
<file path=[Content_Types].xml><?xml version="1.0" encoding="utf-8"?>
<Types xmlns="http://schemas.openxmlformats.org/package/2006/content-types">
  <Default ContentType="application/x-fontdata" Extension="fntdata"/>
  <Default ContentType="image/jpeg" Extension="jpg"/>
  <Default ContentType="image/png" Extension="png"/>
  <Default ContentType="application/vnd.openxmlformats-package.relationships+xml" Extension="rels"/>
  <Default ContentType="application/xml" Extension="xml"/>
  <Override ContentType="application/vnd.openxmlformats-officedocument.presentationml.notesMaster+xml" PartName="/ppt/notesMasters/notesMaster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slideLayout+xml" PartName="/ppt/slideLayouts/slideLayout17.xml"/>
  <Override ContentType="application/vnd.openxmlformats-officedocument.presentationml.slideLayout+xml" PartName="/ppt/slideLayouts/slideLayout18.xml"/>
  <Override ContentType="application/vnd.openxmlformats-officedocument.presentationml.slideLayout+xml" PartName="/ppt/slideLayouts/slideLayout19.xml"/>
  <Override ContentType="application/vnd.openxmlformats-officedocument.presentationml.slideLayout+xml" PartName="/ppt/slideLayouts/slideLayout20.xml"/>
  <Override ContentType="application/vnd.openxmlformats-officedocument.presentationml.slideLayout+xml" PartName="/ppt/slideLayouts/slideLayout21.xml"/>
  <Override ContentType="application/vnd.openxmlformats-officedocument.presentationml.slideLayout+xml" PartName="/ppt/slideLayouts/slideLayout22.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25.xml"/>
  <Override ContentType="application/vnd.openxmlformats-officedocument.presentationml.slideLayout+xml" PartName="/ppt/slideLayouts/slideLayout26.xml"/>
  <Override ContentType="application/vnd.openxmlformats-officedocument.presentationml.slideLayout+xml" PartName="/ppt/slideLayouts/slideLayout27.xml"/>
  <Override ContentType="application/vnd.openxmlformats-officedocument.presentationml.slideLayout+xml" PartName="/ppt/slideLayouts/slideLayout28.xml"/>
  <Override ContentType="application/vnd.openxmlformats-officedocument.presentationml.slideLayout+xml" PartName="/ppt/slideLayouts/slideLayout29.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Master+xml" PartName="/ppt/slideMasters/slideMaster2.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7" r:id="rId4"/>
    <p:sldMasterId id="214748367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6858000" cx="9144000"/>
  <p:notesSz cx="6858000" cy="9144000"/>
  <p:embeddedFontLst>
    <p:embeddedFont>
      <p:font typeface="Raleway"/>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Lato-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La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4dadbb11b9_5_6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4dadbb11b9_5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7038044860_1_1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g7038044860_1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7038044860_1_2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g7038044860_1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7038044860_1_1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g7038044860_1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4dadbb11b9_2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g4dadbb11b9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7038044860_1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g7038044860_1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6ea708c9f4_2_2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g6ea708c9f4_2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4dadbb11b9_16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g4dadbb11b9_16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2: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4b003e74f2_0_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g4b003e74f2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4dadbb11b9_3_5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4dadbb11b9_3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4b003e74f2_0_1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g4b003e74f2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6e97dc76f0_5_4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6e97dc76f0_5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7038044860_3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g7038044860_3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6e92f6bfd7_0_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g6e92f6bfd7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7038044860_1_2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g7038044860_1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3">
  <p:cSld name="TITLE_3">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7" name="Shape 77"/>
        <p:cNvGrpSpPr/>
        <p:nvPr/>
      </p:nvGrpSpPr>
      <p:grpSpPr>
        <a:xfrm>
          <a:off x="0" y="0"/>
          <a:ext cx="0" cy="0"/>
          <a:chOff x="0" y="0"/>
          <a:chExt cx="0" cy="0"/>
        </a:xfrm>
      </p:grpSpPr>
      <p:sp>
        <p:nvSpPr>
          <p:cNvPr id="78" name="Google Shape;78;p11"/>
          <p:cNvSpPr/>
          <p:nvPr/>
        </p:nvSpPr>
        <p:spPr>
          <a:xfrm>
            <a:off x="7356366" y="6755100"/>
            <a:ext cx="893700" cy="102900"/>
          </a:xfrm>
          <a:prstGeom prst="rect">
            <a:avLst/>
          </a:prstGeom>
          <a:solidFill>
            <a:srgbClr val="FF97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1"/>
          <p:cNvSpPr/>
          <p:nvPr/>
        </p:nvSpPr>
        <p:spPr>
          <a:xfrm>
            <a:off x="8250312" y="6755100"/>
            <a:ext cx="893700" cy="102900"/>
          </a:xfrm>
          <a:prstGeom prst="rect">
            <a:avLst/>
          </a:prstGeom>
          <a:solidFill>
            <a:srgbClr val="F20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1"/>
          <p:cNvSpPr/>
          <p:nvPr/>
        </p:nvSpPr>
        <p:spPr>
          <a:xfrm>
            <a:off x="0" y="6755100"/>
            <a:ext cx="893700" cy="102900"/>
          </a:xfrm>
          <a:prstGeom prst="rect">
            <a:avLst/>
          </a:prstGeom>
          <a:solidFill>
            <a:srgbClr val="7ECEF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1"/>
          <p:cNvSpPr/>
          <p:nvPr/>
        </p:nvSpPr>
        <p:spPr>
          <a:xfrm>
            <a:off x="893710" y="6755100"/>
            <a:ext cx="6462600" cy="102900"/>
          </a:xfrm>
          <a:prstGeom prst="rect">
            <a:avLst/>
          </a:prstGeom>
          <a:solidFill>
            <a:srgbClr val="2185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1"/>
          <p:cNvSpPr txBox="1"/>
          <p:nvPr>
            <p:ph idx="12" type="sldNum"/>
          </p:nvPr>
        </p:nvSpPr>
        <p:spPr>
          <a:xfrm>
            <a:off x="8556784" y="6333134"/>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lor background">
  <p:cSld name="BLANK_1">
    <p:bg>
      <p:bgPr>
        <a:solidFill>
          <a:srgbClr val="2185C5"/>
        </a:solidFill>
      </p:bgPr>
    </p:bg>
    <p:spTree>
      <p:nvGrpSpPr>
        <p:cNvPr id="83" name="Shape 83"/>
        <p:cNvGrpSpPr/>
        <p:nvPr/>
      </p:nvGrpSpPr>
      <p:grpSpPr>
        <a:xfrm>
          <a:off x="0" y="0"/>
          <a:ext cx="0" cy="0"/>
          <a:chOff x="0" y="0"/>
          <a:chExt cx="0" cy="0"/>
        </a:xfrm>
      </p:grpSpPr>
      <p:sp>
        <p:nvSpPr>
          <p:cNvPr id="84" name="Google Shape;84;p12"/>
          <p:cNvSpPr/>
          <p:nvPr/>
        </p:nvSpPr>
        <p:spPr>
          <a:xfrm>
            <a:off x="7356366" y="6755100"/>
            <a:ext cx="893700" cy="102900"/>
          </a:xfrm>
          <a:prstGeom prst="rect">
            <a:avLst/>
          </a:prstGeom>
          <a:solidFill>
            <a:srgbClr val="FF97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2"/>
          <p:cNvSpPr/>
          <p:nvPr/>
        </p:nvSpPr>
        <p:spPr>
          <a:xfrm>
            <a:off x="8250312" y="6755100"/>
            <a:ext cx="893700" cy="102900"/>
          </a:xfrm>
          <a:prstGeom prst="rect">
            <a:avLst/>
          </a:prstGeom>
          <a:solidFill>
            <a:srgbClr val="F20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2"/>
          <p:cNvSpPr/>
          <p:nvPr/>
        </p:nvSpPr>
        <p:spPr>
          <a:xfrm>
            <a:off x="0" y="6755100"/>
            <a:ext cx="893700" cy="1029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2"/>
          <p:cNvSpPr/>
          <p:nvPr/>
        </p:nvSpPr>
        <p:spPr>
          <a:xfrm>
            <a:off x="893710" y="6755100"/>
            <a:ext cx="6462600" cy="102900"/>
          </a:xfrm>
          <a:prstGeom prst="rect">
            <a:avLst/>
          </a:prstGeom>
          <a:solidFill>
            <a:srgbClr val="7ECEF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2"/>
          <p:cNvSpPr txBox="1"/>
          <p:nvPr>
            <p:ph idx="12" type="sldNum"/>
          </p:nvPr>
        </p:nvSpPr>
        <p:spPr>
          <a:xfrm>
            <a:off x="8556784" y="6333134"/>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2">
  <p:cSld name="TITLE_2">
    <p:spTree>
      <p:nvGrpSpPr>
        <p:cNvPr id="89" name="Shape 89"/>
        <p:cNvGrpSpPr/>
        <p:nvPr/>
      </p:nvGrpSpPr>
      <p:grpSpPr>
        <a:xfrm>
          <a:off x="0" y="0"/>
          <a:ext cx="0" cy="0"/>
          <a:chOff x="0" y="0"/>
          <a:chExt cx="0" cy="0"/>
        </a:xfrm>
      </p:grpSpPr>
      <p:sp>
        <p:nvSpPr>
          <p:cNvPr id="90" name="Google Shape;90;p13"/>
          <p:cNvSpPr txBox="1"/>
          <p:nvPr>
            <p:ph type="ctrTitle"/>
          </p:nvPr>
        </p:nvSpPr>
        <p:spPr>
          <a:xfrm>
            <a:off x="311708" y="992767"/>
            <a:ext cx="8520600" cy="27369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91" name="Google Shape;91;p13"/>
          <p:cNvSpPr txBox="1"/>
          <p:nvPr>
            <p:ph idx="1" type="subTitle"/>
          </p:nvPr>
        </p:nvSpPr>
        <p:spPr>
          <a:xfrm>
            <a:off x="311700" y="3778833"/>
            <a:ext cx="8520600" cy="1056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2" name="Google Shape;92;p1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4">
  <p:cSld name="TITLE_4">
    <p:spTree>
      <p:nvGrpSpPr>
        <p:cNvPr id="93" name="Shape 93"/>
        <p:cNvGrpSpPr/>
        <p:nvPr/>
      </p:nvGrpSpPr>
      <p:grpSpPr>
        <a:xfrm>
          <a:off x="0" y="0"/>
          <a:ext cx="0" cy="0"/>
          <a:chOff x="0" y="0"/>
          <a:chExt cx="0" cy="0"/>
        </a:xfrm>
      </p:grpSpPr>
      <p:sp>
        <p:nvSpPr>
          <p:cNvPr id="94" name="Google Shape;94;p14"/>
          <p:cNvSpPr txBox="1"/>
          <p:nvPr>
            <p:ph type="ctrTitle"/>
          </p:nvPr>
        </p:nvSpPr>
        <p:spPr>
          <a:xfrm>
            <a:off x="311708" y="992767"/>
            <a:ext cx="8520600" cy="27369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95" name="Google Shape;95;p14"/>
          <p:cNvSpPr txBox="1"/>
          <p:nvPr>
            <p:ph idx="1" type="subTitle"/>
          </p:nvPr>
        </p:nvSpPr>
        <p:spPr>
          <a:xfrm>
            <a:off x="311700" y="3778833"/>
            <a:ext cx="8520600" cy="1056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6" name="Google Shape;96;p14"/>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5">
  <p:cSld name="TITLE_5">
    <p:spTree>
      <p:nvGrpSpPr>
        <p:cNvPr id="97" name="Shape 97"/>
        <p:cNvGrpSpPr/>
        <p:nvPr/>
      </p:nvGrpSpPr>
      <p:grpSpPr>
        <a:xfrm>
          <a:off x="0" y="0"/>
          <a:ext cx="0" cy="0"/>
          <a:chOff x="0" y="0"/>
          <a:chExt cx="0" cy="0"/>
        </a:xfrm>
      </p:grpSpPr>
      <p:sp>
        <p:nvSpPr>
          <p:cNvPr id="98" name="Google Shape;98;p15"/>
          <p:cNvSpPr txBox="1"/>
          <p:nvPr>
            <p:ph type="ctrTitle"/>
          </p:nvPr>
        </p:nvSpPr>
        <p:spPr>
          <a:xfrm>
            <a:off x="311708" y="992767"/>
            <a:ext cx="8520600" cy="27369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99" name="Google Shape;99;p15"/>
          <p:cNvSpPr txBox="1"/>
          <p:nvPr>
            <p:ph idx="1" type="subTitle"/>
          </p:nvPr>
        </p:nvSpPr>
        <p:spPr>
          <a:xfrm>
            <a:off x="311700" y="3778833"/>
            <a:ext cx="8520600" cy="1056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0" name="Google Shape;100;p15"/>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6">
  <p:cSld name="TITLE_6">
    <p:spTree>
      <p:nvGrpSpPr>
        <p:cNvPr id="101" name="Shape 101"/>
        <p:cNvGrpSpPr/>
        <p:nvPr/>
      </p:nvGrpSpPr>
      <p:grpSpPr>
        <a:xfrm>
          <a:off x="0" y="0"/>
          <a:ext cx="0" cy="0"/>
          <a:chOff x="0" y="0"/>
          <a:chExt cx="0" cy="0"/>
        </a:xfrm>
      </p:grpSpPr>
      <p:sp>
        <p:nvSpPr>
          <p:cNvPr id="102" name="Google Shape;102;p16"/>
          <p:cNvSpPr txBox="1"/>
          <p:nvPr>
            <p:ph type="ctrTitle"/>
          </p:nvPr>
        </p:nvSpPr>
        <p:spPr>
          <a:xfrm>
            <a:off x="311708" y="992767"/>
            <a:ext cx="8520600" cy="27369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103" name="Google Shape;103;p16"/>
          <p:cNvSpPr txBox="1"/>
          <p:nvPr>
            <p:ph idx="1" type="subTitle"/>
          </p:nvPr>
        </p:nvSpPr>
        <p:spPr>
          <a:xfrm>
            <a:off x="311700" y="3778833"/>
            <a:ext cx="8520600" cy="1056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4" name="Google Shape;104;p16"/>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3">
  <p:cSld name="TITLE_3">
    <p:spTree>
      <p:nvGrpSpPr>
        <p:cNvPr id="109" name="Shape 109"/>
        <p:cNvGrpSpPr/>
        <p:nvPr/>
      </p:nvGrpSpPr>
      <p:grpSpPr>
        <a:xfrm>
          <a:off x="0" y="0"/>
          <a:ext cx="0" cy="0"/>
          <a:chOff x="0" y="0"/>
          <a:chExt cx="0" cy="0"/>
        </a:xfrm>
      </p:grpSpPr>
      <p:sp>
        <p:nvSpPr>
          <p:cNvPr id="110" name="Google Shape;110;p18"/>
          <p:cNvSpPr txBox="1"/>
          <p:nvPr>
            <p:ph type="ctrTitle"/>
          </p:nvPr>
        </p:nvSpPr>
        <p:spPr>
          <a:xfrm>
            <a:off x="311708" y="992767"/>
            <a:ext cx="8520600" cy="27369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111" name="Google Shape;111;p18"/>
          <p:cNvSpPr txBox="1"/>
          <p:nvPr>
            <p:ph idx="1" type="subTitle"/>
          </p:nvPr>
        </p:nvSpPr>
        <p:spPr>
          <a:xfrm>
            <a:off x="311700" y="3778833"/>
            <a:ext cx="8520600" cy="1056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2" name="Google Shape;112;p1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13" name="Shape 113"/>
        <p:cNvGrpSpPr/>
        <p:nvPr/>
      </p:nvGrpSpPr>
      <p:grpSpPr>
        <a:xfrm>
          <a:off x="0" y="0"/>
          <a:ext cx="0" cy="0"/>
          <a:chOff x="0" y="0"/>
          <a:chExt cx="0" cy="0"/>
        </a:xfrm>
      </p:grpSpPr>
      <p:sp>
        <p:nvSpPr>
          <p:cNvPr id="114" name="Google Shape;114;p19"/>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15" name="Google Shape;115;p19"/>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116" name="Google Shape;116;p19"/>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17" name="Shape 117"/>
        <p:cNvGrpSpPr/>
        <p:nvPr/>
      </p:nvGrpSpPr>
      <p:grpSpPr>
        <a:xfrm>
          <a:off x="0" y="0"/>
          <a:ext cx="0" cy="0"/>
          <a:chOff x="0" y="0"/>
          <a:chExt cx="0" cy="0"/>
        </a:xfrm>
      </p:grpSpPr>
      <p:sp>
        <p:nvSpPr>
          <p:cNvPr id="118" name="Google Shape;118;p20"/>
          <p:cNvSpPr/>
          <p:nvPr/>
        </p:nvSpPr>
        <p:spPr>
          <a:xfrm>
            <a:off x="0" y="0"/>
            <a:ext cx="9144000" cy="5324100"/>
          </a:xfrm>
          <a:prstGeom prst="rect">
            <a:avLst/>
          </a:prstGeom>
          <a:solidFill>
            <a:srgbClr val="2185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20"/>
          <p:cNvSpPr txBox="1"/>
          <p:nvPr>
            <p:ph type="ctrTitle"/>
          </p:nvPr>
        </p:nvSpPr>
        <p:spPr>
          <a:xfrm>
            <a:off x="685800" y="2111123"/>
            <a:ext cx="7772400" cy="1546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FFFFFF"/>
              </a:buClr>
              <a:buSzPts val="4800"/>
              <a:buNone/>
              <a:defRPr sz="4800">
                <a:solidFill>
                  <a:srgbClr val="FFFFFF"/>
                </a:solidFill>
              </a:defRPr>
            </a:lvl1pPr>
            <a:lvl2pPr lvl="1" rtl="0" algn="ctr">
              <a:lnSpc>
                <a:spcPct val="100000"/>
              </a:lnSpc>
              <a:spcBef>
                <a:spcPts val="0"/>
              </a:spcBef>
              <a:spcAft>
                <a:spcPts val="0"/>
              </a:spcAft>
              <a:buClr>
                <a:srgbClr val="FFFFFF"/>
              </a:buClr>
              <a:buSzPts val="4800"/>
              <a:buNone/>
              <a:defRPr sz="4800">
                <a:solidFill>
                  <a:srgbClr val="FFFFFF"/>
                </a:solidFill>
              </a:defRPr>
            </a:lvl2pPr>
            <a:lvl3pPr lvl="2" rtl="0" algn="ctr">
              <a:lnSpc>
                <a:spcPct val="100000"/>
              </a:lnSpc>
              <a:spcBef>
                <a:spcPts val="0"/>
              </a:spcBef>
              <a:spcAft>
                <a:spcPts val="0"/>
              </a:spcAft>
              <a:buClr>
                <a:srgbClr val="FFFFFF"/>
              </a:buClr>
              <a:buSzPts val="4800"/>
              <a:buNone/>
              <a:defRPr sz="4800">
                <a:solidFill>
                  <a:srgbClr val="FFFFFF"/>
                </a:solidFill>
              </a:defRPr>
            </a:lvl3pPr>
            <a:lvl4pPr lvl="3" rtl="0" algn="ctr">
              <a:lnSpc>
                <a:spcPct val="100000"/>
              </a:lnSpc>
              <a:spcBef>
                <a:spcPts val="0"/>
              </a:spcBef>
              <a:spcAft>
                <a:spcPts val="0"/>
              </a:spcAft>
              <a:buClr>
                <a:srgbClr val="FFFFFF"/>
              </a:buClr>
              <a:buSzPts val="4800"/>
              <a:buNone/>
              <a:defRPr sz="4800">
                <a:solidFill>
                  <a:srgbClr val="FFFFFF"/>
                </a:solidFill>
              </a:defRPr>
            </a:lvl4pPr>
            <a:lvl5pPr lvl="4" rtl="0" algn="ctr">
              <a:lnSpc>
                <a:spcPct val="100000"/>
              </a:lnSpc>
              <a:spcBef>
                <a:spcPts val="0"/>
              </a:spcBef>
              <a:spcAft>
                <a:spcPts val="0"/>
              </a:spcAft>
              <a:buClr>
                <a:srgbClr val="FFFFFF"/>
              </a:buClr>
              <a:buSzPts val="4800"/>
              <a:buNone/>
              <a:defRPr sz="4800">
                <a:solidFill>
                  <a:srgbClr val="FFFFFF"/>
                </a:solidFill>
              </a:defRPr>
            </a:lvl5pPr>
            <a:lvl6pPr lvl="5" rtl="0" algn="ctr">
              <a:lnSpc>
                <a:spcPct val="100000"/>
              </a:lnSpc>
              <a:spcBef>
                <a:spcPts val="0"/>
              </a:spcBef>
              <a:spcAft>
                <a:spcPts val="0"/>
              </a:spcAft>
              <a:buClr>
                <a:srgbClr val="FFFFFF"/>
              </a:buClr>
              <a:buSzPts val="4800"/>
              <a:buNone/>
              <a:defRPr sz="4800">
                <a:solidFill>
                  <a:srgbClr val="FFFFFF"/>
                </a:solidFill>
              </a:defRPr>
            </a:lvl6pPr>
            <a:lvl7pPr lvl="6" rtl="0" algn="ctr">
              <a:lnSpc>
                <a:spcPct val="100000"/>
              </a:lnSpc>
              <a:spcBef>
                <a:spcPts val="0"/>
              </a:spcBef>
              <a:spcAft>
                <a:spcPts val="0"/>
              </a:spcAft>
              <a:buClr>
                <a:srgbClr val="FFFFFF"/>
              </a:buClr>
              <a:buSzPts val="4800"/>
              <a:buNone/>
              <a:defRPr sz="4800">
                <a:solidFill>
                  <a:srgbClr val="FFFFFF"/>
                </a:solidFill>
              </a:defRPr>
            </a:lvl7pPr>
            <a:lvl8pPr lvl="7" rtl="0" algn="ctr">
              <a:lnSpc>
                <a:spcPct val="100000"/>
              </a:lnSpc>
              <a:spcBef>
                <a:spcPts val="0"/>
              </a:spcBef>
              <a:spcAft>
                <a:spcPts val="0"/>
              </a:spcAft>
              <a:buClr>
                <a:srgbClr val="FFFFFF"/>
              </a:buClr>
              <a:buSzPts val="4800"/>
              <a:buNone/>
              <a:defRPr sz="4800">
                <a:solidFill>
                  <a:srgbClr val="FFFFFF"/>
                </a:solidFill>
              </a:defRPr>
            </a:lvl8pPr>
            <a:lvl9pPr lvl="8" rtl="0" algn="ctr">
              <a:lnSpc>
                <a:spcPct val="100000"/>
              </a:lnSpc>
              <a:spcBef>
                <a:spcPts val="0"/>
              </a:spcBef>
              <a:spcAft>
                <a:spcPts val="0"/>
              </a:spcAft>
              <a:buClr>
                <a:srgbClr val="FFFFFF"/>
              </a:buClr>
              <a:buSzPts val="4800"/>
              <a:buNone/>
              <a:defRPr sz="4800">
                <a:solidFill>
                  <a:srgbClr val="FFFFFF"/>
                </a:solidFill>
              </a:defRPr>
            </a:lvl9pPr>
          </a:lstStyle>
          <a:p/>
        </p:txBody>
      </p:sp>
      <p:sp>
        <p:nvSpPr>
          <p:cNvPr id="120" name="Google Shape;120;p20"/>
          <p:cNvSpPr txBox="1"/>
          <p:nvPr>
            <p:ph idx="1" type="subTitle"/>
          </p:nvPr>
        </p:nvSpPr>
        <p:spPr>
          <a:xfrm>
            <a:off x="685800" y="3786738"/>
            <a:ext cx="7772400" cy="1046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2400"/>
              <a:buNone/>
              <a:defRPr b="1" sz="2400">
                <a:solidFill>
                  <a:srgbClr val="FFFFFF"/>
                </a:solidFill>
              </a:defRPr>
            </a:lvl1pPr>
            <a:lvl2pPr lvl="1" rtl="0" algn="ctr">
              <a:lnSpc>
                <a:spcPct val="100000"/>
              </a:lnSpc>
              <a:spcBef>
                <a:spcPts val="0"/>
              </a:spcBef>
              <a:spcAft>
                <a:spcPts val="0"/>
              </a:spcAft>
              <a:buClr>
                <a:srgbClr val="FFFFFF"/>
              </a:buClr>
              <a:buSzPts val="2400"/>
              <a:buNone/>
              <a:defRPr b="1">
                <a:solidFill>
                  <a:srgbClr val="FFFFFF"/>
                </a:solidFill>
              </a:defRPr>
            </a:lvl2pPr>
            <a:lvl3pPr lvl="2" rtl="0" algn="ctr">
              <a:lnSpc>
                <a:spcPct val="100000"/>
              </a:lnSpc>
              <a:spcBef>
                <a:spcPts val="0"/>
              </a:spcBef>
              <a:spcAft>
                <a:spcPts val="0"/>
              </a:spcAft>
              <a:buClr>
                <a:srgbClr val="FFFFFF"/>
              </a:buClr>
              <a:buSzPts val="2400"/>
              <a:buNone/>
              <a:defRPr b="1">
                <a:solidFill>
                  <a:srgbClr val="FFFFFF"/>
                </a:solidFill>
              </a:defRPr>
            </a:lvl3pPr>
            <a:lvl4pPr lvl="3" rtl="0" algn="ctr">
              <a:lnSpc>
                <a:spcPct val="100000"/>
              </a:lnSpc>
              <a:spcBef>
                <a:spcPts val="0"/>
              </a:spcBef>
              <a:spcAft>
                <a:spcPts val="0"/>
              </a:spcAft>
              <a:buClr>
                <a:srgbClr val="FFFFFF"/>
              </a:buClr>
              <a:buSzPts val="2400"/>
              <a:buNone/>
              <a:defRPr b="1" sz="2400">
                <a:solidFill>
                  <a:srgbClr val="FFFFFF"/>
                </a:solidFill>
              </a:defRPr>
            </a:lvl4pPr>
            <a:lvl5pPr lvl="4" rtl="0" algn="ctr">
              <a:lnSpc>
                <a:spcPct val="100000"/>
              </a:lnSpc>
              <a:spcBef>
                <a:spcPts val="0"/>
              </a:spcBef>
              <a:spcAft>
                <a:spcPts val="0"/>
              </a:spcAft>
              <a:buClr>
                <a:srgbClr val="FFFFFF"/>
              </a:buClr>
              <a:buSzPts val="2400"/>
              <a:buNone/>
              <a:defRPr b="1" sz="2400">
                <a:solidFill>
                  <a:srgbClr val="FFFFFF"/>
                </a:solidFill>
              </a:defRPr>
            </a:lvl5pPr>
            <a:lvl6pPr lvl="5" rtl="0" algn="ctr">
              <a:lnSpc>
                <a:spcPct val="100000"/>
              </a:lnSpc>
              <a:spcBef>
                <a:spcPts val="0"/>
              </a:spcBef>
              <a:spcAft>
                <a:spcPts val="0"/>
              </a:spcAft>
              <a:buClr>
                <a:srgbClr val="FFFFFF"/>
              </a:buClr>
              <a:buSzPts val="2400"/>
              <a:buNone/>
              <a:defRPr b="1" sz="2400">
                <a:solidFill>
                  <a:srgbClr val="FFFFFF"/>
                </a:solidFill>
              </a:defRPr>
            </a:lvl6pPr>
            <a:lvl7pPr lvl="6" rtl="0" algn="ctr">
              <a:lnSpc>
                <a:spcPct val="100000"/>
              </a:lnSpc>
              <a:spcBef>
                <a:spcPts val="0"/>
              </a:spcBef>
              <a:spcAft>
                <a:spcPts val="0"/>
              </a:spcAft>
              <a:buClr>
                <a:srgbClr val="FFFFFF"/>
              </a:buClr>
              <a:buSzPts val="2400"/>
              <a:buNone/>
              <a:defRPr b="1" sz="2400">
                <a:solidFill>
                  <a:srgbClr val="FFFFFF"/>
                </a:solidFill>
              </a:defRPr>
            </a:lvl7pPr>
            <a:lvl8pPr lvl="7" rtl="0" algn="ctr">
              <a:lnSpc>
                <a:spcPct val="100000"/>
              </a:lnSpc>
              <a:spcBef>
                <a:spcPts val="0"/>
              </a:spcBef>
              <a:spcAft>
                <a:spcPts val="0"/>
              </a:spcAft>
              <a:buClr>
                <a:srgbClr val="FFFFFF"/>
              </a:buClr>
              <a:buSzPts val="2400"/>
              <a:buNone/>
              <a:defRPr b="1" sz="2400">
                <a:solidFill>
                  <a:srgbClr val="FFFFFF"/>
                </a:solidFill>
              </a:defRPr>
            </a:lvl8pPr>
            <a:lvl9pPr lvl="8" rtl="0" algn="ctr">
              <a:lnSpc>
                <a:spcPct val="100000"/>
              </a:lnSpc>
              <a:spcBef>
                <a:spcPts val="0"/>
              </a:spcBef>
              <a:spcAft>
                <a:spcPts val="0"/>
              </a:spcAft>
              <a:buClr>
                <a:srgbClr val="FFFFFF"/>
              </a:buClr>
              <a:buSzPts val="2400"/>
              <a:buNone/>
              <a:defRPr b="1" sz="2400">
                <a:solidFill>
                  <a:srgbClr val="FFFFFF"/>
                </a:solidFill>
              </a:defRPr>
            </a:lvl9pPr>
          </a:lstStyle>
          <a:p/>
        </p:txBody>
      </p:sp>
      <p:sp>
        <p:nvSpPr>
          <p:cNvPr id="121" name="Google Shape;121;p20"/>
          <p:cNvSpPr/>
          <p:nvPr/>
        </p:nvSpPr>
        <p:spPr>
          <a:xfrm>
            <a:off x="3047704" y="5323800"/>
            <a:ext cx="3047700" cy="102900"/>
          </a:xfrm>
          <a:prstGeom prst="rect">
            <a:avLst/>
          </a:prstGeom>
          <a:solidFill>
            <a:srgbClr val="FF97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0"/>
          <p:cNvSpPr/>
          <p:nvPr/>
        </p:nvSpPr>
        <p:spPr>
          <a:xfrm>
            <a:off x="6096271" y="5323800"/>
            <a:ext cx="3047700" cy="102900"/>
          </a:xfrm>
          <a:prstGeom prst="rect">
            <a:avLst/>
          </a:prstGeom>
          <a:solidFill>
            <a:srgbClr val="F20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0"/>
          <p:cNvSpPr/>
          <p:nvPr/>
        </p:nvSpPr>
        <p:spPr>
          <a:xfrm>
            <a:off x="1" y="5323800"/>
            <a:ext cx="3047700" cy="102900"/>
          </a:xfrm>
          <a:prstGeom prst="rect">
            <a:avLst/>
          </a:prstGeom>
          <a:solidFill>
            <a:srgbClr val="7ECEF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0"/>
          <p:cNvSpPr txBox="1"/>
          <p:nvPr>
            <p:ph idx="12" type="sldNum"/>
          </p:nvPr>
        </p:nvSpPr>
        <p:spPr>
          <a:xfrm>
            <a:off x="8556784" y="6333134"/>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p:cSld name="TITLE_4">
    <p:spTree>
      <p:nvGrpSpPr>
        <p:cNvPr id="125" name="Shape 125"/>
        <p:cNvGrpSpPr/>
        <p:nvPr/>
      </p:nvGrpSpPr>
      <p:grpSpPr>
        <a:xfrm>
          <a:off x="0" y="0"/>
          <a:ext cx="0" cy="0"/>
          <a:chOff x="0" y="0"/>
          <a:chExt cx="0" cy="0"/>
        </a:xfrm>
      </p:grpSpPr>
      <p:sp>
        <p:nvSpPr>
          <p:cNvPr id="126" name="Google Shape;126;p21"/>
          <p:cNvSpPr txBox="1"/>
          <p:nvPr>
            <p:ph type="ctrTitle"/>
          </p:nvPr>
        </p:nvSpPr>
        <p:spPr>
          <a:xfrm>
            <a:off x="721425" y="3785246"/>
            <a:ext cx="5216700" cy="1546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2185C5"/>
              </a:buClr>
              <a:buSzPts val="4800"/>
              <a:buNone/>
              <a:defRPr sz="4800">
                <a:solidFill>
                  <a:srgbClr val="2185C5"/>
                </a:solidFill>
              </a:defRPr>
            </a:lvl1pPr>
            <a:lvl2pPr lvl="1" rtl="0" algn="l">
              <a:lnSpc>
                <a:spcPct val="100000"/>
              </a:lnSpc>
              <a:spcBef>
                <a:spcPts val="0"/>
              </a:spcBef>
              <a:spcAft>
                <a:spcPts val="0"/>
              </a:spcAft>
              <a:buClr>
                <a:srgbClr val="2185C5"/>
              </a:buClr>
              <a:buSzPts val="4800"/>
              <a:buNone/>
              <a:defRPr sz="4800">
                <a:solidFill>
                  <a:srgbClr val="2185C5"/>
                </a:solidFill>
              </a:defRPr>
            </a:lvl2pPr>
            <a:lvl3pPr lvl="2" rtl="0" algn="l">
              <a:lnSpc>
                <a:spcPct val="100000"/>
              </a:lnSpc>
              <a:spcBef>
                <a:spcPts val="0"/>
              </a:spcBef>
              <a:spcAft>
                <a:spcPts val="0"/>
              </a:spcAft>
              <a:buClr>
                <a:srgbClr val="2185C5"/>
              </a:buClr>
              <a:buSzPts val="4800"/>
              <a:buNone/>
              <a:defRPr sz="4800">
                <a:solidFill>
                  <a:srgbClr val="2185C5"/>
                </a:solidFill>
              </a:defRPr>
            </a:lvl3pPr>
            <a:lvl4pPr lvl="3" rtl="0" algn="l">
              <a:lnSpc>
                <a:spcPct val="100000"/>
              </a:lnSpc>
              <a:spcBef>
                <a:spcPts val="0"/>
              </a:spcBef>
              <a:spcAft>
                <a:spcPts val="0"/>
              </a:spcAft>
              <a:buClr>
                <a:srgbClr val="2185C5"/>
              </a:buClr>
              <a:buSzPts val="4800"/>
              <a:buNone/>
              <a:defRPr sz="4800">
                <a:solidFill>
                  <a:srgbClr val="2185C5"/>
                </a:solidFill>
              </a:defRPr>
            </a:lvl4pPr>
            <a:lvl5pPr lvl="4" rtl="0" algn="l">
              <a:lnSpc>
                <a:spcPct val="100000"/>
              </a:lnSpc>
              <a:spcBef>
                <a:spcPts val="0"/>
              </a:spcBef>
              <a:spcAft>
                <a:spcPts val="0"/>
              </a:spcAft>
              <a:buClr>
                <a:srgbClr val="2185C5"/>
              </a:buClr>
              <a:buSzPts val="4800"/>
              <a:buNone/>
              <a:defRPr sz="4800">
                <a:solidFill>
                  <a:srgbClr val="2185C5"/>
                </a:solidFill>
              </a:defRPr>
            </a:lvl5pPr>
            <a:lvl6pPr lvl="5" rtl="0" algn="l">
              <a:lnSpc>
                <a:spcPct val="100000"/>
              </a:lnSpc>
              <a:spcBef>
                <a:spcPts val="0"/>
              </a:spcBef>
              <a:spcAft>
                <a:spcPts val="0"/>
              </a:spcAft>
              <a:buClr>
                <a:srgbClr val="2185C5"/>
              </a:buClr>
              <a:buSzPts val="4800"/>
              <a:buNone/>
              <a:defRPr sz="4800">
                <a:solidFill>
                  <a:srgbClr val="2185C5"/>
                </a:solidFill>
              </a:defRPr>
            </a:lvl6pPr>
            <a:lvl7pPr lvl="6" rtl="0" algn="l">
              <a:lnSpc>
                <a:spcPct val="100000"/>
              </a:lnSpc>
              <a:spcBef>
                <a:spcPts val="0"/>
              </a:spcBef>
              <a:spcAft>
                <a:spcPts val="0"/>
              </a:spcAft>
              <a:buClr>
                <a:srgbClr val="2185C5"/>
              </a:buClr>
              <a:buSzPts val="4800"/>
              <a:buNone/>
              <a:defRPr sz="4800">
                <a:solidFill>
                  <a:srgbClr val="2185C5"/>
                </a:solidFill>
              </a:defRPr>
            </a:lvl7pPr>
            <a:lvl8pPr lvl="7" rtl="0" algn="l">
              <a:lnSpc>
                <a:spcPct val="100000"/>
              </a:lnSpc>
              <a:spcBef>
                <a:spcPts val="0"/>
              </a:spcBef>
              <a:spcAft>
                <a:spcPts val="0"/>
              </a:spcAft>
              <a:buClr>
                <a:srgbClr val="2185C5"/>
              </a:buClr>
              <a:buSzPts val="4800"/>
              <a:buNone/>
              <a:defRPr sz="4800">
                <a:solidFill>
                  <a:srgbClr val="2185C5"/>
                </a:solidFill>
              </a:defRPr>
            </a:lvl8pPr>
            <a:lvl9pPr lvl="8" rtl="0" algn="l">
              <a:lnSpc>
                <a:spcPct val="100000"/>
              </a:lnSpc>
              <a:spcBef>
                <a:spcPts val="0"/>
              </a:spcBef>
              <a:spcAft>
                <a:spcPts val="0"/>
              </a:spcAft>
              <a:buClr>
                <a:srgbClr val="2185C5"/>
              </a:buClr>
              <a:buSzPts val="4800"/>
              <a:buNone/>
              <a:defRPr sz="4800">
                <a:solidFill>
                  <a:srgbClr val="2185C5"/>
                </a:solidFill>
              </a:defRPr>
            </a:lvl9pPr>
          </a:lstStyle>
          <a:p/>
        </p:txBody>
      </p:sp>
      <p:sp>
        <p:nvSpPr>
          <p:cNvPr id="127" name="Google Shape;127;p21"/>
          <p:cNvSpPr/>
          <p:nvPr/>
        </p:nvSpPr>
        <p:spPr>
          <a:xfrm>
            <a:off x="5938246" y="3377550"/>
            <a:ext cx="721800" cy="102900"/>
          </a:xfrm>
          <a:prstGeom prst="rect">
            <a:avLst/>
          </a:prstGeom>
          <a:solidFill>
            <a:srgbClr val="FF97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21"/>
          <p:cNvSpPr/>
          <p:nvPr/>
        </p:nvSpPr>
        <p:spPr>
          <a:xfrm>
            <a:off x="6659861" y="3377550"/>
            <a:ext cx="721800" cy="102900"/>
          </a:xfrm>
          <a:prstGeom prst="rect">
            <a:avLst/>
          </a:prstGeom>
          <a:solidFill>
            <a:srgbClr val="F20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21"/>
          <p:cNvSpPr/>
          <p:nvPr/>
        </p:nvSpPr>
        <p:spPr>
          <a:xfrm>
            <a:off x="-1" y="3377550"/>
            <a:ext cx="721800" cy="102900"/>
          </a:xfrm>
          <a:prstGeom prst="rect">
            <a:avLst/>
          </a:prstGeom>
          <a:solidFill>
            <a:srgbClr val="7ECEF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1"/>
          <p:cNvSpPr/>
          <p:nvPr/>
        </p:nvSpPr>
        <p:spPr>
          <a:xfrm>
            <a:off x="721425" y="3377550"/>
            <a:ext cx="5216700" cy="102900"/>
          </a:xfrm>
          <a:prstGeom prst="rect">
            <a:avLst/>
          </a:prstGeom>
          <a:solidFill>
            <a:srgbClr val="2185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21"/>
          <p:cNvSpPr txBox="1"/>
          <p:nvPr>
            <p:ph idx="12" type="sldNum"/>
          </p:nvPr>
        </p:nvSpPr>
        <p:spPr>
          <a:xfrm>
            <a:off x="8556784" y="6333134"/>
            <a:ext cx="548700" cy="5247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893700" y="274650"/>
            <a:ext cx="6462600" cy="11433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3600"/>
              <a:buNone/>
              <a:defRPr/>
            </a:lvl1pPr>
            <a:lvl2pPr lvl="1" rtl="0" algn="l">
              <a:lnSpc>
                <a:spcPct val="100000"/>
              </a:lnSpc>
              <a:spcBef>
                <a:spcPts val="0"/>
              </a:spcBef>
              <a:spcAft>
                <a:spcPts val="0"/>
              </a:spcAft>
              <a:buSzPts val="3600"/>
              <a:buNone/>
              <a:defRPr/>
            </a:lvl2pPr>
            <a:lvl3pPr lvl="2" rtl="0" algn="l">
              <a:lnSpc>
                <a:spcPct val="100000"/>
              </a:lnSpc>
              <a:spcBef>
                <a:spcPts val="0"/>
              </a:spcBef>
              <a:spcAft>
                <a:spcPts val="0"/>
              </a:spcAft>
              <a:buSzPts val="3600"/>
              <a:buNone/>
              <a:defRPr/>
            </a:lvl3pPr>
            <a:lvl4pPr lvl="3" rtl="0" algn="l">
              <a:lnSpc>
                <a:spcPct val="100000"/>
              </a:lnSpc>
              <a:spcBef>
                <a:spcPts val="0"/>
              </a:spcBef>
              <a:spcAft>
                <a:spcPts val="0"/>
              </a:spcAft>
              <a:buSzPts val="3600"/>
              <a:buNone/>
              <a:defRPr/>
            </a:lvl4pPr>
            <a:lvl5pPr lvl="4" rtl="0" algn="l">
              <a:lnSpc>
                <a:spcPct val="100000"/>
              </a:lnSpc>
              <a:spcBef>
                <a:spcPts val="0"/>
              </a:spcBef>
              <a:spcAft>
                <a:spcPts val="0"/>
              </a:spcAft>
              <a:buSzPts val="3600"/>
              <a:buNone/>
              <a:defRPr/>
            </a:lvl5pPr>
            <a:lvl6pPr lvl="5" rtl="0" algn="l">
              <a:lnSpc>
                <a:spcPct val="100000"/>
              </a:lnSpc>
              <a:spcBef>
                <a:spcPts val="0"/>
              </a:spcBef>
              <a:spcAft>
                <a:spcPts val="0"/>
              </a:spcAft>
              <a:buSzPts val="3600"/>
              <a:buNone/>
              <a:defRPr/>
            </a:lvl6pPr>
            <a:lvl7pPr lvl="6" rtl="0" algn="l">
              <a:lnSpc>
                <a:spcPct val="100000"/>
              </a:lnSpc>
              <a:spcBef>
                <a:spcPts val="0"/>
              </a:spcBef>
              <a:spcAft>
                <a:spcPts val="0"/>
              </a:spcAft>
              <a:buSzPts val="3600"/>
              <a:buNone/>
              <a:defRPr/>
            </a:lvl7pPr>
            <a:lvl8pPr lvl="7" rtl="0" algn="l">
              <a:lnSpc>
                <a:spcPct val="100000"/>
              </a:lnSpc>
              <a:spcBef>
                <a:spcPts val="0"/>
              </a:spcBef>
              <a:spcAft>
                <a:spcPts val="0"/>
              </a:spcAft>
              <a:buSzPts val="3600"/>
              <a:buNone/>
              <a:defRPr/>
            </a:lvl8pPr>
            <a:lvl9pPr lvl="8" rtl="0" algn="l">
              <a:lnSpc>
                <a:spcPct val="100000"/>
              </a:lnSpc>
              <a:spcBef>
                <a:spcPts val="0"/>
              </a:spcBef>
              <a:spcAft>
                <a:spcPts val="0"/>
              </a:spcAft>
              <a:buSzPts val="3600"/>
              <a:buNone/>
              <a:defRPr/>
            </a:lvl9pPr>
          </a:lstStyle>
          <a:p/>
        </p:txBody>
      </p:sp>
      <p:sp>
        <p:nvSpPr>
          <p:cNvPr id="15" name="Google Shape;15;p3"/>
          <p:cNvSpPr txBox="1"/>
          <p:nvPr>
            <p:ph idx="1" type="body"/>
          </p:nvPr>
        </p:nvSpPr>
        <p:spPr>
          <a:xfrm>
            <a:off x="893700" y="1831450"/>
            <a:ext cx="6462600" cy="4736400"/>
          </a:xfrm>
          <a:prstGeom prst="rect">
            <a:avLst/>
          </a:prstGeom>
          <a:noFill/>
          <a:ln>
            <a:noFill/>
          </a:ln>
        </p:spPr>
        <p:txBody>
          <a:bodyPr anchorCtr="0" anchor="t" bIns="91425" lIns="91425" spcFirstLastPara="1" rIns="91425" wrap="square" tIns="91425">
            <a:noAutofit/>
          </a:bodyPr>
          <a:lstStyle>
            <a:lvl1pPr indent="-419100" lvl="0" marL="457200" rtl="0" algn="l">
              <a:lnSpc>
                <a:spcPct val="100000"/>
              </a:lnSpc>
              <a:spcBef>
                <a:spcPts val="600"/>
              </a:spcBef>
              <a:spcAft>
                <a:spcPts val="0"/>
              </a:spcAft>
              <a:buSzPts val="3000"/>
              <a:buChar char="▷"/>
              <a:defRPr/>
            </a:lvl1pPr>
            <a:lvl2pPr indent="-381000" lvl="1" marL="914400" rtl="0" algn="l">
              <a:lnSpc>
                <a:spcPct val="100000"/>
              </a:lnSpc>
              <a:spcBef>
                <a:spcPts val="0"/>
              </a:spcBef>
              <a:spcAft>
                <a:spcPts val="0"/>
              </a:spcAft>
              <a:buSzPts val="2400"/>
              <a:buChar char="○"/>
              <a:defRPr/>
            </a:lvl2pPr>
            <a:lvl3pPr indent="-381000" lvl="2" marL="1371600" rtl="0" algn="l">
              <a:lnSpc>
                <a:spcPct val="100000"/>
              </a:lnSpc>
              <a:spcBef>
                <a:spcPts val="0"/>
              </a:spcBef>
              <a:spcAft>
                <a:spcPts val="0"/>
              </a:spcAft>
              <a:buSzPts val="2400"/>
              <a:buChar char="■"/>
              <a:defRPr/>
            </a:lvl3pPr>
            <a:lvl4pPr indent="-342900" lvl="3" marL="1828800" rtl="0" algn="l">
              <a:lnSpc>
                <a:spcPct val="100000"/>
              </a:lnSpc>
              <a:spcBef>
                <a:spcPts val="0"/>
              </a:spcBef>
              <a:spcAft>
                <a:spcPts val="0"/>
              </a:spcAft>
              <a:buSzPts val="1800"/>
              <a:buChar char="●"/>
              <a:defRPr/>
            </a:lvl4pPr>
            <a:lvl5pPr indent="-342900" lvl="4" marL="2286000" rtl="0" algn="l">
              <a:lnSpc>
                <a:spcPct val="100000"/>
              </a:lnSpc>
              <a:spcBef>
                <a:spcPts val="0"/>
              </a:spcBef>
              <a:spcAft>
                <a:spcPts val="0"/>
              </a:spcAft>
              <a:buSzPts val="1800"/>
              <a:buChar char="○"/>
              <a:defRPr/>
            </a:lvl5pPr>
            <a:lvl6pPr indent="-342900" lvl="5" marL="2743200" rtl="0" algn="l">
              <a:lnSpc>
                <a:spcPct val="100000"/>
              </a:lnSpc>
              <a:spcBef>
                <a:spcPts val="0"/>
              </a:spcBef>
              <a:spcAft>
                <a:spcPts val="0"/>
              </a:spcAft>
              <a:buSzPts val="1800"/>
              <a:buChar char="■"/>
              <a:defRPr/>
            </a:lvl6pPr>
            <a:lvl7pPr indent="-342900" lvl="6" marL="3200400" rtl="0" algn="l">
              <a:lnSpc>
                <a:spcPct val="100000"/>
              </a:lnSpc>
              <a:spcBef>
                <a:spcPts val="0"/>
              </a:spcBef>
              <a:spcAft>
                <a:spcPts val="0"/>
              </a:spcAft>
              <a:buSzPts val="1800"/>
              <a:buChar char="●"/>
              <a:defRPr/>
            </a:lvl7pPr>
            <a:lvl8pPr indent="-342900" lvl="7" marL="3657600" rtl="0" algn="l">
              <a:lnSpc>
                <a:spcPct val="100000"/>
              </a:lnSpc>
              <a:spcBef>
                <a:spcPts val="0"/>
              </a:spcBef>
              <a:spcAft>
                <a:spcPts val="0"/>
              </a:spcAft>
              <a:buSzPts val="1800"/>
              <a:buChar char="○"/>
              <a:defRPr/>
            </a:lvl8pPr>
            <a:lvl9pPr indent="-342900" lvl="8" marL="4114800" rtl="0" algn="l">
              <a:lnSpc>
                <a:spcPct val="100000"/>
              </a:lnSpc>
              <a:spcBef>
                <a:spcPts val="0"/>
              </a:spcBef>
              <a:spcAft>
                <a:spcPts val="0"/>
              </a:spcAft>
              <a:buSzPts val="1800"/>
              <a:buChar char="■"/>
              <a:defRPr/>
            </a:lvl9pPr>
          </a:lstStyle>
          <a:p/>
        </p:txBody>
      </p:sp>
      <p:sp>
        <p:nvSpPr>
          <p:cNvPr id="16" name="Google Shape;16;p3"/>
          <p:cNvSpPr/>
          <p:nvPr/>
        </p:nvSpPr>
        <p:spPr>
          <a:xfrm>
            <a:off x="7356366" y="6755100"/>
            <a:ext cx="893700" cy="102900"/>
          </a:xfrm>
          <a:prstGeom prst="rect">
            <a:avLst/>
          </a:prstGeom>
          <a:solidFill>
            <a:srgbClr val="FF97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
          <p:cNvSpPr/>
          <p:nvPr/>
        </p:nvSpPr>
        <p:spPr>
          <a:xfrm>
            <a:off x="8250312" y="6755100"/>
            <a:ext cx="893700" cy="102900"/>
          </a:xfrm>
          <a:prstGeom prst="rect">
            <a:avLst/>
          </a:prstGeom>
          <a:solidFill>
            <a:srgbClr val="F20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p:nvPr/>
        </p:nvSpPr>
        <p:spPr>
          <a:xfrm>
            <a:off x="0" y="6755100"/>
            <a:ext cx="893700" cy="102900"/>
          </a:xfrm>
          <a:prstGeom prst="rect">
            <a:avLst/>
          </a:prstGeom>
          <a:solidFill>
            <a:srgbClr val="7ECEF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
          <p:cNvSpPr/>
          <p:nvPr/>
        </p:nvSpPr>
        <p:spPr>
          <a:xfrm>
            <a:off x="893710" y="6755100"/>
            <a:ext cx="6462600" cy="102900"/>
          </a:xfrm>
          <a:prstGeom prst="rect">
            <a:avLst/>
          </a:prstGeom>
          <a:solidFill>
            <a:srgbClr val="2185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3"/>
          <p:cNvSpPr txBox="1"/>
          <p:nvPr>
            <p:ph idx="12" type="sldNum"/>
          </p:nvPr>
        </p:nvSpPr>
        <p:spPr>
          <a:xfrm>
            <a:off x="8556784" y="6333134"/>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2" name="Shape 132"/>
        <p:cNvGrpSpPr/>
        <p:nvPr/>
      </p:nvGrpSpPr>
      <p:grpSpPr>
        <a:xfrm>
          <a:off x="0" y="0"/>
          <a:ext cx="0" cy="0"/>
          <a:chOff x="0" y="0"/>
          <a:chExt cx="0" cy="0"/>
        </a:xfrm>
      </p:grpSpPr>
      <p:sp>
        <p:nvSpPr>
          <p:cNvPr id="133" name="Google Shape;133;p22"/>
          <p:cNvSpPr txBox="1"/>
          <p:nvPr>
            <p:ph type="ctrTitle"/>
          </p:nvPr>
        </p:nvSpPr>
        <p:spPr>
          <a:xfrm>
            <a:off x="311708" y="992767"/>
            <a:ext cx="8520600" cy="27369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134" name="Google Shape;134;p22"/>
          <p:cNvSpPr txBox="1"/>
          <p:nvPr>
            <p:ph idx="1" type="subTitle"/>
          </p:nvPr>
        </p:nvSpPr>
        <p:spPr>
          <a:xfrm>
            <a:off x="311700" y="3778833"/>
            <a:ext cx="8520600" cy="1056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5" name="Google Shape;135;p2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6" name="Shape 136"/>
        <p:cNvGrpSpPr/>
        <p:nvPr/>
      </p:nvGrpSpPr>
      <p:grpSpPr>
        <a:xfrm>
          <a:off x="0" y="0"/>
          <a:ext cx="0" cy="0"/>
          <a:chOff x="0" y="0"/>
          <a:chExt cx="0" cy="0"/>
        </a:xfrm>
      </p:grpSpPr>
      <p:sp>
        <p:nvSpPr>
          <p:cNvPr id="137" name="Google Shape;137;p23"/>
          <p:cNvSpPr txBox="1"/>
          <p:nvPr>
            <p:ph type="title"/>
          </p:nvPr>
        </p:nvSpPr>
        <p:spPr>
          <a:xfrm>
            <a:off x="311700" y="2867800"/>
            <a:ext cx="8520600" cy="11223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138" name="Google Shape;138;p2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41" name="Google Shape;141;p24"/>
          <p:cNvSpPr txBox="1"/>
          <p:nvPr>
            <p:ph idx="1" type="body"/>
          </p:nvPr>
        </p:nvSpPr>
        <p:spPr>
          <a:xfrm>
            <a:off x="3117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142" name="Google Shape;142;p24"/>
          <p:cNvSpPr txBox="1"/>
          <p:nvPr>
            <p:ph idx="2" type="body"/>
          </p:nvPr>
        </p:nvSpPr>
        <p:spPr>
          <a:xfrm>
            <a:off x="48324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143" name="Google Shape;143;p24"/>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46" name="Google Shape;146;p25"/>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47" name="Shape 147"/>
        <p:cNvGrpSpPr/>
        <p:nvPr/>
      </p:nvGrpSpPr>
      <p:grpSpPr>
        <a:xfrm>
          <a:off x="0" y="0"/>
          <a:ext cx="0" cy="0"/>
          <a:chOff x="0" y="0"/>
          <a:chExt cx="0" cy="0"/>
        </a:xfrm>
      </p:grpSpPr>
      <p:sp>
        <p:nvSpPr>
          <p:cNvPr id="148" name="Google Shape;148;p26"/>
          <p:cNvSpPr txBox="1"/>
          <p:nvPr>
            <p:ph type="title"/>
          </p:nvPr>
        </p:nvSpPr>
        <p:spPr>
          <a:xfrm>
            <a:off x="311700" y="740800"/>
            <a:ext cx="2808000" cy="1007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149" name="Google Shape;149;p26"/>
          <p:cNvSpPr txBox="1"/>
          <p:nvPr>
            <p:ph idx="1" type="body"/>
          </p:nvPr>
        </p:nvSpPr>
        <p:spPr>
          <a:xfrm>
            <a:off x="311700" y="1852800"/>
            <a:ext cx="2808000" cy="42393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150" name="Google Shape;150;p26"/>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51" name="Shape 151"/>
        <p:cNvGrpSpPr/>
        <p:nvPr/>
      </p:nvGrpSpPr>
      <p:grpSpPr>
        <a:xfrm>
          <a:off x="0" y="0"/>
          <a:ext cx="0" cy="0"/>
          <a:chOff x="0" y="0"/>
          <a:chExt cx="0" cy="0"/>
        </a:xfrm>
      </p:grpSpPr>
      <p:sp>
        <p:nvSpPr>
          <p:cNvPr id="152" name="Google Shape;152;p27"/>
          <p:cNvSpPr txBox="1"/>
          <p:nvPr>
            <p:ph type="title"/>
          </p:nvPr>
        </p:nvSpPr>
        <p:spPr>
          <a:xfrm>
            <a:off x="490250" y="600200"/>
            <a:ext cx="6367800" cy="54543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153" name="Google Shape;153;p27"/>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54" name="Shape 154"/>
        <p:cNvGrpSpPr/>
        <p:nvPr/>
      </p:nvGrpSpPr>
      <p:grpSpPr>
        <a:xfrm>
          <a:off x="0" y="0"/>
          <a:ext cx="0" cy="0"/>
          <a:chOff x="0" y="0"/>
          <a:chExt cx="0" cy="0"/>
        </a:xfrm>
      </p:grpSpPr>
      <p:sp>
        <p:nvSpPr>
          <p:cNvPr id="155" name="Google Shape;155;p28"/>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28"/>
          <p:cNvSpPr txBox="1"/>
          <p:nvPr>
            <p:ph type="title"/>
          </p:nvPr>
        </p:nvSpPr>
        <p:spPr>
          <a:xfrm>
            <a:off x="265500" y="1644233"/>
            <a:ext cx="4045200" cy="19764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157" name="Google Shape;157;p28"/>
          <p:cNvSpPr txBox="1"/>
          <p:nvPr>
            <p:ph idx="1" type="subTitle"/>
          </p:nvPr>
        </p:nvSpPr>
        <p:spPr>
          <a:xfrm>
            <a:off x="265500" y="3737433"/>
            <a:ext cx="4045200" cy="1646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58" name="Google Shape;158;p28"/>
          <p:cNvSpPr txBox="1"/>
          <p:nvPr>
            <p:ph idx="2" type="body"/>
          </p:nvPr>
        </p:nvSpPr>
        <p:spPr>
          <a:xfrm>
            <a:off x="4939500" y="965433"/>
            <a:ext cx="3837000" cy="49269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159" name="Google Shape;159;p2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60" name="Shape 160"/>
        <p:cNvGrpSpPr/>
        <p:nvPr/>
      </p:nvGrpSpPr>
      <p:grpSpPr>
        <a:xfrm>
          <a:off x="0" y="0"/>
          <a:ext cx="0" cy="0"/>
          <a:chOff x="0" y="0"/>
          <a:chExt cx="0" cy="0"/>
        </a:xfrm>
      </p:grpSpPr>
      <p:sp>
        <p:nvSpPr>
          <p:cNvPr id="161" name="Google Shape;161;p29"/>
          <p:cNvSpPr txBox="1"/>
          <p:nvPr>
            <p:ph idx="1" type="body"/>
          </p:nvPr>
        </p:nvSpPr>
        <p:spPr>
          <a:xfrm>
            <a:off x="311700" y="5640767"/>
            <a:ext cx="5998800" cy="8067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162" name="Google Shape;162;p29"/>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63" name="Shape 163"/>
        <p:cNvGrpSpPr/>
        <p:nvPr/>
      </p:nvGrpSpPr>
      <p:grpSpPr>
        <a:xfrm>
          <a:off x="0" y="0"/>
          <a:ext cx="0" cy="0"/>
          <a:chOff x="0" y="0"/>
          <a:chExt cx="0" cy="0"/>
        </a:xfrm>
      </p:grpSpPr>
      <p:sp>
        <p:nvSpPr>
          <p:cNvPr id="164" name="Google Shape;164;p30"/>
          <p:cNvSpPr txBox="1"/>
          <p:nvPr>
            <p:ph hasCustomPrompt="1" type="title"/>
          </p:nvPr>
        </p:nvSpPr>
        <p:spPr>
          <a:xfrm>
            <a:off x="311700" y="1474833"/>
            <a:ext cx="8520600" cy="26181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165" name="Google Shape;165;p30"/>
          <p:cNvSpPr txBox="1"/>
          <p:nvPr>
            <p:ph idx="1" type="body"/>
          </p:nvPr>
        </p:nvSpPr>
        <p:spPr>
          <a:xfrm>
            <a:off x="311700" y="4202967"/>
            <a:ext cx="8520600" cy="17343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166" name="Google Shape;166;p3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67" name="Shape 167"/>
        <p:cNvGrpSpPr/>
        <p:nvPr/>
      </p:nvGrpSpPr>
      <p:grpSpPr>
        <a:xfrm>
          <a:off x="0" y="0"/>
          <a:ext cx="0" cy="0"/>
          <a:chOff x="0" y="0"/>
          <a:chExt cx="0" cy="0"/>
        </a:xfrm>
      </p:grpSpPr>
      <p:sp>
        <p:nvSpPr>
          <p:cNvPr id="168" name="Google Shape;168;p3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21" name="Shape 21"/>
        <p:cNvGrpSpPr/>
        <p:nvPr/>
      </p:nvGrpSpPr>
      <p:grpSpPr>
        <a:xfrm>
          <a:off x="0" y="0"/>
          <a:ext cx="0" cy="0"/>
          <a:chOff x="0" y="0"/>
          <a:chExt cx="0" cy="0"/>
        </a:xfrm>
      </p:grpSpPr>
      <p:sp>
        <p:nvSpPr>
          <p:cNvPr id="22" name="Google Shape;22;p4"/>
          <p:cNvSpPr txBox="1"/>
          <p:nvPr>
            <p:ph type="ctrTitle"/>
          </p:nvPr>
        </p:nvSpPr>
        <p:spPr>
          <a:xfrm>
            <a:off x="721425" y="3785246"/>
            <a:ext cx="5216700" cy="1546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2185C5"/>
              </a:buClr>
              <a:buSzPts val="4800"/>
              <a:buNone/>
              <a:defRPr sz="4800">
                <a:solidFill>
                  <a:srgbClr val="2185C5"/>
                </a:solidFill>
              </a:defRPr>
            </a:lvl1pPr>
            <a:lvl2pPr lvl="1" rtl="0" algn="l">
              <a:lnSpc>
                <a:spcPct val="100000"/>
              </a:lnSpc>
              <a:spcBef>
                <a:spcPts val="0"/>
              </a:spcBef>
              <a:spcAft>
                <a:spcPts val="0"/>
              </a:spcAft>
              <a:buClr>
                <a:srgbClr val="2185C5"/>
              </a:buClr>
              <a:buSzPts val="4800"/>
              <a:buNone/>
              <a:defRPr sz="4800">
                <a:solidFill>
                  <a:srgbClr val="2185C5"/>
                </a:solidFill>
              </a:defRPr>
            </a:lvl2pPr>
            <a:lvl3pPr lvl="2" rtl="0" algn="l">
              <a:lnSpc>
                <a:spcPct val="100000"/>
              </a:lnSpc>
              <a:spcBef>
                <a:spcPts val="0"/>
              </a:spcBef>
              <a:spcAft>
                <a:spcPts val="0"/>
              </a:spcAft>
              <a:buClr>
                <a:srgbClr val="2185C5"/>
              </a:buClr>
              <a:buSzPts val="4800"/>
              <a:buNone/>
              <a:defRPr sz="4800">
                <a:solidFill>
                  <a:srgbClr val="2185C5"/>
                </a:solidFill>
              </a:defRPr>
            </a:lvl3pPr>
            <a:lvl4pPr lvl="3" rtl="0" algn="l">
              <a:lnSpc>
                <a:spcPct val="100000"/>
              </a:lnSpc>
              <a:spcBef>
                <a:spcPts val="0"/>
              </a:spcBef>
              <a:spcAft>
                <a:spcPts val="0"/>
              </a:spcAft>
              <a:buClr>
                <a:srgbClr val="2185C5"/>
              </a:buClr>
              <a:buSzPts val="4800"/>
              <a:buNone/>
              <a:defRPr sz="4800">
                <a:solidFill>
                  <a:srgbClr val="2185C5"/>
                </a:solidFill>
              </a:defRPr>
            </a:lvl4pPr>
            <a:lvl5pPr lvl="4" rtl="0" algn="l">
              <a:lnSpc>
                <a:spcPct val="100000"/>
              </a:lnSpc>
              <a:spcBef>
                <a:spcPts val="0"/>
              </a:spcBef>
              <a:spcAft>
                <a:spcPts val="0"/>
              </a:spcAft>
              <a:buClr>
                <a:srgbClr val="2185C5"/>
              </a:buClr>
              <a:buSzPts val="4800"/>
              <a:buNone/>
              <a:defRPr sz="4800">
                <a:solidFill>
                  <a:srgbClr val="2185C5"/>
                </a:solidFill>
              </a:defRPr>
            </a:lvl5pPr>
            <a:lvl6pPr lvl="5" rtl="0" algn="l">
              <a:lnSpc>
                <a:spcPct val="100000"/>
              </a:lnSpc>
              <a:spcBef>
                <a:spcPts val="0"/>
              </a:spcBef>
              <a:spcAft>
                <a:spcPts val="0"/>
              </a:spcAft>
              <a:buClr>
                <a:srgbClr val="2185C5"/>
              </a:buClr>
              <a:buSzPts val="4800"/>
              <a:buNone/>
              <a:defRPr sz="4800">
                <a:solidFill>
                  <a:srgbClr val="2185C5"/>
                </a:solidFill>
              </a:defRPr>
            </a:lvl6pPr>
            <a:lvl7pPr lvl="6" rtl="0" algn="l">
              <a:lnSpc>
                <a:spcPct val="100000"/>
              </a:lnSpc>
              <a:spcBef>
                <a:spcPts val="0"/>
              </a:spcBef>
              <a:spcAft>
                <a:spcPts val="0"/>
              </a:spcAft>
              <a:buClr>
                <a:srgbClr val="2185C5"/>
              </a:buClr>
              <a:buSzPts val="4800"/>
              <a:buNone/>
              <a:defRPr sz="4800">
                <a:solidFill>
                  <a:srgbClr val="2185C5"/>
                </a:solidFill>
              </a:defRPr>
            </a:lvl7pPr>
            <a:lvl8pPr lvl="7" rtl="0" algn="l">
              <a:lnSpc>
                <a:spcPct val="100000"/>
              </a:lnSpc>
              <a:spcBef>
                <a:spcPts val="0"/>
              </a:spcBef>
              <a:spcAft>
                <a:spcPts val="0"/>
              </a:spcAft>
              <a:buClr>
                <a:srgbClr val="2185C5"/>
              </a:buClr>
              <a:buSzPts val="4800"/>
              <a:buNone/>
              <a:defRPr sz="4800">
                <a:solidFill>
                  <a:srgbClr val="2185C5"/>
                </a:solidFill>
              </a:defRPr>
            </a:lvl8pPr>
            <a:lvl9pPr lvl="8" rtl="0" algn="l">
              <a:lnSpc>
                <a:spcPct val="100000"/>
              </a:lnSpc>
              <a:spcBef>
                <a:spcPts val="0"/>
              </a:spcBef>
              <a:spcAft>
                <a:spcPts val="0"/>
              </a:spcAft>
              <a:buClr>
                <a:srgbClr val="2185C5"/>
              </a:buClr>
              <a:buSzPts val="4800"/>
              <a:buNone/>
              <a:defRPr sz="4800">
                <a:solidFill>
                  <a:srgbClr val="2185C5"/>
                </a:solidFill>
              </a:defRPr>
            </a:lvl9pPr>
          </a:lstStyle>
          <a:p/>
        </p:txBody>
      </p:sp>
      <p:sp>
        <p:nvSpPr>
          <p:cNvPr id="23" name="Google Shape;23;p4"/>
          <p:cNvSpPr/>
          <p:nvPr/>
        </p:nvSpPr>
        <p:spPr>
          <a:xfrm>
            <a:off x="5938246" y="3377550"/>
            <a:ext cx="721800" cy="102900"/>
          </a:xfrm>
          <a:prstGeom prst="rect">
            <a:avLst/>
          </a:prstGeom>
          <a:solidFill>
            <a:srgbClr val="FF97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4"/>
          <p:cNvSpPr/>
          <p:nvPr/>
        </p:nvSpPr>
        <p:spPr>
          <a:xfrm>
            <a:off x="6659861" y="3377550"/>
            <a:ext cx="721800" cy="102900"/>
          </a:xfrm>
          <a:prstGeom prst="rect">
            <a:avLst/>
          </a:prstGeom>
          <a:solidFill>
            <a:srgbClr val="F20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4"/>
          <p:cNvSpPr/>
          <p:nvPr/>
        </p:nvSpPr>
        <p:spPr>
          <a:xfrm>
            <a:off x="-1" y="3377550"/>
            <a:ext cx="721800" cy="102900"/>
          </a:xfrm>
          <a:prstGeom prst="rect">
            <a:avLst/>
          </a:prstGeom>
          <a:solidFill>
            <a:srgbClr val="7ECEF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4"/>
          <p:cNvSpPr/>
          <p:nvPr/>
        </p:nvSpPr>
        <p:spPr>
          <a:xfrm>
            <a:off x="721425" y="3377550"/>
            <a:ext cx="5216700" cy="102900"/>
          </a:xfrm>
          <a:prstGeom prst="rect">
            <a:avLst/>
          </a:prstGeom>
          <a:solidFill>
            <a:srgbClr val="2185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4"/>
          <p:cNvSpPr txBox="1"/>
          <p:nvPr>
            <p:ph idx="12" type="sldNum"/>
          </p:nvPr>
        </p:nvSpPr>
        <p:spPr>
          <a:xfrm>
            <a:off x="8556784" y="6333134"/>
            <a:ext cx="548700" cy="5247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28" name="Shape 28"/>
        <p:cNvGrpSpPr/>
        <p:nvPr/>
      </p:nvGrpSpPr>
      <p:grpSpPr>
        <a:xfrm>
          <a:off x="0" y="0"/>
          <a:ext cx="0" cy="0"/>
          <a:chOff x="0" y="0"/>
          <a:chExt cx="0" cy="0"/>
        </a:xfrm>
      </p:grpSpPr>
      <p:sp>
        <p:nvSpPr>
          <p:cNvPr id="29" name="Google Shape;29;p5"/>
          <p:cNvSpPr/>
          <p:nvPr/>
        </p:nvSpPr>
        <p:spPr>
          <a:xfrm>
            <a:off x="0" y="0"/>
            <a:ext cx="9144000" cy="5324100"/>
          </a:xfrm>
          <a:prstGeom prst="rect">
            <a:avLst/>
          </a:prstGeom>
          <a:solidFill>
            <a:srgbClr val="2185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5"/>
          <p:cNvSpPr txBox="1"/>
          <p:nvPr>
            <p:ph type="ctrTitle"/>
          </p:nvPr>
        </p:nvSpPr>
        <p:spPr>
          <a:xfrm>
            <a:off x="685800" y="2111123"/>
            <a:ext cx="7772400" cy="1546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FFFFFF"/>
              </a:buClr>
              <a:buSzPts val="4800"/>
              <a:buNone/>
              <a:defRPr sz="4800">
                <a:solidFill>
                  <a:srgbClr val="FFFFFF"/>
                </a:solidFill>
              </a:defRPr>
            </a:lvl1pPr>
            <a:lvl2pPr lvl="1" rtl="0" algn="ctr">
              <a:lnSpc>
                <a:spcPct val="100000"/>
              </a:lnSpc>
              <a:spcBef>
                <a:spcPts val="0"/>
              </a:spcBef>
              <a:spcAft>
                <a:spcPts val="0"/>
              </a:spcAft>
              <a:buClr>
                <a:srgbClr val="FFFFFF"/>
              </a:buClr>
              <a:buSzPts val="4800"/>
              <a:buNone/>
              <a:defRPr sz="4800">
                <a:solidFill>
                  <a:srgbClr val="FFFFFF"/>
                </a:solidFill>
              </a:defRPr>
            </a:lvl2pPr>
            <a:lvl3pPr lvl="2" rtl="0" algn="ctr">
              <a:lnSpc>
                <a:spcPct val="100000"/>
              </a:lnSpc>
              <a:spcBef>
                <a:spcPts val="0"/>
              </a:spcBef>
              <a:spcAft>
                <a:spcPts val="0"/>
              </a:spcAft>
              <a:buClr>
                <a:srgbClr val="FFFFFF"/>
              </a:buClr>
              <a:buSzPts val="4800"/>
              <a:buNone/>
              <a:defRPr sz="4800">
                <a:solidFill>
                  <a:srgbClr val="FFFFFF"/>
                </a:solidFill>
              </a:defRPr>
            </a:lvl3pPr>
            <a:lvl4pPr lvl="3" rtl="0" algn="ctr">
              <a:lnSpc>
                <a:spcPct val="100000"/>
              </a:lnSpc>
              <a:spcBef>
                <a:spcPts val="0"/>
              </a:spcBef>
              <a:spcAft>
                <a:spcPts val="0"/>
              </a:spcAft>
              <a:buClr>
                <a:srgbClr val="FFFFFF"/>
              </a:buClr>
              <a:buSzPts val="4800"/>
              <a:buNone/>
              <a:defRPr sz="4800">
                <a:solidFill>
                  <a:srgbClr val="FFFFFF"/>
                </a:solidFill>
              </a:defRPr>
            </a:lvl4pPr>
            <a:lvl5pPr lvl="4" rtl="0" algn="ctr">
              <a:lnSpc>
                <a:spcPct val="100000"/>
              </a:lnSpc>
              <a:spcBef>
                <a:spcPts val="0"/>
              </a:spcBef>
              <a:spcAft>
                <a:spcPts val="0"/>
              </a:spcAft>
              <a:buClr>
                <a:srgbClr val="FFFFFF"/>
              </a:buClr>
              <a:buSzPts val="4800"/>
              <a:buNone/>
              <a:defRPr sz="4800">
                <a:solidFill>
                  <a:srgbClr val="FFFFFF"/>
                </a:solidFill>
              </a:defRPr>
            </a:lvl5pPr>
            <a:lvl6pPr lvl="5" rtl="0" algn="ctr">
              <a:lnSpc>
                <a:spcPct val="100000"/>
              </a:lnSpc>
              <a:spcBef>
                <a:spcPts val="0"/>
              </a:spcBef>
              <a:spcAft>
                <a:spcPts val="0"/>
              </a:spcAft>
              <a:buClr>
                <a:srgbClr val="FFFFFF"/>
              </a:buClr>
              <a:buSzPts val="4800"/>
              <a:buNone/>
              <a:defRPr sz="4800">
                <a:solidFill>
                  <a:srgbClr val="FFFFFF"/>
                </a:solidFill>
              </a:defRPr>
            </a:lvl6pPr>
            <a:lvl7pPr lvl="6" rtl="0" algn="ctr">
              <a:lnSpc>
                <a:spcPct val="100000"/>
              </a:lnSpc>
              <a:spcBef>
                <a:spcPts val="0"/>
              </a:spcBef>
              <a:spcAft>
                <a:spcPts val="0"/>
              </a:spcAft>
              <a:buClr>
                <a:srgbClr val="FFFFFF"/>
              </a:buClr>
              <a:buSzPts val="4800"/>
              <a:buNone/>
              <a:defRPr sz="4800">
                <a:solidFill>
                  <a:srgbClr val="FFFFFF"/>
                </a:solidFill>
              </a:defRPr>
            </a:lvl7pPr>
            <a:lvl8pPr lvl="7" rtl="0" algn="ctr">
              <a:lnSpc>
                <a:spcPct val="100000"/>
              </a:lnSpc>
              <a:spcBef>
                <a:spcPts val="0"/>
              </a:spcBef>
              <a:spcAft>
                <a:spcPts val="0"/>
              </a:spcAft>
              <a:buClr>
                <a:srgbClr val="FFFFFF"/>
              </a:buClr>
              <a:buSzPts val="4800"/>
              <a:buNone/>
              <a:defRPr sz="4800">
                <a:solidFill>
                  <a:srgbClr val="FFFFFF"/>
                </a:solidFill>
              </a:defRPr>
            </a:lvl8pPr>
            <a:lvl9pPr lvl="8" rtl="0" algn="ctr">
              <a:lnSpc>
                <a:spcPct val="100000"/>
              </a:lnSpc>
              <a:spcBef>
                <a:spcPts val="0"/>
              </a:spcBef>
              <a:spcAft>
                <a:spcPts val="0"/>
              </a:spcAft>
              <a:buClr>
                <a:srgbClr val="FFFFFF"/>
              </a:buClr>
              <a:buSzPts val="4800"/>
              <a:buNone/>
              <a:defRPr sz="4800">
                <a:solidFill>
                  <a:srgbClr val="FFFFFF"/>
                </a:solidFill>
              </a:defRPr>
            </a:lvl9pPr>
          </a:lstStyle>
          <a:p/>
        </p:txBody>
      </p:sp>
      <p:sp>
        <p:nvSpPr>
          <p:cNvPr id="31" name="Google Shape;31;p5"/>
          <p:cNvSpPr txBox="1"/>
          <p:nvPr>
            <p:ph idx="1" type="subTitle"/>
          </p:nvPr>
        </p:nvSpPr>
        <p:spPr>
          <a:xfrm>
            <a:off x="685800" y="3786738"/>
            <a:ext cx="7772400" cy="1046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2400"/>
              <a:buNone/>
              <a:defRPr b="1" sz="2400">
                <a:solidFill>
                  <a:srgbClr val="FFFFFF"/>
                </a:solidFill>
              </a:defRPr>
            </a:lvl1pPr>
            <a:lvl2pPr lvl="1" rtl="0" algn="ctr">
              <a:lnSpc>
                <a:spcPct val="100000"/>
              </a:lnSpc>
              <a:spcBef>
                <a:spcPts val="0"/>
              </a:spcBef>
              <a:spcAft>
                <a:spcPts val="0"/>
              </a:spcAft>
              <a:buClr>
                <a:srgbClr val="FFFFFF"/>
              </a:buClr>
              <a:buSzPts val="2400"/>
              <a:buNone/>
              <a:defRPr b="1">
                <a:solidFill>
                  <a:srgbClr val="FFFFFF"/>
                </a:solidFill>
              </a:defRPr>
            </a:lvl2pPr>
            <a:lvl3pPr lvl="2" rtl="0" algn="ctr">
              <a:lnSpc>
                <a:spcPct val="100000"/>
              </a:lnSpc>
              <a:spcBef>
                <a:spcPts val="0"/>
              </a:spcBef>
              <a:spcAft>
                <a:spcPts val="0"/>
              </a:spcAft>
              <a:buClr>
                <a:srgbClr val="FFFFFF"/>
              </a:buClr>
              <a:buSzPts val="2400"/>
              <a:buNone/>
              <a:defRPr b="1">
                <a:solidFill>
                  <a:srgbClr val="FFFFFF"/>
                </a:solidFill>
              </a:defRPr>
            </a:lvl3pPr>
            <a:lvl4pPr lvl="3" rtl="0" algn="ctr">
              <a:lnSpc>
                <a:spcPct val="100000"/>
              </a:lnSpc>
              <a:spcBef>
                <a:spcPts val="0"/>
              </a:spcBef>
              <a:spcAft>
                <a:spcPts val="0"/>
              </a:spcAft>
              <a:buClr>
                <a:srgbClr val="FFFFFF"/>
              </a:buClr>
              <a:buSzPts val="2400"/>
              <a:buNone/>
              <a:defRPr b="1" sz="2400">
                <a:solidFill>
                  <a:srgbClr val="FFFFFF"/>
                </a:solidFill>
              </a:defRPr>
            </a:lvl4pPr>
            <a:lvl5pPr lvl="4" rtl="0" algn="ctr">
              <a:lnSpc>
                <a:spcPct val="100000"/>
              </a:lnSpc>
              <a:spcBef>
                <a:spcPts val="0"/>
              </a:spcBef>
              <a:spcAft>
                <a:spcPts val="0"/>
              </a:spcAft>
              <a:buClr>
                <a:srgbClr val="FFFFFF"/>
              </a:buClr>
              <a:buSzPts val="2400"/>
              <a:buNone/>
              <a:defRPr b="1" sz="2400">
                <a:solidFill>
                  <a:srgbClr val="FFFFFF"/>
                </a:solidFill>
              </a:defRPr>
            </a:lvl5pPr>
            <a:lvl6pPr lvl="5" rtl="0" algn="ctr">
              <a:lnSpc>
                <a:spcPct val="100000"/>
              </a:lnSpc>
              <a:spcBef>
                <a:spcPts val="0"/>
              </a:spcBef>
              <a:spcAft>
                <a:spcPts val="0"/>
              </a:spcAft>
              <a:buClr>
                <a:srgbClr val="FFFFFF"/>
              </a:buClr>
              <a:buSzPts val="2400"/>
              <a:buNone/>
              <a:defRPr b="1" sz="2400">
                <a:solidFill>
                  <a:srgbClr val="FFFFFF"/>
                </a:solidFill>
              </a:defRPr>
            </a:lvl6pPr>
            <a:lvl7pPr lvl="6" rtl="0" algn="ctr">
              <a:lnSpc>
                <a:spcPct val="100000"/>
              </a:lnSpc>
              <a:spcBef>
                <a:spcPts val="0"/>
              </a:spcBef>
              <a:spcAft>
                <a:spcPts val="0"/>
              </a:spcAft>
              <a:buClr>
                <a:srgbClr val="FFFFFF"/>
              </a:buClr>
              <a:buSzPts val="2400"/>
              <a:buNone/>
              <a:defRPr b="1" sz="2400">
                <a:solidFill>
                  <a:srgbClr val="FFFFFF"/>
                </a:solidFill>
              </a:defRPr>
            </a:lvl7pPr>
            <a:lvl8pPr lvl="7" rtl="0" algn="ctr">
              <a:lnSpc>
                <a:spcPct val="100000"/>
              </a:lnSpc>
              <a:spcBef>
                <a:spcPts val="0"/>
              </a:spcBef>
              <a:spcAft>
                <a:spcPts val="0"/>
              </a:spcAft>
              <a:buClr>
                <a:srgbClr val="FFFFFF"/>
              </a:buClr>
              <a:buSzPts val="2400"/>
              <a:buNone/>
              <a:defRPr b="1" sz="2400">
                <a:solidFill>
                  <a:srgbClr val="FFFFFF"/>
                </a:solidFill>
              </a:defRPr>
            </a:lvl8pPr>
            <a:lvl9pPr lvl="8" rtl="0" algn="ctr">
              <a:lnSpc>
                <a:spcPct val="100000"/>
              </a:lnSpc>
              <a:spcBef>
                <a:spcPts val="0"/>
              </a:spcBef>
              <a:spcAft>
                <a:spcPts val="0"/>
              </a:spcAft>
              <a:buClr>
                <a:srgbClr val="FFFFFF"/>
              </a:buClr>
              <a:buSzPts val="2400"/>
              <a:buNone/>
              <a:defRPr b="1" sz="2400">
                <a:solidFill>
                  <a:srgbClr val="FFFFFF"/>
                </a:solidFill>
              </a:defRPr>
            </a:lvl9pPr>
          </a:lstStyle>
          <a:p/>
        </p:txBody>
      </p:sp>
      <p:sp>
        <p:nvSpPr>
          <p:cNvPr id="32" name="Google Shape;32;p5"/>
          <p:cNvSpPr/>
          <p:nvPr/>
        </p:nvSpPr>
        <p:spPr>
          <a:xfrm>
            <a:off x="3047704" y="5323800"/>
            <a:ext cx="3047700" cy="102900"/>
          </a:xfrm>
          <a:prstGeom prst="rect">
            <a:avLst/>
          </a:prstGeom>
          <a:solidFill>
            <a:srgbClr val="FF97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5"/>
          <p:cNvSpPr/>
          <p:nvPr/>
        </p:nvSpPr>
        <p:spPr>
          <a:xfrm>
            <a:off x="6096271" y="5323800"/>
            <a:ext cx="3047700" cy="102900"/>
          </a:xfrm>
          <a:prstGeom prst="rect">
            <a:avLst/>
          </a:prstGeom>
          <a:solidFill>
            <a:srgbClr val="F20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5"/>
          <p:cNvSpPr/>
          <p:nvPr/>
        </p:nvSpPr>
        <p:spPr>
          <a:xfrm>
            <a:off x="1" y="5323800"/>
            <a:ext cx="3047700" cy="102900"/>
          </a:xfrm>
          <a:prstGeom prst="rect">
            <a:avLst/>
          </a:prstGeom>
          <a:solidFill>
            <a:srgbClr val="7ECEF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5"/>
          <p:cNvSpPr txBox="1"/>
          <p:nvPr>
            <p:ph idx="12" type="sldNum"/>
          </p:nvPr>
        </p:nvSpPr>
        <p:spPr>
          <a:xfrm>
            <a:off x="8556784" y="6333134"/>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36" name="Shape 36"/>
        <p:cNvGrpSpPr/>
        <p:nvPr/>
      </p:nvGrpSpPr>
      <p:grpSpPr>
        <a:xfrm>
          <a:off x="0" y="0"/>
          <a:ext cx="0" cy="0"/>
          <a:chOff x="0" y="0"/>
          <a:chExt cx="0" cy="0"/>
        </a:xfrm>
      </p:grpSpPr>
      <p:sp>
        <p:nvSpPr>
          <p:cNvPr id="37" name="Google Shape;37;p6"/>
          <p:cNvSpPr txBox="1"/>
          <p:nvPr>
            <p:ph idx="1" type="body"/>
          </p:nvPr>
        </p:nvSpPr>
        <p:spPr>
          <a:xfrm>
            <a:off x="1710425" y="2882400"/>
            <a:ext cx="5723700" cy="1093200"/>
          </a:xfrm>
          <a:prstGeom prst="rect">
            <a:avLst/>
          </a:prstGeom>
          <a:noFill/>
          <a:ln>
            <a:noFill/>
          </a:ln>
        </p:spPr>
        <p:txBody>
          <a:bodyPr anchorCtr="0" anchor="t" bIns="91425" lIns="91425" spcFirstLastPara="1" rIns="91425" wrap="square" tIns="91425">
            <a:noAutofit/>
          </a:bodyPr>
          <a:lstStyle>
            <a:lvl1pPr indent="-419100" lvl="0" marL="457200" rtl="0" algn="ctr">
              <a:lnSpc>
                <a:spcPct val="100000"/>
              </a:lnSpc>
              <a:spcBef>
                <a:spcPts val="600"/>
              </a:spcBef>
              <a:spcAft>
                <a:spcPts val="0"/>
              </a:spcAft>
              <a:buSzPts val="3000"/>
              <a:buChar char="▷"/>
              <a:defRPr i="1"/>
            </a:lvl1pPr>
            <a:lvl2pPr indent="-381000" lvl="1" marL="914400" rtl="0" algn="ctr">
              <a:lnSpc>
                <a:spcPct val="100000"/>
              </a:lnSpc>
              <a:spcBef>
                <a:spcPts val="0"/>
              </a:spcBef>
              <a:spcAft>
                <a:spcPts val="0"/>
              </a:spcAft>
              <a:buSzPts val="2400"/>
              <a:buChar char="○"/>
              <a:defRPr i="1"/>
            </a:lvl2pPr>
            <a:lvl3pPr indent="-381000" lvl="2" marL="1371600" rtl="0" algn="ctr">
              <a:lnSpc>
                <a:spcPct val="100000"/>
              </a:lnSpc>
              <a:spcBef>
                <a:spcPts val="0"/>
              </a:spcBef>
              <a:spcAft>
                <a:spcPts val="0"/>
              </a:spcAft>
              <a:buSzPts val="2400"/>
              <a:buChar char="■"/>
              <a:defRPr i="1"/>
            </a:lvl3pPr>
            <a:lvl4pPr indent="-342900" lvl="3" marL="1828800" rtl="0" algn="ctr">
              <a:lnSpc>
                <a:spcPct val="100000"/>
              </a:lnSpc>
              <a:spcBef>
                <a:spcPts val="0"/>
              </a:spcBef>
              <a:spcAft>
                <a:spcPts val="0"/>
              </a:spcAft>
              <a:buSzPts val="1800"/>
              <a:buChar char="●"/>
              <a:defRPr i="1"/>
            </a:lvl4pPr>
            <a:lvl5pPr indent="-342900" lvl="4" marL="2286000" rtl="0" algn="ctr">
              <a:lnSpc>
                <a:spcPct val="100000"/>
              </a:lnSpc>
              <a:spcBef>
                <a:spcPts val="0"/>
              </a:spcBef>
              <a:spcAft>
                <a:spcPts val="0"/>
              </a:spcAft>
              <a:buSzPts val="1800"/>
              <a:buChar char="○"/>
              <a:defRPr i="1"/>
            </a:lvl5pPr>
            <a:lvl6pPr indent="-342900" lvl="5" marL="2743200" rtl="0" algn="ctr">
              <a:lnSpc>
                <a:spcPct val="100000"/>
              </a:lnSpc>
              <a:spcBef>
                <a:spcPts val="0"/>
              </a:spcBef>
              <a:spcAft>
                <a:spcPts val="0"/>
              </a:spcAft>
              <a:buSzPts val="1800"/>
              <a:buChar char="■"/>
              <a:defRPr i="1"/>
            </a:lvl6pPr>
            <a:lvl7pPr indent="-342900" lvl="6" marL="3200400" rtl="0" algn="ctr">
              <a:lnSpc>
                <a:spcPct val="100000"/>
              </a:lnSpc>
              <a:spcBef>
                <a:spcPts val="0"/>
              </a:spcBef>
              <a:spcAft>
                <a:spcPts val="0"/>
              </a:spcAft>
              <a:buSzPts val="1800"/>
              <a:buChar char="●"/>
              <a:defRPr i="1"/>
            </a:lvl7pPr>
            <a:lvl8pPr indent="-342900" lvl="7" marL="3657600" rtl="0" algn="ctr">
              <a:lnSpc>
                <a:spcPct val="100000"/>
              </a:lnSpc>
              <a:spcBef>
                <a:spcPts val="0"/>
              </a:spcBef>
              <a:spcAft>
                <a:spcPts val="0"/>
              </a:spcAft>
              <a:buSzPts val="1800"/>
              <a:buChar char="○"/>
              <a:defRPr i="1"/>
            </a:lvl8pPr>
            <a:lvl9pPr indent="-342900" lvl="8" marL="4114800" rtl="0" algn="ctr">
              <a:lnSpc>
                <a:spcPct val="100000"/>
              </a:lnSpc>
              <a:spcBef>
                <a:spcPts val="0"/>
              </a:spcBef>
              <a:spcAft>
                <a:spcPts val="0"/>
              </a:spcAft>
              <a:buSzPts val="1800"/>
              <a:buChar char="■"/>
              <a:defRPr i="1"/>
            </a:lvl9pPr>
          </a:lstStyle>
          <a:p/>
        </p:txBody>
      </p:sp>
      <p:sp>
        <p:nvSpPr>
          <p:cNvPr id="38" name="Google Shape;38;p6"/>
          <p:cNvSpPr txBox="1"/>
          <p:nvPr/>
        </p:nvSpPr>
        <p:spPr>
          <a:xfrm>
            <a:off x="3593400" y="1575225"/>
            <a:ext cx="1957200" cy="871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1" i="0" lang="en" sz="9600" u="none" cap="none" strike="noStrike">
                <a:solidFill>
                  <a:srgbClr val="97ABBC"/>
                </a:solidFill>
                <a:latin typeface="Arial"/>
                <a:ea typeface="Arial"/>
                <a:cs typeface="Arial"/>
                <a:sym typeface="Arial"/>
              </a:rPr>
              <a:t>“</a:t>
            </a:r>
            <a:endParaRPr b="1" i="0" sz="9600" u="none" cap="none" strike="noStrike">
              <a:solidFill>
                <a:srgbClr val="97ABBC"/>
              </a:solidFill>
              <a:latin typeface="Arial"/>
              <a:ea typeface="Arial"/>
              <a:cs typeface="Arial"/>
              <a:sym typeface="Arial"/>
            </a:endParaRPr>
          </a:p>
        </p:txBody>
      </p:sp>
      <p:sp>
        <p:nvSpPr>
          <p:cNvPr id="39" name="Google Shape;39;p6"/>
          <p:cNvSpPr/>
          <p:nvPr/>
        </p:nvSpPr>
        <p:spPr>
          <a:xfrm>
            <a:off x="5723283" y="2132900"/>
            <a:ext cx="1710300" cy="102900"/>
          </a:xfrm>
          <a:prstGeom prst="rect">
            <a:avLst/>
          </a:prstGeom>
          <a:solidFill>
            <a:srgbClr val="FF97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6"/>
          <p:cNvSpPr/>
          <p:nvPr/>
        </p:nvSpPr>
        <p:spPr>
          <a:xfrm>
            <a:off x="7434177" y="2132900"/>
            <a:ext cx="1710300" cy="102900"/>
          </a:xfrm>
          <a:prstGeom prst="rect">
            <a:avLst/>
          </a:prstGeom>
          <a:solidFill>
            <a:srgbClr val="F20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6"/>
          <p:cNvSpPr/>
          <p:nvPr/>
        </p:nvSpPr>
        <p:spPr>
          <a:xfrm>
            <a:off x="0" y="2132900"/>
            <a:ext cx="1710300" cy="102900"/>
          </a:xfrm>
          <a:prstGeom prst="rect">
            <a:avLst/>
          </a:prstGeom>
          <a:solidFill>
            <a:srgbClr val="7ECEF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6"/>
          <p:cNvSpPr/>
          <p:nvPr/>
        </p:nvSpPr>
        <p:spPr>
          <a:xfrm>
            <a:off x="1710425" y="2132900"/>
            <a:ext cx="1710300" cy="102900"/>
          </a:xfrm>
          <a:prstGeom prst="rect">
            <a:avLst/>
          </a:prstGeom>
          <a:solidFill>
            <a:srgbClr val="2185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6"/>
          <p:cNvSpPr txBox="1"/>
          <p:nvPr>
            <p:ph idx="12" type="sldNum"/>
          </p:nvPr>
        </p:nvSpPr>
        <p:spPr>
          <a:xfrm>
            <a:off x="8556784" y="6333134"/>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44" name="Shape 44"/>
        <p:cNvGrpSpPr/>
        <p:nvPr/>
      </p:nvGrpSpPr>
      <p:grpSpPr>
        <a:xfrm>
          <a:off x="0" y="0"/>
          <a:ext cx="0" cy="0"/>
          <a:chOff x="0" y="0"/>
          <a:chExt cx="0" cy="0"/>
        </a:xfrm>
      </p:grpSpPr>
      <p:sp>
        <p:nvSpPr>
          <p:cNvPr id="45" name="Google Shape;45;p7"/>
          <p:cNvSpPr txBox="1"/>
          <p:nvPr>
            <p:ph type="title"/>
          </p:nvPr>
        </p:nvSpPr>
        <p:spPr>
          <a:xfrm>
            <a:off x="893700" y="274650"/>
            <a:ext cx="6462600" cy="11433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3600"/>
              <a:buNone/>
              <a:defRPr/>
            </a:lvl1pPr>
            <a:lvl2pPr lvl="1" rtl="0" algn="l">
              <a:lnSpc>
                <a:spcPct val="100000"/>
              </a:lnSpc>
              <a:spcBef>
                <a:spcPts val="0"/>
              </a:spcBef>
              <a:spcAft>
                <a:spcPts val="0"/>
              </a:spcAft>
              <a:buSzPts val="3600"/>
              <a:buNone/>
              <a:defRPr/>
            </a:lvl2pPr>
            <a:lvl3pPr lvl="2" rtl="0" algn="l">
              <a:lnSpc>
                <a:spcPct val="100000"/>
              </a:lnSpc>
              <a:spcBef>
                <a:spcPts val="0"/>
              </a:spcBef>
              <a:spcAft>
                <a:spcPts val="0"/>
              </a:spcAft>
              <a:buSzPts val="3600"/>
              <a:buNone/>
              <a:defRPr/>
            </a:lvl3pPr>
            <a:lvl4pPr lvl="3" rtl="0" algn="l">
              <a:lnSpc>
                <a:spcPct val="100000"/>
              </a:lnSpc>
              <a:spcBef>
                <a:spcPts val="0"/>
              </a:spcBef>
              <a:spcAft>
                <a:spcPts val="0"/>
              </a:spcAft>
              <a:buSzPts val="3600"/>
              <a:buNone/>
              <a:defRPr/>
            </a:lvl4pPr>
            <a:lvl5pPr lvl="4" rtl="0" algn="l">
              <a:lnSpc>
                <a:spcPct val="100000"/>
              </a:lnSpc>
              <a:spcBef>
                <a:spcPts val="0"/>
              </a:spcBef>
              <a:spcAft>
                <a:spcPts val="0"/>
              </a:spcAft>
              <a:buSzPts val="3600"/>
              <a:buNone/>
              <a:defRPr/>
            </a:lvl5pPr>
            <a:lvl6pPr lvl="5" rtl="0" algn="l">
              <a:lnSpc>
                <a:spcPct val="100000"/>
              </a:lnSpc>
              <a:spcBef>
                <a:spcPts val="0"/>
              </a:spcBef>
              <a:spcAft>
                <a:spcPts val="0"/>
              </a:spcAft>
              <a:buSzPts val="3600"/>
              <a:buNone/>
              <a:defRPr/>
            </a:lvl6pPr>
            <a:lvl7pPr lvl="6" rtl="0" algn="l">
              <a:lnSpc>
                <a:spcPct val="100000"/>
              </a:lnSpc>
              <a:spcBef>
                <a:spcPts val="0"/>
              </a:spcBef>
              <a:spcAft>
                <a:spcPts val="0"/>
              </a:spcAft>
              <a:buSzPts val="3600"/>
              <a:buNone/>
              <a:defRPr/>
            </a:lvl7pPr>
            <a:lvl8pPr lvl="7" rtl="0" algn="l">
              <a:lnSpc>
                <a:spcPct val="100000"/>
              </a:lnSpc>
              <a:spcBef>
                <a:spcPts val="0"/>
              </a:spcBef>
              <a:spcAft>
                <a:spcPts val="0"/>
              </a:spcAft>
              <a:buSzPts val="3600"/>
              <a:buNone/>
              <a:defRPr/>
            </a:lvl8pPr>
            <a:lvl9pPr lvl="8" rtl="0" algn="l">
              <a:lnSpc>
                <a:spcPct val="100000"/>
              </a:lnSpc>
              <a:spcBef>
                <a:spcPts val="0"/>
              </a:spcBef>
              <a:spcAft>
                <a:spcPts val="0"/>
              </a:spcAft>
              <a:buSzPts val="3600"/>
              <a:buNone/>
              <a:defRPr/>
            </a:lvl9pPr>
          </a:lstStyle>
          <a:p/>
        </p:txBody>
      </p:sp>
      <p:sp>
        <p:nvSpPr>
          <p:cNvPr id="46" name="Google Shape;46;p7"/>
          <p:cNvSpPr txBox="1"/>
          <p:nvPr>
            <p:ph idx="1" type="body"/>
          </p:nvPr>
        </p:nvSpPr>
        <p:spPr>
          <a:xfrm>
            <a:off x="893625" y="1600200"/>
            <a:ext cx="3136800" cy="4967700"/>
          </a:xfrm>
          <a:prstGeom prst="rect">
            <a:avLst/>
          </a:prstGeom>
          <a:noFill/>
          <a:ln>
            <a:noFill/>
          </a:ln>
        </p:spPr>
        <p:txBody>
          <a:bodyPr anchorCtr="0" anchor="t" bIns="91425" lIns="91425" spcFirstLastPara="1" rIns="91425" wrap="square" tIns="91425">
            <a:noAutofit/>
          </a:bodyPr>
          <a:lstStyle>
            <a:lvl1pPr indent="-342900" lvl="0" marL="457200" rtl="0" algn="l">
              <a:lnSpc>
                <a:spcPct val="100000"/>
              </a:lnSpc>
              <a:spcBef>
                <a:spcPts val="600"/>
              </a:spcBef>
              <a:spcAft>
                <a:spcPts val="0"/>
              </a:spcAft>
              <a:buSzPts val="1800"/>
              <a:buChar char="▷"/>
              <a:defRPr sz="1800"/>
            </a:lvl1pPr>
            <a:lvl2pPr indent="-342900" lvl="1" marL="914400" rtl="0" algn="l">
              <a:lnSpc>
                <a:spcPct val="100000"/>
              </a:lnSpc>
              <a:spcBef>
                <a:spcPts val="0"/>
              </a:spcBef>
              <a:spcAft>
                <a:spcPts val="0"/>
              </a:spcAft>
              <a:buSzPts val="1800"/>
              <a:buChar char="○"/>
              <a:defRPr sz="1800"/>
            </a:lvl2pPr>
            <a:lvl3pPr indent="-342900" lvl="2" marL="1371600" rtl="0" algn="l">
              <a:lnSpc>
                <a:spcPct val="100000"/>
              </a:lnSpc>
              <a:spcBef>
                <a:spcPts val="0"/>
              </a:spcBef>
              <a:spcAft>
                <a:spcPts val="0"/>
              </a:spcAft>
              <a:buSzPts val="1800"/>
              <a:buChar char="■"/>
              <a:defRPr sz="1800"/>
            </a:lvl3pPr>
            <a:lvl4pPr indent="-342900" lvl="3" marL="1828800" rtl="0" algn="l">
              <a:lnSpc>
                <a:spcPct val="100000"/>
              </a:lnSpc>
              <a:spcBef>
                <a:spcPts val="0"/>
              </a:spcBef>
              <a:spcAft>
                <a:spcPts val="0"/>
              </a:spcAft>
              <a:buSzPts val="1800"/>
              <a:buChar char="●"/>
              <a:defRPr/>
            </a:lvl4pPr>
            <a:lvl5pPr indent="-342900" lvl="4" marL="2286000" rtl="0" algn="l">
              <a:lnSpc>
                <a:spcPct val="100000"/>
              </a:lnSpc>
              <a:spcBef>
                <a:spcPts val="0"/>
              </a:spcBef>
              <a:spcAft>
                <a:spcPts val="0"/>
              </a:spcAft>
              <a:buSzPts val="1800"/>
              <a:buChar char="○"/>
              <a:defRPr/>
            </a:lvl5pPr>
            <a:lvl6pPr indent="-342900" lvl="5" marL="2743200" rtl="0" algn="l">
              <a:lnSpc>
                <a:spcPct val="100000"/>
              </a:lnSpc>
              <a:spcBef>
                <a:spcPts val="0"/>
              </a:spcBef>
              <a:spcAft>
                <a:spcPts val="0"/>
              </a:spcAft>
              <a:buSzPts val="1800"/>
              <a:buChar char="■"/>
              <a:defRPr/>
            </a:lvl6pPr>
            <a:lvl7pPr indent="-342900" lvl="6" marL="3200400" rtl="0" algn="l">
              <a:lnSpc>
                <a:spcPct val="100000"/>
              </a:lnSpc>
              <a:spcBef>
                <a:spcPts val="0"/>
              </a:spcBef>
              <a:spcAft>
                <a:spcPts val="0"/>
              </a:spcAft>
              <a:buSzPts val="1800"/>
              <a:buChar char="●"/>
              <a:defRPr/>
            </a:lvl7pPr>
            <a:lvl8pPr indent="-342900" lvl="7" marL="3657600" rtl="0" algn="l">
              <a:lnSpc>
                <a:spcPct val="100000"/>
              </a:lnSpc>
              <a:spcBef>
                <a:spcPts val="0"/>
              </a:spcBef>
              <a:spcAft>
                <a:spcPts val="0"/>
              </a:spcAft>
              <a:buSzPts val="1800"/>
              <a:buChar char="○"/>
              <a:defRPr/>
            </a:lvl8pPr>
            <a:lvl9pPr indent="-342900" lvl="8" marL="4114800" rtl="0" algn="l">
              <a:lnSpc>
                <a:spcPct val="100000"/>
              </a:lnSpc>
              <a:spcBef>
                <a:spcPts val="0"/>
              </a:spcBef>
              <a:spcAft>
                <a:spcPts val="0"/>
              </a:spcAft>
              <a:buSzPts val="1800"/>
              <a:buChar char="■"/>
              <a:defRPr/>
            </a:lvl9pPr>
          </a:lstStyle>
          <a:p/>
        </p:txBody>
      </p:sp>
      <p:sp>
        <p:nvSpPr>
          <p:cNvPr id="47" name="Google Shape;47;p7"/>
          <p:cNvSpPr txBox="1"/>
          <p:nvPr>
            <p:ph idx="2" type="body"/>
          </p:nvPr>
        </p:nvSpPr>
        <p:spPr>
          <a:xfrm>
            <a:off x="4219456" y="1600200"/>
            <a:ext cx="3136800" cy="4967700"/>
          </a:xfrm>
          <a:prstGeom prst="rect">
            <a:avLst/>
          </a:prstGeom>
          <a:noFill/>
          <a:ln>
            <a:noFill/>
          </a:ln>
        </p:spPr>
        <p:txBody>
          <a:bodyPr anchorCtr="0" anchor="t" bIns="91425" lIns="91425" spcFirstLastPara="1" rIns="91425" wrap="square" tIns="91425">
            <a:noAutofit/>
          </a:bodyPr>
          <a:lstStyle>
            <a:lvl1pPr indent="-342900" lvl="0" marL="457200" rtl="0" algn="l">
              <a:lnSpc>
                <a:spcPct val="100000"/>
              </a:lnSpc>
              <a:spcBef>
                <a:spcPts val="600"/>
              </a:spcBef>
              <a:spcAft>
                <a:spcPts val="0"/>
              </a:spcAft>
              <a:buSzPts val="1800"/>
              <a:buChar char="▷"/>
              <a:defRPr sz="1800"/>
            </a:lvl1pPr>
            <a:lvl2pPr indent="-342900" lvl="1" marL="914400" rtl="0" algn="l">
              <a:lnSpc>
                <a:spcPct val="100000"/>
              </a:lnSpc>
              <a:spcBef>
                <a:spcPts val="0"/>
              </a:spcBef>
              <a:spcAft>
                <a:spcPts val="0"/>
              </a:spcAft>
              <a:buSzPts val="1800"/>
              <a:buChar char="○"/>
              <a:defRPr sz="1800"/>
            </a:lvl2pPr>
            <a:lvl3pPr indent="-342900" lvl="2" marL="1371600" rtl="0" algn="l">
              <a:lnSpc>
                <a:spcPct val="100000"/>
              </a:lnSpc>
              <a:spcBef>
                <a:spcPts val="0"/>
              </a:spcBef>
              <a:spcAft>
                <a:spcPts val="0"/>
              </a:spcAft>
              <a:buSzPts val="1800"/>
              <a:buChar char="■"/>
              <a:defRPr sz="1800"/>
            </a:lvl3pPr>
            <a:lvl4pPr indent="-342900" lvl="3" marL="1828800" rtl="0" algn="l">
              <a:lnSpc>
                <a:spcPct val="100000"/>
              </a:lnSpc>
              <a:spcBef>
                <a:spcPts val="0"/>
              </a:spcBef>
              <a:spcAft>
                <a:spcPts val="0"/>
              </a:spcAft>
              <a:buSzPts val="1800"/>
              <a:buChar char="●"/>
              <a:defRPr/>
            </a:lvl4pPr>
            <a:lvl5pPr indent="-342900" lvl="4" marL="2286000" rtl="0" algn="l">
              <a:lnSpc>
                <a:spcPct val="100000"/>
              </a:lnSpc>
              <a:spcBef>
                <a:spcPts val="0"/>
              </a:spcBef>
              <a:spcAft>
                <a:spcPts val="0"/>
              </a:spcAft>
              <a:buSzPts val="1800"/>
              <a:buChar char="○"/>
              <a:defRPr/>
            </a:lvl5pPr>
            <a:lvl6pPr indent="-342900" lvl="5" marL="2743200" rtl="0" algn="l">
              <a:lnSpc>
                <a:spcPct val="100000"/>
              </a:lnSpc>
              <a:spcBef>
                <a:spcPts val="0"/>
              </a:spcBef>
              <a:spcAft>
                <a:spcPts val="0"/>
              </a:spcAft>
              <a:buSzPts val="1800"/>
              <a:buChar char="■"/>
              <a:defRPr/>
            </a:lvl6pPr>
            <a:lvl7pPr indent="-342900" lvl="6" marL="3200400" rtl="0" algn="l">
              <a:lnSpc>
                <a:spcPct val="100000"/>
              </a:lnSpc>
              <a:spcBef>
                <a:spcPts val="0"/>
              </a:spcBef>
              <a:spcAft>
                <a:spcPts val="0"/>
              </a:spcAft>
              <a:buSzPts val="1800"/>
              <a:buChar char="●"/>
              <a:defRPr/>
            </a:lvl7pPr>
            <a:lvl8pPr indent="-342900" lvl="7" marL="3657600" rtl="0" algn="l">
              <a:lnSpc>
                <a:spcPct val="100000"/>
              </a:lnSpc>
              <a:spcBef>
                <a:spcPts val="0"/>
              </a:spcBef>
              <a:spcAft>
                <a:spcPts val="0"/>
              </a:spcAft>
              <a:buSzPts val="1800"/>
              <a:buChar char="○"/>
              <a:defRPr/>
            </a:lvl8pPr>
            <a:lvl9pPr indent="-342900" lvl="8" marL="4114800" rtl="0" algn="l">
              <a:lnSpc>
                <a:spcPct val="100000"/>
              </a:lnSpc>
              <a:spcBef>
                <a:spcPts val="0"/>
              </a:spcBef>
              <a:spcAft>
                <a:spcPts val="0"/>
              </a:spcAft>
              <a:buSzPts val="1800"/>
              <a:buChar char="■"/>
              <a:defRPr/>
            </a:lvl9pPr>
          </a:lstStyle>
          <a:p/>
        </p:txBody>
      </p:sp>
      <p:sp>
        <p:nvSpPr>
          <p:cNvPr id="48" name="Google Shape;48;p7"/>
          <p:cNvSpPr/>
          <p:nvPr/>
        </p:nvSpPr>
        <p:spPr>
          <a:xfrm>
            <a:off x="7356366" y="6755100"/>
            <a:ext cx="893700" cy="102900"/>
          </a:xfrm>
          <a:prstGeom prst="rect">
            <a:avLst/>
          </a:prstGeom>
          <a:solidFill>
            <a:srgbClr val="FF97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7"/>
          <p:cNvSpPr/>
          <p:nvPr/>
        </p:nvSpPr>
        <p:spPr>
          <a:xfrm>
            <a:off x="8250312" y="6755100"/>
            <a:ext cx="893700" cy="102900"/>
          </a:xfrm>
          <a:prstGeom prst="rect">
            <a:avLst/>
          </a:prstGeom>
          <a:solidFill>
            <a:srgbClr val="F20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7"/>
          <p:cNvSpPr/>
          <p:nvPr/>
        </p:nvSpPr>
        <p:spPr>
          <a:xfrm>
            <a:off x="0" y="6755100"/>
            <a:ext cx="893700" cy="102900"/>
          </a:xfrm>
          <a:prstGeom prst="rect">
            <a:avLst/>
          </a:prstGeom>
          <a:solidFill>
            <a:srgbClr val="7ECEF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7"/>
          <p:cNvSpPr/>
          <p:nvPr/>
        </p:nvSpPr>
        <p:spPr>
          <a:xfrm>
            <a:off x="893710" y="6755100"/>
            <a:ext cx="6462600" cy="102900"/>
          </a:xfrm>
          <a:prstGeom prst="rect">
            <a:avLst/>
          </a:prstGeom>
          <a:solidFill>
            <a:srgbClr val="2185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7"/>
          <p:cNvSpPr txBox="1"/>
          <p:nvPr>
            <p:ph idx="12" type="sldNum"/>
          </p:nvPr>
        </p:nvSpPr>
        <p:spPr>
          <a:xfrm>
            <a:off x="8556784" y="6333134"/>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53" name="Shape 53"/>
        <p:cNvGrpSpPr/>
        <p:nvPr/>
      </p:nvGrpSpPr>
      <p:grpSpPr>
        <a:xfrm>
          <a:off x="0" y="0"/>
          <a:ext cx="0" cy="0"/>
          <a:chOff x="0" y="0"/>
          <a:chExt cx="0" cy="0"/>
        </a:xfrm>
      </p:grpSpPr>
      <p:sp>
        <p:nvSpPr>
          <p:cNvPr id="54" name="Google Shape;54;p8"/>
          <p:cNvSpPr txBox="1"/>
          <p:nvPr>
            <p:ph type="title"/>
          </p:nvPr>
        </p:nvSpPr>
        <p:spPr>
          <a:xfrm>
            <a:off x="893700" y="274650"/>
            <a:ext cx="6462600" cy="11433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3600"/>
              <a:buNone/>
              <a:defRPr/>
            </a:lvl1pPr>
            <a:lvl2pPr lvl="1" rtl="0" algn="l">
              <a:lnSpc>
                <a:spcPct val="100000"/>
              </a:lnSpc>
              <a:spcBef>
                <a:spcPts val="0"/>
              </a:spcBef>
              <a:spcAft>
                <a:spcPts val="0"/>
              </a:spcAft>
              <a:buSzPts val="3600"/>
              <a:buNone/>
              <a:defRPr/>
            </a:lvl2pPr>
            <a:lvl3pPr lvl="2" rtl="0" algn="l">
              <a:lnSpc>
                <a:spcPct val="100000"/>
              </a:lnSpc>
              <a:spcBef>
                <a:spcPts val="0"/>
              </a:spcBef>
              <a:spcAft>
                <a:spcPts val="0"/>
              </a:spcAft>
              <a:buSzPts val="3600"/>
              <a:buNone/>
              <a:defRPr/>
            </a:lvl3pPr>
            <a:lvl4pPr lvl="3" rtl="0" algn="l">
              <a:lnSpc>
                <a:spcPct val="100000"/>
              </a:lnSpc>
              <a:spcBef>
                <a:spcPts val="0"/>
              </a:spcBef>
              <a:spcAft>
                <a:spcPts val="0"/>
              </a:spcAft>
              <a:buSzPts val="3600"/>
              <a:buNone/>
              <a:defRPr/>
            </a:lvl4pPr>
            <a:lvl5pPr lvl="4" rtl="0" algn="l">
              <a:lnSpc>
                <a:spcPct val="100000"/>
              </a:lnSpc>
              <a:spcBef>
                <a:spcPts val="0"/>
              </a:spcBef>
              <a:spcAft>
                <a:spcPts val="0"/>
              </a:spcAft>
              <a:buSzPts val="3600"/>
              <a:buNone/>
              <a:defRPr/>
            </a:lvl5pPr>
            <a:lvl6pPr lvl="5" rtl="0" algn="l">
              <a:lnSpc>
                <a:spcPct val="100000"/>
              </a:lnSpc>
              <a:spcBef>
                <a:spcPts val="0"/>
              </a:spcBef>
              <a:spcAft>
                <a:spcPts val="0"/>
              </a:spcAft>
              <a:buSzPts val="3600"/>
              <a:buNone/>
              <a:defRPr/>
            </a:lvl6pPr>
            <a:lvl7pPr lvl="6" rtl="0" algn="l">
              <a:lnSpc>
                <a:spcPct val="100000"/>
              </a:lnSpc>
              <a:spcBef>
                <a:spcPts val="0"/>
              </a:spcBef>
              <a:spcAft>
                <a:spcPts val="0"/>
              </a:spcAft>
              <a:buSzPts val="3600"/>
              <a:buNone/>
              <a:defRPr/>
            </a:lvl7pPr>
            <a:lvl8pPr lvl="7" rtl="0" algn="l">
              <a:lnSpc>
                <a:spcPct val="100000"/>
              </a:lnSpc>
              <a:spcBef>
                <a:spcPts val="0"/>
              </a:spcBef>
              <a:spcAft>
                <a:spcPts val="0"/>
              </a:spcAft>
              <a:buSzPts val="3600"/>
              <a:buNone/>
              <a:defRPr/>
            </a:lvl8pPr>
            <a:lvl9pPr lvl="8" rtl="0" algn="l">
              <a:lnSpc>
                <a:spcPct val="100000"/>
              </a:lnSpc>
              <a:spcBef>
                <a:spcPts val="0"/>
              </a:spcBef>
              <a:spcAft>
                <a:spcPts val="0"/>
              </a:spcAft>
              <a:buSzPts val="3600"/>
              <a:buNone/>
              <a:defRPr/>
            </a:lvl9pPr>
          </a:lstStyle>
          <a:p/>
        </p:txBody>
      </p:sp>
      <p:sp>
        <p:nvSpPr>
          <p:cNvPr id="55" name="Google Shape;55;p8"/>
          <p:cNvSpPr txBox="1"/>
          <p:nvPr>
            <p:ph idx="1" type="body"/>
          </p:nvPr>
        </p:nvSpPr>
        <p:spPr>
          <a:xfrm>
            <a:off x="893700" y="1600200"/>
            <a:ext cx="2371200" cy="4967700"/>
          </a:xfrm>
          <a:prstGeom prst="rect">
            <a:avLst/>
          </a:prstGeom>
          <a:noFill/>
          <a:ln>
            <a:noFill/>
          </a:ln>
        </p:spPr>
        <p:txBody>
          <a:bodyPr anchorCtr="0" anchor="t" bIns="91425" lIns="91425" spcFirstLastPara="1" rIns="91425" wrap="square" tIns="91425">
            <a:noAutofit/>
          </a:bodyPr>
          <a:lstStyle>
            <a:lvl1pPr indent="-317500" lvl="0" marL="457200" rtl="0" algn="l">
              <a:lnSpc>
                <a:spcPct val="100000"/>
              </a:lnSpc>
              <a:spcBef>
                <a:spcPts val="600"/>
              </a:spcBef>
              <a:spcAft>
                <a:spcPts val="0"/>
              </a:spcAft>
              <a:buSzPts val="1400"/>
              <a:buChar char="▷"/>
              <a:defRPr sz="1400"/>
            </a:lvl1pPr>
            <a:lvl2pPr indent="-317500" lvl="1" marL="914400" rtl="0" algn="l">
              <a:lnSpc>
                <a:spcPct val="100000"/>
              </a:lnSpc>
              <a:spcBef>
                <a:spcPts val="0"/>
              </a:spcBef>
              <a:spcAft>
                <a:spcPts val="0"/>
              </a:spcAft>
              <a:buSzPts val="1400"/>
              <a:buChar char="○"/>
              <a:defRPr sz="1400"/>
            </a:lvl2pPr>
            <a:lvl3pPr indent="-317500" lvl="2" marL="1371600" rtl="0" algn="l">
              <a:lnSpc>
                <a:spcPct val="100000"/>
              </a:lnSpc>
              <a:spcBef>
                <a:spcPts val="0"/>
              </a:spcBef>
              <a:spcAft>
                <a:spcPts val="0"/>
              </a:spcAft>
              <a:buSzPts val="1400"/>
              <a:buChar char="■"/>
              <a:defRPr sz="1400"/>
            </a:lvl3pPr>
            <a:lvl4pPr indent="-317500" lvl="3" marL="1828800" rtl="0" algn="l">
              <a:lnSpc>
                <a:spcPct val="100000"/>
              </a:lnSpc>
              <a:spcBef>
                <a:spcPts val="0"/>
              </a:spcBef>
              <a:spcAft>
                <a:spcPts val="0"/>
              </a:spcAft>
              <a:buSzPts val="1400"/>
              <a:buChar char="●"/>
              <a:defRPr sz="1400"/>
            </a:lvl4pPr>
            <a:lvl5pPr indent="-317500" lvl="4" marL="2286000" rtl="0" algn="l">
              <a:lnSpc>
                <a:spcPct val="100000"/>
              </a:lnSpc>
              <a:spcBef>
                <a:spcPts val="0"/>
              </a:spcBef>
              <a:spcAft>
                <a:spcPts val="0"/>
              </a:spcAft>
              <a:buSzPts val="1400"/>
              <a:buChar char="○"/>
              <a:defRPr sz="1400"/>
            </a:lvl5pPr>
            <a:lvl6pPr indent="-317500" lvl="5" marL="2743200" rtl="0" algn="l">
              <a:lnSpc>
                <a:spcPct val="100000"/>
              </a:lnSpc>
              <a:spcBef>
                <a:spcPts val="0"/>
              </a:spcBef>
              <a:spcAft>
                <a:spcPts val="0"/>
              </a:spcAft>
              <a:buSzPts val="1400"/>
              <a:buChar char="■"/>
              <a:defRPr sz="1400"/>
            </a:lvl6pPr>
            <a:lvl7pPr indent="-317500" lvl="6" marL="3200400" rtl="0" algn="l">
              <a:lnSpc>
                <a:spcPct val="100000"/>
              </a:lnSpc>
              <a:spcBef>
                <a:spcPts val="0"/>
              </a:spcBef>
              <a:spcAft>
                <a:spcPts val="0"/>
              </a:spcAft>
              <a:buSzPts val="1400"/>
              <a:buChar char="●"/>
              <a:defRPr sz="1400"/>
            </a:lvl7pPr>
            <a:lvl8pPr indent="-317500" lvl="7" marL="3657600" rtl="0" algn="l">
              <a:lnSpc>
                <a:spcPct val="100000"/>
              </a:lnSpc>
              <a:spcBef>
                <a:spcPts val="0"/>
              </a:spcBef>
              <a:spcAft>
                <a:spcPts val="0"/>
              </a:spcAft>
              <a:buSzPts val="1400"/>
              <a:buChar char="○"/>
              <a:defRPr sz="1400"/>
            </a:lvl8pPr>
            <a:lvl9pPr indent="-317500" lvl="8" marL="4114800" rtl="0" algn="l">
              <a:lnSpc>
                <a:spcPct val="100000"/>
              </a:lnSpc>
              <a:spcBef>
                <a:spcPts val="0"/>
              </a:spcBef>
              <a:spcAft>
                <a:spcPts val="0"/>
              </a:spcAft>
              <a:buSzPts val="1400"/>
              <a:buChar char="■"/>
              <a:defRPr sz="1400"/>
            </a:lvl9pPr>
          </a:lstStyle>
          <a:p/>
        </p:txBody>
      </p:sp>
      <p:sp>
        <p:nvSpPr>
          <p:cNvPr id="56" name="Google Shape;56;p8"/>
          <p:cNvSpPr txBox="1"/>
          <p:nvPr>
            <p:ph idx="2" type="body"/>
          </p:nvPr>
        </p:nvSpPr>
        <p:spPr>
          <a:xfrm>
            <a:off x="3386404" y="1600200"/>
            <a:ext cx="2371200" cy="4967700"/>
          </a:xfrm>
          <a:prstGeom prst="rect">
            <a:avLst/>
          </a:prstGeom>
          <a:noFill/>
          <a:ln>
            <a:noFill/>
          </a:ln>
        </p:spPr>
        <p:txBody>
          <a:bodyPr anchorCtr="0" anchor="t" bIns="91425" lIns="91425" spcFirstLastPara="1" rIns="91425" wrap="square" tIns="91425">
            <a:noAutofit/>
          </a:bodyPr>
          <a:lstStyle>
            <a:lvl1pPr indent="-317500" lvl="0" marL="457200" rtl="0" algn="l">
              <a:lnSpc>
                <a:spcPct val="100000"/>
              </a:lnSpc>
              <a:spcBef>
                <a:spcPts val="600"/>
              </a:spcBef>
              <a:spcAft>
                <a:spcPts val="0"/>
              </a:spcAft>
              <a:buSzPts val="1400"/>
              <a:buChar char="▷"/>
              <a:defRPr sz="1400"/>
            </a:lvl1pPr>
            <a:lvl2pPr indent="-317500" lvl="1" marL="914400" rtl="0" algn="l">
              <a:lnSpc>
                <a:spcPct val="100000"/>
              </a:lnSpc>
              <a:spcBef>
                <a:spcPts val="0"/>
              </a:spcBef>
              <a:spcAft>
                <a:spcPts val="0"/>
              </a:spcAft>
              <a:buSzPts val="1400"/>
              <a:buChar char="○"/>
              <a:defRPr sz="1400"/>
            </a:lvl2pPr>
            <a:lvl3pPr indent="-317500" lvl="2" marL="1371600" rtl="0" algn="l">
              <a:lnSpc>
                <a:spcPct val="100000"/>
              </a:lnSpc>
              <a:spcBef>
                <a:spcPts val="0"/>
              </a:spcBef>
              <a:spcAft>
                <a:spcPts val="0"/>
              </a:spcAft>
              <a:buSzPts val="1400"/>
              <a:buChar char="■"/>
              <a:defRPr sz="1400"/>
            </a:lvl3pPr>
            <a:lvl4pPr indent="-317500" lvl="3" marL="1828800" rtl="0" algn="l">
              <a:lnSpc>
                <a:spcPct val="100000"/>
              </a:lnSpc>
              <a:spcBef>
                <a:spcPts val="0"/>
              </a:spcBef>
              <a:spcAft>
                <a:spcPts val="0"/>
              </a:spcAft>
              <a:buSzPts val="1400"/>
              <a:buChar char="●"/>
              <a:defRPr sz="1400"/>
            </a:lvl4pPr>
            <a:lvl5pPr indent="-317500" lvl="4" marL="2286000" rtl="0" algn="l">
              <a:lnSpc>
                <a:spcPct val="100000"/>
              </a:lnSpc>
              <a:spcBef>
                <a:spcPts val="0"/>
              </a:spcBef>
              <a:spcAft>
                <a:spcPts val="0"/>
              </a:spcAft>
              <a:buSzPts val="1400"/>
              <a:buChar char="○"/>
              <a:defRPr sz="1400"/>
            </a:lvl5pPr>
            <a:lvl6pPr indent="-317500" lvl="5" marL="2743200" rtl="0" algn="l">
              <a:lnSpc>
                <a:spcPct val="100000"/>
              </a:lnSpc>
              <a:spcBef>
                <a:spcPts val="0"/>
              </a:spcBef>
              <a:spcAft>
                <a:spcPts val="0"/>
              </a:spcAft>
              <a:buSzPts val="1400"/>
              <a:buChar char="■"/>
              <a:defRPr sz="1400"/>
            </a:lvl6pPr>
            <a:lvl7pPr indent="-317500" lvl="6" marL="3200400" rtl="0" algn="l">
              <a:lnSpc>
                <a:spcPct val="100000"/>
              </a:lnSpc>
              <a:spcBef>
                <a:spcPts val="0"/>
              </a:spcBef>
              <a:spcAft>
                <a:spcPts val="0"/>
              </a:spcAft>
              <a:buSzPts val="1400"/>
              <a:buChar char="●"/>
              <a:defRPr sz="1400"/>
            </a:lvl7pPr>
            <a:lvl8pPr indent="-317500" lvl="7" marL="3657600" rtl="0" algn="l">
              <a:lnSpc>
                <a:spcPct val="100000"/>
              </a:lnSpc>
              <a:spcBef>
                <a:spcPts val="0"/>
              </a:spcBef>
              <a:spcAft>
                <a:spcPts val="0"/>
              </a:spcAft>
              <a:buSzPts val="1400"/>
              <a:buChar char="○"/>
              <a:defRPr sz="1400"/>
            </a:lvl8pPr>
            <a:lvl9pPr indent="-317500" lvl="8" marL="4114800" rtl="0" algn="l">
              <a:lnSpc>
                <a:spcPct val="100000"/>
              </a:lnSpc>
              <a:spcBef>
                <a:spcPts val="0"/>
              </a:spcBef>
              <a:spcAft>
                <a:spcPts val="0"/>
              </a:spcAft>
              <a:buSzPts val="1400"/>
              <a:buChar char="■"/>
              <a:defRPr sz="1400"/>
            </a:lvl9pPr>
          </a:lstStyle>
          <a:p/>
        </p:txBody>
      </p:sp>
      <p:sp>
        <p:nvSpPr>
          <p:cNvPr id="57" name="Google Shape;57;p8"/>
          <p:cNvSpPr txBox="1"/>
          <p:nvPr>
            <p:ph idx="3" type="body"/>
          </p:nvPr>
        </p:nvSpPr>
        <p:spPr>
          <a:xfrm>
            <a:off x="5879107" y="1600200"/>
            <a:ext cx="2371200" cy="4967700"/>
          </a:xfrm>
          <a:prstGeom prst="rect">
            <a:avLst/>
          </a:prstGeom>
          <a:noFill/>
          <a:ln>
            <a:noFill/>
          </a:ln>
        </p:spPr>
        <p:txBody>
          <a:bodyPr anchorCtr="0" anchor="t" bIns="91425" lIns="91425" spcFirstLastPara="1" rIns="91425" wrap="square" tIns="91425">
            <a:noAutofit/>
          </a:bodyPr>
          <a:lstStyle>
            <a:lvl1pPr indent="-317500" lvl="0" marL="457200" rtl="0" algn="l">
              <a:lnSpc>
                <a:spcPct val="100000"/>
              </a:lnSpc>
              <a:spcBef>
                <a:spcPts val="600"/>
              </a:spcBef>
              <a:spcAft>
                <a:spcPts val="0"/>
              </a:spcAft>
              <a:buSzPts val="1400"/>
              <a:buChar char="▷"/>
              <a:defRPr sz="1400"/>
            </a:lvl1pPr>
            <a:lvl2pPr indent="-317500" lvl="1" marL="914400" rtl="0" algn="l">
              <a:lnSpc>
                <a:spcPct val="100000"/>
              </a:lnSpc>
              <a:spcBef>
                <a:spcPts val="0"/>
              </a:spcBef>
              <a:spcAft>
                <a:spcPts val="0"/>
              </a:spcAft>
              <a:buSzPts val="1400"/>
              <a:buChar char="○"/>
              <a:defRPr sz="1400"/>
            </a:lvl2pPr>
            <a:lvl3pPr indent="-317500" lvl="2" marL="1371600" rtl="0" algn="l">
              <a:lnSpc>
                <a:spcPct val="100000"/>
              </a:lnSpc>
              <a:spcBef>
                <a:spcPts val="0"/>
              </a:spcBef>
              <a:spcAft>
                <a:spcPts val="0"/>
              </a:spcAft>
              <a:buSzPts val="1400"/>
              <a:buChar char="■"/>
              <a:defRPr sz="1400"/>
            </a:lvl3pPr>
            <a:lvl4pPr indent="-317500" lvl="3" marL="1828800" rtl="0" algn="l">
              <a:lnSpc>
                <a:spcPct val="100000"/>
              </a:lnSpc>
              <a:spcBef>
                <a:spcPts val="0"/>
              </a:spcBef>
              <a:spcAft>
                <a:spcPts val="0"/>
              </a:spcAft>
              <a:buSzPts val="1400"/>
              <a:buChar char="●"/>
              <a:defRPr sz="1400"/>
            </a:lvl4pPr>
            <a:lvl5pPr indent="-317500" lvl="4" marL="2286000" rtl="0" algn="l">
              <a:lnSpc>
                <a:spcPct val="100000"/>
              </a:lnSpc>
              <a:spcBef>
                <a:spcPts val="0"/>
              </a:spcBef>
              <a:spcAft>
                <a:spcPts val="0"/>
              </a:spcAft>
              <a:buSzPts val="1400"/>
              <a:buChar char="○"/>
              <a:defRPr sz="1400"/>
            </a:lvl5pPr>
            <a:lvl6pPr indent="-317500" lvl="5" marL="2743200" rtl="0" algn="l">
              <a:lnSpc>
                <a:spcPct val="100000"/>
              </a:lnSpc>
              <a:spcBef>
                <a:spcPts val="0"/>
              </a:spcBef>
              <a:spcAft>
                <a:spcPts val="0"/>
              </a:spcAft>
              <a:buSzPts val="1400"/>
              <a:buChar char="■"/>
              <a:defRPr sz="1400"/>
            </a:lvl6pPr>
            <a:lvl7pPr indent="-317500" lvl="6" marL="3200400" rtl="0" algn="l">
              <a:lnSpc>
                <a:spcPct val="100000"/>
              </a:lnSpc>
              <a:spcBef>
                <a:spcPts val="0"/>
              </a:spcBef>
              <a:spcAft>
                <a:spcPts val="0"/>
              </a:spcAft>
              <a:buSzPts val="1400"/>
              <a:buChar char="●"/>
              <a:defRPr sz="1400"/>
            </a:lvl7pPr>
            <a:lvl8pPr indent="-317500" lvl="7" marL="3657600" rtl="0" algn="l">
              <a:lnSpc>
                <a:spcPct val="100000"/>
              </a:lnSpc>
              <a:spcBef>
                <a:spcPts val="0"/>
              </a:spcBef>
              <a:spcAft>
                <a:spcPts val="0"/>
              </a:spcAft>
              <a:buSzPts val="1400"/>
              <a:buChar char="○"/>
              <a:defRPr sz="1400"/>
            </a:lvl8pPr>
            <a:lvl9pPr indent="-317500" lvl="8" marL="4114800" rtl="0" algn="l">
              <a:lnSpc>
                <a:spcPct val="100000"/>
              </a:lnSpc>
              <a:spcBef>
                <a:spcPts val="0"/>
              </a:spcBef>
              <a:spcAft>
                <a:spcPts val="0"/>
              </a:spcAft>
              <a:buSzPts val="1400"/>
              <a:buChar char="■"/>
              <a:defRPr sz="1400"/>
            </a:lvl9pPr>
          </a:lstStyle>
          <a:p/>
        </p:txBody>
      </p:sp>
      <p:sp>
        <p:nvSpPr>
          <p:cNvPr id="58" name="Google Shape;58;p8"/>
          <p:cNvSpPr/>
          <p:nvPr/>
        </p:nvSpPr>
        <p:spPr>
          <a:xfrm>
            <a:off x="7356366" y="6755100"/>
            <a:ext cx="893700" cy="102900"/>
          </a:xfrm>
          <a:prstGeom prst="rect">
            <a:avLst/>
          </a:prstGeom>
          <a:solidFill>
            <a:srgbClr val="FF97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8"/>
          <p:cNvSpPr/>
          <p:nvPr/>
        </p:nvSpPr>
        <p:spPr>
          <a:xfrm>
            <a:off x="8250312" y="6755100"/>
            <a:ext cx="893700" cy="102900"/>
          </a:xfrm>
          <a:prstGeom prst="rect">
            <a:avLst/>
          </a:prstGeom>
          <a:solidFill>
            <a:srgbClr val="F20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8"/>
          <p:cNvSpPr/>
          <p:nvPr/>
        </p:nvSpPr>
        <p:spPr>
          <a:xfrm>
            <a:off x="0" y="6755100"/>
            <a:ext cx="893700" cy="102900"/>
          </a:xfrm>
          <a:prstGeom prst="rect">
            <a:avLst/>
          </a:prstGeom>
          <a:solidFill>
            <a:srgbClr val="7ECEF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8"/>
          <p:cNvSpPr/>
          <p:nvPr/>
        </p:nvSpPr>
        <p:spPr>
          <a:xfrm>
            <a:off x="893710" y="6755100"/>
            <a:ext cx="6462600" cy="102900"/>
          </a:xfrm>
          <a:prstGeom prst="rect">
            <a:avLst/>
          </a:prstGeom>
          <a:solidFill>
            <a:srgbClr val="2185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8"/>
          <p:cNvSpPr txBox="1"/>
          <p:nvPr>
            <p:ph idx="12" type="sldNum"/>
          </p:nvPr>
        </p:nvSpPr>
        <p:spPr>
          <a:xfrm>
            <a:off x="8556784" y="6333134"/>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3" name="Shape 63"/>
        <p:cNvGrpSpPr/>
        <p:nvPr/>
      </p:nvGrpSpPr>
      <p:grpSpPr>
        <a:xfrm>
          <a:off x="0" y="0"/>
          <a:ext cx="0" cy="0"/>
          <a:chOff x="0" y="0"/>
          <a:chExt cx="0" cy="0"/>
        </a:xfrm>
      </p:grpSpPr>
      <p:sp>
        <p:nvSpPr>
          <p:cNvPr id="64" name="Google Shape;64;p9"/>
          <p:cNvSpPr txBox="1"/>
          <p:nvPr>
            <p:ph type="title"/>
          </p:nvPr>
        </p:nvSpPr>
        <p:spPr>
          <a:xfrm>
            <a:off x="893700" y="274650"/>
            <a:ext cx="6462600" cy="11433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3600"/>
              <a:buNone/>
              <a:defRPr/>
            </a:lvl1pPr>
            <a:lvl2pPr lvl="1" rtl="0" algn="l">
              <a:lnSpc>
                <a:spcPct val="100000"/>
              </a:lnSpc>
              <a:spcBef>
                <a:spcPts val="0"/>
              </a:spcBef>
              <a:spcAft>
                <a:spcPts val="0"/>
              </a:spcAft>
              <a:buSzPts val="3600"/>
              <a:buNone/>
              <a:defRPr/>
            </a:lvl2pPr>
            <a:lvl3pPr lvl="2" rtl="0" algn="l">
              <a:lnSpc>
                <a:spcPct val="100000"/>
              </a:lnSpc>
              <a:spcBef>
                <a:spcPts val="0"/>
              </a:spcBef>
              <a:spcAft>
                <a:spcPts val="0"/>
              </a:spcAft>
              <a:buSzPts val="3600"/>
              <a:buNone/>
              <a:defRPr/>
            </a:lvl3pPr>
            <a:lvl4pPr lvl="3" rtl="0" algn="l">
              <a:lnSpc>
                <a:spcPct val="100000"/>
              </a:lnSpc>
              <a:spcBef>
                <a:spcPts val="0"/>
              </a:spcBef>
              <a:spcAft>
                <a:spcPts val="0"/>
              </a:spcAft>
              <a:buSzPts val="3600"/>
              <a:buNone/>
              <a:defRPr/>
            </a:lvl4pPr>
            <a:lvl5pPr lvl="4" rtl="0" algn="l">
              <a:lnSpc>
                <a:spcPct val="100000"/>
              </a:lnSpc>
              <a:spcBef>
                <a:spcPts val="0"/>
              </a:spcBef>
              <a:spcAft>
                <a:spcPts val="0"/>
              </a:spcAft>
              <a:buSzPts val="3600"/>
              <a:buNone/>
              <a:defRPr/>
            </a:lvl5pPr>
            <a:lvl6pPr lvl="5" rtl="0" algn="l">
              <a:lnSpc>
                <a:spcPct val="100000"/>
              </a:lnSpc>
              <a:spcBef>
                <a:spcPts val="0"/>
              </a:spcBef>
              <a:spcAft>
                <a:spcPts val="0"/>
              </a:spcAft>
              <a:buSzPts val="3600"/>
              <a:buNone/>
              <a:defRPr/>
            </a:lvl6pPr>
            <a:lvl7pPr lvl="6" rtl="0" algn="l">
              <a:lnSpc>
                <a:spcPct val="100000"/>
              </a:lnSpc>
              <a:spcBef>
                <a:spcPts val="0"/>
              </a:spcBef>
              <a:spcAft>
                <a:spcPts val="0"/>
              </a:spcAft>
              <a:buSzPts val="3600"/>
              <a:buNone/>
              <a:defRPr/>
            </a:lvl7pPr>
            <a:lvl8pPr lvl="7" rtl="0" algn="l">
              <a:lnSpc>
                <a:spcPct val="100000"/>
              </a:lnSpc>
              <a:spcBef>
                <a:spcPts val="0"/>
              </a:spcBef>
              <a:spcAft>
                <a:spcPts val="0"/>
              </a:spcAft>
              <a:buSzPts val="3600"/>
              <a:buNone/>
              <a:defRPr/>
            </a:lvl8pPr>
            <a:lvl9pPr lvl="8" rtl="0" algn="l">
              <a:lnSpc>
                <a:spcPct val="100000"/>
              </a:lnSpc>
              <a:spcBef>
                <a:spcPts val="0"/>
              </a:spcBef>
              <a:spcAft>
                <a:spcPts val="0"/>
              </a:spcAft>
              <a:buSzPts val="3600"/>
              <a:buNone/>
              <a:defRPr/>
            </a:lvl9pPr>
          </a:lstStyle>
          <a:p/>
        </p:txBody>
      </p:sp>
      <p:sp>
        <p:nvSpPr>
          <p:cNvPr id="65" name="Google Shape;65;p9"/>
          <p:cNvSpPr/>
          <p:nvPr/>
        </p:nvSpPr>
        <p:spPr>
          <a:xfrm>
            <a:off x="7356366" y="6755100"/>
            <a:ext cx="893700" cy="102900"/>
          </a:xfrm>
          <a:prstGeom prst="rect">
            <a:avLst/>
          </a:prstGeom>
          <a:solidFill>
            <a:srgbClr val="FF97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9"/>
          <p:cNvSpPr/>
          <p:nvPr/>
        </p:nvSpPr>
        <p:spPr>
          <a:xfrm>
            <a:off x="8250312" y="6755100"/>
            <a:ext cx="893700" cy="102900"/>
          </a:xfrm>
          <a:prstGeom prst="rect">
            <a:avLst/>
          </a:prstGeom>
          <a:solidFill>
            <a:srgbClr val="F20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9"/>
          <p:cNvSpPr/>
          <p:nvPr/>
        </p:nvSpPr>
        <p:spPr>
          <a:xfrm>
            <a:off x="0" y="6755100"/>
            <a:ext cx="893700" cy="102900"/>
          </a:xfrm>
          <a:prstGeom prst="rect">
            <a:avLst/>
          </a:prstGeom>
          <a:solidFill>
            <a:srgbClr val="7ECEF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9"/>
          <p:cNvSpPr/>
          <p:nvPr/>
        </p:nvSpPr>
        <p:spPr>
          <a:xfrm>
            <a:off x="893710" y="6755100"/>
            <a:ext cx="6462600" cy="102900"/>
          </a:xfrm>
          <a:prstGeom prst="rect">
            <a:avLst/>
          </a:prstGeom>
          <a:solidFill>
            <a:srgbClr val="2185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9"/>
          <p:cNvSpPr txBox="1"/>
          <p:nvPr>
            <p:ph idx="12" type="sldNum"/>
          </p:nvPr>
        </p:nvSpPr>
        <p:spPr>
          <a:xfrm>
            <a:off x="8556784" y="6333134"/>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893700" y="6199950"/>
            <a:ext cx="6462600" cy="467700"/>
          </a:xfrm>
          <a:prstGeom prst="rect">
            <a:avLst/>
          </a:prstGeom>
          <a:noFill/>
          <a:ln>
            <a:noFill/>
          </a:ln>
        </p:spPr>
        <p:txBody>
          <a:bodyPr anchorCtr="0" anchor="b" bIns="91425" lIns="91425" spcFirstLastPara="1" rIns="91425" wrap="square" tIns="91425">
            <a:noAutofit/>
          </a:bodyPr>
          <a:lstStyle>
            <a:lvl1pPr indent="-228600" lvl="0" marL="457200" rtl="0" algn="l">
              <a:lnSpc>
                <a:spcPct val="100000"/>
              </a:lnSpc>
              <a:spcBef>
                <a:spcPts val="360"/>
              </a:spcBef>
              <a:spcAft>
                <a:spcPts val="0"/>
              </a:spcAft>
              <a:buClr>
                <a:srgbClr val="2185C5"/>
              </a:buClr>
              <a:buSzPts val="1400"/>
              <a:buNone/>
              <a:defRPr sz="1400">
                <a:solidFill>
                  <a:srgbClr val="2185C5"/>
                </a:solidFill>
              </a:defRPr>
            </a:lvl1pPr>
          </a:lstStyle>
          <a:p/>
        </p:txBody>
      </p:sp>
      <p:sp>
        <p:nvSpPr>
          <p:cNvPr id="72" name="Google Shape;72;p10"/>
          <p:cNvSpPr/>
          <p:nvPr/>
        </p:nvSpPr>
        <p:spPr>
          <a:xfrm>
            <a:off x="7356366" y="6755100"/>
            <a:ext cx="893700" cy="102900"/>
          </a:xfrm>
          <a:prstGeom prst="rect">
            <a:avLst/>
          </a:prstGeom>
          <a:solidFill>
            <a:srgbClr val="FF97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0"/>
          <p:cNvSpPr/>
          <p:nvPr/>
        </p:nvSpPr>
        <p:spPr>
          <a:xfrm>
            <a:off x="8250312" y="6755100"/>
            <a:ext cx="893700" cy="102900"/>
          </a:xfrm>
          <a:prstGeom prst="rect">
            <a:avLst/>
          </a:prstGeom>
          <a:solidFill>
            <a:srgbClr val="F20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0"/>
          <p:cNvSpPr/>
          <p:nvPr/>
        </p:nvSpPr>
        <p:spPr>
          <a:xfrm>
            <a:off x="0" y="6755100"/>
            <a:ext cx="893700" cy="102900"/>
          </a:xfrm>
          <a:prstGeom prst="rect">
            <a:avLst/>
          </a:prstGeom>
          <a:solidFill>
            <a:srgbClr val="7ECEF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0"/>
          <p:cNvSpPr/>
          <p:nvPr/>
        </p:nvSpPr>
        <p:spPr>
          <a:xfrm>
            <a:off x="893710" y="6755100"/>
            <a:ext cx="6462600" cy="102900"/>
          </a:xfrm>
          <a:prstGeom prst="rect">
            <a:avLst/>
          </a:prstGeom>
          <a:solidFill>
            <a:srgbClr val="2185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0"/>
          <p:cNvSpPr txBox="1"/>
          <p:nvPr>
            <p:ph idx="12" type="sldNum"/>
          </p:nvPr>
        </p:nvSpPr>
        <p:spPr>
          <a:xfrm>
            <a:off x="8556784" y="6333134"/>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rgbClr val="2185C5"/>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rgbClr val="2185C5"/>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rgbClr val="2185C5"/>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rgbClr val="2185C5"/>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rgbClr val="2185C5"/>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rgbClr val="2185C5"/>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rgbClr val="2185C5"/>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rgbClr val="2185C5"/>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rgbClr val="2185C5"/>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6.xml"/><Relationship Id="rId10" Type="http://schemas.openxmlformats.org/officeDocument/2006/relationships/slideLayout" Target="../slideLayouts/slideLayout25.xml"/><Relationship Id="rId13" Type="http://schemas.openxmlformats.org/officeDocument/2006/relationships/slideLayout" Target="../slideLayouts/slideLayout28.xml"/><Relationship Id="rId12" Type="http://schemas.openxmlformats.org/officeDocument/2006/relationships/slideLayout" Target="../slideLayouts/slideLayout27.xml"/><Relationship Id="rId1" Type="http://schemas.openxmlformats.org/officeDocument/2006/relationships/slideLayout" Target="../slideLayouts/slideLayout16.xml"/><Relationship Id="rId2" Type="http://schemas.openxmlformats.org/officeDocument/2006/relationships/slideLayout" Target="../slideLayouts/slideLayout17.xml"/><Relationship Id="rId3" Type="http://schemas.openxmlformats.org/officeDocument/2006/relationships/slideLayout" Target="../slideLayouts/slideLayout18.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5" Type="http://schemas.openxmlformats.org/officeDocument/2006/relationships/theme" Target="../theme/theme3.xml"/><Relationship Id="rId14" Type="http://schemas.openxmlformats.org/officeDocument/2006/relationships/slideLayout" Target="../slideLayouts/slideLayout29.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93700" y="274650"/>
            <a:ext cx="6462600" cy="11433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97ABBC"/>
              </a:buClr>
              <a:buSzPts val="3600"/>
              <a:buFont typeface="Raleway"/>
              <a:buNone/>
              <a:defRPr b="0" i="0" sz="3600" u="none" cap="none" strike="noStrike">
                <a:solidFill>
                  <a:srgbClr val="97ABBC"/>
                </a:solidFill>
                <a:latin typeface="Raleway"/>
                <a:ea typeface="Raleway"/>
                <a:cs typeface="Raleway"/>
                <a:sym typeface="Raleway"/>
              </a:defRPr>
            </a:lvl1pPr>
            <a:lvl2pPr lvl="1" marR="0" rtl="0" algn="l">
              <a:lnSpc>
                <a:spcPct val="100000"/>
              </a:lnSpc>
              <a:spcBef>
                <a:spcPts val="0"/>
              </a:spcBef>
              <a:spcAft>
                <a:spcPts val="0"/>
              </a:spcAft>
              <a:buClr>
                <a:srgbClr val="97ABBC"/>
              </a:buClr>
              <a:buSzPts val="3600"/>
              <a:buFont typeface="Raleway"/>
              <a:buNone/>
              <a:defRPr b="0" i="0" sz="3600" u="none" cap="none" strike="noStrike">
                <a:solidFill>
                  <a:srgbClr val="97ABBC"/>
                </a:solidFill>
                <a:latin typeface="Raleway"/>
                <a:ea typeface="Raleway"/>
                <a:cs typeface="Raleway"/>
                <a:sym typeface="Raleway"/>
              </a:defRPr>
            </a:lvl2pPr>
            <a:lvl3pPr lvl="2" marR="0" rtl="0" algn="l">
              <a:lnSpc>
                <a:spcPct val="100000"/>
              </a:lnSpc>
              <a:spcBef>
                <a:spcPts val="0"/>
              </a:spcBef>
              <a:spcAft>
                <a:spcPts val="0"/>
              </a:spcAft>
              <a:buClr>
                <a:srgbClr val="97ABBC"/>
              </a:buClr>
              <a:buSzPts val="3600"/>
              <a:buFont typeface="Raleway"/>
              <a:buNone/>
              <a:defRPr b="0" i="0" sz="3600" u="none" cap="none" strike="noStrike">
                <a:solidFill>
                  <a:srgbClr val="97ABBC"/>
                </a:solidFill>
                <a:latin typeface="Raleway"/>
                <a:ea typeface="Raleway"/>
                <a:cs typeface="Raleway"/>
                <a:sym typeface="Raleway"/>
              </a:defRPr>
            </a:lvl3pPr>
            <a:lvl4pPr lvl="3" marR="0" rtl="0" algn="l">
              <a:lnSpc>
                <a:spcPct val="100000"/>
              </a:lnSpc>
              <a:spcBef>
                <a:spcPts val="0"/>
              </a:spcBef>
              <a:spcAft>
                <a:spcPts val="0"/>
              </a:spcAft>
              <a:buClr>
                <a:srgbClr val="97ABBC"/>
              </a:buClr>
              <a:buSzPts val="3600"/>
              <a:buFont typeface="Raleway"/>
              <a:buNone/>
              <a:defRPr b="0" i="0" sz="3600" u="none" cap="none" strike="noStrike">
                <a:solidFill>
                  <a:srgbClr val="97ABBC"/>
                </a:solidFill>
                <a:latin typeface="Raleway"/>
                <a:ea typeface="Raleway"/>
                <a:cs typeface="Raleway"/>
                <a:sym typeface="Raleway"/>
              </a:defRPr>
            </a:lvl4pPr>
            <a:lvl5pPr lvl="4" marR="0" rtl="0" algn="l">
              <a:lnSpc>
                <a:spcPct val="100000"/>
              </a:lnSpc>
              <a:spcBef>
                <a:spcPts val="0"/>
              </a:spcBef>
              <a:spcAft>
                <a:spcPts val="0"/>
              </a:spcAft>
              <a:buClr>
                <a:srgbClr val="97ABBC"/>
              </a:buClr>
              <a:buSzPts val="3600"/>
              <a:buFont typeface="Raleway"/>
              <a:buNone/>
              <a:defRPr b="0" i="0" sz="3600" u="none" cap="none" strike="noStrike">
                <a:solidFill>
                  <a:srgbClr val="97ABBC"/>
                </a:solidFill>
                <a:latin typeface="Raleway"/>
                <a:ea typeface="Raleway"/>
                <a:cs typeface="Raleway"/>
                <a:sym typeface="Raleway"/>
              </a:defRPr>
            </a:lvl5pPr>
            <a:lvl6pPr lvl="5" marR="0" rtl="0" algn="l">
              <a:lnSpc>
                <a:spcPct val="100000"/>
              </a:lnSpc>
              <a:spcBef>
                <a:spcPts val="0"/>
              </a:spcBef>
              <a:spcAft>
                <a:spcPts val="0"/>
              </a:spcAft>
              <a:buClr>
                <a:srgbClr val="97ABBC"/>
              </a:buClr>
              <a:buSzPts val="3600"/>
              <a:buFont typeface="Raleway"/>
              <a:buNone/>
              <a:defRPr b="0" i="0" sz="3600" u="none" cap="none" strike="noStrike">
                <a:solidFill>
                  <a:srgbClr val="97ABBC"/>
                </a:solidFill>
                <a:latin typeface="Raleway"/>
                <a:ea typeface="Raleway"/>
                <a:cs typeface="Raleway"/>
                <a:sym typeface="Raleway"/>
              </a:defRPr>
            </a:lvl6pPr>
            <a:lvl7pPr lvl="6" marR="0" rtl="0" algn="l">
              <a:lnSpc>
                <a:spcPct val="100000"/>
              </a:lnSpc>
              <a:spcBef>
                <a:spcPts val="0"/>
              </a:spcBef>
              <a:spcAft>
                <a:spcPts val="0"/>
              </a:spcAft>
              <a:buClr>
                <a:srgbClr val="97ABBC"/>
              </a:buClr>
              <a:buSzPts val="3600"/>
              <a:buFont typeface="Raleway"/>
              <a:buNone/>
              <a:defRPr b="0" i="0" sz="3600" u="none" cap="none" strike="noStrike">
                <a:solidFill>
                  <a:srgbClr val="97ABBC"/>
                </a:solidFill>
                <a:latin typeface="Raleway"/>
                <a:ea typeface="Raleway"/>
                <a:cs typeface="Raleway"/>
                <a:sym typeface="Raleway"/>
              </a:defRPr>
            </a:lvl7pPr>
            <a:lvl8pPr lvl="7" marR="0" rtl="0" algn="l">
              <a:lnSpc>
                <a:spcPct val="100000"/>
              </a:lnSpc>
              <a:spcBef>
                <a:spcPts val="0"/>
              </a:spcBef>
              <a:spcAft>
                <a:spcPts val="0"/>
              </a:spcAft>
              <a:buClr>
                <a:srgbClr val="97ABBC"/>
              </a:buClr>
              <a:buSzPts val="3600"/>
              <a:buFont typeface="Raleway"/>
              <a:buNone/>
              <a:defRPr b="0" i="0" sz="3600" u="none" cap="none" strike="noStrike">
                <a:solidFill>
                  <a:srgbClr val="97ABBC"/>
                </a:solidFill>
                <a:latin typeface="Raleway"/>
                <a:ea typeface="Raleway"/>
                <a:cs typeface="Raleway"/>
                <a:sym typeface="Raleway"/>
              </a:defRPr>
            </a:lvl8pPr>
            <a:lvl9pPr lvl="8" marR="0" rtl="0" algn="l">
              <a:lnSpc>
                <a:spcPct val="100000"/>
              </a:lnSpc>
              <a:spcBef>
                <a:spcPts val="0"/>
              </a:spcBef>
              <a:spcAft>
                <a:spcPts val="0"/>
              </a:spcAft>
              <a:buClr>
                <a:srgbClr val="97ABBC"/>
              </a:buClr>
              <a:buSzPts val="3600"/>
              <a:buFont typeface="Raleway"/>
              <a:buNone/>
              <a:defRPr b="0" i="0" sz="3600" u="none" cap="none" strike="noStrike">
                <a:solidFill>
                  <a:srgbClr val="97ABBC"/>
                </a:solidFill>
                <a:latin typeface="Raleway"/>
                <a:ea typeface="Raleway"/>
                <a:cs typeface="Raleway"/>
                <a:sym typeface="Raleway"/>
              </a:defRPr>
            </a:lvl9pPr>
          </a:lstStyle>
          <a:p/>
        </p:txBody>
      </p:sp>
      <p:sp>
        <p:nvSpPr>
          <p:cNvPr id="7" name="Google Shape;7;p1"/>
          <p:cNvSpPr txBox="1"/>
          <p:nvPr>
            <p:ph idx="1" type="body"/>
          </p:nvPr>
        </p:nvSpPr>
        <p:spPr>
          <a:xfrm>
            <a:off x="893700" y="1831450"/>
            <a:ext cx="6462600" cy="4736400"/>
          </a:xfrm>
          <a:prstGeom prst="rect">
            <a:avLst/>
          </a:prstGeom>
          <a:noFill/>
          <a:ln>
            <a:noFill/>
          </a:ln>
        </p:spPr>
        <p:txBody>
          <a:bodyPr anchorCtr="0" anchor="t" bIns="91425" lIns="91425" spcFirstLastPara="1" rIns="91425" wrap="square" tIns="91425">
            <a:noAutofit/>
          </a:bodyPr>
          <a:lstStyle>
            <a:lvl1pPr indent="-419100" lvl="0" marL="457200" marR="0" rtl="0" algn="l">
              <a:lnSpc>
                <a:spcPct val="100000"/>
              </a:lnSpc>
              <a:spcBef>
                <a:spcPts val="600"/>
              </a:spcBef>
              <a:spcAft>
                <a:spcPts val="0"/>
              </a:spcAft>
              <a:buClr>
                <a:srgbClr val="677480"/>
              </a:buClr>
              <a:buSzPts val="3000"/>
              <a:buFont typeface="Lato"/>
              <a:buChar char="▷"/>
              <a:defRPr b="0" i="0" sz="3000" u="none" cap="none" strike="noStrike">
                <a:solidFill>
                  <a:srgbClr val="677480"/>
                </a:solidFill>
                <a:latin typeface="Lato"/>
                <a:ea typeface="Lato"/>
                <a:cs typeface="Lato"/>
                <a:sym typeface="Lato"/>
              </a:defRPr>
            </a:lvl1pPr>
            <a:lvl2pPr indent="-381000" lvl="1" marL="914400" marR="0" rtl="0" algn="l">
              <a:lnSpc>
                <a:spcPct val="100000"/>
              </a:lnSpc>
              <a:spcBef>
                <a:spcPts val="0"/>
              </a:spcBef>
              <a:spcAft>
                <a:spcPts val="0"/>
              </a:spcAft>
              <a:buClr>
                <a:srgbClr val="677480"/>
              </a:buClr>
              <a:buSzPts val="2400"/>
              <a:buFont typeface="Lato"/>
              <a:buChar char="○"/>
              <a:defRPr b="0" i="0" sz="2400" u="none" cap="none" strike="noStrike">
                <a:solidFill>
                  <a:srgbClr val="677480"/>
                </a:solidFill>
                <a:latin typeface="Lato"/>
                <a:ea typeface="Lato"/>
                <a:cs typeface="Lato"/>
                <a:sym typeface="Lato"/>
              </a:defRPr>
            </a:lvl2pPr>
            <a:lvl3pPr indent="-381000" lvl="2" marL="1371600" marR="0" rtl="0" algn="l">
              <a:lnSpc>
                <a:spcPct val="100000"/>
              </a:lnSpc>
              <a:spcBef>
                <a:spcPts val="0"/>
              </a:spcBef>
              <a:spcAft>
                <a:spcPts val="0"/>
              </a:spcAft>
              <a:buClr>
                <a:srgbClr val="677480"/>
              </a:buClr>
              <a:buSzPts val="2400"/>
              <a:buFont typeface="Lato"/>
              <a:buChar char="■"/>
              <a:defRPr b="0" i="0" sz="2400" u="none" cap="none" strike="noStrike">
                <a:solidFill>
                  <a:srgbClr val="677480"/>
                </a:solidFill>
                <a:latin typeface="Lato"/>
                <a:ea typeface="Lato"/>
                <a:cs typeface="Lato"/>
                <a:sym typeface="Lato"/>
              </a:defRPr>
            </a:lvl3pPr>
            <a:lvl4pPr indent="-342900" lvl="3" marL="1828800" marR="0" rtl="0" algn="l">
              <a:lnSpc>
                <a:spcPct val="100000"/>
              </a:lnSpc>
              <a:spcBef>
                <a:spcPts val="0"/>
              </a:spcBef>
              <a:spcAft>
                <a:spcPts val="0"/>
              </a:spcAft>
              <a:buClr>
                <a:srgbClr val="677480"/>
              </a:buClr>
              <a:buSzPts val="1800"/>
              <a:buFont typeface="Lato"/>
              <a:buChar char="●"/>
              <a:defRPr b="0" i="0" sz="1800" u="none" cap="none" strike="noStrike">
                <a:solidFill>
                  <a:srgbClr val="677480"/>
                </a:solidFill>
                <a:latin typeface="Lato"/>
                <a:ea typeface="Lato"/>
                <a:cs typeface="Lato"/>
                <a:sym typeface="Lato"/>
              </a:defRPr>
            </a:lvl4pPr>
            <a:lvl5pPr indent="-342900" lvl="4" marL="2286000" marR="0" rtl="0" algn="l">
              <a:lnSpc>
                <a:spcPct val="100000"/>
              </a:lnSpc>
              <a:spcBef>
                <a:spcPts val="0"/>
              </a:spcBef>
              <a:spcAft>
                <a:spcPts val="0"/>
              </a:spcAft>
              <a:buClr>
                <a:srgbClr val="677480"/>
              </a:buClr>
              <a:buSzPts val="1800"/>
              <a:buFont typeface="Lato"/>
              <a:buChar char="○"/>
              <a:defRPr b="0" i="0" sz="1800" u="none" cap="none" strike="noStrike">
                <a:solidFill>
                  <a:srgbClr val="677480"/>
                </a:solidFill>
                <a:latin typeface="Lato"/>
                <a:ea typeface="Lato"/>
                <a:cs typeface="Lato"/>
                <a:sym typeface="Lato"/>
              </a:defRPr>
            </a:lvl5pPr>
            <a:lvl6pPr indent="-342900" lvl="5" marL="2743200" marR="0" rtl="0" algn="l">
              <a:lnSpc>
                <a:spcPct val="100000"/>
              </a:lnSpc>
              <a:spcBef>
                <a:spcPts val="0"/>
              </a:spcBef>
              <a:spcAft>
                <a:spcPts val="0"/>
              </a:spcAft>
              <a:buClr>
                <a:srgbClr val="677480"/>
              </a:buClr>
              <a:buSzPts val="1800"/>
              <a:buFont typeface="Lato"/>
              <a:buChar char="■"/>
              <a:defRPr b="0" i="0" sz="1800" u="none" cap="none" strike="noStrike">
                <a:solidFill>
                  <a:srgbClr val="677480"/>
                </a:solidFill>
                <a:latin typeface="Lato"/>
                <a:ea typeface="Lato"/>
                <a:cs typeface="Lato"/>
                <a:sym typeface="Lato"/>
              </a:defRPr>
            </a:lvl6pPr>
            <a:lvl7pPr indent="-342900" lvl="6" marL="3200400" marR="0" rtl="0" algn="l">
              <a:lnSpc>
                <a:spcPct val="100000"/>
              </a:lnSpc>
              <a:spcBef>
                <a:spcPts val="0"/>
              </a:spcBef>
              <a:spcAft>
                <a:spcPts val="0"/>
              </a:spcAft>
              <a:buClr>
                <a:srgbClr val="677480"/>
              </a:buClr>
              <a:buSzPts val="1800"/>
              <a:buFont typeface="Lato"/>
              <a:buChar char="●"/>
              <a:defRPr b="0" i="0" sz="1800" u="none" cap="none" strike="noStrike">
                <a:solidFill>
                  <a:srgbClr val="677480"/>
                </a:solidFill>
                <a:latin typeface="Lato"/>
                <a:ea typeface="Lato"/>
                <a:cs typeface="Lato"/>
                <a:sym typeface="Lato"/>
              </a:defRPr>
            </a:lvl7pPr>
            <a:lvl8pPr indent="-342900" lvl="7" marL="3657600" marR="0" rtl="0" algn="l">
              <a:lnSpc>
                <a:spcPct val="100000"/>
              </a:lnSpc>
              <a:spcBef>
                <a:spcPts val="0"/>
              </a:spcBef>
              <a:spcAft>
                <a:spcPts val="0"/>
              </a:spcAft>
              <a:buClr>
                <a:srgbClr val="677480"/>
              </a:buClr>
              <a:buSzPts val="1800"/>
              <a:buFont typeface="Lato"/>
              <a:buChar char="○"/>
              <a:defRPr b="0" i="0" sz="1800" u="none" cap="none" strike="noStrike">
                <a:solidFill>
                  <a:srgbClr val="677480"/>
                </a:solidFill>
                <a:latin typeface="Lato"/>
                <a:ea typeface="Lato"/>
                <a:cs typeface="Lato"/>
                <a:sym typeface="Lato"/>
              </a:defRPr>
            </a:lvl8pPr>
            <a:lvl9pPr indent="-342900" lvl="8" marL="4114800" marR="0" rtl="0" algn="l">
              <a:lnSpc>
                <a:spcPct val="100000"/>
              </a:lnSpc>
              <a:spcBef>
                <a:spcPts val="0"/>
              </a:spcBef>
              <a:spcAft>
                <a:spcPts val="0"/>
              </a:spcAft>
              <a:buClr>
                <a:srgbClr val="677480"/>
              </a:buClr>
              <a:buSzPts val="1800"/>
              <a:buFont typeface="Lato"/>
              <a:buChar char="■"/>
              <a:defRPr b="0" i="0" sz="1800" u="none" cap="none" strike="noStrike">
                <a:solidFill>
                  <a:srgbClr val="677480"/>
                </a:solidFill>
                <a:latin typeface="Lato"/>
                <a:ea typeface="Lato"/>
                <a:cs typeface="Lato"/>
                <a:sym typeface="Lato"/>
              </a:defRPr>
            </a:lvl9pPr>
          </a:lstStyle>
          <a:p/>
        </p:txBody>
      </p:sp>
      <p:sp>
        <p:nvSpPr>
          <p:cNvPr id="8" name="Google Shape;8;p1"/>
          <p:cNvSpPr txBox="1"/>
          <p:nvPr>
            <p:ph idx="12" type="sldNum"/>
          </p:nvPr>
        </p:nvSpPr>
        <p:spPr>
          <a:xfrm>
            <a:off x="8556784" y="6333134"/>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rgbClr val="67748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105" name="Shape 105"/>
        <p:cNvGrpSpPr/>
        <p:nvPr/>
      </p:nvGrpSpPr>
      <p:grpSpPr>
        <a:xfrm>
          <a:off x="0" y="0"/>
          <a:ext cx="0" cy="0"/>
          <a:chOff x="0" y="0"/>
          <a:chExt cx="0" cy="0"/>
        </a:xfrm>
      </p:grpSpPr>
      <p:sp>
        <p:nvSpPr>
          <p:cNvPr id="106" name="Google Shape;106;p17"/>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07" name="Google Shape;107;p17"/>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08" name="Google Shape;108;p17"/>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2"/>
          <p:cNvSpPr txBox="1"/>
          <p:nvPr>
            <p:ph type="ctrTitle"/>
          </p:nvPr>
        </p:nvSpPr>
        <p:spPr>
          <a:xfrm>
            <a:off x="311708" y="840942"/>
            <a:ext cx="8520600" cy="2736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sz="4800"/>
              <a:t>M5. Visual Recognition </a:t>
            </a:r>
            <a:endParaRPr/>
          </a:p>
        </p:txBody>
      </p:sp>
      <p:sp>
        <p:nvSpPr>
          <p:cNvPr id="174" name="Google Shape;174;p32"/>
          <p:cNvSpPr txBox="1"/>
          <p:nvPr>
            <p:ph idx="1" type="subTitle"/>
          </p:nvPr>
        </p:nvSpPr>
        <p:spPr>
          <a:xfrm>
            <a:off x="311700" y="3516033"/>
            <a:ext cx="8520600" cy="1056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600"/>
              </a:spcBef>
              <a:spcAft>
                <a:spcPts val="0"/>
              </a:spcAft>
              <a:buSzPts val="2800"/>
              <a:buNone/>
            </a:pPr>
            <a:r>
              <a:t/>
            </a:r>
            <a:endParaRPr sz="2700"/>
          </a:p>
          <a:p>
            <a:pPr indent="0" lvl="0" marL="0" rtl="0" algn="ctr">
              <a:lnSpc>
                <a:spcPct val="100000"/>
              </a:lnSpc>
              <a:spcBef>
                <a:spcPts val="600"/>
              </a:spcBef>
              <a:spcAft>
                <a:spcPts val="0"/>
              </a:spcAft>
              <a:buSzPts val="2800"/>
              <a:buNone/>
            </a:pPr>
            <a:r>
              <a:rPr b="1" lang="en" sz="2500"/>
              <a:t>Team 3</a:t>
            </a:r>
            <a:endParaRPr b="1" sz="2500"/>
          </a:p>
        </p:txBody>
      </p:sp>
      <p:sp>
        <p:nvSpPr>
          <p:cNvPr id="175" name="Google Shape;175;p32"/>
          <p:cNvSpPr txBox="1"/>
          <p:nvPr/>
        </p:nvSpPr>
        <p:spPr>
          <a:xfrm>
            <a:off x="992800" y="5026375"/>
            <a:ext cx="3039600" cy="10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sz="2000">
                <a:solidFill>
                  <a:srgbClr val="677480"/>
                </a:solidFill>
                <a:latin typeface="Lato"/>
                <a:ea typeface="Lato"/>
                <a:cs typeface="Lato"/>
                <a:sym typeface="Lato"/>
              </a:rPr>
              <a:t>Keyao Li</a:t>
            </a:r>
            <a:endParaRPr sz="2000">
              <a:solidFill>
                <a:srgbClr val="67748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lang="en" sz="2000">
                <a:solidFill>
                  <a:srgbClr val="677480"/>
                </a:solidFill>
                <a:latin typeface="Lato"/>
                <a:ea typeface="Lato"/>
                <a:cs typeface="Lato"/>
                <a:sym typeface="Lato"/>
              </a:rPr>
              <a:t>Marc Orós</a:t>
            </a:r>
            <a:endParaRPr sz="2000">
              <a:solidFill>
                <a:srgbClr val="67748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 sz="2000" u="none" cap="none" strike="noStrike">
                <a:solidFill>
                  <a:srgbClr val="677480"/>
                </a:solidFill>
                <a:latin typeface="Lato"/>
                <a:ea typeface="Lato"/>
                <a:cs typeface="Lato"/>
                <a:sym typeface="Lato"/>
              </a:rPr>
              <a:t>Daniel Fuentes</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pic>
        <p:nvPicPr>
          <p:cNvPr id="176" name="Google Shape;176;p32"/>
          <p:cNvPicPr preferRelativeResize="0"/>
          <p:nvPr/>
        </p:nvPicPr>
        <p:blipFill rotWithShape="1">
          <a:blip r:embed="rId3">
            <a:alphaModFix/>
          </a:blip>
          <a:srcRect b="0" l="0" r="0" t="0"/>
          <a:stretch/>
        </p:blipFill>
        <p:spPr>
          <a:xfrm>
            <a:off x="311700" y="282700"/>
            <a:ext cx="1541517" cy="476381"/>
          </a:xfrm>
          <a:prstGeom prst="rect">
            <a:avLst/>
          </a:prstGeom>
          <a:noFill/>
          <a:ln>
            <a:noFill/>
          </a:ln>
        </p:spPr>
      </p:pic>
      <p:sp>
        <p:nvSpPr>
          <p:cNvPr id="177" name="Google Shape;177;p3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41"/>
          <p:cNvSpPr txBox="1"/>
          <p:nvPr>
            <p:ph type="ctrTitle"/>
          </p:nvPr>
        </p:nvSpPr>
        <p:spPr>
          <a:xfrm>
            <a:off x="721425" y="3785250"/>
            <a:ext cx="7076700" cy="2547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800"/>
              <a:buNone/>
            </a:pPr>
            <a:r>
              <a:rPr lang="en"/>
              <a:t>Compute losses graphs and compare them with yours from Keras </a:t>
            </a:r>
            <a:endParaRPr/>
          </a:p>
          <a:p>
            <a:pPr indent="0" lvl="0" marL="0" rtl="0" algn="l">
              <a:lnSpc>
                <a:spcPct val="100000"/>
              </a:lnSpc>
              <a:spcBef>
                <a:spcPts val="0"/>
              </a:spcBef>
              <a:spcAft>
                <a:spcPts val="0"/>
              </a:spcAft>
              <a:buSzPts val="4800"/>
              <a:buNone/>
            </a:pPr>
            <a:r>
              <a:t/>
            </a:r>
            <a:endParaRPr/>
          </a:p>
          <a:p>
            <a:pPr indent="0" lvl="0" marL="0" rtl="0" algn="l">
              <a:lnSpc>
                <a:spcPct val="100000"/>
              </a:lnSpc>
              <a:spcBef>
                <a:spcPts val="0"/>
              </a:spcBef>
              <a:spcAft>
                <a:spcPts val="0"/>
              </a:spcAft>
              <a:buSzPts val="4800"/>
              <a:buNone/>
            </a:pPr>
            <a:r>
              <a:t/>
            </a:r>
            <a:endParaRPr/>
          </a:p>
        </p:txBody>
      </p:sp>
      <p:sp>
        <p:nvSpPr>
          <p:cNvPr id="239" name="Google Shape;239;p41"/>
          <p:cNvSpPr txBox="1"/>
          <p:nvPr>
            <p:ph idx="12" type="sldNum"/>
          </p:nvPr>
        </p:nvSpPr>
        <p:spPr>
          <a:xfrm>
            <a:off x="8556784" y="6333134"/>
            <a:ext cx="548700" cy="5247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42"/>
          <p:cNvSpPr txBox="1"/>
          <p:nvPr>
            <p:ph type="title"/>
          </p:nvPr>
        </p:nvSpPr>
        <p:spPr>
          <a:xfrm>
            <a:off x="231850" y="123575"/>
            <a:ext cx="8579100" cy="1172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t/>
            </a:r>
            <a:endParaRPr b="1" sz="2400"/>
          </a:p>
          <a:p>
            <a:pPr indent="0" lvl="0" marL="0" rtl="0" algn="l">
              <a:lnSpc>
                <a:spcPct val="100000"/>
              </a:lnSpc>
              <a:spcBef>
                <a:spcPts val="0"/>
              </a:spcBef>
              <a:spcAft>
                <a:spcPts val="0"/>
              </a:spcAft>
              <a:buSzPts val="3600"/>
              <a:buNone/>
            </a:pPr>
            <a:r>
              <a:rPr b="1" lang="en" sz="2400"/>
              <a:t>Compute losses graphs and compare them with yours from Keras</a:t>
            </a:r>
            <a:endParaRPr sz="2400"/>
          </a:p>
          <a:p>
            <a:pPr indent="0" lvl="0" marL="0" rtl="0" algn="l">
              <a:lnSpc>
                <a:spcPct val="100000"/>
              </a:lnSpc>
              <a:spcBef>
                <a:spcPts val="0"/>
              </a:spcBef>
              <a:spcAft>
                <a:spcPts val="0"/>
              </a:spcAft>
              <a:buSzPts val="3600"/>
              <a:buNone/>
            </a:pPr>
            <a:r>
              <a:t/>
            </a:r>
            <a:endParaRPr sz="2400"/>
          </a:p>
        </p:txBody>
      </p:sp>
      <p:sp>
        <p:nvSpPr>
          <p:cNvPr id="245" name="Google Shape;245;p42"/>
          <p:cNvSpPr txBox="1"/>
          <p:nvPr>
            <p:ph idx="12" type="sldNum"/>
          </p:nvPr>
        </p:nvSpPr>
        <p:spPr>
          <a:xfrm>
            <a:off x="8556784" y="6333134"/>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246" name="Google Shape;246;p42"/>
          <p:cNvPicPr preferRelativeResize="0"/>
          <p:nvPr/>
        </p:nvPicPr>
        <p:blipFill>
          <a:blip r:embed="rId3">
            <a:alphaModFix/>
          </a:blip>
          <a:stretch>
            <a:fillRect/>
          </a:stretch>
        </p:blipFill>
        <p:spPr>
          <a:xfrm>
            <a:off x="387425" y="1987263"/>
            <a:ext cx="3366450" cy="2606275"/>
          </a:xfrm>
          <a:prstGeom prst="rect">
            <a:avLst/>
          </a:prstGeom>
          <a:noFill/>
          <a:ln>
            <a:noFill/>
          </a:ln>
        </p:spPr>
      </p:pic>
      <p:sp>
        <p:nvSpPr>
          <p:cNvPr id="247" name="Google Shape;247;p42"/>
          <p:cNvSpPr txBox="1"/>
          <p:nvPr/>
        </p:nvSpPr>
        <p:spPr>
          <a:xfrm>
            <a:off x="1116400" y="1295675"/>
            <a:ext cx="2081700" cy="40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Keras</a:t>
            </a:r>
            <a:endParaRPr b="1">
              <a:latin typeface="Lato"/>
              <a:ea typeface="Lato"/>
              <a:cs typeface="Lato"/>
              <a:sym typeface="Lato"/>
            </a:endParaRPr>
          </a:p>
        </p:txBody>
      </p:sp>
      <p:sp>
        <p:nvSpPr>
          <p:cNvPr id="248" name="Google Shape;248;p42"/>
          <p:cNvSpPr txBox="1"/>
          <p:nvPr/>
        </p:nvSpPr>
        <p:spPr>
          <a:xfrm>
            <a:off x="5885550" y="1369713"/>
            <a:ext cx="2081700" cy="40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Pytorch</a:t>
            </a:r>
            <a:endParaRPr b="1">
              <a:latin typeface="Lato"/>
              <a:ea typeface="Lato"/>
              <a:cs typeface="Lato"/>
              <a:sym typeface="Lato"/>
            </a:endParaRPr>
          </a:p>
        </p:txBody>
      </p:sp>
      <p:sp>
        <p:nvSpPr>
          <p:cNvPr id="249" name="Google Shape;249;p42"/>
          <p:cNvSpPr txBox="1"/>
          <p:nvPr/>
        </p:nvSpPr>
        <p:spPr>
          <a:xfrm>
            <a:off x="864600" y="5028075"/>
            <a:ext cx="7840200" cy="130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We can see that the result of loss in Keras is better than in Pytorch.</a:t>
            </a:r>
            <a:endParaRPr>
              <a:latin typeface="Lato"/>
              <a:ea typeface="Lato"/>
              <a:cs typeface="Lato"/>
              <a:sym typeface="Lato"/>
            </a:endParaRPr>
          </a:p>
          <a:p>
            <a:pPr indent="0" lvl="0" marL="0" rtl="0" algn="l">
              <a:spcBef>
                <a:spcPts val="0"/>
              </a:spcBef>
              <a:spcAft>
                <a:spcPts val="0"/>
              </a:spcAft>
              <a:buNone/>
            </a:pPr>
            <a:r>
              <a:rPr lang="en">
                <a:solidFill>
                  <a:schemeClr val="dk1"/>
                </a:solidFill>
              </a:rPr>
              <a:t>Pytorch: The loss curve on the training set and</a:t>
            </a:r>
            <a:r>
              <a:rPr lang="en">
                <a:solidFill>
                  <a:schemeClr val="dk1"/>
                </a:solidFill>
              </a:rPr>
              <a:t> the test set drop first, then on the train set it stayed but on test set it increased and trend to balance.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a:t>
            </a:r>
            <a:endParaRPr>
              <a:latin typeface="Lato"/>
              <a:ea typeface="Lato"/>
              <a:cs typeface="Lato"/>
              <a:sym typeface="Lato"/>
            </a:endParaRPr>
          </a:p>
        </p:txBody>
      </p:sp>
      <p:pic>
        <p:nvPicPr>
          <p:cNvPr id="250" name="Google Shape;250;p42"/>
          <p:cNvPicPr preferRelativeResize="0"/>
          <p:nvPr/>
        </p:nvPicPr>
        <p:blipFill>
          <a:blip r:embed="rId4">
            <a:alphaModFix/>
          </a:blip>
          <a:stretch>
            <a:fillRect/>
          </a:stretch>
        </p:blipFill>
        <p:spPr>
          <a:xfrm>
            <a:off x="5188025" y="1956823"/>
            <a:ext cx="3475022" cy="2606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43"/>
          <p:cNvSpPr txBox="1"/>
          <p:nvPr>
            <p:ph type="ctrTitle"/>
          </p:nvPr>
        </p:nvSpPr>
        <p:spPr>
          <a:xfrm>
            <a:off x="721425" y="3785250"/>
            <a:ext cx="7664400" cy="2547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800"/>
              <a:buNone/>
            </a:pPr>
            <a:r>
              <a:rPr lang="en"/>
              <a:t>Compute accuracy graphs and compare them with yours from Keras</a:t>
            </a:r>
            <a:endParaRPr/>
          </a:p>
          <a:p>
            <a:pPr indent="0" lvl="0" marL="0" rtl="0" algn="l">
              <a:lnSpc>
                <a:spcPct val="100000"/>
              </a:lnSpc>
              <a:spcBef>
                <a:spcPts val="0"/>
              </a:spcBef>
              <a:spcAft>
                <a:spcPts val="0"/>
              </a:spcAft>
              <a:buSzPts val="4800"/>
              <a:buNone/>
            </a:pPr>
            <a:r>
              <a:t/>
            </a:r>
            <a:endParaRPr/>
          </a:p>
          <a:p>
            <a:pPr indent="0" lvl="0" marL="0" rtl="0" algn="l">
              <a:lnSpc>
                <a:spcPct val="100000"/>
              </a:lnSpc>
              <a:spcBef>
                <a:spcPts val="0"/>
              </a:spcBef>
              <a:spcAft>
                <a:spcPts val="0"/>
              </a:spcAft>
              <a:buSzPts val="4800"/>
              <a:buNone/>
            </a:pPr>
            <a:r>
              <a:t/>
            </a:r>
            <a:endParaRPr/>
          </a:p>
        </p:txBody>
      </p:sp>
      <p:sp>
        <p:nvSpPr>
          <p:cNvPr id="256" name="Google Shape;256;p43"/>
          <p:cNvSpPr txBox="1"/>
          <p:nvPr>
            <p:ph idx="12" type="sldNum"/>
          </p:nvPr>
        </p:nvSpPr>
        <p:spPr>
          <a:xfrm>
            <a:off x="8556784" y="6333134"/>
            <a:ext cx="548700" cy="5247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44"/>
          <p:cNvSpPr txBox="1"/>
          <p:nvPr>
            <p:ph idx="12" type="sldNum"/>
          </p:nvPr>
        </p:nvSpPr>
        <p:spPr>
          <a:xfrm>
            <a:off x="8556784" y="6333134"/>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262" name="Google Shape;262;p44"/>
          <p:cNvSpPr txBox="1"/>
          <p:nvPr>
            <p:ph type="title"/>
          </p:nvPr>
        </p:nvSpPr>
        <p:spPr>
          <a:xfrm>
            <a:off x="231850" y="123575"/>
            <a:ext cx="8579100" cy="1172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t/>
            </a:r>
            <a:endParaRPr b="1" sz="2400"/>
          </a:p>
          <a:p>
            <a:pPr indent="0" lvl="0" marL="0" rtl="0" algn="l">
              <a:lnSpc>
                <a:spcPct val="100000"/>
              </a:lnSpc>
              <a:spcBef>
                <a:spcPts val="0"/>
              </a:spcBef>
              <a:spcAft>
                <a:spcPts val="0"/>
              </a:spcAft>
              <a:buSzPts val="3600"/>
              <a:buNone/>
            </a:pPr>
            <a:r>
              <a:rPr b="1" lang="en" sz="2400"/>
              <a:t>Compute accuracy graphs and compare them with yours from Keras</a:t>
            </a:r>
            <a:endParaRPr sz="2400"/>
          </a:p>
          <a:p>
            <a:pPr indent="0" lvl="0" marL="0" rtl="0" algn="l">
              <a:lnSpc>
                <a:spcPct val="100000"/>
              </a:lnSpc>
              <a:spcBef>
                <a:spcPts val="0"/>
              </a:spcBef>
              <a:spcAft>
                <a:spcPts val="0"/>
              </a:spcAft>
              <a:buSzPts val="3600"/>
              <a:buNone/>
            </a:pPr>
            <a:r>
              <a:t/>
            </a:r>
            <a:endParaRPr sz="2400"/>
          </a:p>
        </p:txBody>
      </p:sp>
      <p:sp>
        <p:nvSpPr>
          <p:cNvPr id="263" name="Google Shape;263;p44"/>
          <p:cNvSpPr txBox="1"/>
          <p:nvPr/>
        </p:nvSpPr>
        <p:spPr>
          <a:xfrm>
            <a:off x="1116400" y="1295675"/>
            <a:ext cx="2081700" cy="40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Keras</a:t>
            </a:r>
            <a:endParaRPr b="1">
              <a:latin typeface="Lato"/>
              <a:ea typeface="Lato"/>
              <a:cs typeface="Lato"/>
              <a:sym typeface="Lato"/>
            </a:endParaRPr>
          </a:p>
        </p:txBody>
      </p:sp>
      <p:sp>
        <p:nvSpPr>
          <p:cNvPr id="264" name="Google Shape;264;p44"/>
          <p:cNvSpPr txBox="1"/>
          <p:nvPr/>
        </p:nvSpPr>
        <p:spPr>
          <a:xfrm>
            <a:off x="5885550" y="1369713"/>
            <a:ext cx="2081700" cy="40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Pytorch</a:t>
            </a:r>
            <a:endParaRPr b="1">
              <a:latin typeface="Lato"/>
              <a:ea typeface="Lato"/>
              <a:cs typeface="Lato"/>
              <a:sym typeface="Lato"/>
            </a:endParaRPr>
          </a:p>
        </p:txBody>
      </p:sp>
      <p:sp>
        <p:nvSpPr>
          <p:cNvPr id="265" name="Google Shape;265;p44"/>
          <p:cNvSpPr txBox="1"/>
          <p:nvPr/>
        </p:nvSpPr>
        <p:spPr>
          <a:xfrm>
            <a:off x="864600" y="5028075"/>
            <a:ext cx="7840200" cy="130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As we can see, while pytorch takes a little longer to get good accuracy for the test set, the training is more stable. The final accuracy is 87.2% for Keras and 85.0% for Pytorch.</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This result is owin to the lack of data generation, since we have less data is necessary more iterations.</a:t>
            </a:r>
            <a:endParaRPr>
              <a:latin typeface="Lato"/>
              <a:ea typeface="Lato"/>
              <a:cs typeface="Lato"/>
              <a:sym typeface="Lato"/>
            </a:endParaRPr>
          </a:p>
        </p:txBody>
      </p:sp>
      <p:pic>
        <p:nvPicPr>
          <p:cNvPr id="266" name="Google Shape;266;p44"/>
          <p:cNvPicPr preferRelativeResize="0"/>
          <p:nvPr/>
        </p:nvPicPr>
        <p:blipFill>
          <a:blip r:embed="rId3">
            <a:alphaModFix/>
          </a:blip>
          <a:stretch>
            <a:fillRect/>
          </a:stretch>
        </p:blipFill>
        <p:spPr>
          <a:xfrm>
            <a:off x="369338" y="1986725"/>
            <a:ext cx="3575825" cy="2759500"/>
          </a:xfrm>
          <a:prstGeom prst="rect">
            <a:avLst/>
          </a:prstGeom>
          <a:noFill/>
          <a:ln>
            <a:noFill/>
          </a:ln>
        </p:spPr>
      </p:pic>
      <p:pic>
        <p:nvPicPr>
          <p:cNvPr id="267" name="Google Shape;267;p44"/>
          <p:cNvPicPr preferRelativeResize="0"/>
          <p:nvPr/>
        </p:nvPicPr>
        <p:blipFill>
          <a:blip r:embed="rId4">
            <a:alphaModFix/>
          </a:blip>
          <a:stretch>
            <a:fillRect/>
          </a:stretch>
        </p:blipFill>
        <p:spPr>
          <a:xfrm>
            <a:off x="5093749" y="1894299"/>
            <a:ext cx="3575826" cy="268186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45"/>
          <p:cNvSpPr txBox="1"/>
          <p:nvPr>
            <p:ph type="ctrTitle"/>
          </p:nvPr>
        </p:nvSpPr>
        <p:spPr>
          <a:xfrm>
            <a:off x="685800" y="2111126"/>
            <a:ext cx="7772400" cy="2620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6000">
                <a:latin typeface="Raleway"/>
                <a:ea typeface="Raleway"/>
                <a:cs typeface="Raleway"/>
                <a:sym typeface="Raleway"/>
              </a:rPr>
              <a:t>Conclusions</a:t>
            </a:r>
            <a:endParaRPr sz="3000">
              <a:latin typeface="Raleway"/>
              <a:ea typeface="Raleway"/>
              <a:cs typeface="Raleway"/>
              <a:sym typeface="Raleway"/>
            </a:endParaRPr>
          </a:p>
        </p:txBody>
      </p:sp>
      <p:sp>
        <p:nvSpPr>
          <p:cNvPr id="273" name="Google Shape;273;p45"/>
          <p:cNvSpPr txBox="1"/>
          <p:nvPr>
            <p:ph idx="12" type="sldNum"/>
          </p:nvPr>
        </p:nvSpPr>
        <p:spPr>
          <a:xfrm>
            <a:off x="8556784" y="6333134"/>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46"/>
          <p:cNvSpPr txBox="1"/>
          <p:nvPr>
            <p:ph type="title"/>
          </p:nvPr>
        </p:nvSpPr>
        <p:spPr>
          <a:xfrm>
            <a:off x="217475" y="253000"/>
            <a:ext cx="8579100" cy="819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t/>
            </a:r>
            <a:endParaRPr b="1" sz="2400"/>
          </a:p>
          <a:p>
            <a:pPr indent="0" lvl="0" marL="0" rtl="0" algn="l">
              <a:spcBef>
                <a:spcPts val="0"/>
              </a:spcBef>
              <a:spcAft>
                <a:spcPts val="0"/>
              </a:spcAft>
              <a:buSzPts val="3600"/>
              <a:buNone/>
            </a:pPr>
            <a:r>
              <a:rPr b="1" lang="en" sz="2400"/>
              <a:t>Conclusions</a:t>
            </a:r>
            <a:endParaRPr b="1" sz="2400"/>
          </a:p>
          <a:p>
            <a:pPr indent="0" lvl="0" marL="0" rtl="0" algn="l">
              <a:spcBef>
                <a:spcPts val="0"/>
              </a:spcBef>
              <a:spcAft>
                <a:spcPts val="0"/>
              </a:spcAft>
              <a:buSzPts val="3600"/>
              <a:buNone/>
            </a:pPr>
            <a:r>
              <a:t/>
            </a:r>
            <a:endParaRPr b="1" sz="2400"/>
          </a:p>
        </p:txBody>
      </p:sp>
      <p:sp>
        <p:nvSpPr>
          <p:cNvPr id="279" name="Google Shape;279;p46"/>
          <p:cNvSpPr txBox="1"/>
          <p:nvPr>
            <p:ph idx="12" type="sldNum"/>
          </p:nvPr>
        </p:nvSpPr>
        <p:spPr>
          <a:xfrm>
            <a:off x="8556784" y="6333134"/>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280" name="Google Shape;280;p46"/>
          <p:cNvSpPr txBox="1"/>
          <p:nvPr/>
        </p:nvSpPr>
        <p:spPr>
          <a:xfrm>
            <a:off x="378125" y="837150"/>
            <a:ext cx="7850100" cy="5183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677480"/>
              </a:buClr>
              <a:buSzPts val="1800"/>
              <a:buFont typeface="Lato"/>
              <a:buChar char="●"/>
            </a:pPr>
            <a:r>
              <a:rPr b="1" lang="en" sz="1800">
                <a:solidFill>
                  <a:srgbClr val="677480"/>
                </a:solidFill>
                <a:latin typeface="Lato"/>
                <a:ea typeface="Lato"/>
                <a:cs typeface="Lato"/>
                <a:sym typeface="Lato"/>
              </a:rPr>
              <a:t>We have been able to implement the model that we used in the project for M3</a:t>
            </a:r>
            <a:endParaRPr b="1" sz="1800">
              <a:solidFill>
                <a:srgbClr val="677480"/>
              </a:solidFill>
              <a:latin typeface="Lato"/>
              <a:ea typeface="Lato"/>
              <a:cs typeface="Lato"/>
              <a:sym typeface="Lato"/>
            </a:endParaRPr>
          </a:p>
          <a:p>
            <a:pPr indent="-342900" lvl="0" marL="457200" rtl="0" algn="l">
              <a:lnSpc>
                <a:spcPct val="115000"/>
              </a:lnSpc>
              <a:spcBef>
                <a:spcPts val="0"/>
              </a:spcBef>
              <a:spcAft>
                <a:spcPts val="0"/>
              </a:spcAft>
              <a:buClr>
                <a:srgbClr val="677480"/>
              </a:buClr>
              <a:buSzPts val="1800"/>
              <a:buFont typeface="Lato"/>
              <a:buChar char="●"/>
            </a:pPr>
            <a:r>
              <a:rPr b="1" lang="en" sz="1800">
                <a:solidFill>
                  <a:srgbClr val="677480"/>
                </a:solidFill>
                <a:latin typeface="Lato"/>
                <a:ea typeface="Lato"/>
                <a:cs typeface="Lato"/>
                <a:sym typeface="Lato"/>
              </a:rPr>
              <a:t>The model trains in a more stable way than the one using Keras, but the accuracy is slightly worse, which might be because we used data augmentation in Keras, but not in Pytorch</a:t>
            </a:r>
            <a:endParaRPr b="1" sz="1800">
              <a:solidFill>
                <a:srgbClr val="677480"/>
              </a:solidFill>
              <a:latin typeface="Lato"/>
              <a:ea typeface="Lato"/>
              <a:cs typeface="Lato"/>
              <a:sym typeface="Lato"/>
            </a:endParaRPr>
          </a:p>
          <a:p>
            <a:pPr indent="-342900" lvl="0" marL="457200" rtl="0" algn="l">
              <a:lnSpc>
                <a:spcPct val="115000"/>
              </a:lnSpc>
              <a:spcBef>
                <a:spcPts val="0"/>
              </a:spcBef>
              <a:spcAft>
                <a:spcPts val="0"/>
              </a:spcAft>
              <a:buClr>
                <a:srgbClr val="677480"/>
              </a:buClr>
              <a:buSzPts val="1800"/>
              <a:buFont typeface="Lato"/>
              <a:buChar char="●"/>
            </a:pPr>
            <a:r>
              <a:rPr b="1" lang="en" sz="1800">
                <a:solidFill>
                  <a:srgbClr val="677480"/>
                </a:solidFill>
                <a:latin typeface="Lato"/>
                <a:ea typeface="Lato"/>
                <a:cs typeface="Lato"/>
                <a:sym typeface="Lato"/>
              </a:rPr>
              <a:t>The definition of layers is totally different in pytorch, then we had to learn how use this new framework</a:t>
            </a:r>
            <a:endParaRPr b="1" sz="1800">
              <a:solidFill>
                <a:srgbClr val="677480"/>
              </a:solidFill>
              <a:latin typeface="Lato"/>
              <a:ea typeface="Lato"/>
              <a:cs typeface="Lato"/>
              <a:sym typeface="Lato"/>
            </a:endParaRPr>
          </a:p>
          <a:p>
            <a:pPr indent="-342900" lvl="0" marL="457200" rtl="0" algn="l">
              <a:lnSpc>
                <a:spcPct val="115000"/>
              </a:lnSpc>
              <a:spcBef>
                <a:spcPts val="0"/>
              </a:spcBef>
              <a:spcAft>
                <a:spcPts val="0"/>
              </a:spcAft>
              <a:buClr>
                <a:srgbClr val="677480"/>
              </a:buClr>
              <a:buSzPts val="1800"/>
              <a:buFont typeface="Lato"/>
              <a:buChar char="●"/>
            </a:pPr>
            <a:r>
              <a:rPr b="1" lang="en" sz="1800">
                <a:solidFill>
                  <a:srgbClr val="677480"/>
                </a:solidFill>
                <a:latin typeface="Lato"/>
                <a:ea typeface="Lato"/>
                <a:cs typeface="Lato"/>
                <a:sym typeface="Lato"/>
              </a:rPr>
              <a:t>We can say that pytorch is a framework that allow to developer more </a:t>
            </a:r>
            <a:r>
              <a:rPr b="1" lang="en" sz="1800">
                <a:solidFill>
                  <a:srgbClr val="677480"/>
                </a:solidFill>
                <a:latin typeface="Lato"/>
                <a:ea typeface="Lato"/>
                <a:cs typeface="Lato"/>
                <a:sym typeface="Lato"/>
              </a:rPr>
              <a:t>flexibility</a:t>
            </a:r>
            <a:r>
              <a:rPr b="1" lang="en" sz="1800">
                <a:solidFill>
                  <a:srgbClr val="677480"/>
                </a:solidFill>
                <a:latin typeface="Lato"/>
                <a:ea typeface="Lato"/>
                <a:cs typeface="Lato"/>
                <a:sym typeface="Lato"/>
              </a:rPr>
              <a:t> and </a:t>
            </a:r>
            <a:r>
              <a:rPr b="1" lang="en" sz="1800">
                <a:solidFill>
                  <a:srgbClr val="677480"/>
                </a:solidFill>
                <a:latin typeface="Lato"/>
                <a:ea typeface="Lato"/>
                <a:cs typeface="Lato"/>
                <a:sym typeface="Lato"/>
              </a:rPr>
              <a:t>customization</a:t>
            </a:r>
            <a:endParaRPr b="1" sz="1800">
              <a:solidFill>
                <a:srgbClr val="677480"/>
              </a:solidFill>
              <a:latin typeface="Lato"/>
              <a:ea typeface="Lato"/>
              <a:cs typeface="Lato"/>
              <a:sym typeface="Lato"/>
            </a:endParaRPr>
          </a:p>
          <a:p>
            <a:pPr indent="-342900" lvl="0" marL="457200" rtl="0" algn="l">
              <a:lnSpc>
                <a:spcPct val="115000"/>
              </a:lnSpc>
              <a:spcBef>
                <a:spcPts val="0"/>
              </a:spcBef>
              <a:spcAft>
                <a:spcPts val="0"/>
              </a:spcAft>
              <a:buClr>
                <a:srgbClr val="677480"/>
              </a:buClr>
              <a:buSzPts val="1800"/>
              <a:buFont typeface="Lato"/>
              <a:buChar char="●"/>
            </a:pPr>
            <a:r>
              <a:rPr b="1" lang="en" sz="1800">
                <a:solidFill>
                  <a:srgbClr val="677480"/>
                </a:solidFill>
                <a:latin typeface="Lato"/>
                <a:ea typeface="Lato"/>
                <a:cs typeface="Lato"/>
                <a:sym typeface="Lato"/>
              </a:rPr>
              <a:t>The use of GPU is straightforward allowing complex architectures and big datasets</a:t>
            </a:r>
            <a:endParaRPr b="1" sz="1800">
              <a:solidFill>
                <a:srgbClr val="677480"/>
              </a:solidFill>
              <a:latin typeface="Lato"/>
              <a:ea typeface="Lato"/>
              <a:cs typeface="Lato"/>
              <a:sym typeface="Lato"/>
            </a:endParaRPr>
          </a:p>
          <a:p>
            <a:pPr indent="-342900" lvl="0" marL="457200" rtl="0" algn="l">
              <a:lnSpc>
                <a:spcPct val="115000"/>
              </a:lnSpc>
              <a:spcBef>
                <a:spcPts val="0"/>
              </a:spcBef>
              <a:spcAft>
                <a:spcPts val="0"/>
              </a:spcAft>
              <a:buClr>
                <a:srgbClr val="677480"/>
              </a:buClr>
              <a:buSzPts val="1800"/>
              <a:buFont typeface="Lato"/>
              <a:buChar char="●"/>
            </a:pPr>
            <a:r>
              <a:rPr b="1" lang="en" sz="1800">
                <a:solidFill>
                  <a:srgbClr val="677480"/>
                </a:solidFill>
                <a:latin typeface="Lato"/>
                <a:ea typeface="Lato"/>
                <a:cs typeface="Lato"/>
                <a:sym typeface="Lato"/>
              </a:rPr>
              <a:t>The results are very similar but different in the behaviour </a:t>
            </a:r>
            <a:endParaRPr b="1" sz="1800">
              <a:solidFill>
                <a:srgbClr val="677480"/>
              </a:solidFill>
              <a:latin typeface="Lato"/>
              <a:ea typeface="Lato"/>
              <a:cs typeface="Lato"/>
              <a:sym typeface="Lato"/>
            </a:endParaRPr>
          </a:p>
          <a:p>
            <a:pPr indent="0" lvl="0" marL="914400" rtl="0" algn="l">
              <a:lnSpc>
                <a:spcPct val="115000"/>
              </a:lnSpc>
              <a:spcBef>
                <a:spcPts val="0"/>
              </a:spcBef>
              <a:spcAft>
                <a:spcPts val="0"/>
              </a:spcAft>
              <a:buNone/>
            </a:pPr>
            <a:r>
              <a:t/>
            </a:r>
            <a:endParaRPr b="1" sz="1800">
              <a:solidFill>
                <a:srgbClr val="677480"/>
              </a:solidFill>
              <a:latin typeface="Lato"/>
              <a:ea typeface="Lato"/>
              <a:cs typeface="Lato"/>
              <a:sym typeface="Lato"/>
            </a:endParaRPr>
          </a:p>
          <a:p>
            <a:pPr indent="0" lvl="0" marL="914400" rtl="0" algn="l">
              <a:spcBef>
                <a:spcPts val="0"/>
              </a:spcBef>
              <a:spcAft>
                <a:spcPts val="0"/>
              </a:spcAft>
              <a:buNone/>
            </a:pPr>
            <a:r>
              <a:t/>
            </a:r>
            <a:endParaRPr b="1" sz="1600">
              <a:solidFill>
                <a:srgbClr val="677480"/>
              </a:solidFill>
              <a:latin typeface="Lato"/>
              <a:ea typeface="Lato"/>
              <a:cs typeface="Lato"/>
              <a:sym typeface="Lato"/>
            </a:endParaRPr>
          </a:p>
          <a:p>
            <a:pPr indent="0" lvl="0" marL="0" marR="0" rtl="0" algn="l">
              <a:lnSpc>
                <a:spcPct val="100000"/>
              </a:lnSpc>
              <a:spcBef>
                <a:spcPts val="0"/>
              </a:spcBef>
              <a:spcAft>
                <a:spcPts val="0"/>
              </a:spcAft>
              <a:buNone/>
            </a:pPr>
            <a:r>
              <a:t/>
            </a:r>
            <a:endParaRPr b="1" sz="1600">
              <a:solidFill>
                <a:srgbClr val="677480"/>
              </a:solidFill>
              <a:latin typeface="Lato"/>
              <a:ea typeface="Lato"/>
              <a:cs typeface="Lato"/>
              <a:sym typeface="Lato"/>
            </a:endParaRPr>
          </a:p>
          <a:p>
            <a:pPr indent="0" lvl="0" marL="457200" marR="0" rtl="0" algn="l">
              <a:lnSpc>
                <a:spcPct val="100000"/>
              </a:lnSpc>
              <a:spcBef>
                <a:spcPts val="0"/>
              </a:spcBef>
              <a:spcAft>
                <a:spcPts val="0"/>
              </a:spcAft>
              <a:buNone/>
            </a:pPr>
            <a:r>
              <a:t/>
            </a:r>
            <a:endParaRPr b="1" sz="1600">
              <a:solidFill>
                <a:srgbClr val="677480"/>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47"/>
          <p:cNvSpPr txBox="1"/>
          <p:nvPr>
            <p:ph type="ctrTitle"/>
          </p:nvPr>
        </p:nvSpPr>
        <p:spPr>
          <a:xfrm>
            <a:off x="685800" y="2111126"/>
            <a:ext cx="7772400" cy="2620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6000">
                <a:latin typeface="Raleway"/>
                <a:ea typeface="Raleway"/>
                <a:cs typeface="Raleway"/>
                <a:sym typeface="Raleway"/>
              </a:rPr>
              <a:t>Thanks</a:t>
            </a:r>
            <a:endParaRPr sz="6000">
              <a:latin typeface="Raleway"/>
              <a:ea typeface="Raleway"/>
              <a:cs typeface="Raleway"/>
              <a:sym typeface="Raleway"/>
            </a:endParaRPr>
          </a:p>
          <a:p>
            <a:pPr indent="0" lvl="0" marL="0" rtl="0" algn="ctr">
              <a:lnSpc>
                <a:spcPct val="115000"/>
              </a:lnSpc>
              <a:spcBef>
                <a:spcPts val="0"/>
              </a:spcBef>
              <a:spcAft>
                <a:spcPts val="1600"/>
              </a:spcAft>
              <a:buClr>
                <a:schemeClr val="dk1"/>
              </a:buClr>
              <a:buSzPts val="1100"/>
              <a:buFont typeface="Arial"/>
              <a:buNone/>
            </a:pPr>
            <a:r>
              <a:t/>
            </a:r>
            <a:endParaRPr sz="3000">
              <a:latin typeface="Raleway"/>
              <a:ea typeface="Raleway"/>
              <a:cs typeface="Raleway"/>
              <a:sym typeface="Raleway"/>
            </a:endParaRPr>
          </a:p>
        </p:txBody>
      </p:sp>
      <p:sp>
        <p:nvSpPr>
          <p:cNvPr id="286" name="Google Shape;286;p47"/>
          <p:cNvSpPr txBox="1"/>
          <p:nvPr>
            <p:ph idx="12" type="sldNum"/>
          </p:nvPr>
        </p:nvSpPr>
        <p:spPr>
          <a:xfrm>
            <a:off x="8556784" y="6333134"/>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3"/>
          <p:cNvSpPr txBox="1"/>
          <p:nvPr>
            <p:ph type="title"/>
          </p:nvPr>
        </p:nvSpPr>
        <p:spPr>
          <a:xfrm>
            <a:off x="893700" y="274650"/>
            <a:ext cx="6462600" cy="1143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Outline</a:t>
            </a:r>
            <a:endParaRPr/>
          </a:p>
        </p:txBody>
      </p:sp>
      <p:sp>
        <p:nvSpPr>
          <p:cNvPr id="183" name="Google Shape;183;p33"/>
          <p:cNvSpPr txBox="1"/>
          <p:nvPr>
            <p:ph idx="1" type="body"/>
          </p:nvPr>
        </p:nvSpPr>
        <p:spPr>
          <a:xfrm>
            <a:off x="893700" y="1814675"/>
            <a:ext cx="6462600" cy="47364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600"/>
              </a:spcBef>
              <a:spcAft>
                <a:spcPts val="0"/>
              </a:spcAft>
              <a:buSzPts val="2000"/>
              <a:buAutoNum type="arabicPeriod"/>
            </a:pPr>
            <a:r>
              <a:rPr lang="en" sz="2000"/>
              <a:t>Architecture</a:t>
            </a:r>
            <a:endParaRPr sz="2000"/>
          </a:p>
          <a:p>
            <a:pPr indent="-355600" lvl="0" marL="457200" rtl="0" algn="l">
              <a:lnSpc>
                <a:spcPct val="115000"/>
              </a:lnSpc>
              <a:spcBef>
                <a:spcPts val="600"/>
              </a:spcBef>
              <a:spcAft>
                <a:spcPts val="0"/>
              </a:spcAft>
              <a:buSzPts val="2000"/>
              <a:buAutoNum type="arabicPeriod"/>
            </a:pPr>
            <a:r>
              <a:rPr lang="en" sz="2000"/>
              <a:t>Install setup</a:t>
            </a:r>
            <a:endParaRPr sz="2000"/>
          </a:p>
          <a:p>
            <a:pPr indent="-355600" lvl="0" marL="457200" rtl="0" algn="l">
              <a:lnSpc>
                <a:spcPct val="115000"/>
              </a:lnSpc>
              <a:spcBef>
                <a:spcPts val="600"/>
              </a:spcBef>
              <a:spcAft>
                <a:spcPts val="0"/>
              </a:spcAft>
              <a:buSzPts val="2000"/>
              <a:buAutoNum type="arabicPeriod"/>
            </a:pPr>
            <a:r>
              <a:rPr lang="en" sz="2000"/>
              <a:t>Implementation </a:t>
            </a:r>
            <a:endParaRPr sz="2000"/>
          </a:p>
          <a:p>
            <a:pPr indent="-355600" lvl="0" marL="457200" rtl="0" algn="l">
              <a:lnSpc>
                <a:spcPct val="115000"/>
              </a:lnSpc>
              <a:spcBef>
                <a:spcPts val="1000"/>
              </a:spcBef>
              <a:spcAft>
                <a:spcPts val="0"/>
              </a:spcAft>
              <a:buSzPts val="2000"/>
              <a:buAutoNum type="arabicPeriod"/>
            </a:pPr>
            <a:r>
              <a:rPr lang="en" sz="2000"/>
              <a:t>Loss</a:t>
            </a:r>
            <a:endParaRPr sz="2000"/>
          </a:p>
          <a:p>
            <a:pPr indent="-355600" lvl="0" marL="457200" rtl="0" algn="l">
              <a:lnSpc>
                <a:spcPct val="115000"/>
              </a:lnSpc>
              <a:spcBef>
                <a:spcPts val="1000"/>
              </a:spcBef>
              <a:spcAft>
                <a:spcPts val="0"/>
              </a:spcAft>
              <a:buSzPts val="2000"/>
              <a:buAutoNum type="arabicPeriod"/>
            </a:pPr>
            <a:r>
              <a:rPr lang="en" sz="2000"/>
              <a:t>Accuracy</a:t>
            </a:r>
            <a:endParaRPr sz="2000"/>
          </a:p>
          <a:p>
            <a:pPr indent="-355600" lvl="0" marL="457200" rtl="0" algn="l">
              <a:lnSpc>
                <a:spcPct val="115000"/>
              </a:lnSpc>
              <a:spcBef>
                <a:spcPts val="1000"/>
              </a:spcBef>
              <a:spcAft>
                <a:spcPts val="0"/>
              </a:spcAft>
              <a:buSzPts val="2000"/>
              <a:buAutoNum type="arabicPeriod"/>
            </a:pPr>
            <a:r>
              <a:rPr lang="en" sz="2000"/>
              <a:t>Conclusions</a:t>
            </a:r>
            <a:endParaRPr sz="2000"/>
          </a:p>
          <a:p>
            <a:pPr indent="0" lvl="0" marL="457200" rtl="0" algn="l">
              <a:lnSpc>
                <a:spcPct val="115000"/>
              </a:lnSpc>
              <a:spcBef>
                <a:spcPts val="1000"/>
              </a:spcBef>
              <a:spcAft>
                <a:spcPts val="0"/>
              </a:spcAft>
              <a:buNone/>
            </a:pPr>
            <a:r>
              <a:t/>
            </a:r>
            <a:endParaRPr sz="2000"/>
          </a:p>
          <a:p>
            <a:pPr indent="0" lvl="0" marL="0" rtl="0" algn="l">
              <a:lnSpc>
                <a:spcPct val="115000"/>
              </a:lnSpc>
              <a:spcBef>
                <a:spcPts val="1000"/>
              </a:spcBef>
              <a:spcAft>
                <a:spcPts val="0"/>
              </a:spcAft>
              <a:buNone/>
            </a:pPr>
            <a:r>
              <a:t/>
            </a:r>
            <a:endParaRPr sz="2000"/>
          </a:p>
          <a:p>
            <a:pPr indent="0" lvl="0" marL="457200" rtl="0" algn="l">
              <a:lnSpc>
                <a:spcPct val="115000"/>
              </a:lnSpc>
              <a:spcBef>
                <a:spcPts val="1000"/>
              </a:spcBef>
              <a:spcAft>
                <a:spcPts val="0"/>
              </a:spcAft>
              <a:buNone/>
            </a:pPr>
            <a:r>
              <a:t/>
            </a:r>
            <a:endParaRPr sz="2000"/>
          </a:p>
          <a:p>
            <a:pPr indent="0" lvl="0" marL="457200" rtl="0" algn="l">
              <a:lnSpc>
                <a:spcPct val="115000"/>
              </a:lnSpc>
              <a:spcBef>
                <a:spcPts val="1000"/>
              </a:spcBef>
              <a:spcAft>
                <a:spcPts val="1000"/>
              </a:spcAft>
              <a:buSzPts val="3000"/>
              <a:buNone/>
            </a:pPr>
            <a:r>
              <a:t/>
            </a:r>
            <a:endParaRPr sz="1800"/>
          </a:p>
        </p:txBody>
      </p:sp>
      <p:sp>
        <p:nvSpPr>
          <p:cNvPr id="184" name="Google Shape;184;p33"/>
          <p:cNvSpPr txBox="1"/>
          <p:nvPr>
            <p:ph idx="12" type="sldNum"/>
          </p:nvPr>
        </p:nvSpPr>
        <p:spPr>
          <a:xfrm>
            <a:off x="8556784" y="6333134"/>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4"/>
          <p:cNvSpPr txBox="1"/>
          <p:nvPr>
            <p:ph type="ctrTitle"/>
          </p:nvPr>
        </p:nvSpPr>
        <p:spPr>
          <a:xfrm>
            <a:off x="685800" y="2111123"/>
            <a:ext cx="7772400" cy="1546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800"/>
              <a:buNone/>
            </a:pPr>
            <a:r>
              <a:rPr lang="en"/>
              <a:t>Neural Network Architecture</a:t>
            </a:r>
            <a:endParaRPr/>
          </a:p>
        </p:txBody>
      </p:sp>
      <p:sp>
        <p:nvSpPr>
          <p:cNvPr id="190" name="Google Shape;190;p34"/>
          <p:cNvSpPr txBox="1"/>
          <p:nvPr>
            <p:ph idx="12" type="sldNum"/>
          </p:nvPr>
        </p:nvSpPr>
        <p:spPr>
          <a:xfrm>
            <a:off x="8556784" y="6333134"/>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5"/>
          <p:cNvSpPr txBox="1"/>
          <p:nvPr>
            <p:ph type="title"/>
          </p:nvPr>
        </p:nvSpPr>
        <p:spPr>
          <a:xfrm>
            <a:off x="519600" y="0"/>
            <a:ext cx="8104800" cy="1143300"/>
          </a:xfrm>
          <a:prstGeom prst="rect">
            <a:avLst/>
          </a:prstGeom>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b="1" lang="en" sz="3000"/>
              <a:t>CNN Architecture</a:t>
            </a:r>
            <a:endParaRPr b="1" sz="3000"/>
          </a:p>
        </p:txBody>
      </p:sp>
      <p:sp>
        <p:nvSpPr>
          <p:cNvPr id="196" name="Google Shape;196;p35"/>
          <p:cNvSpPr txBox="1"/>
          <p:nvPr>
            <p:ph idx="12" type="sldNum"/>
          </p:nvPr>
        </p:nvSpPr>
        <p:spPr>
          <a:xfrm>
            <a:off x="8498009" y="6333309"/>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7" name="Google Shape;197;p35"/>
          <p:cNvSpPr txBox="1"/>
          <p:nvPr/>
        </p:nvSpPr>
        <p:spPr>
          <a:xfrm>
            <a:off x="606600" y="1372350"/>
            <a:ext cx="5354700" cy="41133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2000"/>
              <a:t>3 conv layers</a:t>
            </a:r>
            <a:endParaRPr sz="2000"/>
          </a:p>
          <a:p>
            <a:pPr indent="-355600" lvl="0" marL="457200" rtl="0" algn="l">
              <a:lnSpc>
                <a:spcPct val="115000"/>
              </a:lnSpc>
              <a:spcBef>
                <a:spcPts val="0"/>
              </a:spcBef>
              <a:spcAft>
                <a:spcPts val="0"/>
              </a:spcAft>
              <a:buSzPts val="2000"/>
              <a:buChar char="-"/>
            </a:pPr>
            <a:r>
              <a:rPr lang="en" sz="2000"/>
              <a:t>Maxpooling</a:t>
            </a:r>
            <a:endParaRPr sz="2000"/>
          </a:p>
          <a:p>
            <a:pPr indent="-355600" lvl="0" marL="457200" rtl="0" algn="l">
              <a:lnSpc>
                <a:spcPct val="115000"/>
              </a:lnSpc>
              <a:spcBef>
                <a:spcPts val="0"/>
              </a:spcBef>
              <a:spcAft>
                <a:spcPts val="0"/>
              </a:spcAft>
              <a:buSzPts val="2000"/>
              <a:buChar char="-"/>
            </a:pPr>
            <a:r>
              <a:rPr lang="en" sz="2000"/>
              <a:t>BatchNorm</a:t>
            </a:r>
            <a:endParaRPr sz="2000"/>
          </a:p>
          <a:p>
            <a:pPr indent="-355600" lvl="0" marL="457200" rtl="0" algn="l">
              <a:lnSpc>
                <a:spcPct val="115000"/>
              </a:lnSpc>
              <a:spcBef>
                <a:spcPts val="0"/>
              </a:spcBef>
              <a:spcAft>
                <a:spcPts val="0"/>
              </a:spcAft>
              <a:buSzPts val="2000"/>
              <a:buChar char="-"/>
            </a:pPr>
            <a:r>
              <a:rPr lang="en" sz="2000"/>
              <a:t>Dropout (0.2)</a:t>
            </a:r>
            <a:endParaRPr sz="2000"/>
          </a:p>
          <a:p>
            <a:pPr indent="-355600" lvl="0" marL="457200" rtl="0" algn="l">
              <a:lnSpc>
                <a:spcPct val="115000"/>
              </a:lnSpc>
              <a:spcBef>
                <a:spcPts val="0"/>
              </a:spcBef>
              <a:spcAft>
                <a:spcPts val="0"/>
              </a:spcAft>
              <a:buSzPts val="2000"/>
              <a:buChar char="-"/>
            </a:pPr>
            <a:r>
              <a:rPr lang="en" sz="2000"/>
              <a:t>Global Average Pooling and Dense layers (If using Global Avg pooling we don’t need to use dense layers, but we used them in M3, so we kept them to make an even comparison)</a:t>
            </a:r>
            <a:endParaRPr sz="2000"/>
          </a:p>
          <a:p>
            <a:pPr indent="-355600" lvl="0" marL="457200" rtl="0" algn="l">
              <a:lnSpc>
                <a:spcPct val="115000"/>
              </a:lnSpc>
              <a:spcBef>
                <a:spcPts val="0"/>
              </a:spcBef>
              <a:spcAft>
                <a:spcPts val="0"/>
              </a:spcAft>
              <a:buSzPts val="2000"/>
              <a:buChar char="-"/>
            </a:pPr>
            <a:r>
              <a:rPr lang="en" sz="2000"/>
              <a:t>Learning rate = 0.01 with no momentum</a:t>
            </a:r>
            <a:endParaRPr sz="2000"/>
          </a:p>
          <a:p>
            <a:pPr indent="-355600" lvl="0" marL="457200" rtl="0" algn="l">
              <a:lnSpc>
                <a:spcPct val="115000"/>
              </a:lnSpc>
              <a:spcBef>
                <a:spcPts val="0"/>
              </a:spcBef>
              <a:spcAft>
                <a:spcPts val="0"/>
              </a:spcAft>
              <a:buSzPts val="2000"/>
              <a:buChar char="-"/>
            </a:pPr>
            <a:r>
              <a:rPr lang="en" sz="2000"/>
              <a:t>Batch size = 32</a:t>
            </a:r>
            <a:endParaRPr sz="2000"/>
          </a:p>
        </p:txBody>
      </p:sp>
      <p:pic>
        <p:nvPicPr>
          <p:cNvPr id="198" name="Google Shape;198;p35"/>
          <p:cNvPicPr preferRelativeResize="0"/>
          <p:nvPr/>
        </p:nvPicPr>
        <p:blipFill>
          <a:blip r:embed="rId3">
            <a:alphaModFix/>
          </a:blip>
          <a:stretch>
            <a:fillRect/>
          </a:stretch>
        </p:blipFill>
        <p:spPr>
          <a:xfrm>
            <a:off x="5897750" y="384475"/>
            <a:ext cx="2771815" cy="61012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6"/>
          <p:cNvSpPr txBox="1"/>
          <p:nvPr>
            <p:ph type="ctrTitle"/>
          </p:nvPr>
        </p:nvSpPr>
        <p:spPr>
          <a:xfrm>
            <a:off x="685800" y="2111123"/>
            <a:ext cx="7772400" cy="1546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800"/>
              <a:buNone/>
            </a:pPr>
            <a:r>
              <a:rPr lang="en"/>
              <a:t>Sessions</a:t>
            </a:r>
            <a:endParaRPr/>
          </a:p>
        </p:txBody>
      </p:sp>
      <p:sp>
        <p:nvSpPr>
          <p:cNvPr id="204" name="Google Shape;204;p36"/>
          <p:cNvSpPr txBox="1"/>
          <p:nvPr>
            <p:ph idx="1" type="subTitle"/>
          </p:nvPr>
        </p:nvSpPr>
        <p:spPr>
          <a:xfrm>
            <a:off x="685800" y="3786738"/>
            <a:ext cx="7772400" cy="1046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a:t>Which we have done.</a:t>
            </a:r>
            <a:endParaRPr/>
          </a:p>
        </p:txBody>
      </p:sp>
      <p:sp>
        <p:nvSpPr>
          <p:cNvPr id="205" name="Google Shape;205;p36"/>
          <p:cNvSpPr txBox="1"/>
          <p:nvPr>
            <p:ph idx="12" type="sldNum"/>
          </p:nvPr>
        </p:nvSpPr>
        <p:spPr>
          <a:xfrm>
            <a:off x="8556784" y="6333134"/>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7"/>
          <p:cNvSpPr txBox="1"/>
          <p:nvPr>
            <p:ph idx="12" type="sldNum"/>
          </p:nvPr>
        </p:nvSpPr>
        <p:spPr>
          <a:xfrm>
            <a:off x="85567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
        <p:nvSpPr>
          <p:cNvPr id="211" name="Google Shape;211;p37"/>
          <p:cNvSpPr txBox="1"/>
          <p:nvPr>
            <p:ph type="ctrTitle"/>
          </p:nvPr>
        </p:nvSpPr>
        <p:spPr>
          <a:xfrm>
            <a:off x="721425" y="3785250"/>
            <a:ext cx="6244500" cy="2547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800"/>
              <a:buNone/>
            </a:pPr>
            <a:r>
              <a:rPr lang="en"/>
              <a:t>Install and setup the development framework </a:t>
            </a:r>
            <a:endParaRPr/>
          </a:p>
          <a:p>
            <a:pPr indent="0" lvl="0" marL="0" rtl="0" algn="l">
              <a:lnSpc>
                <a:spcPct val="100000"/>
              </a:lnSpc>
              <a:spcBef>
                <a:spcPts val="0"/>
              </a:spcBef>
              <a:spcAft>
                <a:spcPts val="0"/>
              </a:spcAft>
              <a:buSzPts val="4800"/>
              <a:buNone/>
            </a:pPr>
            <a:r>
              <a:t/>
            </a:r>
            <a:endParaRPr/>
          </a:p>
          <a:p>
            <a:pPr indent="0" lvl="0" marL="0" rtl="0" algn="l">
              <a:lnSpc>
                <a:spcPct val="100000"/>
              </a:lnSpc>
              <a:spcBef>
                <a:spcPts val="0"/>
              </a:spcBef>
              <a:spcAft>
                <a:spcPts val="0"/>
              </a:spcAft>
              <a:buSzPts val="4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8"/>
          <p:cNvSpPr txBox="1"/>
          <p:nvPr>
            <p:ph type="title"/>
          </p:nvPr>
        </p:nvSpPr>
        <p:spPr>
          <a:xfrm>
            <a:off x="215075" y="-44300"/>
            <a:ext cx="8579100" cy="1172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t/>
            </a:r>
            <a:endParaRPr b="1" sz="2400"/>
          </a:p>
          <a:p>
            <a:pPr indent="0" lvl="0" marL="0" rtl="0" algn="l">
              <a:lnSpc>
                <a:spcPct val="100000"/>
              </a:lnSpc>
              <a:spcBef>
                <a:spcPts val="0"/>
              </a:spcBef>
              <a:spcAft>
                <a:spcPts val="0"/>
              </a:spcAft>
              <a:buSzPts val="3600"/>
              <a:buNone/>
            </a:pPr>
            <a:r>
              <a:rPr b="1" lang="en" sz="2400"/>
              <a:t>Install and setup the development framework </a:t>
            </a:r>
            <a:endParaRPr sz="2400"/>
          </a:p>
          <a:p>
            <a:pPr indent="0" lvl="0" marL="0" rtl="0" algn="l">
              <a:lnSpc>
                <a:spcPct val="100000"/>
              </a:lnSpc>
              <a:spcBef>
                <a:spcPts val="0"/>
              </a:spcBef>
              <a:spcAft>
                <a:spcPts val="0"/>
              </a:spcAft>
              <a:buSzPts val="3600"/>
              <a:buNone/>
            </a:pPr>
            <a:r>
              <a:t/>
            </a:r>
            <a:endParaRPr sz="2400"/>
          </a:p>
        </p:txBody>
      </p:sp>
      <p:sp>
        <p:nvSpPr>
          <p:cNvPr id="217" name="Google Shape;217;p38"/>
          <p:cNvSpPr txBox="1"/>
          <p:nvPr>
            <p:ph idx="12" type="sldNum"/>
          </p:nvPr>
        </p:nvSpPr>
        <p:spPr>
          <a:xfrm>
            <a:off x="8556784" y="6333134"/>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218" name="Google Shape;218;p38"/>
          <p:cNvSpPr txBox="1"/>
          <p:nvPr/>
        </p:nvSpPr>
        <p:spPr>
          <a:xfrm>
            <a:off x="359550" y="1004800"/>
            <a:ext cx="7576500" cy="50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Lato"/>
                <a:ea typeface="Lato"/>
                <a:cs typeface="Lato"/>
                <a:sym typeface="Lato"/>
              </a:rPr>
              <a:t>In order to have available the </a:t>
            </a:r>
            <a:r>
              <a:rPr lang="en" sz="1800">
                <a:latin typeface="Lato"/>
                <a:ea typeface="Lato"/>
                <a:cs typeface="Lato"/>
                <a:sym typeface="Lato"/>
              </a:rPr>
              <a:t>environment</a:t>
            </a:r>
            <a:r>
              <a:rPr lang="en" sz="1800">
                <a:latin typeface="Lato"/>
                <a:ea typeface="Lato"/>
                <a:cs typeface="Lato"/>
                <a:sym typeface="Lato"/>
              </a:rPr>
              <a:t> and the usage of GPUs in the server we follow the following steps:</a:t>
            </a:r>
            <a:endParaRPr sz="1800">
              <a:latin typeface="Lato"/>
              <a:ea typeface="Lato"/>
              <a:cs typeface="Lato"/>
              <a:sym typeface="Lato"/>
            </a:endParaRPr>
          </a:p>
          <a:p>
            <a:pPr indent="-342900" lvl="0" marL="457200" rtl="0" algn="l">
              <a:spcBef>
                <a:spcPts val="0"/>
              </a:spcBef>
              <a:spcAft>
                <a:spcPts val="0"/>
              </a:spcAft>
              <a:buSzPts val="1800"/>
              <a:buFont typeface="Lato"/>
              <a:buChar char="-"/>
            </a:pPr>
            <a:r>
              <a:rPr lang="en" sz="1800">
                <a:latin typeface="Lato"/>
                <a:ea typeface="Lato"/>
                <a:cs typeface="Lato"/>
                <a:sym typeface="Lato"/>
              </a:rPr>
              <a:t>We executed the command →  </a:t>
            </a:r>
            <a:r>
              <a:rPr i="1" lang="en" sz="1800">
                <a:latin typeface="Lato"/>
                <a:ea typeface="Lato"/>
                <a:cs typeface="Lato"/>
                <a:sym typeface="Lato"/>
              </a:rPr>
              <a:t>bash ~/mcv/Anaconda3-2019.10-Linux-x86_64.sh</a:t>
            </a:r>
            <a:endParaRPr i="1" sz="1800">
              <a:latin typeface="Lato"/>
              <a:ea typeface="Lato"/>
              <a:cs typeface="Lato"/>
              <a:sym typeface="Lato"/>
            </a:endParaRPr>
          </a:p>
          <a:p>
            <a:pPr indent="-342900" lvl="0" marL="457200" rtl="0" algn="l">
              <a:spcBef>
                <a:spcPts val="0"/>
              </a:spcBef>
              <a:spcAft>
                <a:spcPts val="0"/>
              </a:spcAft>
              <a:buSzPts val="1800"/>
              <a:buFont typeface="Lato"/>
              <a:buChar char="-"/>
            </a:pPr>
            <a:r>
              <a:rPr lang="en" sz="1800">
                <a:latin typeface="Lato"/>
                <a:ea typeface="Lato"/>
                <a:cs typeface="Lato"/>
                <a:sym typeface="Lato"/>
              </a:rPr>
              <a:t>The </a:t>
            </a:r>
            <a:r>
              <a:rPr lang="en" sz="1800">
                <a:latin typeface="Lato"/>
                <a:ea typeface="Lato"/>
                <a:cs typeface="Lato"/>
                <a:sym typeface="Lato"/>
              </a:rPr>
              <a:t>previous</a:t>
            </a:r>
            <a:r>
              <a:rPr lang="en" sz="1800">
                <a:latin typeface="Lato"/>
                <a:ea typeface="Lato"/>
                <a:cs typeface="Lato"/>
                <a:sym typeface="Lato"/>
              </a:rPr>
              <a:t> command was set up  in the path of our group → /home/grupo03</a:t>
            </a:r>
            <a:endParaRPr sz="1800">
              <a:solidFill>
                <a:schemeClr val="dk1"/>
              </a:solidFill>
            </a:endParaRPr>
          </a:p>
          <a:p>
            <a:pPr indent="-342900" lvl="0" marL="457200" rtl="0" algn="l">
              <a:spcBef>
                <a:spcPts val="0"/>
              </a:spcBef>
              <a:spcAft>
                <a:spcPts val="0"/>
              </a:spcAft>
              <a:buSzPts val="1800"/>
              <a:buFont typeface="Lato"/>
              <a:buChar char="-"/>
            </a:pPr>
            <a:r>
              <a:rPr lang="en" sz="1800">
                <a:solidFill>
                  <a:schemeClr val="dk1"/>
                </a:solidFill>
                <a:latin typeface="Lato"/>
                <a:ea typeface="Lato"/>
                <a:cs typeface="Lato"/>
                <a:sym typeface="Lato"/>
              </a:rPr>
              <a:t>In order to use</a:t>
            </a:r>
            <a:r>
              <a:rPr lang="en" sz="1800">
                <a:solidFill>
                  <a:schemeClr val="dk1"/>
                </a:solidFill>
                <a:latin typeface="Lato"/>
                <a:ea typeface="Lato"/>
                <a:cs typeface="Lato"/>
                <a:sym typeface="Lato"/>
              </a:rPr>
              <a:t> an interface to Graphviz we </a:t>
            </a:r>
            <a:r>
              <a:rPr lang="en" sz="1800">
                <a:solidFill>
                  <a:schemeClr val="dk1"/>
                </a:solidFill>
                <a:latin typeface="Lato"/>
                <a:ea typeface="Lato"/>
                <a:cs typeface="Lato"/>
                <a:sym typeface="Lato"/>
              </a:rPr>
              <a:t>installed</a:t>
            </a:r>
            <a:r>
              <a:rPr lang="en" sz="1800">
                <a:solidFill>
                  <a:schemeClr val="dk1"/>
                </a:solidFill>
                <a:latin typeface="Lato"/>
                <a:ea typeface="Lato"/>
                <a:cs typeface="Lato"/>
                <a:sym typeface="Lato"/>
              </a:rPr>
              <a:t> Pydot with the command →</a:t>
            </a:r>
            <a:r>
              <a:rPr i="1" lang="en" sz="1800">
                <a:solidFill>
                  <a:schemeClr val="dk1"/>
                </a:solidFill>
                <a:latin typeface="Lato"/>
                <a:ea typeface="Lato"/>
                <a:cs typeface="Lato"/>
                <a:sym typeface="Lato"/>
              </a:rPr>
              <a:t> conda install -c anaconda pydot</a:t>
            </a:r>
            <a:endParaRPr i="1" sz="1800">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sz="1800">
                <a:solidFill>
                  <a:schemeClr val="dk1"/>
                </a:solidFill>
                <a:latin typeface="Lato"/>
                <a:ea typeface="Lato"/>
                <a:cs typeface="Lato"/>
                <a:sym typeface="Lato"/>
              </a:rPr>
              <a:t>One of the most important steps is allow the use of Cuda and the GPUs for this reason is </a:t>
            </a:r>
            <a:r>
              <a:rPr lang="en" sz="1800">
                <a:solidFill>
                  <a:schemeClr val="dk1"/>
                </a:solidFill>
                <a:latin typeface="Lato"/>
                <a:ea typeface="Lato"/>
                <a:cs typeface="Lato"/>
                <a:sym typeface="Lato"/>
              </a:rPr>
              <a:t>necessary</a:t>
            </a:r>
            <a:r>
              <a:rPr lang="en" sz="1800">
                <a:solidFill>
                  <a:schemeClr val="dk1"/>
                </a:solidFill>
                <a:latin typeface="Lato"/>
                <a:ea typeface="Lato"/>
                <a:cs typeface="Lato"/>
                <a:sym typeface="Lato"/>
              </a:rPr>
              <a:t> to add in the file .bashrc the following lines:</a:t>
            </a:r>
            <a:endParaRPr sz="1800">
              <a:solidFill>
                <a:schemeClr val="dk1"/>
              </a:solidFill>
              <a:latin typeface="Lato"/>
              <a:ea typeface="Lato"/>
              <a:cs typeface="Lato"/>
              <a:sym typeface="Lato"/>
            </a:endParaRPr>
          </a:p>
          <a:p>
            <a:pPr indent="-342900" lvl="1" marL="914400" rtl="0" algn="l">
              <a:lnSpc>
                <a:spcPct val="115000"/>
              </a:lnSpc>
              <a:spcBef>
                <a:spcPts val="0"/>
              </a:spcBef>
              <a:spcAft>
                <a:spcPts val="0"/>
              </a:spcAft>
              <a:buClr>
                <a:schemeClr val="dk1"/>
              </a:buClr>
              <a:buSzPts val="1800"/>
              <a:buFont typeface="Lato"/>
              <a:buChar char="-"/>
            </a:pPr>
            <a:r>
              <a:rPr i="1" lang="en" sz="1800">
                <a:solidFill>
                  <a:schemeClr val="dk1"/>
                </a:solidFill>
                <a:latin typeface="Lato"/>
                <a:ea typeface="Lato"/>
                <a:cs typeface="Lato"/>
                <a:sym typeface="Lato"/>
              </a:rPr>
              <a:t>export LD_LIBRARY_PATH=/usr/local/cuda/lib64:$LD_LIBRARY_PATH</a:t>
            </a:r>
            <a:endParaRPr i="1" sz="1800">
              <a:solidFill>
                <a:schemeClr val="dk1"/>
              </a:solidFill>
              <a:latin typeface="Lato"/>
              <a:ea typeface="Lato"/>
              <a:cs typeface="Lato"/>
              <a:sym typeface="Lato"/>
            </a:endParaRPr>
          </a:p>
          <a:p>
            <a:pPr indent="-342900" lvl="1" marL="914400" rtl="0" algn="l">
              <a:lnSpc>
                <a:spcPct val="115000"/>
              </a:lnSpc>
              <a:spcBef>
                <a:spcPts val="0"/>
              </a:spcBef>
              <a:spcAft>
                <a:spcPts val="0"/>
              </a:spcAft>
              <a:buClr>
                <a:schemeClr val="dk1"/>
              </a:buClr>
              <a:buSzPts val="1800"/>
              <a:buFont typeface="Lato"/>
              <a:buChar char="-"/>
            </a:pPr>
            <a:r>
              <a:rPr i="1" lang="en" sz="1800">
                <a:solidFill>
                  <a:schemeClr val="dk1"/>
                </a:solidFill>
                <a:latin typeface="Lato"/>
                <a:ea typeface="Lato"/>
                <a:cs typeface="Lato"/>
                <a:sym typeface="Lato"/>
              </a:rPr>
              <a:t>export CUDA_HOME=/usr/local/cuda</a:t>
            </a:r>
            <a:endParaRPr sz="1800">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sz="1800">
                <a:solidFill>
                  <a:schemeClr val="dk1"/>
                </a:solidFill>
                <a:latin typeface="Lato"/>
                <a:ea typeface="Lato"/>
                <a:cs typeface="Lato"/>
                <a:sym typeface="Lato"/>
              </a:rPr>
              <a:t>As is necessary the framework Pytorch for this lab we executed the command →</a:t>
            </a:r>
            <a:r>
              <a:rPr i="1" lang="en" sz="1800">
                <a:solidFill>
                  <a:schemeClr val="dk1"/>
                </a:solidFill>
                <a:latin typeface="Lato"/>
                <a:ea typeface="Lato"/>
                <a:cs typeface="Lato"/>
                <a:sym typeface="Lato"/>
              </a:rPr>
              <a:t> conda install pytorch torchvision -c pytorch</a:t>
            </a:r>
            <a:endParaRPr sz="18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9"/>
          <p:cNvSpPr txBox="1"/>
          <p:nvPr>
            <p:ph type="ctrTitle"/>
          </p:nvPr>
        </p:nvSpPr>
        <p:spPr>
          <a:xfrm>
            <a:off x="721425" y="3785250"/>
            <a:ext cx="7076700" cy="2547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800"/>
              <a:buNone/>
            </a:pPr>
            <a:r>
              <a:rPr lang="en"/>
              <a:t>Implement Image Classification network from M3 in Pytorch</a:t>
            </a:r>
            <a:endParaRPr/>
          </a:p>
          <a:p>
            <a:pPr indent="0" lvl="0" marL="0" rtl="0" algn="l">
              <a:lnSpc>
                <a:spcPct val="100000"/>
              </a:lnSpc>
              <a:spcBef>
                <a:spcPts val="0"/>
              </a:spcBef>
              <a:spcAft>
                <a:spcPts val="0"/>
              </a:spcAft>
              <a:buSzPts val="4800"/>
              <a:buNone/>
            </a:pPr>
            <a:r>
              <a:t/>
            </a:r>
            <a:endParaRPr/>
          </a:p>
          <a:p>
            <a:pPr indent="0" lvl="0" marL="0" rtl="0" algn="l">
              <a:lnSpc>
                <a:spcPct val="100000"/>
              </a:lnSpc>
              <a:spcBef>
                <a:spcPts val="0"/>
              </a:spcBef>
              <a:spcAft>
                <a:spcPts val="0"/>
              </a:spcAft>
              <a:buSzPts val="4800"/>
              <a:buNone/>
            </a:pPr>
            <a:r>
              <a:t/>
            </a:r>
            <a:endParaRPr/>
          </a:p>
        </p:txBody>
      </p:sp>
      <p:sp>
        <p:nvSpPr>
          <p:cNvPr id="224" name="Google Shape;224;p39"/>
          <p:cNvSpPr txBox="1"/>
          <p:nvPr>
            <p:ph idx="12" type="sldNum"/>
          </p:nvPr>
        </p:nvSpPr>
        <p:spPr>
          <a:xfrm>
            <a:off x="8556784" y="6333134"/>
            <a:ext cx="548700" cy="5247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40"/>
          <p:cNvSpPr txBox="1"/>
          <p:nvPr>
            <p:ph type="title"/>
          </p:nvPr>
        </p:nvSpPr>
        <p:spPr>
          <a:xfrm>
            <a:off x="231850" y="90000"/>
            <a:ext cx="8579100" cy="1172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t/>
            </a:r>
            <a:endParaRPr b="1" sz="2400"/>
          </a:p>
          <a:p>
            <a:pPr indent="0" lvl="0" marL="0" rtl="0" algn="l">
              <a:lnSpc>
                <a:spcPct val="100000"/>
              </a:lnSpc>
              <a:spcBef>
                <a:spcPts val="0"/>
              </a:spcBef>
              <a:spcAft>
                <a:spcPts val="0"/>
              </a:spcAft>
              <a:buSzPts val="3600"/>
              <a:buNone/>
            </a:pPr>
            <a:r>
              <a:rPr b="1" lang="en" sz="2400"/>
              <a:t>Implement Image Classification network from M3 in Pytorch</a:t>
            </a:r>
            <a:endParaRPr sz="2400"/>
          </a:p>
          <a:p>
            <a:pPr indent="0" lvl="0" marL="0" rtl="0" algn="l">
              <a:lnSpc>
                <a:spcPct val="100000"/>
              </a:lnSpc>
              <a:spcBef>
                <a:spcPts val="0"/>
              </a:spcBef>
              <a:spcAft>
                <a:spcPts val="0"/>
              </a:spcAft>
              <a:buSzPts val="3600"/>
              <a:buNone/>
            </a:pPr>
            <a:r>
              <a:t/>
            </a:r>
            <a:endParaRPr sz="2400"/>
          </a:p>
        </p:txBody>
      </p:sp>
      <p:sp>
        <p:nvSpPr>
          <p:cNvPr id="230" name="Google Shape;230;p40"/>
          <p:cNvSpPr txBox="1"/>
          <p:nvPr>
            <p:ph idx="12" type="sldNum"/>
          </p:nvPr>
        </p:nvSpPr>
        <p:spPr>
          <a:xfrm>
            <a:off x="8556784" y="6333134"/>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231" name="Google Shape;231;p40"/>
          <p:cNvSpPr txBox="1"/>
          <p:nvPr/>
        </p:nvSpPr>
        <p:spPr>
          <a:xfrm>
            <a:off x="651900" y="4433450"/>
            <a:ext cx="7840200" cy="213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In this slide we can see the implementation in Pytorch of the model that we used for the project in M3.</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We went </a:t>
            </a:r>
            <a:r>
              <a:rPr lang="en">
                <a:latin typeface="Lato"/>
                <a:ea typeface="Lato"/>
                <a:cs typeface="Lato"/>
                <a:sym typeface="Lato"/>
              </a:rPr>
              <a:t>through</a:t>
            </a:r>
            <a:r>
              <a:rPr lang="en">
                <a:latin typeface="Lato"/>
                <a:ea typeface="Lato"/>
                <a:cs typeface="Lato"/>
                <a:sym typeface="Lato"/>
              </a:rPr>
              <a:t> the architecture in keras in order to translate each layer to Pycharm </a:t>
            </a:r>
            <a:r>
              <a:rPr lang="en">
                <a:latin typeface="Lato"/>
                <a:ea typeface="Lato"/>
                <a:cs typeface="Lato"/>
                <a:sym typeface="Lato"/>
              </a:rPr>
              <a:t>syntax</a:t>
            </a:r>
            <a:r>
              <a:rPr lang="en">
                <a:latin typeface="Lato"/>
                <a:ea typeface="Lato"/>
                <a:cs typeface="Lato"/>
                <a:sym typeface="Lato"/>
              </a:rPr>
              <a:t>.</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In the --init-- method we </a:t>
            </a:r>
            <a:r>
              <a:rPr lang="en">
                <a:latin typeface="Lato"/>
                <a:ea typeface="Lato"/>
                <a:cs typeface="Lato"/>
                <a:sym typeface="Lato"/>
              </a:rPr>
              <a:t>defined</a:t>
            </a:r>
            <a:r>
              <a:rPr lang="en">
                <a:latin typeface="Lato"/>
                <a:ea typeface="Lato"/>
                <a:cs typeface="Lato"/>
                <a:sym typeface="Lato"/>
              </a:rPr>
              <a:t> all the layers to be used in our architecture.</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In the method forward we </a:t>
            </a:r>
            <a:r>
              <a:rPr lang="en">
                <a:latin typeface="Lato"/>
                <a:ea typeface="Lato"/>
                <a:cs typeface="Lato"/>
                <a:sym typeface="Lato"/>
              </a:rPr>
              <a:t>build</a:t>
            </a:r>
            <a:r>
              <a:rPr lang="en">
                <a:latin typeface="Lato"/>
                <a:ea typeface="Lato"/>
                <a:cs typeface="Lato"/>
                <a:sym typeface="Lato"/>
              </a:rPr>
              <a:t> the architecture connecting the differents layers in order to conform the architecture </a:t>
            </a:r>
            <a:r>
              <a:rPr lang="en">
                <a:latin typeface="Lato"/>
                <a:ea typeface="Lato"/>
                <a:cs typeface="Lato"/>
                <a:sym typeface="Lato"/>
              </a:rPr>
              <a:t>detailed</a:t>
            </a:r>
            <a:r>
              <a:rPr lang="en">
                <a:latin typeface="Lato"/>
                <a:ea typeface="Lato"/>
                <a:cs typeface="Lato"/>
                <a:sym typeface="Lato"/>
              </a:rPr>
              <a:t> in Keras.</a:t>
            </a:r>
            <a:endParaRPr>
              <a:latin typeface="Lato"/>
              <a:ea typeface="Lato"/>
              <a:cs typeface="Lato"/>
              <a:sym typeface="Lato"/>
            </a:endParaRPr>
          </a:p>
        </p:txBody>
      </p:sp>
      <p:pic>
        <p:nvPicPr>
          <p:cNvPr id="232" name="Google Shape;232;p40"/>
          <p:cNvPicPr preferRelativeResize="0"/>
          <p:nvPr/>
        </p:nvPicPr>
        <p:blipFill>
          <a:blip r:embed="rId3">
            <a:alphaModFix/>
          </a:blip>
          <a:stretch>
            <a:fillRect/>
          </a:stretch>
        </p:blipFill>
        <p:spPr>
          <a:xfrm>
            <a:off x="732550" y="1262100"/>
            <a:ext cx="3455458" cy="3100224"/>
          </a:xfrm>
          <a:prstGeom prst="rect">
            <a:avLst/>
          </a:prstGeom>
          <a:noFill/>
          <a:ln>
            <a:noFill/>
          </a:ln>
        </p:spPr>
      </p:pic>
      <p:pic>
        <p:nvPicPr>
          <p:cNvPr id="233" name="Google Shape;233;p40"/>
          <p:cNvPicPr preferRelativeResize="0"/>
          <p:nvPr/>
        </p:nvPicPr>
        <p:blipFill>
          <a:blip r:embed="rId4">
            <a:alphaModFix/>
          </a:blip>
          <a:stretch>
            <a:fillRect/>
          </a:stretch>
        </p:blipFill>
        <p:spPr>
          <a:xfrm>
            <a:off x="4824100" y="1787425"/>
            <a:ext cx="3667999" cy="2049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Anton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