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5CE7-4FE3-43BA-BCF2-54CE26B7D896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03F2-8FEC-461D-A45E-17AF2B21D2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56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smtClean="0"/>
              <a:t> service handler</a:t>
            </a:r>
            <a:r>
              <a:rPr lang="nb-NO" baseline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8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3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9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42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72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5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6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6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55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8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8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47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514330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92194" y="310825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24172" y="417206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7534905" y="311949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52219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551001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62301" y="332390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66157" y="332390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52364" y="332390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66157" y="361193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79950" y="361193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41033" y="312993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912404" y="312893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21152" y="343772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56485" y="342413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38571" y="439440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44252" y="419943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539620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539620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568423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568423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519900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546820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579805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579805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96045" y="443621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38570" y="464405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6" name="TekstSylinder 125"/>
          <p:cNvSpPr txBox="1"/>
          <p:nvPr/>
        </p:nvSpPr>
        <p:spPr>
          <a:xfrm>
            <a:off x="4335751" y="285293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48499" y="391295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37480" y="491451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Meldingsutveksling i sikker digital post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8109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Transportkanalar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6" name="Rett pil 5"/>
          <p:cNvCxnSpPr/>
          <p:nvPr/>
        </p:nvCxnSpPr>
        <p:spPr>
          <a:xfrm>
            <a:off x="616610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633682" y="1775138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postavsender-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cxnSp>
        <p:nvCxnSpPr>
          <p:cNvPr id="79" name="Rett pil 78"/>
          <p:cNvCxnSpPr/>
          <p:nvPr/>
        </p:nvCxnSpPr>
        <p:spPr>
          <a:xfrm>
            <a:off x="193131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Sylinder 79"/>
          <p:cNvSpPr txBox="1"/>
          <p:nvPr/>
        </p:nvSpPr>
        <p:spPr>
          <a:xfrm>
            <a:off x="1935303" y="2060848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  <p:cxnSp>
        <p:nvCxnSpPr>
          <p:cNvPr id="82" name="Rett pil 81"/>
          <p:cNvCxnSpPr/>
          <p:nvPr/>
        </p:nvCxnSpPr>
        <p:spPr>
          <a:xfrm>
            <a:off x="323857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tt pil 85"/>
          <p:cNvCxnSpPr/>
          <p:nvPr/>
        </p:nvCxnSpPr>
        <p:spPr>
          <a:xfrm>
            <a:off x="4552364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 92"/>
          <p:cNvCxnSpPr/>
          <p:nvPr/>
        </p:nvCxnSpPr>
        <p:spPr>
          <a:xfrm>
            <a:off x="5866157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tt pil 96"/>
          <p:cNvCxnSpPr/>
          <p:nvPr/>
        </p:nvCxnSpPr>
        <p:spPr>
          <a:xfrm>
            <a:off x="7167188" y="2645413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Sylinder 100"/>
          <p:cNvSpPr txBox="1"/>
          <p:nvPr/>
        </p:nvSpPr>
        <p:spPr>
          <a:xfrm>
            <a:off x="3247106" y="176206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560899" y="1764113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0" name="TekstSylinder 109"/>
          <p:cNvSpPr txBox="1"/>
          <p:nvPr/>
        </p:nvSpPr>
        <p:spPr>
          <a:xfrm>
            <a:off x="7178244" y="175853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postboks-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5" name="TekstSylinder 114"/>
          <p:cNvSpPr txBox="1"/>
          <p:nvPr/>
        </p:nvSpPr>
        <p:spPr>
          <a:xfrm>
            <a:off x="5872012" y="2082914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0719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4" y="1268760"/>
            <a:ext cx="134486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413353" cy="985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Krypter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 (som hentes fra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V="1">
            <a:off x="1732948" y="1271625"/>
            <a:ext cx="191829" cy="1794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982128" y="306572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postavsenders sertifikat</a:t>
            </a:r>
            <a:endParaRPr lang="nb-NO" sz="1000" dirty="0"/>
          </a:p>
        </p:txBody>
      </p:sp>
      <p:cxnSp>
        <p:nvCxnSpPr>
          <p:cNvPr id="84" name="Rett pil 83"/>
          <p:cNvCxnSpPr>
            <a:stCxn id="86" idx="0"/>
          </p:cNvCxnSpPr>
          <p:nvPr/>
        </p:nvCxnSpPr>
        <p:spPr>
          <a:xfrm flipV="1">
            <a:off x="2793432" y="1280753"/>
            <a:ext cx="445139" cy="919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042612" y="220026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postavsenders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V="1">
            <a:off x="4873618" y="2276832"/>
            <a:ext cx="992539" cy="16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122798" y="395566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V="1">
            <a:off x="6689371" y="2276835"/>
            <a:ext cx="472930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5938551" y="3992251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108" name="Rett pil 107"/>
          <p:cNvCxnSpPr>
            <a:stCxn id="110" idx="0"/>
          </p:cNvCxnSpPr>
          <p:nvPr/>
        </p:nvCxnSpPr>
        <p:spPr>
          <a:xfrm flipV="1">
            <a:off x="8318413" y="2262587"/>
            <a:ext cx="150317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67593" y="3978003"/>
            <a:ext cx="1501640" cy="134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Dekrypter</a:t>
            </a:r>
            <a:r>
              <a:rPr lang="nb-NO" sz="1000" dirty="0" smtClean="0"/>
              <a:t>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</a:t>
            </a:r>
          </a:p>
          <a:p>
            <a:pPr algn="ctr"/>
            <a:r>
              <a:rPr lang="nb-NO" sz="1000" dirty="0" smtClean="0"/>
              <a:t>(som lages av postboks og </a:t>
            </a:r>
            <a:r>
              <a:rPr lang="nb-NO" sz="1000" dirty="0" err="1" smtClean="0"/>
              <a:t>tilgjengeliggjerest</a:t>
            </a:r>
            <a:r>
              <a:rPr lang="nb-NO" sz="1000" dirty="0" smtClean="0"/>
              <a:t> til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sp>
        <p:nvSpPr>
          <p:cNvPr id="87" name="TekstSylinder 86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750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415112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80061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443872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9130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93795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8182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95715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957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95715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8374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83747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40174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40074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70953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9594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66621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47123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668008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668008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956040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95604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47081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740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4069859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406985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70802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915858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124744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84763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8632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666210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70763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504769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95715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8151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postboks signatur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95715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352860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postboks sertifikat</a:t>
            </a:r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668008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200036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476</Words>
  <Application>Microsoft Office PowerPoint</Application>
  <PresentationFormat>Skjermfremvisning (4:3)</PresentationFormat>
  <Paragraphs>115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>DIFI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Steinar Henriksen</dc:creator>
  <cp:lastModifiedBy>Arne Berner</cp:lastModifiedBy>
  <cp:revision>14</cp:revision>
  <dcterms:created xsi:type="dcterms:W3CDTF">2014-02-06T12:24:48Z</dcterms:created>
  <dcterms:modified xsi:type="dcterms:W3CDTF">2014-03-28T07:27:35Z</dcterms:modified>
</cp:coreProperties>
</file>