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9" r:id="rId3"/>
    <p:sldId id="332" r:id="rId4"/>
    <p:sldId id="331" r:id="rId5"/>
    <p:sldId id="333" r:id="rId6"/>
  </p:sldIdLst>
  <p:sldSz cx="9144000" cy="6858000" type="screen4x3"/>
  <p:notesSz cx="7102475" cy="93884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0000"/>
    <a:srgbClr val="C0C0C0"/>
    <a:srgbClr val="FF9900"/>
    <a:srgbClr val="FFFF00"/>
    <a:srgbClr val="FFCC66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 autoAdjust="0"/>
    <p:restoredTop sz="90600" autoAdjust="0"/>
  </p:normalViewPr>
  <p:slideViewPr>
    <p:cSldViewPr snapToGrid="0">
      <p:cViewPr>
        <p:scale>
          <a:sx n="55" d="100"/>
          <a:sy n="55" d="100"/>
        </p:scale>
        <p:origin x="-2064" y="-6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8575"/>
            <a:ext cx="30781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918575"/>
            <a:ext cx="307816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8B8F8CF2-258A-4539-9DE4-146487D7D0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3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E26C6A5-8AB3-4FEF-ACD9-2352E842F2BF}" type="datetimeFigureOut">
              <a:rPr lang="en-US"/>
              <a:pPr>
                <a:defRPr/>
              </a:pPr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305286A-C107-40EA-BA45-97B7C8D8CD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0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26918-0165-46C6-B3A1-5FA1672D842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FF784-639E-4EAD-8F12-EF7C8F91951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5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81A0B-A055-4EB2-BA95-2C0A5862E7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E8C2A-1104-44E7-935D-15628A56E6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6131-A1CE-4658-B144-3B32CA1FDD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E7048-7F0E-4456-AF38-0FD1A70E69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27A0A-5902-4D38-BB0F-0A8AE92509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27185-51E6-4C70-A0C8-CDFEA6A7B02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5C798-5AEF-452B-A6C5-FB7AFDD96FC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D5445-7D6C-499F-815C-8B39D2D701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624B8-B4D6-4225-8AEF-FC0A6A7234A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412EF7-5A54-4F09-B72C-627E572FF44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8963" y="2573338"/>
            <a:ext cx="8001000" cy="481012"/>
          </a:xfrm>
        </p:spPr>
        <p:txBody>
          <a:bodyPr/>
          <a:lstStyle/>
          <a:p>
            <a:pPr eaLnBrk="1" hangingPunct="1"/>
            <a:r>
              <a:rPr lang="en-US" altLang="es-MX" sz="3200" dirty="0" smtClean="0">
                <a:solidFill>
                  <a:schemeClr val="accent2"/>
                </a:solidFill>
                <a:latin typeface="Comic Sans MS" pitchFamily="66" charset="0"/>
              </a:rPr>
              <a:t>Construction System</a:t>
            </a:r>
          </a:p>
        </p:txBody>
      </p:sp>
      <p:sp>
        <p:nvSpPr>
          <p:cNvPr id="2051" name="Line 8"/>
          <p:cNvSpPr>
            <a:spLocks noChangeShapeType="1"/>
          </p:cNvSpPr>
          <p:nvPr/>
        </p:nvSpPr>
        <p:spPr bwMode="auto">
          <a:xfrm flipH="1">
            <a:off x="1450975" y="1828800"/>
            <a:ext cx="6197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2052" name="Picture 15" descr="C:\Users\John\Documents\Pictures\biy-bus-dev-images\logos\biy-logo-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871538"/>
            <a:ext cx="4445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16"/>
          <p:cNvSpPr txBox="1">
            <a:spLocks noChangeArrowheads="1"/>
          </p:cNvSpPr>
          <p:nvPr/>
        </p:nvSpPr>
        <p:spPr bwMode="auto">
          <a:xfrm>
            <a:off x="1327150" y="1924050"/>
            <a:ext cx="6467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s-MX" sz="3200" b="1" dirty="0">
                <a:solidFill>
                  <a:schemeClr val="bg2"/>
                </a:solidFill>
                <a:latin typeface="Comic Sans MS" pitchFamily="66" charset="0"/>
              </a:rPr>
              <a:t>Creative Technology Laboratory</a:t>
            </a:r>
          </a:p>
        </p:txBody>
      </p:sp>
      <p:pic>
        <p:nvPicPr>
          <p:cNvPr id="2058" name="Picture 10" descr="C:\xampp\htdocs\Jesus\consy\Construction-System\CSpage\css\img\csystem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03" y="3829050"/>
            <a:ext cx="4415343" cy="24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3"/>
          <p:cNvSpPr>
            <a:spLocks noChangeShapeType="1"/>
          </p:cNvSpPr>
          <p:nvPr/>
        </p:nvSpPr>
        <p:spPr bwMode="auto">
          <a:xfrm flipH="1">
            <a:off x="381000" y="428625"/>
            <a:ext cx="84470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346450" y="6524625"/>
            <a:ext cx="225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s-MX" sz="1600">
                <a:solidFill>
                  <a:srgbClr val="969696"/>
                </a:solidFill>
                <a:latin typeface="Comic Sans MS" pitchFamily="66" charset="0"/>
              </a:rPr>
              <a:t>Build-It-Yourself.com</a:t>
            </a:r>
          </a:p>
        </p:txBody>
      </p:sp>
      <p:sp>
        <p:nvSpPr>
          <p:cNvPr id="3076" name="Text Box 15"/>
          <p:cNvSpPr txBox="1">
            <a:spLocks noChangeArrowheads="1"/>
          </p:cNvSpPr>
          <p:nvPr/>
        </p:nvSpPr>
        <p:spPr bwMode="auto">
          <a:xfrm>
            <a:off x="6701689" y="69850"/>
            <a:ext cx="2177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s-MX" sz="1600" dirty="0" smtClean="0">
                <a:solidFill>
                  <a:srgbClr val="4D4D4D"/>
                </a:solidFill>
                <a:latin typeface="Comic Sans MS" pitchFamily="66" charset="0"/>
              </a:rPr>
              <a:t>Construction System</a:t>
            </a:r>
            <a:endParaRPr lang="en-US" altLang="es-MX" sz="1600" dirty="0">
              <a:solidFill>
                <a:srgbClr val="4D4D4D"/>
              </a:solidFill>
              <a:latin typeface="Comic Sans MS" pitchFamily="66" charset="0"/>
            </a:endParaRPr>
          </a:p>
        </p:txBody>
      </p:sp>
      <p:sp>
        <p:nvSpPr>
          <p:cNvPr id="3077" name="Rectangle 19"/>
          <p:cNvSpPr>
            <a:spLocks noChangeArrowheads="1"/>
          </p:cNvSpPr>
          <p:nvPr/>
        </p:nvSpPr>
        <p:spPr bwMode="auto">
          <a:xfrm>
            <a:off x="-46038" y="-22225"/>
            <a:ext cx="184151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s-MX"/>
          </a:p>
          <a:p>
            <a:pPr lvl="1" algn="l"/>
            <a:endParaRPr lang="en-US" altLang="es-MX"/>
          </a:p>
        </p:txBody>
      </p:sp>
      <p:sp>
        <p:nvSpPr>
          <p:cNvPr id="3078" name="Rectangle 20"/>
          <p:cNvSpPr>
            <a:spLocks noChangeArrowheads="1"/>
          </p:cNvSpPr>
          <p:nvPr/>
        </p:nvSpPr>
        <p:spPr bwMode="auto">
          <a:xfrm>
            <a:off x="-46038" y="-22225"/>
            <a:ext cx="184151" cy="82232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endParaRPr lang="en-US" altLang="es-MX">
              <a:solidFill>
                <a:srgbClr val="CC0000"/>
              </a:solidFill>
            </a:endParaRPr>
          </a:p>
          <a:p>
            <a:pPr lvl="1" algn="l"/>
            <a:endParaRPr lang="en-US" altLang="es-MX"/>
          </a:p>
        </p:txBody>
      </p:sp>
      <p:sp>
        <p:nvSpPr>
          <p:cNvPr id="3079" name="Rectangle 21"/>
          <p:cNvSpPr>
            <a:spLocks noChangeArrowheads="1"/>
          </p:cNvSpPr>
          <p:nvPr/>
        </p:nvSpPr>
        <p:spPr bwMode="auto">
          <a:xfrm>
            <a:off x="4851400" y="1687513"/>
            <a:ext cx="11525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-47610" tIns="-63480" rIns="-47610" bIns="-6348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080" name="Rectangle 25"/>
          <p:cNvSpPr>
            <a:spLocks noChangeArrowheads="1"/>
          </p:cNvSpPr>
          <p:nvPr/>
        </p:nvSpPr>
        <p:spPr bwMode="auto">
          <a:xfrm>
            <a:off x="46038" y="23813"/>
            <a:ext cx="0" cy="73025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fontAlgn="t" hangingPunct="1">
              <a:buFontTx/>
              <a:buChar char="•"/>
            </a:pPr>
            <a:endParaRPr lang="en-US" altLang="es-MX">
              <a:solidFill>
                <a:srgbClr val="CC0000"/>
              </a:solidFill>
            </a:endParaRPr>
          </a:p>
          <a:p>
            <a:pPr algn="l"/>
            <a:endParaRPr lang="en-US" altLang="es-MX"/>
          </a:p>
        </p:txBody>
      </p:sp>
      <p:sp>
        <p:nvSpPr>
          <p:cNvPr id="3081" name="Rectangle 26"/>
          <p:cNvSpPr>
            <a:spLocks noChangeArrowheads="1"/>
          </p:cNvSpPr>
          <p:nvPr/>
        </p:nvSpPr>
        <p:spPr bwMode="auto">
          <a:xfrm>
            <a:off x="46038" y="1588"/>
            <a:ext cx="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36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endParaRPr lang="en-US" altLang="es-MX"/>
          </a:p>
          <a:p>
            <a:pPr algn="l"/>
            <a:endParaRPr lang="en-US" altLang="es-MX"/>
          </a:p>
        </p:txBody>
      </p:sp>
      <p:sp>
        <p:nvSpPr>
          <p:cNvPr id="3082" name="Rectangle 27"/>
          <p:cNvSpPr>
            <a:spLocks noChangeArrowheads="1"/>
          </p:cNvSpPr>
          <p:nvPr/>
        </p:nvSpPr>
        <p:spPr bwMode="auto">
          <a:xfrm>
            <a:off x="46038" y="23813"/>
            <a:ext cx="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s-MX"/>
          </a:p>
          <a:p>
            <a:pPr algn="l"/>
            <a:endParaRPr lang="en-US" altLang="es-MX"/>
          </a:p>
        </p:txBody>
      </p:sp>
      <p:sp>
        <p:nvSpPr>
          <p:cNvPr id="18" name="Rectangle 8"/>
          <p:cNvSpPr txBox="1">
            <a:spLocks noChangeArrowheads="1"/>
          </p:cNvSpPr>
          <p:nvPr/>
        </p:nvSpPr>
        <p:spPr>
          <a:xfrm>
            <a:off x="285750" y="514350"/>
            <a:ext cx="5449888" cy="25717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r>
              <a:rPr lang="en-US" sz="2000" b="1" kern="0" dirty="0" smtClean="0">
                <a:solidFill>
                  <a:schemeClr val="accent2"/>
                </a:solidFill>
                <a:latin typeface="Comic Sans MS" pitchFamily="66" charset="0"/>
              </a:rPr>
              <a:t>Why are we doing it?</a:t>
            </a:r>
          </a:p>
        </p:txBody>
      </p:sp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333375" y="841375"/>
            <a:ext cx="561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s-MX" sz="2000" dirty="0" smtClean="0">
                <a:solidFill>
                  <a:srgbClr val="4D4D4D"/>
                </a:solidFill>
                <a:latin typeface="Comic Sans MS" pitchFamily="66" charset="0"/>
              </a:rPr>
              <a:t>Lego kits are expensive and their configuration changes every 5 years, approximately.</a:t>
            </a:r>
            <a:endParaRPr lang="en-US" altLang="es-MX" sz="2000" dirty="0">
              <a:solidFill>
                <a:srgbClr val="4D4D4D"/>
              </a:solidFill>
              <a:latin typeface="Comic Sans MS" pitchFamily="66" charset="0"/>
            </a:endParaRPr>
          </a:p>
        </p:txBody>
      </p:sp>
      <p:pic>
        <p:nvPicPr>
          <p:cNvPr id="2" name="Picture 2" descr="http://build-it-yourself.com/dev/controller/resources/lego-nx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4981574"/>
            <a:ext cx="28575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50" y="514350"/>
            <a:ext cx="5449888" cy="257175"/>
          </a:xfrm>
        </p:spPr>
        <p:txBody>
          <a:bodyPr/>
          <a:lstStyle/>
          <a:p>
            <a:pPr algn="l" eaLnBrk="1" hangingPunct="1"/>
            <a:r>
              <a:rPr lang="en-US" altLang="es-MX" sz="2000" b="1" dirty="0" smtClean="0">
                <a:solidFill>
                  <a:schemeClr val="accent2"/>
                </a:solidFill>
                <a:latin typeface="Comic Sans MS" pitchFamily="66" charset="0"/>
              </a:rPr>
              <a:t>Our vision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 flipH="1">
            <a:off x="381000" y="428625"/>
            <a:ext cx="84470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346450" y="6524625"/>
            <a:ext cx="225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s-MX" sz="1600">
                <a:solidFill>
                  <a:srgbClr val="969696"/>
                </a:solidFill>
                <a:latin typeface="Comic Sans MS" pitchFamily="66" charset="0"/>
              </a:rPr>
              <a:t>Build-It-Yourself.com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381000" y="841375"/>
            <a:ext cx="7591425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s-MX" sz="2000" dirty="0" smtClean="0">
                <a:solidFill>
                  <a:srgbClr val="4D4D4D"/>
                </a:solidFill>
                <a:latin typeface="Comic Sans MS" pitchFamily="66" charset="0"/>
              </a:rPr>
              <a:t>Build a controller system which…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altLang="es-MX" sz="2000" dirty="0" smtClean="0">
                <a:solidFill>
                  <a:srgbClr val="4D4D4D"/>
                </a:solidFill>
                <a:latin typeface="Comic Sans MS" pitchFamily="66" charset="0"/>
              </a:rPr>
              <a:t>Is less than one third the price 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altLang="es-MX" sz="2000" dirty="0" smtClean="0">
                <a:solidFill>
                  <a:srgbClr val="4D4D4D"/>
                </a:solidFill>
                <a:latin typeface="Comic Sans MS" pitchFamily="66" charset="0"/>
              </a:rPr>
              <a:t>Can be programmed by any program that controls a screen display 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n-US" altLang="es-MX" sz="2000" dirty="0" smtClean="0">
                <a:solidFill>
                  <a:srgbClr val="4D4D4D"/>
                </a:solidFill>
                <a:latin typeface="Comic Sans MS" pitchFamily="66" charset="0"/>
              </a:rPr>
              <a:t>Does not change every 5-6 </a:t>
            </a:r>
            <a:r>
              <a:rPr lang="en-US" altLang="es-MX" sz="2000" dirty="0" smtClean="0">
                <a:solidFill>
                  <a:srgbClr val="4D4D4D"/>
                </a:solidFill>
                <a:latin typeface="Comic Sans MS" pitchFamily="66" charset="0"/>
              </a:rPr>
              <a:t>years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es-MX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Costs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s-MX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less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s-MX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than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 $100</a:t>
            </a:r>
            <a:endParaRPr lang="en-US" altLang="es-MX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102" name="Text Box 15"/>
          <p:cNvSpPr txBox="1">
            <a:spLocks noChangeArrowheads="1"/>
          </p:cNvSpPr>
          <p:nvPr/>
        </p:nvSpPr>
        <p:spPr bwMode="auto">
          <a:xfrm>
            <a:off x="6530168" y="69850"/>
            <a:ext cx="23487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s-MX" sz="1600" dirty="0" smtClean="0">
                <a:solidFill>
                  <a:srgbClr val="4D4D4D"/>
                </a:solidFill>
                <a:latin typeface="Comic Sans MS" pitchFamily="66" charset="0"/>
              </a:rPr>
              <a:t>Construction Machines</a:t>
            </a:r>
            <a:endParaRPr lang="en-US" altLang="es-MX" sz="1600" dirty="0">
              <a:solidFill>
                <a:srgbClr val="4D4D4D"/>
              </a:solidFill>
              <a:latin typeface="Comic Sans MS" pitchFamily="66" charset="0"/>
            </a:endParaRPr>
          </a:p>
        </p:txBody>
      </p:sp>
      <p:sp>
        <p:nvSpPr>
          <p:cNvPr id="4104" name="Rectangle 19"/>
          <p:cNvSpPr>
            <a:spLocks noChangeArrowheads="1"/>
          </p:cNvSpPr>
          <p:nvPr/>
        </p:nvSpPr>
        <p:spPr bwMode="auto">
          <a:xfrm>
            <a:off x="-46038" y="-22225"/>
            <a:ext cx="184151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s-MX"/>
          </a:p>
          <a:p>
            <a:pPr lvl="1" algn="l"/>
            <a:endParaRPr lang="en-US" altLang="es-MX"/>
          </a:p>
        </p:txBody>
      </p:sp>
      <p:sp>
        <p:nvSpPr>
          <p:cNvPr id="4105" name="Rectangle 20"/>
          <p:cNvSpPr>
            <a:spLocks noChangeArrowheads="1"/>
          </p:cNvSpPr>
          <p:nvPr/>
        </p:nvSpPr>
        <p:spPr bwMode="auto">
          <a:xfrm>
            <a:off x="-46038" y="-22225"/>
            <a:ext cx="184151" cy="82232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endParaRPr lang="en-US" altLang="es-MX">
              <a:solidFill>
                <a:srgbClr val="CC0000"/>
              </a:solidFill>
            </a:endParaRPr>
          </a:p>
          <a:p>
            <a:pPr lvl="1" algn="l"/>
            <a:endParaRPr lang="en-US" altLang="es-MX"/>
          </a:p>
        </p:txBody>
      </p:sp>
      <p:sp>
        <p:nvSpPr>
          <p:cNvPr id="4106" name="Rectangle 21"/>
          <p:cNvSpPr>
            <a:spLocks noChangeArrowheads="1"/>
          </p:cNvSpPr>
          <p:nvPr/>
        </p:nvSpPr>
        <p:spPr bwMode="auto">
          <a:xfrm>
            <a:off x="4851400" y="1687513"/>
            <a:ext cx="11525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-47610" tIns="-63480" rIns="-47610" bIns="-6348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107" name="Rectangle 25"/>
          <p:cNvSpPr>
            <a:spLocks noChangeArrowheads="1"/>
          </p:cNvSpPr>
          <p:nvPr/>
        </p:nvSpPr>
        <p:spPr bwMode="auto">
          <a:xfrm>
            <a:off x="46038" y="23813"/>
            <a:ext cx="0" cy="73025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fontAlgn="t" hangingPunct="1">
              <a:buFontTx/>
              <a:buChar char="•"/>
            </a:pPr>
            <a:endParaRPr lang="en-US" altLang="es-MX">
              <a:solidFill>
                <a:srgbClr val="CC0000"/>
              </a:solidFill>
            </a:endParaRPr>
          </a:p>
          <a:p>
            <a:pPr algn="l"/>
            <a:endParaRPr lang="en-US" altLang="es-MX"/>
          </a:p>
        </p:txBody>
      </p:sp>
      <p:sp>
        <p:nvSpPr>
          <p:cNvPr id="4108" name="Rectangle 26"/>
          <p:cNvSpPr>
            <a:spLocks noChangeArrowheads="1"/>
          </p:cNvSpPr>
          <p:nvPr/>
        </p:nvSpPr>
        <p:spPr bwMode="auto">
          <a:xfrm>
            <a:off x="46038" y="1588"/>
            <a:ext cx="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36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endParaRPr lang="en-US" altLang="es-MX"/>
          </a:p>
          <a:p>
            <a:pPr algn="l"/>
            <a:endParaRPr lang="en-US" altLang="es-MX"/>
          </a:p>
        </p:txBody>
      </p:sp>
      <p:sp>
        <p:nvSpPr>
          <p:cNvPr id="4109" name="Rectangle 27"/>
          <p:cNvSpPr>
            <a:spLocks noChangeArrowheads="1"/>
          </p:cNvSpPr>
          <p:nvPr/>
        </p:nvSpPr>
        <p:spPr bwMode="auto">
          <a:xfrm>
            <a:off x="46038" y="23813"/>
            <a:ext cx="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s-MX"/>
          </a:p>
          <a:p>
            <a:pPr algn="l"/>
            <a:endParaRPr lang="en-US" alt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50" y="514350"/>
            <a:ext cx="5449888" cy="257175"/>
          </a:xfrm>
        </p:spPr>
        <p:txBody>
          <a:bodyPr/>
          <a:lstStyle/>
          <a:p>
            <a:pPr algn="l" eaLnBrk="1" hangingPunct="1"/>
            <a:r>
              <a:rPr lang="en-US" altLang="es-MX" sz="2000" b="1" dirty="0" smtClean="0">
                <a:solidFill>
                  <a:schemeClr val="accent2"/>
                </a:solidFill>
                <a:latin typeface="Comic Sans MS" pitchFamily="66" charset="0"/>
              </a:rPr>
              <a:t>Uploading a program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 flipH="1">
            <a:off x="381000" y="428625"/>
            <a:ext cx="84470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346450" y="6524625"/>
            <a:ext cx="2252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s-MX" sz="1600">
                <a:solidFill>
                  <a:srgbClr val="969696"/>
                </a:solidFill>
                <a:latin typeface="Comic Sans MS" pitchFamily="66" charset="0"/>
              </a:rPr>
              <a:t>Build-It-Yourself.com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701689" y="69850"/>
            <a:ext cx="2177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s-MX" sz="1600" dirty="0" smtClean="0">
                <a:solidFill>
                  <a:srgbClr val="4D4D4D"/>
                </a:solidFill>
                <a:latin typeface="Comic Sans MS" pitchFamily="66" charset="0"/>
              </a:rPr>
              <a:t>Construction System</a:t>
            </a:r>
            <a:endParaRPr lang="en-US" altLang="es-MX" sz="1600" dirty="0">
              <a:solidFill>
                <a:srgbClr val="4D4D4D"/>
              </a:solidFill>
              <a:latin typeface="Comic Sans MS" pitchFamily="66" charset="0"/>
            </a:endParaRPr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-46038" y="-22225"/>
            <a:ext cx="184151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s-MX"/>
          </a:p>
          <a:p>
            <a:pPr lvl="1" algn="l"/>
            <a:endParaRPr lang="en-US" altLang="es-MX"/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-46038" y="-22225"/>
            <a:ext cx="184151" cy="82232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endParaRPr lang="en-US" altLang="es-MX">
              <a:solidFill>
                <a:srgbClr val="CC0000"/>
              </a:solidFill>
            </a:endParaRPr>
          </a:p>
          <a:p>
            <a:pPr lvl="1" algn="l"/>
            <a:endParaRPr lang="en-US" altLang="es-MX"/>
          </a:p>
        </p:txBody>
      </p:sp>
      <p:sp>
        <p:nvSpPr>
          <p:cNvPr id="5130" name="Rectangle 11"/>
          <p:cNvSpPr>
            <a:spLocks noChangeArrowheads="1"/>
          </p:cNvSpPr>
          <p:nvPr/>
        </p:nvSpPr>
        <p:spPr bwMode="auto">
          <a:xfrm>
            <a:off x="4813300" y="2055813"/>
            <a:ext cx="10763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-47610" tIns="-63480" rIns="-47610" bIns="-6348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5131" name="Rectangle 15"/>
          <p:cNvSpPr>
            <a:spLocks noChangeArrowheads="1"/>
          </p:cNvSpPr>
          <p:nvPr/>
        </p:nvSpPr>
        <p:spPr bwMode="auto">
          <a:xfrm>
            <a:off x="46038" y="23813"/>
            <a:ext cx="0" cy="73025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fontAlgn="t" hangingPunct="1">
              <a:buFontTx/>
              <a:buChar char="•"/>
            </a:pPr>
            <a:endParaRPr lang="en-US" altLang="es-MX">
              <a:solidFill>
                <a:srgbClr val="CC0000"/>
              </a:solidFill>
            </a:endParaRPr>
          </a:p>
          <a:p>
            <a:pPr algn="l"/>
            <a:endParaRPr lang="en-US" altLang="es-MX"/>
          </a:p>
        </p:txBody>
      </p:sp>
      <p:sp>
        <p:nvSpPr>
          <p:cNvPr id="5132" name="Rectangle 16"/>
          <p:cNvSpPr>
            <a:spLocks noChangeArrowheads="1"/>
          </p:cNvSpPr>
          <p:nvPr/>
        </p:nvSpPr>
        <p:spPr bwMode="auto">
          <a:xfrm>
            <a:off x="46038" y="1588"/>
            <a:ext cx="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36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FontTx/>
              <a:buAutoNum type="arabicPeriod"/>
            </a:pPr>
            <a:endParaRPr lang="en-US" altLang="es-MX"/>
          </a:p>
          <a:p>
            <a:pPr algn="l"/>
            <a:endParaRPr lang="en-US" altLang="es-MX"/>
          </a:p>
        </p:txBody>
      </p:sp>
      <p:sp>
        <p:nvSpPr>
          <p:cNvPr id="5133" name="Rectangle 17"/>
          <p:cNvSpPr>
            <a:spLocks noChangeArrowheads="1"/>
          </p:cNvSpPr>
          <p:nvPr/>
        </p:nvSpPr>
        <p:spPr bwMode="auto">
          <a:xfrm>
            <a:off x="46038" y="23813"/>
            <a:ext cx="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s-MX"/>
          </a:p>
          <a:p>
            <a:pPr algn="l"/>
            <a:endParaRPr lang="en-US" altLang="es-MX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81000" y="993775"/>
            <a:ext cx="75914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s-MX" sz="2000" dirty="0" smtClean="0">
                <a:solidFill>
                  <a:srgbClr val="4D4D4D"/>
                </a:solidFill>
                <a:latin typeface="Comic Sans MS" pitchFamily="66" charset="0"/>
              </a:rPr>
              <a:t>You can use one of our different platforms. You can select between a website, a Scratch program, or an executable for Windows. </a:t>
            </a:r>
            <a:endParaRPr lang="en-US" altLang="es-MX" sz="2000" dirty="0">
              <a:solidFill>
                <a:srgbClr val="4D4D4D"/>
              </a:solidFill>
              <a:latin typeface="Comic Sans MS" pitchFamily="66" charset="0"/>
            </a:endParaRPr>
          </a:p>
        </p:txBody>
      </p:sp>
      <p:pic>
        <p:nvPicPr>
          <p:cNvPr id="5138" name="Picture 1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2" r="1023" b="10505"/>
          <a:stretch/>
        </p:blipFill>
        <p:spPr bwMode="auto">
          <a:xfrm>
            <a:off x="4694238" y="4443843"/>
            <a:ext cx="4367901" cy="208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20" descr="Resultado de imagen para scratch"/>
          <p:cNvSpPr>
            <a:spLocks noChangeAspect="1" noChangeArrowheads="1"/>
          </p:cNvSpPr>
          <p:nvPr/>
        </p:nvSpPr>
        <p:spPr bwMode="auto">
          <a:xfrm>
            <a:off x="4541838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42" name="Picture 22" descr="http://www7.pcmag.com/media/images/367306-scratch-from-m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96" y="1998153"/>
            <a:ext cx="3119630" cy="203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4" descr="Resultado de imagen para .exe"/>
          <p:cNvSpPr>
            <a:spLocks noChangeAspect="1" noChangeArrowheads="1"/>
          </p:cNvSpPr>
          <p:nvPr/>
        </p:nvSpPr>
        <p:spPr bwMode="auto">
          <a:xfrm>
            <a:off x="4694238" y="-30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46" name="Picture 26" descr="http://outlookrepairhelp.com/wp-content/uploads/2013/08/ac829ddeecc44c12987cab354ba6ae7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452832"/>
            <a:ext cx="2675825" cy="270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Chart</a:t>
            </a:r>
          </a:p>
          <a:p>
            <a:r>
              <a:rPr lang="es-MX" dirty="0" smtClean="0"/>
              <a:t>Pros and no-pros</a:t>
            </a:r>
          </a:p>
          <a:p>
            <a:r>
              <a:rPr lang="es-MX" dirty="0" smtClean="0"/>
              <a:t>Test </a:t>
            </a:r>
            <a:r>
              <a:rPr lang="es-MX" smtClean="0"/>
              <a:t>sensors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86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9933FF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11398</TotalTime>
  <Words>106</Words>
  <Application>Microsoft Office PowerPoint</Application>
  <PresentationFormat>Presentación en pantalla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Default Design</vt:lpstr>
      <vt:lpstr>Construction System</vt:lpstr>
      <vt:lpstr>Presentación de PowerPoint</vt:lpstr>
      <vt:lpstr>Our vision</vt:lpstr>
      <vt:lpstr>Uploading a program</vt:lpstr>
      <vt:lpstr>Presentación de PowerPoint</vt:lpstr>
    </vt:vector>
  </TitlesOfParts>
  <Company>Build-It-Yourself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Rube Goldberg Project</dc:title>
  <dc:creator>Development</dc:creator>
  <cp:lastModifiedBy>Jesus Librado</cp:lastModifiedBy>
  <cp:revision>122</cp:revision>
  <dcterms:created xsi:type="dcterms:W3CDTF">2005-07-23T18:46:12Z</dcterms:created>
  <dcterms:modified xsi:type="dcterms:W3CDTF">2015-07-16T00:50:36Z</dcterms:modified>
</cp:coreProperties>
</file>