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5" r:id="rId1"/>
  </p:sldMasterIdLst>
  <p:notesMasterIdLst>
    <p:notesMasterId r:id="rId8"/>
  </p:notesMasterIdLst>
  <p:sldIdLst>
    <p:sldId id="261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726F75DA-4D64-4607-818B-EE2262F69E1F}">
          <p14:sldIdLst/>
        </p14:section>
        <p14:section name="מקטע ללא כותרת" id="{8D81D69F-A7EC-4C71-BBD4-974D9DECA085}">
          <p14:sldIdLst>
            <p14:sldId id="261"/>
            <p14:sldId id="257"/>
            <p14:sldId id="262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דניאל גבאי" initials="דג" lastIdx="2" clrIdx="0">
    <p:extLst>
      <p:ext uri="{19B8F6BF-5375-455C-9EA6-DF929625EA0E}">
        <p15:presenceInfo xmlns:p15="http://schemas.microsoft.com/office/powerpoint/2012/main" userId="868ee872208ce4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72844" autoAdjust="0"/>
  </p:normalViewPr>
  <p:slideViewPr>
    <p:cSldViewPr snapToGrid="0">
      <p:cViewPr>
        <p:scale>
          <a:sx n="75" d="100"/>
          <a:sy n="75" d="100"/>
        </p:scale>
        <p:origin x="979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30E1CF-7E77-4967-A908-46560BBE446B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D1699E7-0177-4202-8960-348F0642AF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214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31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הפרויקט היא פיתוח מערכת ממוחשבת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49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כדי לקבל החלטה האם שני החיבורים נכתבו על ידי אותו אדם או לא , החלטנו לפעול ב3 דרכים עיקריים כך שהתוצאה הסופית תורכב משקלול של כל דרכי הפתרון.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795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699E7-0177-4202-8960-348F0642AF2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04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51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596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036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5405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22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72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322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494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34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7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47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752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4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51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9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20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094EE5-EF91-4B01-9A48-C084E45AC2F6}" type="datetimeFigureOut">
              <a:rPr lang="he-IL" smtClean="0"/>
              <a:t>כ"ו/טבת/תש"פ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0F1B7C-EFD8-4142-8394-EAAF2D6D9D1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553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1E51CF-A182-432D-80F6-7327043E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703404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Gisha" panose="020B0502040204020203" pitchFamily="34" charset="-79"/>
                <a:cs typeface="+mn-cs"/>
              </a:rPr>
              <a:t>Author verification based on</a:t>
            </a:r>
            <a:br>
              <a:rPr lang="en-US" sz="4400" b="1" dirty="0">
                <a:latin typeface="Gisha" panose="020B0502040204020203" pitchFamily="34" charset="-79"/>
                <a:cs typeface="+mn-cs"/>
              </a:rPr>
            </a:br>
            <a:r>
              <a:rPr lang="en-US" sz="4400" b="1" dirty="0">
                <a:latin typeface="Gisha" panose="020B0502040204020203" pitchFamily="34" charset="-79"/>
                <a:cs typeface="+mn-cs"/>
              </a:rPr>
              <a:t>handwritten text analysis</a:t>
            </a:r>
            <a:endParaRPr lang="he-IL" sz="4400" dirty="0">
              <a:cs typeface="+mn-cs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26F1685-0335-43B9-ACFE-A7B52B8821A2}"/>
              </a:ext>
            </a:extLst>
          </p:cNvPr>
          <p:cNvSpPr/>
          <p:nvPr/>
        </p:nvSpPr>
        <p:spPr>
          <a:xfrm>
            <a:off x="3048000" y="35269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he-IL" sz="2400" b="1" dirty="0">
                <a:latin typeface="Gisha" panose="020B0502040204020203" pitchFamily="34" charset="-79"/>
                <a:cs typeface="Gisha" panose="020B0502040204020203" pitchFamily="34" charset="-79"/>
              </a:rPr>
              <a:t>מאת</a:t>
            </a:r>
          </a:p>
          <a:p>
            <a:pPr algn="ctr">
              <a:lnSpc>
                <a:spcPct val="9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דניאל גבאי</a:t>
            </a:r>
          </a:p>
          <a:p>
            <a:pPr algn="ctr">
              <a:lnSpc>
                <a:spcPct val="9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שחר ישראלי</a:t>
            </a:r>
          </a:p>
          <a:p>
            <a:pPr algn="ctr">
              <a:lnSpc>
                <a:spcPct val="90000"/>
              </a:lnSpc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>
              <a:lnSpc>
                <a:spcPct val="90000"/>
              </a:lnSpc>
            </a:pP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מנחה אקדמי – ד"ר יהודה חסין</a:t>
            </a:r>
          </a:p>
        </p:txBody>
      </p:sp>
    </p:spTree>
    <p:extLst>
      <p:ext uri="{BB962C8B-B14F-4D97-AF65-F5344CB8AC3E}">
        <p14:creationId xmlns:p14="http://schemas.microsoft.com/office/powerpoint/2010/main" val="40641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AE2F2A-9139-4419-9963-CFB288A4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205" y="515471"/>
            <a:ext cx="10018713" cy="1752599"/>
          </a:xfrm>
        </p:spPr>
        <p:txBody>
          <a:bodyPr/>
          <a:lstStyle/>
          <a:p>
            <a:pPr algn="r"/>
            <a:r>
              <a:rPr lang="he-IL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מטרת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67C3AD-E9E4-48E1-AB61-451DAC897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277" y="1391770"/>
            <a:ext cx="10018713" cy="31242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פיתוח מערכת ממוחשבת שעבור שני כתבי יד נתונים, תחזיר את הסיכוי 	(באחוזים) ששני כתבי היד שייכים לאותו אדם.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המערכת מיועדת לשימוש ע"י המרכז הארצי לבחינות והערכה בכדי לגלות 	רמאות בבחינה הפסיכומטריות.</a:t>
            </a:r>
          </a:p>
        </p:txBody>
      </p:sp>
    </p:spTree>
    <p:extLst>
      <p:ext uri="{BB962C8B-B14F-4D97-AF65-F5344CB8AC3E}">
        <p14:creationId xmlns:p14="http://schemas.microsoft.com/office/powerpoint/2010/main" val="556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B354E-D02D-45EA-84B5-D0B3336C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91" y="467360"/>
            <a:ext cx="10018713" cy="1752599"/>
          </a:xfrm>
        </p:spPr>
        <p:txBody>
          <a:bodyPr/>
          <a:lstStyle/>
          <a:p>
            <a:pPr algn="r"/>
            <a:r>
              <a:rPr lang="he-IL" u="sng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58F79E-EDF1-45EA-BABE-4CA8F8B1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10" y="1160778"/>
            <a:ext cx="10018713" cy="3124201"/>
          </a:xfrm>
        </p:spPr>
        <p:txBody>
          <a:bodyPr/>
          <a:lstStyle/>
          <a:p>
            <a:pPr algn="just"/>
            <a:endParaRPr lang="he-IL" dirty="0"/>
          </a:p>
          <a:p>
            <a:pPr algn="just"/>
            <a:r>
              <a:rPr lang="he-IL"/>
              <a:t>השוואת בין כתבי </a:t>
            </a:r>
            <a:r>
              <a:rPr lang="he-IL" dirty="0"/>
              <a:t>יד מתבססת על ההנחה שכתב ידו של כל אדם הוא ייחודי ושניתן על פיו לזהות את כותבו.</a:t>
            </a:r>
          </a:p>
          <a:p>
            <a:pPr algn="just"/>
            <a:r>
              <a:rPr lang="he-IL" dirty="0"/>
              <a:t>בבחינה הפסיכומטרית ישנה מטלת חיבור שנכתבת בכתב ידו של הנבחן ועליה המערכת שלנו תבצע את הניתוח.</a:t>
            </a:r>
          </a:p>
        </p:txBody>
      </p:sp>
    </p:spTree>
    <p:extLst>
      <p:ext uri="{BB962C8B-B14F-4D97-AF65-F5344CB8AC3E}">
        <p14:creationId xmlns:p14="http://schemas.microsoft.com/office/powerpoint/2010/main" val="60154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24FFBA-020C-44BE-BF0A-6397E3C8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22" y="216242"/>
            <a:ext cx="6362291" cy="1752599"/>
          </a:xfrm>
        </p:spPr>
        <p:txBody>
          <a:bodyPr>
            <a:normAutofit/>
          </a:bodyPr>
          <a:lstStyle/>
          <a:p>
            <a:pPr algn="r"/>
            <a:r>
              <a:rPr lang="he-IL" u="sng"/>
              <a:t>אתגרים</a:t>
            </a:r>
            <a:endParaRPr lang="he-IL" u="sng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B0BEDDB-F9E6-4125-B97A-069E37D1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07" y="4583330"/>
            <a:ext cx="5167975" cy="12950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17908F3-7378-49BF-870D-22104F093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60" y="4583329"/>
            <a:ext cx="5724414" cy="129844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86EB8B-DFE6-4657-8D26-CC184B6B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900" y="1471485"/>
            <a:ext cx="10699332" cy="31242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>
                <a:latin typeface="Gisha" panose="020B0502040204020203" pitchFamily="34" charset="-79"/>
                <a:cs typeface="Gisha" panose="020B0502040204020203" pitchFamily="34" charset="-79"/>
              </a:rPr>
              <a:t>בכתב יד בניגוד לכתב מודפס המרווחים בין השורות, המילים והאותיות אינם קבועים.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>
                <a:latin typeface="Gisha" panose="020B0502040204020203" pitchFamily="34" charset="-79"/>
                <a:cs typeface="Gisha" panose="020B0502040204020203" pitchFamily="34" charset="-79"/>
              </a:rPr>
              <a:t>ישנם כתבי יד צפופים, מחוברים ומקושקשים המקשים על זיהוי מדויק של הטקסט.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>
                <a:latin typeface="Gisha" panose="020B0502040204020203" pitchFamily="34" charset="-79"/>
                <a:cs typeface="Gisha" panose="020B0502040204020203" pitchFamily="34" charset="-79"/>
              </a:rPr>
              <a:t>כמות המידע שיש לנו עבור כל נבדק (כמות הטקסט) היא מוגבלת ויכולה להשפיע על תוצאות האימות.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1B2242E-61A5-4A67-8732-2544BDB15264}"/>
              </a:ext>
            </a:extLst>
          </p:cNvPr>
          <p:cNvSpPr txBox="1"/>
          <p:nvPr/>
        </p:nvSpPr>
        <p:spPr>
          <a:xfrm>
            <a:off x="4761261" y="6111101"/>
            <a:ext cx="32749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/>
              <a:t>פסקאות מתוך חיבורים לדוגמה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017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תמונה קשורה">
            <a:extLst>
              <a:ext uri="{FF2B5EF4-FFF2-40B4-BE49-F238E27FC236}">
                <a16:creationId xmlns:a16="http://schemas.microsoft.com/office/drawing/2014/main" id="{0CDACA53-617F-4EB3-8A68-356DBF59A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r="9259"/>
          <a:stretch/>
        </p:blipFill>
        <p:spPr bwMode="auto">
          <a:xfrm>
            <a:off x="6734411" y="0"/>
            <a:ext cx="5638934" cy="7297828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1D98317C-934B-423C-8C56-628A24CD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731" y="179296"/>
            <a:ext cx="5260680" cy="1752599"/>
          </a:xfrm>
        </p:spPr>
        <p:txBody>
          <a:bodyPr>
            <a:normAutofit/>
          </a:bodyPr>
          <a:lstStyle/>
          <a:p>
            <a:pPr algn="r"/>
            <a:r>
              <a:rPr lang="he-IL" u="sng" dirty="0"/>
              <a:t>הפתרון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E9A2A8-139C-4428-8C94-A944FA67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3843" y="1951170"/>
            <a:ext cx="6621646" cy="47275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נשתמש בספריות של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Image Processing, Machine Learning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(בשפת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python</a:t>
            </a: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השוואת אותיות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	השוואת מילים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 	אלגוריתם 'קוף' (שלנו).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794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EB21A0-7F34-4433-A111-5B9E543C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23" y="803190"/>
            <a:ext cx="10018713" cy="1752599"/>
          </a:xfrm>
        </p:spPr>
        <p:txBody>
          <a:bodyPr/>
          <a:lstStyle/>
          <a:p>
            <a:pPr algn="r"/>
            <a:r>
              <a:rPr lang="he-IL" u="sng" dirty="0"/>
              <a:t>המשך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13FE68-7D40-4396-8FF5-3B5E6EF0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61" y="2345723"/>
            <a:ext cx="10018713" cy="3124201"/>
          </a:xfrm>
        </p:spPr>
        <p:txBody>
          <a:bodyPr/>
          <a:lstStyle/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אלגוריתם קוף – שיפור אחוזי הדיוק.</a:t>
            </a:r>
          </a:p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מימוש הארכיטקטורה להשוואה בין:</a:t>
            </a:r>
          </a:p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	א. אותיות</a:t>
            </a:r>
          </a:p>
          <a:p>
            <a:pPr marL="0" indent="0">
              <a:buNone/>
            </a:pPr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	ב. מילים</a:t>
            </a:r>
          </a:p>
          <a:p>
            <a:r>
              <a:rPr lang="he-IL" dirty="0">
                <a:latin typeface="Gisha" panose="020B0502040204020203" pitchFamily="34" charset="-79"/>
                <a:cs typeface="Gisha" panose="020B0502040204020203" pitchFamily="34" charset="-79"/>
              </a:rPr>
              <a:t>שקלול שלושת הדרכים לכדי תוצאה אחת.</a:t>
            </a:r>
          </a:p>
          <a:p>
            <a:pPr marL="0" indent="0">
              <a:buNone/>
            </a:pP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4" name="Picture 2" descr="תוצאת תמונה עבור פאזל&quot;">
            <a:extLst>
              <a:ext uri="{FF2B5EF4-FFF2-40B4-BE49-F238E27FC236}">
                <a16:creationId xmlns:a16="http://schemas.microsoft.com/office/drawing/2014/main" id="{CDF085DB-FC20-4B44-A1D3-031EB7360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6" y="1499577"/>
            <a:ext cx="5248446" cy="259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8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190</Words>
  <Application>Microsoft Office PowerPoint</Application>
  <PresentationFormat>מסך רחב</PresentationFormat>
  <Paragraphs>38</Paragraphs>
  <Slides>6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Gisha</vt:lpstr>
      <vt:lpstr>Wingdings</vt:lpstr>
      <vt:lpstr>פרלקסה</vt:lpstr>
      <vt:lpstr>Author verification based on handwritten text analysis</vt:lpstr>
      <vt:lpstr>מטרת הפרויקט</vt:lpstr>
      <vt:lpstr>רקע</vt:lpstr>
      <vt:lpstr>אתגרים</vt:lpstr>
      <vt:lpstr>הפתרון</vt:lpstr>
      <vt:lpstr>המשך הפרויקט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verification based on handwritten text analysis</dc:title>
  <dc:creator>דניאל גבאי</dc:creator>
  <cp:lastModifiedBy>דניאל גבאי</cp:lastModifiedBy>
  <cp:revision>16</cp:revision>
  <dcterms:created xsi:type="dcterms:W3CDTF">2020-01-23T08:55:12Z</dcterms:created>
  <dcterms:modified xsi:type="dcterms:W3CDTF">2020-01-23T11:06:51Z</dcterms:modified>
</cp:coreProperties>
</file>