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1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3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6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40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DA0B-A9FB-456B-A0D3-DC970CD16D59}" type="datetimeFigureOut">
              <a:rPr lang="en-CA" smtClean="0"/>
              <a:t>2015-10-26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F903-6904-4762-A339-86FB01118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2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47794" y="3791824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249798" y="1610686"/>
            <a:ext cx="1108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. . .  </a:t>
            </a:r>
            <a:endParaRPr lang="en-CA" sz="3200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018014" y="2123814"/>
            <a:ext cx="974007" cy="17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5855515" y="2123814"/>
            <a:ext cx="243281" cy="166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7"/>
          </p:cNvCxnSpPr>
          <p:nvPr/>
        </p:nvCxnSpPr>
        <p:spPr>
          <a:xfrm flipH="1">
            <a:off x="6205571" y="2123814"/>
            <a:ext cx="1092851" cy="17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</p:cNvCxnSpPr>
          <p:nvPr/>
        </p:nvCxnSpPr>
        <p:spPr>
          <a:xfrm>
            <a:off x="6098796" y="4093828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842980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80" y="1754482"/>
                <a:ext cx="427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94242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42" y="1754482"/>
                <a:ext cx="427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108713" y="1754482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13" y="1754482"/>
                <a:ext cx="4278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20901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01" y="2493146"/>
                <a:ext cx="4278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92384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84" y="2493146"/>
                <a:ext cx="42783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930704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04" y="2493146"/>
                <a:ext cx="4278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915385" y="3736047"/>
                <a:ext cx="37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85" y="3736047"/>
                <a:ext cx="377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7" idx="2"/>
          </p:cNvCxnSpPr>
          <p:nvPr/>
        </p:nvCxnSpPr>
        <p:spPr>
          <a:xfrm>
            <a:off x="4086172" y="2123814"/>
            <a:ext cx="1861622" cy="181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903269" y="175448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69" y="1754482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675775" y="2493146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75" y="2493146"/>
                <a:ext cx="42783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952238" y="48486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8" y="4848621"/>
                <a:ext cx="3713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022176" y="3759551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56" idx="2"/>
            <a:endCxn id="7" idx="0"/>
          </p:cNvCxnSpPr>
          <p:nvPr/>
        </p:nvCxnSpPr>
        <p:spPr>
          <a:xfrm flipH="1">
            <a:off x="4173178" y="2092332"/>
            <a:ext cx="564499" cy="166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4" idx="2"/>
            <a:endCxn id="7" idx="6"/>
          </p:cNvCxnSpPr>
          <p:nvPr/>
        </p:nvCxnSpPr>
        <p:spPr>
          <a:xfrm flipH="1">
            <a:off x="4324180" y="2069974"/>
            <a:ext cx="2821408" cy="18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1" idx="0"/>
          </p:cNvCxnSpPr>
          <p:nvPr/>
        </p:nvCxnSpPr>
        <p:spPr>
          <a:xfrm>
            <a:off x="4173178" y="4061555"/>
            <a:ext cx="751460" cy="141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972377" y="3747560"/>
                <a:ext cx="407419" cy="30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7" y="3747560"/>
                <a:ext cx="407419" cy="3097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2" idx="3"/>
            <a:endCxn id="7" idx="2"/>
          </p:cNvCxnSpPr>
          <p:nvPr/>
        </p:nvCxnSpPr>
        <p:spPr>
          <a:xfrm>
            <a:off x="2803107" y="1934725"/>
            <a:ext cx="1219069" cy="197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478979" y="1780836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79" y="1780836"/>
                <a:ext cx="32412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89397" y="3759551"/>
            <a:ext cx="311364" cy="303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>
            <a:stCxn id="19" idx="4"/>
            <a:endCxn id="91" idx="6"/>
          </p:cNvCxnSpPr>
          <p:nvPr/>
        </p:nvCxnSpPr>
        <p:spPr>
          <a:xfrm flipH="1">
            <a:off x="5075640" y="4062953"/>
            <a:ext cx="569439" cy="156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493759" y="2758843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59" y="2758843"/>
                <a:ext cx="537198" cy="3295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6938833" y="1758029"/>
                <a:ext cx="413510" cy="311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33" y="1758029"/>
                <a:ext cx="413510" cy="3119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530922" y="1780836"/>
                <a:ext cx="413510" cy="311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22" y="1780836"/>
                <a:ext cx="413510" cy="3114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4469547" y="2555559"/>
                <a:ext cx="533031" cy="329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47" y="2555559"/>
                <a:ext cx="533031" cy="3291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5105496" y="2758843"/>
                <a:ext cx="533031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96" y="2758843"/>
                <a:ext cx="533031" cy="3295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5842025" y="2758844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25" y="2758844"/>
                <a:ext cx="537198" cy="3295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3213903" y="2553778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03" y="2553778"/>
                <a:ext cx="537198" cy="3295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3875300" y="2553779"/>
                <a:ext cx="537198" cy="32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00" y="2553779"/>
                <a:ext cx="537198" cy="3295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56" idx="2"/>
            <a:endCxn id="19" idx="0"/>
          </p:cNvCxnSpPr>
          <p:nvPr/>
        </p:nvCxnSpPr>
        <p:spPr>
          <a:xfrm>
            <a:off x="4737677" y="2092332"/>
            <a:ext cx="907402" cy="166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2"/>
            <a:endCxn id="19" idx="6"/>
          </p:cNvCxnSpPr>
          <p:nvPr/>
        </p:nvCxnSpPr>
        <p:spPr>
          <a:xfrm flipH="1">
            <a:off x="5800761" y="2069974"/>
            <a:ext cx="1344827" cy="18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2" idx="3"/>
            <a:endCxn id="19" idx="2"/>
          </p:cNvCxnSpPr>
          <p:nvPr/>
        </p:nvCxnSpPr>
        <p:spPr>
          <a:xfrm>
            <a:off x="2803107" y="1934725"/>
            <a:ext cx="2686290" cy="197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5376480" y="4406556"/>
                <a:ext cx="537198" cy="327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80" y="4406556"/>
                <a:ext cx="537198" cy="32778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4408672" y="4407004"/>
                <a:ext cx="533031" cy="32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72" y="4407004"/>
                <a:ext cx="533031" cy="32733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2476190" y="3692223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190" y="3692223"/>
                <a:ext cx="32412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2"/>
            <a:endCxn id="91" idx="2"/>
          </p:cNvCxnSpPr>
          <p:nvPr/>
        </p:nvCxnSpPr>
        <p:spPr>
          <a:xfrm>
            <a:off x="2638254" y="4000000"/>
            <a:ext cx="2135382" cy="16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3333976" y="4406556"/>
                <a:ext cx="537198" cy="327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76" y="4406556"/>
                <a:ext cx="537198" cy="32778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4773636" y="5479230"/>
            <a:ext cx="302004" cy="302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5434606" y="3736269"/>
                <a:ext cx="407419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06" y="3736269"/>
                <a:ext cx="407419" cy="3101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4702303" y="5470322"/>
                <a:ext cx="411266" cy="3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03" y="5470322"/>
                <a:ext cx="411266" cy="31021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stCxn id="91" idx="4"/>
          </p:cNvCxnSpPr>
          <p:nvPr/>
        </p:nvCxnSpPr>
        <p:spPr>
          <a:xfrm>
            <a:off x="4924638" y="5781234"/>
            <a:ext cx="0" cy="33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galeano</dc:creator>
  <cp:lastModifiedBy>daniel galeano</cp:lastModifiedBy>
  <cp:revision>9</cp:revision>
  <dcterms:created xsi:type="dcterms:W3CDTF">2015-10-26T17:05:32Z</dcterms:created>
  <dcterms:modified xsi:type="dcterms:W3CDTF">2015-10-26T20:15:57Z</dcterms:modified>
</cp:coreProperties>
</file>