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14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3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6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8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09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40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5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8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01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2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47794" y="3791824"/>
            <a:ext cx="302004" cy="3020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249798" y="1610686"/>
            <a:ext cx="110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. . .  </a:t>
            </a:r>
            <a:endParaRPr lang="en-CA" sz="3200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018014" y="2123814"/>
            <a:ext cx="974007" cy="171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5855515" y="2123814"/>
            <a:ext cx="243281" cy="166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7"/>
          </p:cNvCxnSpPr>
          <p:nvPr/>
        </p:nvCxnSpPr>
        <p:spPr>
          <a:xfrm flipH="1">
            <a:off x="6205571" y="2123814"/>
            <a:ext cx="1092851" cy="171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</p:cNvCxnSpPr>
          <p:nvPr/>
        </p:nvCxnSpPr>
        <p:spPr>
          <a:xfrm>
            <a:off x="6098796" y="4093828"/>
            <a:ext cx="0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842980" y="1754482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80" y="1754482"/>
                <a:ext cx="42783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94242" y="1754482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42" y="1754482"/>
                <a:ext cx="42783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108713" y="1754482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13" y="1754482"/>
                <a:ext cx="4278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320901" y="2493146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901" y="2493146"/>
                <a:ext cx="4278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892384" y="2493146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384" y="2493146"/>
                <a:ext cx="42783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930704" y="2493146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04" y="2493146"/>
                <a:ext cx="42783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5915385" y="3736047"/>
                <a:ext cx="37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85" y="3736047"/>
                <a:ext cx="3778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7" idx="2"/>
          </p:cNvCxnSpPr>
          <p:nvPr/>
        </p:nvCxnSpPr>
        <p:spPr>
          <a:xfrm>
            <a:off x="4086172" y="2123814"/>
            <a:ext cx="1861622" cy="181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903269" y="175448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69" y="1754482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675775" y="2493146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75" y="2493146"/>
                <a:ext cx="42783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5952238" y="48486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8" y="4848621"/>
                <a:ext cx="3713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054449" y="3296972"/>
            <a:ext cx="302004" cy="3020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56" idx="2"/>
            <a:endCxn id="7" idx="0"/>
          </p:cNvCxnSpPr>
          <p:nvPr/>
        </p:nvCxnSpPr>
        <p:spPr>
          <a:xfrm flipH="1">
            <a:off x="4205451" y="1629753"/>
            <a:ext cx="564499" cy="166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4" idx="2"/>
            <a:endCxn id="7" idx="6"/>
          </p:cNvCxnSpPr>
          <p:nvPr/>
        </p:nvCxnSpPr>
        <p:spPr>
          <a:xfrm flipH="1">
            <a:off x="4356453" y="1607395"/>
            <a:ext cx="2821408" cy="184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1" idx="0"/>
          </p:cNvCxnSpPr>
          <p:nvPr/>
        </p:nvCxnSpPr>
        <p:spPr>
          <a:xfrm>
            <a:off x="4205451" y="3598976"/>
            <a:ext cx="751460" cy="141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4004650" y="3284981"/>
                <a:ext cx="407419" cy="30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50" y="3284981"/>
                <a:ext cx="407419" cy="3097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2" idx="3"/>
            <a:endCxn id="7" idx="2"/>
          </p:cNvCxnSpPr>
          <p:nvPr/>
        </p:nvCxnSpPr>
        <p:spPr>
          <a:xfrm>
            <a:off x="2835380" y="1472146"/>
            <a:ext cx="1219069" cy="197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511252" y="1318257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52" y="1318257"/>
                <a:ext cx="32412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521670" y="3296972"/>
            <a:ext cx="311364" cy="303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/>
          <p:cNvCxnSpPr>
            <a:stCxn id="19" idx="4"/>
            <a:endCxn id="91" idx="6"/>
          </p:cNvCxnSpPr>
          <p:nvPr/>
        </p:nvCxnSpPr>
        <p:spPr>
          <a:xfrm flipH="1">
            <a:off x="5107913" y="3600374"/>
            <a:ext cx="569439" cy="156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6526032" y="2296264"/>
                <a:ext cx="537198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032" y="2296264"/>
                <a:ext cx="537198" cy="3295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6971106" y="1295450"/>
                <a:ext cx="413510" cy="311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06" y="1295450"/>
                <a:ext cx="413510" cy="3119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4563195" y="1318257"/>
                <a:ext cx="413510" cy="311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95" y="1318257"/>
                <a:ext cx="413510" cy="3114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4501820" y="2092980"/>
                <a:ext cx="533031" cy="329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20" y="2092980"/>
                <a:ext cx="533031" cy="3291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5137769" y="2296264"/>
                <a:ext cx="533031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9" y="2296264"/>
                <a:ext cx="533031" cy="3295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5874298" y="2296265"/>
                <a:ext cx="537198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98" y="2296265"/>
                <a:ext cx="537198" cy="3295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3246176" y="2091199"/>
                <a:ext cx="537198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76" y="2091199"/>
                <a:ext cx="537198" cy="3295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3907573" y="2091200"/>
                <a:ext cx="537198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73" y="2091200"/>
                <a:ext cx="537198" cy="3295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56" idx="2"/>
            <a:endCxn id="19" idx="0"/>
          </p:cNvCxnSpPr>
          <p:nvPr/>
        </p:nvCxnSpPr>
        <p:spPr>
          <a:xfrm>
            <a:off x="4769950" y="1629753"/>
            <a:ext cx="907402" cy="166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2"/>
            <a:endCxn id="19" idx="6"/>
          </p:cNvCxnSpPr>
          <p:nvPr/>
        </p:nvCxnSpPr>
        <p:spPr>
          <a:xfrm flipH="1">
            <a:off x="5833034" y="1607395"/>
            <a:ext cx="1344827" cy="184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2" idx="3"/>
            <a:endCxn id="19" idx="2"/>
          </p:cNvCxnSpPr>
          <p:nvPr/>
        </p:nvCxnSpPr>
        <p:spPr>
          <a:xfrm>
            <a:off x="2835380" y="1472146"/>
            <a:ext cx="2686290" cy="197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5408753" y="3943977"/>
                <a:ext cx="537198" cy="327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53" y="3943977"/>
                <a:ext cx="537198" cy="32778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4440945" y="3944425"/>
                <a:ext cx="533031" cy="32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945" y="3944425"/>
                <a:ext cx="533031" cy="32733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/>
              <p:cNvSpPr/>
              <p:nvPr/>
            </p:nvSpPr>
            <p:spPr>
              <a:xfrm>
                <a:off x="2508463" y="322964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63" y="3229644"/>
                <a:ext cx="324128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2"/>
            <a:endCxn id="91" idx="2"/>
          </p:cNvCxnSpPr>
          <p:nvPr/>
        </p:nvCxnSpPr>
        <p:spPr>
          <a:xfrm>
            <a:off x="2670527" y="3537421"/>
            <a:ext cx="2135382" cy="16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3366249" y="3943977"/>
                <a:ext cx="537198" cy="327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49" y="3943977"/>
                <a:ext cx="537198" cy="32778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4805909" y="5016651"/>
            <a:ext cx="302004" cy="3020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5466879" y="3273690"/>
                <a:ext cx="407419" cy="31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879" y="3273690"/>
                <a:ext cx="407419" cy="31015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4734576" y="5007743"/>
                <a:ext cx="411266" cy="310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76" y="5007743"/>
                <a:ext cx="411266" cy="31021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>
            <a:stCxn id="91" idx="4"/>
          </p:cNvCxnSpPr>
          <p:nvPr/>
        </p:nvCxnSpPr>
        <p:spPr>
          <a:xfrm>
            <a:off x="4956911" y="5318655"/>
            <a:ext cx="0" cy="3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4849798" y="5679128"/>
                <a:ext cx="2142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98" y="5679128"/>
                <a:ext cx="214226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2857" r="-2857" b="-2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7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galeano</dc:creator>
  <cp:lastModifiedBy>daniel galeano</cp:lastModifiedBy>
  <cp:revision>11</cp:revision>
  <dcterms:created xsi:type="dcterms:W3CDTF">2015-10-26T17:05:32Z</dcterms:created>
  <dcterms:modified xsi:type="dcterms:W3CDTF">2015-10-26T21:25:41Z</dcterms:modified>
</cp:coreProperties>
</file>