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FF24FE-7875-43D7-8064-36FC951D6E46}" v="128" dt="2022-12-06T09:20:49.6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27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Gallagher - STUDENT" userId="e7a28fe8-77c0-458d-bae7-45d6ecf39421" providerId="ADAL" clId="{49FF24FE-7875-43D7-8064-36FC951D6E46}"/>
    <pc:docChg chg="undo redo custSel addSld modSld">
      <pc:chgData name="Daniel Gallagher - STUDENT" userId="e7a28fe8-77c0-458d-bae7-45d6ecf39421" providerId="ADAL" clId="{49FF24FE-7875-43D7-8064-36FC951D6E46}" dt="2022-12-06T10:38:35.437" v="1463" actId="1076"/>
      <pc:docMkLst>
        <pc:docMk/>
      </pc:docMkLst>
      <pc:sldChg chg="addSp delSp modSp mod modTransition modMedia setBg delAnim">
        <pc:chgData name="Daniel Gallagher - STUDENT" userId="e7a28fe8-77c0-458d-bae7-45d6ecf39421" providerId="ADAL" clId="{49FF24FE-7875-43D7-8064-36FC951D6E46}" dt="2022-12-06T09:19:48.103" v="1452"/>
        <pc:sldMkLst>
          <pc:docMk/>
          <pc:sldMk cId="4262163780" sldId="256"/>
        </pc:sldMkLst>
        <pc:spChg chg="mod">
          <ac:chgData name="Daniel Gallagher - STUDENT" userId="e7a28fe8-77c0-458d-bae7-45d6ecf39421" providerId="ADAL" clId="{49FF24FE-7875-43D7-8064-36FC951D6E46}" dt="2022-12-05T23:40:54.116" v="1395" actId="26606"/>
          <ac:spMkLst>
            <pc:docMk/>
            <pc:sldMk cId="4262163780" sldId="256"/>
            <ac:spMk id="2" creationId="{8541B9D5-860A-CEDC-C7CA-FD674F91945F}"/>
          </ac:spMkLst>
        </pc:spChg>
        <pc:spChg chg="mod">
          <ac:chgData name="Daniel Gallagher - STUDENT" userId="e7a28fe8-77c0-458d-bae7-45d6ecf39421" providerId="ADAL" clId="{49FF24FE-7875-43D7-8064-36FC951D6E46}" dt="2022-12-05T23:40:54.116" v="1395" actId="26606"/>
          <ac:spMkLst>
            <pc:docMk/>
            <pc:sldMk cId="4262163780" sldId="256"/>
            <ac:spMk id="3" creationId="{3434543D-F665-ACB1-34C3-0F3E71F24C40}"/>
          </ac:spMkLst>
        </pc:spChg>
        <pc:spChg chg="add del">
          <ac:chgData name="Daniel Gallagher - STUDENT" userId="e7a28fe8-77c0-458d-bae7-45d6ecf39421" providerId="ADAL" clId="{49FF24FE-7875-43D7-8064-36FC951D6E46}" dt="2022-12-05T23:40:54.116" v="1395" actId="26606"/>
          <ac:spMkLst>
            <pc:docMk/>
            <pc:sldMk cId="4262163780" sldId="256"/>
            <ac:spMk id="9" creationId="{C1DD1A8A-57D5-4A81-AD04-532B043C5611}"/>
          </ac:spMkLst>
        </pc:spChg>
        <pc:spChg chg="add del">
          <ac:chgData name="Daniel Gallagher - STUDENT" userId="e7a28fe8-77c0-458d-bae7-45d6ecf39421" providerId="ADAL" clId="{49FF24FE-7875-43D7-8064-36FC951D6E46}" dt="2022-12-05T23:40:54.116" v="1395" actId="26606"/>
          <ac:spMkLst>
            <pc:docMk/>
            <pc:sldMk cId="4262163780" sldId="256"/>
            <ac:spMk id="11" creationId="{007891EC-4501-44ED-A8C8-B11B6DB767AB}"/>
          </ac:spMkLst>
        </pc:spChg>
        <pc:picChg chg="add del mod">
          <ac:chgData name="Daniel Gallagher - STUDENT" userId="e7a28fe8-77c0-458d-bae7-45d6ecf39421" providerId="ADAL" clId="{49FF24FE-7875-43D7-8064-36FC951D6E46}" dt="2022-12-05T23:40:54.116" v="1395" actId="26606"/>
          <ac:picMkLst>
            <pc:docMk/>
            <pc:sldMk cId="4262163780" sldId="256"/>
            <ac:picMk id="5" creationId="{614FD797-86B2-96A8-FE9E-9F1E9AA2A7EB}"/>
          </ac:picMkLst>
        </pc:picChg>
      </pc:sldChg>
      <pc:sldChg chg="addSp delSp modSp mod modTransition setBg modAnim setClrOvrMap">
        <pc:chgData name="Daniel Gallagher - STUDENT" userId="e7a28fe8-77c0-458d-bae7-45d6ecf39421" providerId="ADAL" clId="{49FF24FE-7875-43D7-8064-36FC951D6E46}" dt="2022-12-06T09:20:49.697" v="1458"/>
        <pc:sldMkLst>
          <pc:docMk/>
          <pc:sldMk cId="299986914" sldId="257"/>
        </pc:sldMkLst>
        <pc:spChg chg="mod">
          <ac:chgData name="Daniel Gallagher - STUDENT" userId="e7a28fe8-77c0-458d-bae7-45d6ecf39421" providerId="ADAL" clId="{49FF24FE-7875-43D7-8064-36FC951D6E46}" dt="2022-12-05T18:59:30.799" v="49" actId="26606"/>
          <ac:spMkLst>
            <pc:docMk/>
            <pc:sldMk cId="299986914" sldId="257"/>
            <ac:spMk id="2" creationId="{4F73D9F8-9D36-BBA8-A7E7-D3150E768705}"/>
          </ac:spMkLst>
        </pc:spChg>
        <pc:spChg chg="mod ord">
          <ac:chgData name="Daniel Gallagher - STUDENT" userId="e7a28fe8-77c0-458d-bae7-45d6ecf39421" providerId="ADAL" clId="{49FF24FE-7875-43D7-8064-36FC951D6E46}" dt="2022-12-05T20:35:53.406" v="890" actId="20577"/>
          <ac:spMkLst>
            <pc:docMk/>
            <pc:sldMk cId="299986914" sldId="257"/>
            <ac:spMk id="7" creationId="{33C41068-3167-C841-2AD8-881151EDED51}"/>
          </ac:spMkLst>
        </pc:spChg>
        <pc:spChg chg="add del">
          <ac:chgData name="Daniel Gallagher - STUDENT" userId="e7a28fe8-77c0-458d-bae7-45d6ecf39421" providerId="ADAL" clId="{49FF24FE-7875-43D7-8064-36FC951D6E46}" dt="2022-12-05T18:58:56.943" v="22" actId="26606"/>
          <ac:spMkLst>
            <pc:docMk/>
            <pc:sldMk cId="299986914" sldId="257"/>
            <ac:spMk id="1031" creationId="{79BB35BC-D5C2-4C8B-A22A-A71E6191913B}"/>
          </ac:spMkLst>
        </pc:spChg>
        <pc:spChg chg="add del">
          <ac:chgData name="Daniel Gallagher - STUDENT" userId="e7a28fe8-77c0-458d-bae7-45d6ecf39421" providerId="ADAL" clId="{49FF24FE-7875-43D7-8064-36FC951D6E46}" dt="2022-12-05T18:59:02.835" v="24" actId="26606"/>
          <ac:spMkLst>
            <pc:docMk/>
            <pc:sldMk cId="299986914" sldId="257"/>
            <ac:spMk id="1033" creationId="{D4974D33-8DC5-464E-8C6D-BE58F0669C17}"/>
          </ac:spMkLst>
        </pc:spChg>
        <pc:spChg chg="add del">
          <ac:chgData name="Daniel Gallagher - STUDENT" userId="e7a28fe8-77c0-458d-bae7-45d6ecf39421" providerId="ADAL" clId="{49FF24FE-7875-43D7-8064-36FC951D6E46}" dt="2022-12-05T18:59:02.835" v="24" actId="26606"/>
          <ac:spMkLst>
            <pc:docMk/>
            <pc:sldMk cId="299986914" sldId="257"/>
            <ac:spMk id="1034" creationId="{F13C74B1-5B17-4795-BED0-7140497B445A}"/>
          </ac:spMkLst>
        </pc:spChg>
        <pc:spChg chg="add del">
          <ac:chgData name="Daniel Gallagher - STUDENT" userId="e7a28fe8-77c0-458d-bae7-45d6ecf39421" providerId="ADAL" clId="{49FF24FE-7875-43D7-8064-36FC951D6E46}" dt="2022-12-05T18:59:12.420" v="28" actId="26606"/>
          <ac:spMkLst>
            <pc:docMk/>
            <pc:sldMk cId="299986914" sldId="257"/>
            <ac:spMk id="1035" creationId="{A7B99495-F43F-4D80-A44F-2CB4764EB90B}"/>
          </ac:spMkLst>
        </pc:spChg>
        <pc:spChg chg="add del">
          <ac:chgData name="Daniel Gallagher - STUDENT" userId="e7a28fe8-77c0-458d-bae7-45d6ecf39421" providerId="ADAL" clId="{49FF24FE-7875-43D7-8064-36FC951D6E46}" dt="2022-12-05T18:59:07.808" v="26" actId="26606"/>
          <ac:spMkLst>
            <pc:docMk/>
            <pc:sldMk cId="299986914" sldId="257"/>
            <ac:spMk id="1036" creationId="{C5E6CFF1-2F42-4E10-9A97-F116F46F53FE}"/>
          </ac:spMkLst>
        </pc:spChg>
        <pc:spChg chg="add del">
          <ac:chgData name="Daniel Gallagher - STUDENT" userId="e7a28fe8-77c0-458d-bae7-45d6ecf39421" providerId="ADAL" clId="{49FF24FE-7875-43D7-8064-36FC951D6E46}" dt="2022-12-05T18:59:12.420" v="28" actId="26606"/>
          <ac:spMkLst>
            <pc:docMk/>
            <pc:sldMk cId="299986914" sldId="257"/>
            <ac:spMk id="1039" creationId="{4F7EBAE4-9945-4473-9E34-B2C66EA0F03D}"/>
          </ac:spMkLst>
        </pc:spChg>
        <pc:spChg chg="add del">
          <ac:chgData name="Daniel Gallagher - STUDENT" userId="e7a28fe8-77c0-458d-bae7-45d6ecf39421" providerId="ADAL" clId="{49FF24FE-7875-43D7-8064-36FC951D6E46}" dt="2022-12-05T18:59:12.420" v="28" actId="26606"/>
          <ac:spMkLst>
            <pc:docMk/>
            <pc:sldMk cId="299986914" sldId="257"/>
            <ac:spMk id="1040" creationId="{70BEB1E7-2F88-40BC-B73D-42E5B6F80BFC}"/>
          </ac:spMkLst>
        </pc:spChg>
        <pc:spChg chg="add del">
          <ac:chgData name="Daniel Gallagher - STUDENT" userId="e7a28fe8-77c0-458d-bae7-45d6ecf39421" providerId="ADAL" clId="{49FF24FE-7875-43D7-8064-36FC951D6E46}" dt="2022-12-05T18:59:13.930" v="30" actId="26606"/>
          <ac:spMkLst>
            <pc:docMk/>
            <pc:sldMk cId="299986914" sldId="257"/>
            <ac:spMk id="1042" creationId="{3CD9DF72-87A3-404E-A828-84CBF11A8303}"/>
          </ac:spMkLst>
        </pc:spChg>
        <pc:spChg chg="add del">
          <ac:chgData name="Daniel Gallagher - STUDENT" userId="e7a28fe8-77c0-458d-bae7-45d6ecf39421" providerId="ADAL" clId="{49FF24FE-7875-43D7-8064-36FC951D6E46}" dt="2022-12-05T18:59:14.699" v="32" actId="26606"/>
          <ac:spMkLst>
            <pc:docMk/>
            <pc:sldMk cId="299986914" sldId="257"/>
            <ac:spMk id="1045" creationId="{79BB35BC-D5C2-4C8B-A22A-A71E6191913B}"/>
          </ac:spMkLst>
        </pc:spChg>
        <pc:spChg chg="add del">
          <ac:chgData name="Daniel Gallagher - STUDENT" userId="e7a28fe8-77c0-458d-bae7-45d6ecf39421" providerId="ADAL" clId="{49FF24FE-7875-43D7-8064-36FC951D6E46}" dt="2022-12-05T18:59:16.477" v="34" actId="26606"/>
          <ac:spMkLst>
            <pc:docMk/>
            <pc:sldMk cId="299986914" sldId="257"/>
            <ac:spMk id="1047" creationId="{F13C74B1-5B17-4795-BED0-7140497B445A}"/>
          </ac:spMkLst>
        </pc:spChg>
        <pc:spChg chg="add del">
          <ac:chgData name="Daniel Gallagher - STUDENT" userId="e7a28fe8-77c0-458d-bae7-45d6ecf39421" providerId="ADAL" clId="{49FF24FE-7875-43D7-8064-36FC951D6E46}" dt="2022-12-05T18:59:16.477" v="34" actId="26606"/>
          <ac:spMkLst>
            <pc:docMk/>
            <pc:sldMk cId="299986914" sldId="257"/>
            <ac:spMk id="1048" creationId="{D4974D33-8DC5-464E-8C6D-BE58F0669C17}"/>
          </ac:spMkLst>
        </pc:spChg>
        <pc:spChg chg="add del">
          <ac:chgData name="Daniel Gallagher - STUDENT" userId="e7a28fe8-77c0-458d-bae7-45d6ecf39421" providerId="ADAL" clId="{49FF24FE-7875-43D7-8064-36FC951D6E46}" dt="2022-12-05T18:59:17.466" v="36" actId="26606"/>
          <ac:spMkLst>
            <pc:docMk/>
            <pc:sldMk cId="299986914" sldId="257"/>
            <ac:spMk id="1050" creationId="{4038CB10-1F5C-4D54-9DF7-12586DE5B007}"/>
          </ac:spMkLst>
        </pc:spChg>
        <pc:spChg chg="add del">
          <ac:chgData name="Daniel Gallagher - STUDENT" userId="e7a28fe8-77c0-458d-bae7-45d6ecf39421" providerId="ADAL" clId="{49FF24FE-7875-43D7-8064-36FC951D6E46}" dt="2022-12-05T18:59:17.466" v="36" actId="26606"/>
          <ac:spMkLst>
            <pc:docMk/>
            <pc:sldMk cId="299986914" sldId="257"/>
            <ac:spMk id="1051" creationId="{73ED6512-6858-4552-B699-9A97FE9A4EA2}"/>
          </ac:spMkLst>
        </pc:spChg>
        <pc:spChg chg="add del">
          <ac:chgData name="Daniel Gallagher - STUDENT" userId="e7a28fe8-77c0-458d-bae7-45d6ecf39421" providerId="ADAL" clId="{49FF24FE-7875-43D7-8064-36FC951D6E46}" dt="2022-12-05T18:59:18.600" v="38" actId="26606"/>
          <ac:spMkLst>
            <pc:docMk/>
            <pc:sldMk cId="299986914" sldId="257"/>
            <ac:spMk id="1053" creationId="{F13C74B1-5B17-4795-BED0-7140497B445A}"/>
          </ac:spMkLst>
        </pc:spChg>
        <pc:spChg chg="add del">
          <ac:chgData name="Daniel Gallagher - STUDENT" userId="e7a28fe8-77c0-458d-bae7-45d6ecf39421" providerId="ADAL" clId="{49FF24FE-7875-43D7-8064-36FC951D6E46}" dt="2022-12-05T18:59:18.600" v="38" actId="26606"/>
          <ac:spMkLst>
            <pc:docMk/>
            <pc:sldMk cId="299986914" sldId="257"/>
            <ac:spMk id="1054" creationId="{D4974D33-8DC5-464E-8C6D-BE58F0669C17}"/>
          </ac:spMkLst>
        </pc:spChg>
        <pc:spChg chg="add del">
          <ac:chgData name="Daniel Gallagher - STUDENT" userId="e7a28fe8-77c0-458d-bae7-45d6ecf39421" providerId="ADAL" clId="{49FF24FE-7875-43D7-8064-36FC951D6E46}" dt="2022-12-05T18:59:19.787" v="40" actId="26606"/>
          <ac:spMkLst>
            <pc:docMk/>
            <pc:sldMk cId="299986914" sldId="257"/>
            <ac:spMk id="1056" creationId="{79BB35BC-D5C2-4C8B-A22A-A71E6191913B}"/>
          </ac:spMkLst>
        </pc:spChg>
        <pc:spChg chg="add del">
          <ac:chgData name="Daniel Gallagher - STUDENT" userId="e7a28fe8-77c0-458d-bae7-45d6ecf39421" providerId="ADAL" clId="{49FF24FE-7875-43D7-8064-36FC951D6E46}" dt="2022-12-05T18:59:23.135" v="42" actId="26606"/>
          <ac:spMkLst>
            <pc:docMk/>
            <pc:sldMk cId="299986914" sldId="257"/>
            <ac:spMk id="1058" creationId="{3CD9DF72-87A3-404E-A828-84CBF11A8303}"/>
          </ac:spMkLst>
        </pc:spChg>
        <pc:spChg chg="add del">
          <ac:chgData name="Daniel Gallagher - STUDENT" userId="e7a28fe8-77c0-458d-bae7-45d6ecf39421" providerId="ADAL" clId="{49FF24FE-7875-43D7-8064-36FC951D6E46}" dt="2022-12-05T18:59:24.688" v="44" actId="26606"/>
          <ac:spMkLst>
            <pc:docMk/>
            <pc:sldMk cId="299986914" sldId="257"/>
            <ac:spMk id="1061" creationId="{A81E7530-396C-45F0-92F4-A885648D1631}"/>
          </ac:spMkLst>
        </pc:spChg>
        <pc:spChg chg="add del">
          <ac:chgData name="Daniel Gallagher - STUDENT" userId="e7a28fe8-77c0-458d-bae7-45d6ecf39421" providerId="ADAL" clId="{49FF24FE-7875-43D7-8064-36FC951D6E46}" dt="2022-12-05T18:59:24.688" v="44" actId="26606"/>
          <ac:spMkLst>
            <pc:docMk/>
            <pc:sldMk cId="299986914" sldId="257"/>
            <ac:spMk id="1062" creationId="{7316481C-0A49-4796-812B-0D64F063B720}"/>
          </ac:spMkLst>
        </pc:spChg>
        <pc:spChg chg="add del">
          <ac:chgData name="Daniel Gallagher - STUDENT" userId="e7a28fe8-77c0-458d-bae7-45d6ecf39421" providerId="ADAL" clId="{49FF24FE-7875-43D7-8064-36FC951D6E46}" dt="2022-12-05T18:59:24.688" v="44" actId="26606"/>
          <ac:spMkLst>
            <pc:docMk/>
            <pc:sldMk cId="299986914" sldId="257"/>
            <ac:spMk id="1063" creationId="{A5271697-90F1-4A23-8EF2-0179F2EAFACB}"/>
          </ac:spMkLst>
        </pc:spChg>
        <pc:spChg chg="add del">
          <ac:chgData name="Daniel Gallagher - STUDENT" userId="e7a28fe8-77c0-458d-bae7-45d6ecf39421" providerId="ADAL" clId="{49FF24FE-7875-43D7-8064-36FC951D6E46}" dt="2022-12-05T18:59:24.688" v="44" actId="26606"/>
          <ac:spMkLst>
            <pc:docMk/>
            <pc:sldMk cId="299986914" sldId="257"/>
            <ac:spMk id="1077" creationId="{D9F5512A-48E1-4C07-B75E-3CCC517B6804}"/>
          </ac:spMkLst>
        </pc:spChg>
        <pc:spChg chg="add del">
          <ac:chgData name="Daniel Gallagher - STUDENT" userId="e7a28fe8-77c0-458d-bae7-45d6ecf39421" providerId="ADAL" clId="{49FF24FE-7875-43D7-8064-36FC951D6E46}" dt="2022-12-05T18:59:30.263" v="46" actId="26606"/>
          <ac:spMkLst>
            <pc:docMk/>
            <pc:sldMk cId="299986914" sldId="257"/>
            <ac:spMk id="1079" creationId="{C5E6CFF1-2F42-4E10-9A97-F116F46F53FE}"/>
          </ac:spMkLst>
        </pc:spChg>
        <pc:spChg chg="add del">
          <ac:chgData name="Daniel Gallagher - STUDENT" userId="e7a28fe8-77c0-458d-bae7-45d6ecf39421" providerId="ADAL" clId="{49FF24FE-7875-43D7-8064-36FC951D6E46}" dt="2022-12-05T18:59:30.790" v="48" actId="26606"/>
          <ac:spMkLst>
            <pc:docMk/>
            <pc:sldMk cId="299986914" sldId="257"/>
            <ac:spMk id="1082" creationId="{F13C74B1-5B17-4795-BED0-7140497B445A}"/>
          </ac:spMkLst>
        </pc:spChg>
        <pc:spChg chg="add del">
          <ac:chgData name="Daniel Gallagher - STUDENT" userId="e7a28fe8-77c0-458d-bae7-45d6ecf39421" providerId="ADAL" clId="{49FF24FE-7875-43D7-8064-36FC951D6E46}" dt="2022-12-05T18:59:30.790" v="48" actId="26606"/>
          <ac:spMkLst>
            <pc:docMk/>
            <pc:sldMk cId="299986914" sldId="257"/>
            <ac:spMk id="1083" creationId="{D4974D33-8DC5-464E-8C6D-BE58F0669C17}"/>
          </ac:spMkLst>
        </pc:spChg>
        <pc:spChg chg="add">
          <ac:chgData name="Daniel Gallagher - STUDENT" userId="e7a28fe8-77c0-458d-bae7-45d6ecf39421" providerId="ADAL" clId="{49FF24FE-7875-43D7-8064-36FC951D6E46}" dt="2022-12-05T18:59:30.799" v="49" actId="26606"/>
          <ac:spMkLst>
            <pc:docMk/>
            <pc:sldMk cId="299986914" sldId="257"/>
            <ac:spMk id="1085" creationId="{79BB35BC-D5C2-4C8B-A22A-A71E6191913B}"/>
          </ac:spMkLst>
        </pc:spChg>
        <pc:grpChg chg="add del">
          <ac:chgData name="Daniel Gallagher - STUDENT" userId="e7a28fe8-77c0-458d-bae7-45d6ecf39421" providerId="ADAL" clId="{49FF24FE-7875-43D7-8064-36FC951D6E46}" dt="2022-12-05T18:59:24.688" v="44" actId="26606"/>
          <ac:grpSpMkLst>
            <pc:docMk/>
            <pc:sldMk cId="299986914" sldId="257"/>
            <ac:grpSpMk id="1064" creationId="{81DE8B58-F373-409E-A253-4380A66091D4}"/>
          </ac:grpSpMkLst>
        </pc:grpChg>
        <pc:picChg chg="add mod ord">
          <ac:chgData name="Daniel Gallagher - STUDENT" userId="e7a28fe8-77c0-458d-bae7-45d6ecf39421" providerId="ADAL" clId="{49FF24FE-7875-43D7-8064-36FC951D6E46}" dt="2022-12-05T21:44:06.807" v="1223" actId="1076"/>
          <ac:picMkLst>
            <pc:docMk/>
            <pc:sldMk cId="299986914" sldId="257"/>
            <ac:picMk id="1026" creationId="{411BB847-394D-5128-ED77-8E0768E2EF79}"/>
          </ac:picMkLst>
        </pc:picChg>
        <pc:cxnChg chg="add del">
          <ac:chgData name="Daniel Gallagher - STUDENT" userId="e7a28fe8-77c0-458d-bae7-45d6ecf39421" providerId="ADAL" clId="{49FF24FE-7875-43D7-8064-36FC951D6E46}" dt="2022-12-05T18:59:07.808" v="26" actId="26606"/>
          <ac:cxnSpMkLst>
            <pc:docMk/>
            <pc:sldMk cId="299986914" sldId="257"/>
            <ac:cxnSpMk id="1037" creationId="{67182200-4859-4C8D-BCBB-55B245C28BA3}"/>
          </ac:cxnSpMkLst>
        </pc:cxnChg>
        <pc:cxnChg chg="add del">
          <ac:chgData name="Daniel Gallagher - STUDENT" userId="e7a28fe8-77c0-458d-bae7-45d6ecf39421" providerId="ADAL" clId="{49FF24FE-7875-43D7-8064-36FC951D6E46}" dt="2022-12-05T18:59:13.930" v="30" actId="26606"/>
          <ac:cxnSpMkLst>
            <pc:docMk/>
            <pc:sldMk cId="299986914" sldId="257"/>
            <ac:cxnSpMk id="1043" creationId="{20E3A342-4D61-4E3F-AF90-1AB42AEB96CC}"/>
          </ac:cxnSpMkLst>
        </pc:cxnChg>
        <pc:cxnChg chg="add del">
          <ac:chgData name="Daniel Gallagher - STUDENT" userId="e7a28fe8-77c0-458d-bae7-45d6ecf39421" providerId="ADAL" clId="{49FF24FE-7875-43D7-8064-36FC951D6E46}" dt="2022-12-05T18:59:23.135" v="42" actId="26606"/>
          <ac:cxnSpMkLst>
            <pc:docMk/>
            <pc:sldMk cId="299986914" sldId="257"/>
            <ac:cxnSpMk id="1059" creationId="{20E3A342-4D61-4E3F-AF90-1AB42AEB96CC}"/>
          </ac:cxnSpMkLst>
        </pc:cxnChg>
        <pc:cxnChg chg="add del">
          <ac:chgData name="Daniel Gallagher - STUDENT" userId="e7a28fe8-77c0-458d-bae7-45d6ecf39421" providerId="ADAL" clId="{49FF24FE-7875-43D7-8064-36FC951D6E46}" dt="2022-12-05T18:59:30.263" v="46" actId="26606"/>
          <ac:cxnSpMkLst>
            <pc:docMk/>
            <pc:sldMk cId="299986914" sldId="257"/>
            <ac:cxnSpMk id="1080" creationId="{67182200-4859-4C8D-BCBB-55B245C28BA3}"/>
          </ac:cxnSpMkLst>
        </pc:cxnChg>
      </pc:sldChg>
      <pc:sldChg chg="addSp delSp modSp new mod modTransition setBg modAnim">
        <pc:chgData name="Daniel Gallagher - STUDENT" userId="e7a28fe8-77c0-458d-bae7-45d6ecf39421" providerId="ADAL" clId="{49FF24FE-7875-43D7-8064-36FC951D6E46}" dt="2022-12-06T09:19:51.097" v="1454"/>
        <pc:sldMkLst>
          <pc:docMk/>
          <pc:sldMk cId="1708832559" sldId="258"/>
        </pc:sldMkLst>
        <pc:spChg chg="mod">
          <ac:chgData name="Daniel Gallagher - STUDENT" userId="e7a28fe8-77c0-458d-bae7-45d6ecf39421" providerId="ADAL" clId="{49FF24FE-7875-43D7-8064-36FC951D6E46}" dt="2022-12-05T19:09:36.499" v="274" actId="26606"/>
          <ac:spMkLst>
            <pc:docMk/>
            <pc:sldMk cId="1708832559" sldId="258"/>
            <ac:spMk id="2" creationId="{938BD08D-5EC5-AAE1-5333-BEB580465445}"/>
          </ac:spMkLst>
        </pc:spChg>
        <pc:spChg chg="mod">
          <ac:chgData name="Daniel Gallagher - STUDENT" userId="e7a28fe8-77c0-458d-bae7-45d6ecf39421" providerId="ADAL" clId="{49FF24FE-7875-43D7-8064-36FC951D6E46}" dt="2022-12-05T23:39:36.016" v="1379" actId="20577"/>
          <ac:spMkLst>
            <pc:docMk/>
            <pc:sldMk cId="1708832559" sldId="258"/>
            <ac:spMk id="3" creationId="{365389A5-C6EC-5C5B-19D1-55C8162008CB}"/>
          </ac:spMkLst>
        </pc:spChg>
        <pc:spChg chg="add mod">
          <ac:chgData name="Daniel Gallagher - STUDENT" userId="e7a28fe8-77c0-458d-bae7-45d6ecf39421" providerId="ADAL" clId="{49FF24FE-7875-43D7-8064-36FC951D6E46}" dt="2022-12-05T19:10:45.440" v="283" actId="1076"/>
          <ac:spMkLst>
            <pc:docMk/>
            <pc:sldMk cId="1708832559" sldId="258"/>
            <ac:spMk id="5" creationId="{D9B2928F-5DEF-A058-7DD1-B8A230DE5909}"/>
          </ac:spMkLst>
        </pc:spChg>
        <pc:spChg chg="add">
          <ac:chgData name="Daniel Gallagher - STUDENT" userId="e7a28fe8-77c0-458d-bae7-45d6ecf39421" providerId="ADAL" clId="{49FF24FE-7875-43D7-8064-36FC951D6E46}" dt="2022-12-05T19:09:36.499" v="274" actId="26606"/>
          <ac:spMkLst>
            <pc:docMk/>
            <pc:sldMk cId="1708832559" sldId="258"/>
            <ac:spMk id="6" creationId="{2B566528-1B12-4246-9431-5C2D7D081168}"/>
          </ac:spMkLst>
        </pc:spChg>
        <pc:spChg chg="add del">
          <ac:chgData name="Daniel Gallagher - STUDENT" userId="e7a28fe8-77c0-458d-bae7-45d6ecf39421" providerId="ADAL" clId="{49FF24FE-7875-43D7-8064-36FC951D6E46}" dt="2022-12-05T19:09:19.660" v="273" actId="26606"/>
          <ac:spMkLst>
            <pc:docMk/>
            <pc:sldMk cId="1708832559" sldId="258"/>
            <ac:spMk id="9" creationId="{2B566528-1B12-4246-9431-5C2D7D081168}"/>
          </ac:spMkLst>
        </pc:spChg>
        <pc:grpChg chg="add">
          <ac:chgData name="Daniel Gallagher - STUDENT" userId="e7a28fe8-77c0-458d-bae7-45d6ecf39421" providerId="ADAL" clId="{49FF24FE-7875-43D7-8064-36FC951D6E46}" dt="2022-12-05T19:09:36.499" v="274" actId="26606"/>
          <ac:grpSpMkLst>
            <pc:docMk/>
            <pc:sldMk cId="1708832559" sldId="258"/>
            <ac:grpSpMk id="7" creationId="{828A5161-06F1-46CF-8AD7-844680A59E13}"/>
          </ac:grpSpMkLst>
        </pc:grpChg>
        <pc:grpChg chg="add del">
          <ac:chgData name="Daniel Gallagher - STUDENT" userId="e7a28fe8-77c0-458d-bae7-45d6ecf39421" providerId="ADAL" clId="{49FF24FE-7875-43D7-8064-36FC951D6E46}" dt="2022-12-05T19:09:19.660" v="273" actId="26606"/>
          <ac:grpSpMkLst>
            <pc:docMk/>
            <pc:sldMk cId="1708832559" sldId="258"/>
            <ac:grpSpMk id="11" creationId="{828A5161-06F1-46CF-8AD7-844680A59E13}"/>
          </ac:grpSpMkLst>
        </pc:grpChg>
        <pc:grpChg chg="add">
          <ac:chgData name="Daniel Gallagher - STUDENT" userId="e7a28fe8-77c0-458d-bae7-45d6ecf39421" providerId="ADAL" clId="{49FF24FE-7875-43D7-8064-36FC951D6E46}" dt="2022-12-05T19:09:36.499" v="274" actId="26606"/>
          <ac:grpSpMkLst>
            <pc:docMk/>
            <pc:sldMk cId="1708832559" sldId="258"/>
            <ac:grpSpMk id="14" creationId="{5995D10D-E9C9-47DB-AE7E-801FEF38F5C9}"/>
          </ac:grpSpMkLst>
        </pc:grpChg>
        <pc:grpChg chg="add del">
          <ac:chgData name="Daniel Gallagher - STUDENT" userId="e7a28fe8-77c0-458d-bae7-45d6ecf39421" providerId="ADAL" clId="{49FF24FE-7875-43D7-8064-36FC951D6E46}" dt="2022-12-05T19:09:19.660" v="273" actId="26606"/>
          <ac:grpSpMkLst>
            <pc:docMk/>
            <pc:sldMk cId="1708832559" sldId="258"/>
            <ac:grpSpMk id="15" creationId="{5995D10D-E9C9-47DB-AE7E-801FEF38F5C9}"/>
          </ac:grpSpMkLst>
        </pc:grpChg>
        <pc:graphicFrameChg chg="add mod modGraphic">
          <ac:chgData name="Daniel Gallagher - STUDENT" userId="e7a28fe8-77c0-458d-bae7-45d6ecf39421" providerId="ADAL" clId="{49FF24FE-7875-43D7-8064-36FC951D6E46}" dt="2022-12-05T19:12:25.963" v="300" actId="14100"/>
          <ac:graphicFrameMkLst>
            <pc:docMk/>
            <pc:sldMk cId="1708832559" sldId="258"/>
            <ac:graphicFrameMk id="4" creationId="{1BE3832B-3D5D-C04E-EAA4-920C82A0F3EB}"/>
          </ac:graphicFrameMkLst>
        </pc:graphicFrameChg>
        <pc:picChg chg="add del mod">
          <ac:chgData name="Daniel Gallagher - STUDENT" userId="e7a28fe8-77c0-458d-bae7-45d6ecf39421" providerId="ADAL" clId="{49FF24FE-7875-43D7-8064-36FC951D6E46}" dt="2022-12-05T19:11:39.770" v="288" actId="478"/>
          <ac:picMkLst>
            <pc:docMk/>
            <pc:sldMk cId="1708832559" sldId="258"/>
            <ac:picMk id="20" creationId="{8CCB8D34-4C87-C278-D5CC-15FB2CF97FC5}"/>
          </ac:picMkLst>
        </pc:picChg>
        <pc:picChg chg="add del mod">
          <ac:chgData name="Daniel Gallagher - STUDENT" userId="e7a28fe8-77c0-458d-bae7-45d6ecf39421" providerId="ADAL" clId="{49FF24FE-7875-43D7-8064-36FC951D6E46}" dt="2022-12-05T23:39:18.186" v="1358" actId="478"/>
          <ac:picMkLst>
            <pc:docMk/>
            <pc:sldMk cId="1708832559" sldId="258"/>
            <ac:picMk id="21" creationId="{80E8244C-F9DE-8566-7E08-383C35C583E8}"/>
          </ac:picMkLst>
        </pc:picChg>
      </pc:sldChg>
      <pc:sldChg chg="addSp delSp modSp new mod modTransition setBg">
        <pc:chgData name="Daniel Gallagher - STUDENT" userId="e7a28fe8-77c0-458d-bae7-45d6ecf39421" providerId="ADAL" clId="{49FF24FE-7875-43D7-8064-36FC951D6E46}" dt="2022-12-06T09:19:52.741" v="1455"/>
        <pc:sldMkLst>
          <pc:docMk/>
          <pc:sldMk cId="2568765759" sldId="259"/>
        </pc:sldMkLst>
        <pc:spChg chg="mod">
          <ac:chgData name="Daniel Gallagher - STUDENT" userId="e7a28fe8-77c0-458d-bae7-45d6ecf39421" providerId="ADAL" clId="{49FF24FE-7875-43D7-8064-36FC951D6E46}" dt="2022-12-05T23:42:47.703" v="1416" actId="26606"/>
          <ac:spMkLst>
            <pc:docMk/>
            <pc:sldMk cId="2568765759" sldId="259"/>
            <ac:spMk id="2" creationId="{44C85272-F6F3-FBC1-2CE1-7110A7F8222F}"/>
          </ac:spMkLst>
        </pc:spChg>
        <pc:spChg chg="mod ord">
          <ac:chgData name="Daniel Gallagher - STUDENT" userId="e7a28fe8-77c0-458d-bae7-45d6ecf39421" providerId="ADAL" clId="{49FF24FE-7875-43D7-8064-36FC951D6E46}" dt="2022-12-05T23:51:10.918" v="1439" actId="26606"/>
          <ac:spMkLst>
            <pc:docMk/>
            <pc:sldMk cId="2568765759" sldId="259"/>
            <ac:spMk id="3" creationId="{FCF183D8-CD3F-8EC5-3890-0340418D53FA}"/>
          </ac:spMkLst>
        </pc:spChg>
        <pc:spChg chg="add del mod">
          <ac:chgData name="Daniel Gallagher - STUDENT" userId="e7a28fe8-77c0-458d-bae7-45d6ecf39421" providerId="ADAL" clId="{49FF24FE-7875-43D7-8064-36FC951D6E46}" dt="2022-12-05T23:42:18.533" v="1403"/>
          <ac:spMkLst>
            <pc:docMk/>
            <pc:sldMk cId="2568765759" sldId="259"/>
            <ac:spMk id="5" creationId="{A98063E8-26C5-85EF-1065-1958DF2CE768}"/>
          </ac:spMkLst>
        </pc:spChg>
        <pc:spChg chg="add del">
          <ac:chgData name="Daniel Gallagher - STUDENT" userId="e7a28fe8-77c0-458d-bae7-45d6ecf39421" providerId="ADAL" clId="{49FF24FE-7875-43D7-8064-36FC951D6E46}" dt="2022-12-05T23:40:21.303" v="1390" actId="26606"/>
          <ac:spMkLst>
            <pc:docMk/>
            <pc:sldMk cId="2568765759" sldId="259"/>
            <ac:spMk id="11" creationId="{66E48AFA-8884-4F68-A44F-D2C1E8609C5A}"/>
          </ac:spMkLst>
        </pc:spChg>
        <pc:spChg chg="add del">
          <ac:chgData name="Daniel Gallagher - STUDENT" userId="e7a28fe8-77c0-458d-bae7-45d6ecf39421" providerId="ADAL" clId="{49FF24FE-7875-43D7-8064-36FC951D6E46}" dt="2022-12-05T23:40:21.303" v="1390" actId="26606"/>
          <ac:spMkLst>
            <pc:docMk/>
            <pc:sldMk cId="2568765759" sldId="259"/>
            <ac:spMk id="13" creationId="{969D19A6-08CB-498C-93EC-3FFB021FC68A}"/>
          </ac:spMkLst>
        </pc:spChg>
        <pc:spChg chg="add del">
          <ac:chgData name="Daniel Gallagher - STUDENT" userId="e7a28fe8-77c0-458d-bae7-45d6ecf39421" providerId="ADAL" clId="{49FF24FE-7875-43D7-8064-36FC951D6E46}" dt="2022-12-05T23:40:10.698" v="1383" actId="26606"/>
          <ac:spMkLst>
            <pc:docMk/>
            <pc:sldMk cId="2568765759" sldId="259"/>
            <ac:spMk id="18" creationId="{2B566528-1B12-4246-9431-5C2D7D081168}"/>
          </ac:spMkLst>
        </pc:spChg>
        <pc:spChg chg="add del">
          <ac:chgData name="Daniel Gallagher - STUDENT" userId="e7a28fe8-77c0-458d-bae7-45d6ecf39421" providerId="ADAL" clId="{49FF24FE-7875-43D7-8064-36FC951D6E46}" dt="2022-12-05T23:40:11.229" v="1385" actId="26606"/>
          <ac:spMkLst>
            <pc:docMk/>
            <pc:sldMk cId="2568765759" sldId="259"/>
            <ac:spMk id="28" creationId="{77C59BEC-C4CC-4741-B975-08C543178D3D}"/>
          </ac:spMkLst>
        </pc:spChg>
        <pc:spChg chg="add del">
          <ac:chgData name="Daniel Gallagher - STUDENT" userId="e7a28fe8-77c0-458d-bae7-45d6ecf39421" providerId="ADAL" clId="{49FF24FE-7875-43D7-8064-36FC951D6E46}" dt="2022-12-05T23:40:11.229" v="1385" actId="26606"/>
          <ac:spMkLst>
            <pc:docMk/>
            <pc:sldMk cId="2568765759" sldId="259"/>
            <ac:spMk id="29" creationId="{72DEF309-605D-4117-9340-6D589B6C3A34}"/>
          </ac:spMkLst>
        </pc:spChg>
        <pc:spChg chg="add del">
          <ac:chgData name="Daniel Gallagher - STUDENT" userId="e7a28fe8-77c0-458d-bae7-45d6ecf39421" providerId="ADAL" clId="{49FF24FE-7875-43D7-8064-36FC951D6E46}" dt="2022-12-05T23:40:11.229" v="1385" actId="26606"/>
          <ac:spMkLst>
            <pc:docMk/>
            <pc:sldMk cId="2568765759" sldId="259"/>
            <ac:spMk id="30" creationId="{A7B99495-F43F-4D80-A44F-2CB4764EB90B}"/>
          </ac:spMkLst>
        </pc:spChg>
        <pc:spChg chg="add del">
          <ac:chgData name="Daniel Gallagher - STUDENT" userId="e7a28fe8-77c0-458d-bae7-45d6ecf39421" providerId="ADAL" clId="{49FF24FE-7875-43D7-8064-36FC951D6E46}" dt="2022-12-05T23:40:11.669" v="1387" actId="26606"/>
          <ac:spMkLst>
            <pc:docMk/>
            <pc:sldMk cId="2568765759" sldId="259"/>
            <ac:spMk id="32" creationId="{2B566528-1B12-4246-9431-5C2D7D081168}"/>
          </ac:spMkLst>
        </pc:spChg>
        <pc:spChg chg="add del">
          <ac:chgData name="Daniel Gallagher - STUDENT" userId="e7a28fe8-77c0-458d-bae7-45d6ecf39421" providerId="ADAL" clId="{49FF24FE-7875-43D7-8064-36FC951D6E46}" dt="2022-12-05T23:40:21.296" v="1389" actId="26606"/>
          <ac:spMkLst>
            <pc:docMk/>
            <pc:sldMk cId="2568765759" sldId="259"/>
            <ac:spMk id="36" creationId="{77C59BEC-C4CC-4741-B975-08C543178D3D}"/>
          </ac:spMkLst>
        </pc:spChg>
        <pc:spChg chg="add del">
          <ac:chgData name="Daniel Gallagher - STUDENT" userId="e7a28fe8-77c0-458d-bae7-45d6ecf39421" providerId="ADAL" clId="{49FF24FE-7875-43D7-8064-36FC951D6E46}" dt="2022-12-05T23:40:21.296" v="1389" actId="26606"/>
          <ac:spMkLst>
            <pc:docMk/>
            <pc:sldMk cId="2568765759" sldId="259"/>
            <ac:spMk id="37" creationId="{72DEF309-605D-4117-9340-6D589B6C3A34}"/>
          </ac:spMkLst>
        </pc:spChg>
        <pc:spChg chg="add del">
          <ac:chgData name="Daniel Gallagher - STUDENT" userId="e7a28fe8-77c0-458d-bae7-45d6ecf39421" providerId="ADAL" clId="{49FF24FE-7875-43D7-8064-36FC951D6E46}" dt="2022-12-05T23:40:21.296" v="1389" actId="26606"/>
          <ac:spMkLst>
            <pc:docMk/>
            <pc:sldMk cId="2568765759" sldId="259"/>
            <ac:spMk id="38" creationId="{A7B99495-F43F-4D80-A44F-2CB4764EB90B}"/>
          </ac:spMkLst>
        </pc:spChg>
        <pc:spChg chg="add del">
          <ac:chgData name="Daniel Gallagher - STUDENT" userId="e7a28fe8-77c0-458d-bae7-45d6ecf39421" providerId="ADAL" clId="{49FF24FE-7875-43D7-8064-36FC951D6E46}" dt="2022-12-05T23:42:47.710" v="1417" actId="26606"/>
          <ac:spMkLst>
            <pc:docMk/>
            <pc:sldMk cId="2568765759" sldId="259"/>
            <ac:spMk id="40" creationId="{2B566528-1B12-4246-9431-5C2D7D081168}"/>
          </ac:spMkLst>
        </pc:spChg>
        <pc:spChg chg="add del">
          <ac:chgData name="Daniel Gallagher - STUDENT" userId="e7a28fe8-77c0-458d-bae7-45d6ecf39421" providerId="ADAL" clId="{49FF24FE-7875-43D7-8064-36FC951D6E46}" dt="2022-12-05T23:42:47.703" v="1416" actId="26606"/>
          <ac:spMkLst>
            <pc:docMk/>
            <pc:sldMk cId="2568765759" sldId="259"/>
            <ac:spMk id="44" creationId="{7FF47CB7-972F-479F-A36D-9E72D26EC8DA}"/>
          </ac:spMkLst>
        </pc:spChg>
        <pc:spChg chg="add del">
          <ac:chgData name="Daniel Gallagher - STUDENT" userId="e7a28fe8-77c0-458d-bae7-45d6ecf39421" providerId="ADAL" clId="{49FF24FE-7875-43D7-8064-36FC951D6E46}" dt="2022-12-05T23:42:47.703" v="1416" actId="26606"/>
          <ac:spMkLst>
            <pc:docMk/>
            <pc:sldMk cId="2568765759" sldId="259"/>
            <ac:spMk id="45" creationId="{0D153B68-5844-490D-8E67-F616D6D721CA}"/>
          </ac:spMkLst>
        </pc:spChg>
        <pc:spChg chg="add del">
          <ac:chgData name="Daniel Gallagher - STUDENT" userId="e7a28fe8-77c0-458d-bae7-45d6ecf39421" providerId="ADAL" clId="{49FF24FE-7875-43D7-8064-36FC951D6E46}" dt="2022-12-05T23:42:47.703" v="1416" actId="26606"/>
          <ac:spMkLst>
            <pc:docMk/>
            <pc:sldMk cId="2568765759" sldId="259"/>
            <ac:spMk id="46" creationId="{9A0D773F-7A7D-4DBB-9DEA-86BB8B8F4BC8}"/>
          </ac:spMkLst>
        </pc:spChg>
        <pc:spChg chg="add del">
          <ac:chgData name="Daniel Gallagher - STUDENT" userId="e7a28fe8-77c0-458d-bae7-45d6ecf39421" providerId="ADAL" clId="{49FF24FE-7875-43D7-8064-36FC951D6E46}" dt="2022-12-05T23:42:35.088" v="1408" actId="26606"/>
          <ac:spMkLst>
            <pc:docMk/>
            <pc:sldMk cId="2568765759" sldId="259"/>
            <ac:spMk id="47" creationId="{66E48AFA-8884-4F68-A44F-D2C1E8609C5A}"/>
          </ac:spMkLst>
        </pc:spChg>
        <pc:spChg chg="add del">
          <ac:chgData name="Daniel Gallagher - STUDENT" userId="e7a28fe8-77c0-458d-bae7-45d6ecf39421" providerId="ADAL" clId="{49FF24FE-7875-43D7-8064-36FC951D6E46}" dt="2022-12-05T23:51:10.918" v="1439" actId="26606"/>
          <ac:spMkLst>
            <pc:docMk/>
            <pc:sldMk cId="2568765759" sldId="259"/>
            <ac:spMk id="48" creationId="{2B566528-1B12-4246-9431-5C2D7D081168}"/>
          </ac:spMkLst>
        </pc:spChg>
        <pc:spChg chg="add del">
          <ac:chgData name="Daniel Gallagher - STUDENT" userId="e7a28fe8-77c0-458d-bae7-45d6ecf39421" providerId="ADAL" clId="{49FF24FE-7875-43D7-8064-36FC951D6E46}" dt="2022-12-05T23:42:35.088" v="1408" actId="26606"/>
          <ac:spMkLst>
            <pc:docMk/>
            <pc:sldMk cId="2568765759" sldId="259"/>
            <ac:spMk id="49" creationId="{969D19A6-08CB-498C-93EC-3FFB021FC68A}"/>
          </ac:spMkLst>
        </pc:spChg>
        <pc:spChg chg="add del">
          <ac:chgData name="Daniel Gallagher - STUDENT" userId="e7a28fe8-77c0-458d-bae7-45d6ecf39421" providerId="ADAL" clId="{49FF24FE-7875-43D7-8064-36FC951D6E46}" dt="2022-12-05T23:42:36.061" v="1410" actId="26606"/>
          <ac:spMkLst>
            <pc:docMk/>
            <pc:sldMk cId="2568765759" sldId="259"/>
            <ac:spMk id="51" creationId="{1E547BA6-BAE0-43BB-A7CA-60F69CE252F0}"/>
          </ac:spMkLst>
        </pc:spChg>
        <pc:spChg chg="add del">
          <ac:chgData name="Daniel Gallagher - STUDENT" userId="e7a28fe8-77c0-458d-bae7-45d6ecf39421" providerId="ADAL" clId="{49FF24FE-7875-43D7-8064-36FC951D6E46}" dt="2022-12-05T23:42:36.061" v="1410" actId="26606"/>
          <ac:spMkLst>
            <pc:docMk/>
            <pc:sldMk cId="2568765759" sldId="259"/>
            <ac:spMk id="52" creationId="{2B566528-1B12-4246-9431-5C2D7D081168}"/>
          </ac:spMkLst>
        </pc:spChg>
        <pc:spChg chg="add del">
          <ac:chgData name="Daniel Gallagher - STUDENT" userId="e7a28fe8-77c0-458d-bae7-45d6ecf39421" providerId="ADAL" clId="{49FF24FE-7875-43D7-8064-36FC951D6E46}" dt="2022-12-05T23:42:36.061" v="1410" actId="26606"/>
          <ac:spMkLst>
            <pc:docMk/>
            <pc:sldMk cId="2568765759" sldId="259"/>
            <ac:spMk id="56" creationId="{D3F51FEB-38FB-4F6C-9F7B-2F2AFAB65463}"/>
          </ac:spMkLst>
        </pc:spChg>
        <pc:spChg chg="add del">
          <ac:chgData name="Daniel Gallagher - STUDENT" userId="e7a28fe8-77c0-458d-bae7-45d6ecf39421" providerId="ADAL" clId="{49FF24FE-7875-43D7-8064-36FC951D6E46}" dt="2022-12-05T23:42:38.455" v="1412" actId="26606"/>
          <ac:spMkLst>
            <pc:docMk/>
            <pc:sldMk cId="2568765759" sldId="259"/>
            <ac:spMk id="58" creationId="{2B566528-1B12-4246-9431-5C2D7D081168}"/>
          </ac:spMkLst>
        </pc:spChg>
        <pc:spChg chg="add">
          <ac:chgData name="Daniel Gallagher - STUDENT" userId="e7a28fe8-77c0-458d-bae7-45d6ecf39421" providerId="ADAL" clId="{49FF24FE-7875-43D7-8064-36FC951D6E46}" dt="2022-12-05T23:51:10.918" v="1439" actId="26606"/>
          <ac:spMkLst>
            <pc:docMk/>
            <pc:sldMk cId="2568765759" sldId="259"/>
            <ac:spMk id="67" creationId="{2B566528-1B12-4246-9431-5C2D7D081168}"/>
          </ac:spMkLst>
        </pc:spChg>
        <pc:grpChg chg="add del">
          <ac:chgData name="Daniel Gallagher - STUDENT" userId="e7a28fe8-77c0-458d-bae7-45d6ecf39421" providerId="ADAL" clId="{49FF24FE-7875-43D7-8064-36FC951D6E46}" dt="2022-12-05T23:40:10.698" v="1383" actId="26606"/>
          <ac:grpSpMkLst>
            <pc:docMk/>
            <pc:sldMk cId="2568765759" sldId="259"/>
            <ac:grpSpMk id="20" creationId="{828A5161-06F1-46CF-8AD7-844680A59E13}"/>
          </ac:grpSpMkLst>
        </pc:grpChg>
        <pc:grpChg chg="add del">
          <ac:chgData name="Daniel Gallagher - STUDENT" userId="e7a28fe8-77c0-458d-bae7-45d6ecf39421" providerId="ADAL" clId="{49FF24FE-7875-43D7-8064-36FC951D6E46}" dt="2022-12-05T23:40:10.698" v="1383" actId="26606"/>
          <ac:grpSpMkLst>
            <pc:docMk/>
            <pc:sldMk cId="2568765759" sldId="259"/>
            <ac:grpSpMk id="24" creationId="{5995D10D-E9C9-47DB-AE7E-801FEF38F5C9}"/>
          </ac:grpSpMkLst>
        </pc:grpChg>
        <pc:grpChg chg="add del">
          <ac:chgData name="Daniel Gallagher - STUDENT" userId="e7a28fe8-77c0-458d-bae7-45d6ecf39421" providerId="ADAL" clId="{49FF24FE-7875-43D7-8064-36FC951D6E46}" dt="2022-12-05T23:40:11.669" v="1387" actId="26606"/>
          <ac:grpSpMkLst>
            <pc:docMk/>
            <pc:sldMk cId="2568765759" sldId="259"/>
            <ac:grpSpMk id="33" creationId="{828A5161-06F1-46CF-8AD7-844680A59E13}"/>
          </ac:grpSpMkLst>
        </pc:grpChg>
        <pc:grpChg chg="add del">
          <ac:chgData name="Daniel Gallagher - STUDENT" userId="e7a28fe8-77c0-458d-bae7-45d6ecf39421" providerId="ADAL" clId="{49FF24FE-7875-43D7-8064-36FC951D6E46}" dt="2022-12-05T23:40:11.669" v="1387" actId="26606"/>
          <ac:grpSpMkLst>
            <pc:docMk/>
            <pc:sldMk cId="2568765759" sldId="259"/>
            <ac:grpSpMk id="34" creationId="{5995D10D-E9C9-47DB-AE7E-801FEF38F5C9}"/>
          </ac:grpSpMkLst>
        </pc:grpChg>
        <pc:grpChg chg="add del">
          <ac:chgData name="Daniel Gallagher - STUDENT" userId="e7a28fe8-77c0-458d-bae7-45d6ecf39421" providerId="ADAL" clId="{49FF24FE-7875-43D7-8064-36FC951D6E46}" dt="2022-12-05T23:42:47.710" v="1417" actId="26606"/>
          <ac:grpSpMkLst>
            <pc:docMk/>
            <pc:sldMk cId="2568765759" sldId="259"/>
            <ac:grpSpMk id="41" creationId="{828A5161-06F1-46CF-8AD7-844680A59E13}"/>
          </ac:grpSpMkLst>
        </pc:grpChg>
        <pc:grpChg chg="add del">
          <ac:chgData name="Daniel Gallagher - STUDENT" userId="e7a28fe8-77c0-458d-bae7-45d6ecf39421" providerId="ADAL" clId="{49FF24FE-7875-43D7-8064-36FC951D6E46}" dt="2022-12-05T23:42:47.710" v="1417" actId="26606"/>
          <ac:grpSpMkLst>
            <pc:docMk/>
            <pc:sldMk cId="2568765759" sldId="259"/>
            <ac:grpSpMk id="42" creationId="{5995D10D-E9C9-47DB-AE7E-801FEF38F5C9}"/>
          </ac:grpSpMkLst>
        </pc:grpChg>
        <pc:grpChg chg="add del">
          <ac:chgData name="Daniel Gallagher - STUDENT" userId="e7a28fe8-77c0-458d-bae7-45d6ecf39421" providerId="ADAL" clId="{49FF24FE-7875-43D7-8064-36FC951D6E46}" dt="2022-12-05T23:42:36.061" v="1410" actId="26606"/>
          <ac:grpSpMkLst>
            <pc:docMk/>
            <pc:sldMk cId="2568765759" sldId="259"/>
            <ac:grpSpMk id="53" creationId="{15CBE6EC-46EF-45D9-8E16-DCDC5917CA31}"/>
          </ac:grpSpMkLst>
        </pc:grpChg>
        <pc:grpChg chg="add del">
          <ac:chgData name="Daniel Gallagher - STUDENT" userId="e7a28fe8-77c0-458d-bae7-45d6ecf39421" providerId="ADAL" clId="{49FF24FE-7875-43D7-8064-36FC951D6E46}" dt="2022-12-05T23:51:10.918" v="1439" actId="26606"/>
          <ac:grpSpMkLst>
            <pc:docMk/>
            <pc:sldMk cId="2568765759" sldId="259"/>
            <ac:grpSpMk id="57" creationId="{287F69AB-2350-44E3-9076-00265B93F313}"/>
          </ac:grpSpMkLst>
        </pc:grpChg>
        <pc:grpChg chg="add del">
          <ac:chgData name="Daniel Gallagher - STUDENT" userId="e7a28fe8-77c0-458d-bae7-45d6ecf39421" providerId="ADAL" clId="{49FF24FE-7875-43D7-8064-36FC951D6E46}" dt="2022-12-05T23:42:38.455" v="1412" actId="26606"/>
          <ac:grpSpMkLst>
            <pc:docMk/>
            <pc:sldMk cId="2568765759" sldId="259"/>
            <ac:grpSpMk id="59" creationId="{828A5161-06F1-46CF-8AD7-844680A59E13}"/>
          </ac:grpSpMkLst>
        </pc:grpChg>
        <pc:grpChg chg="add del">
          <ac:chgData name="Daniel Gallagher - STUDENT" userId="e7a28fe8-77c0-458d-bae7-45d6ecf39421" providerId="ADAL" clId="{49FF24FE-7875-43D7-8064-36FC951D6E46}" dt="2022-12-05T23:42:38.455" v="1412" actId="26606"/>
          <ac:grpSpMkLst>
            <pc:docMk/>
            <pc:sldMk cId="2568765759" sldId="259"/>
            <ac:grpSpMk id="61" creationId="{5995D10D-E9C9-47DB-AE7E-801FEF38F5C9}"/>
          </ac:grpSpMkLst>
        </pc:grpChg>
        <pc:grpChg chg="add del">
          <ac:chgData name="Daniel Gallagher - STUDENT" userId="e7a28fe8-77c0-458d-bae7-45d6ecf39421" providerId="ADAL" clId="{49FF24FE-7875-43D7-8064-36FC951D6E46}" dt="2022-12-05T23:51:10.918" v="1439" actId="26606"/>
          <ac:grpSpMkLst>
            <pc:docMk/>
            <pc:sldMk cId="2568765759" sldId="259"/>
            <ac:grpSpMk id="62" creationId="{3EA7D759-6BEF-4CBD-A325-BCFA77832B3F}"/>
          </ac:grpSpMkLst>
        </pc:grpChg>
        <pc:grpChg chg="add">
          <ac:chgData name="Daniel Gallagher - STUDENT" userId="e7a28fe8-77c0-458d-bae7-45d6ecf39421" providerId="ADAL" clId="{49FF24FE-7875-43D7-8064-36FC951D6E46}" dt="2022-12-05T23:51:10.918" v="1439" actId="26606"/>
          <ac:grpSpMkLst>
            <pc:docMk/>
            <pc:sldMk cId="2568765759" sldId="259"/>
            <ac:grpSpMk id="69" creationId="{5995D10D-E9C9-47DB-AE7E-801FEF38F5C9}"/>
          </ac:grpSpMkLst>
        </pc:grpChg>
        <pc:grpChg chg="add">
          <ac:chgData name="Daniel Gallagher - STUDENT" userId="e7a28fe8-77c0-458d-bae7-45d6ecf39421" providerId="ADAL" clId="{49FF24FE-7875-43D7-8064-36FC951D6E46}" dt="2022-12-05T23:51:10.918" v="1439" actId="26606"/>
          <ac:grpSpMkLst>
            <pc:docMk/>
            <pc:sldMk cId="2568765759" sldId="259"/>
            <ac:grpSpMk id="73" creationId="{828A5161-06F1-46CF-8AD7-844680A59E13}"/>
          </ac:grpSpMkLst>
        </pc:grpChg>
        <pc:picChg chg="add del mod">
          <ac:chgData name="Daniel Gallagher - STUDENT" userId="e7a28fe8-77c0-458d-bae7-45d6ecf39421" providerId="ADAL" clId="{49FF24FE-7875-43D7-8064-36FC951D6E46}" dt="2022-12-05T23:42:27.415" v="1405" actId="478"/>
          <ac:picMkLst>
            <pc:docMk/>
            <pc:sldMk cId="2568765759" sldId="259"/>
            <ac:picMk id="4" creationId="{A3D71FF0-199A-6575-002C-31B84AACB3F9}"/>
          </ac:picMkLst>
        </pc:picChg>
        <pc:picChg chg="add del">
          <ac:chgData name="Daniel Gallagher - STUDENT" userId="e7a28fe8-77c0-458d-bae7-45d6ecf39421" providerId="ADAL" clId="{49FF24FE-7875-43D7-8064-36FC951D6E46}" dt="2022-12-05T19:15:42.418" v="476" actId="22"/>
          <ac:picMkLst>
            <pc:docMk/>
            <pc:sldMk cId="2568765759" sldId="259"/>
            <ac:picMk id="5" creationId="{50B8615D-F149-84FC-FEAF-D6CF2A1C6CBD}"/>
          </ac:picMkLst>
        </pc:picChg>
        <pc:picChg chg="add del mod">
          <ac:chgData name="Daniel Gallagher - STUDENT" userId="e7a28fe8-77c0-458d-bae7-45d6ecf39421" providerId="ADAL" clId="{49FF24FE-7875-43D7-8064-36FC951D6E46}" dt="2022-12-05T23:40:02.303" v="1380" actId="478"/>
          <ac:picMkLst>
            <pc:docMk/>
            <pc:sldMk cId="2568765759" sldId="259"/>
            <ac:picMk id="6" creationId="{A1718B9A-D536-F5E0-7D60-C5D8582D6A9B}"/>
          </ac:picMkLst>
        </pc:picChg>
        <pc:picChg chg="add mod ord">
          <ac:chgData name="Daniel Gallagher - STUDENT" userId="e7a28fe8-77c0-458d-bae7-45d6ecf39421" providerId="ADAL" clId="{49FF24FE-7875-43D7-8064-36FC951D6E46}" dt="2022-12-05T23:51:15.434" v="1440" actId="27614"/>
          <ac:picMkLst>
            <pc:docMk/>
            <pc:sldMk cId="2568765759" sldId="259"/>
            <ac:picMk id="7" creationId="{8DA3BDE6-AA33-F4B1-E7F9-E58B9C7294B6}"/>
          </ac:picMkLst>
        </pc:picChg>
        <pc:picChg chg="add mod">
          <ac:chgData name="Daniel Gallagher - STUDENT" userId="e7a28fe8-77c0-458d-bae7-45d6ecf39421" providerId="ADAL" clId="{49FF24FE-7875-43D7-8064-36FC951D6E46}" dt="2022-12-05T23:51:15.836" v="1441" actId="27614"/>
          <ac:picMkLst>
            <pc:docMk/>
            <pc:sldMk cId="2568765759" sldId="259"/>
            <ac:picMk id="8" creationId="{2488533A-418F-15AB-9C81-26FF2AD71862}"/>
          </ac:picMkLst>
        </pc:picChg>
      </pc:sldChg>
      <pc:sldChg chg="addSp delSp modSp new mod modTransition setBg setClrOvrMap">
        <pc:chgData name="Daniel Gallagher - STUDENT" userId="e7a28fe8-77c0-458d-bae7-45d6ecf39421" providerId="ADAL" clId="{49FF24FE-7875-43D7-8064-36FC951D6E46}" dt="2022-12-06T09:19:57.937" v="1456"/>
        <pc:sldMkLst>
          <pc:docMk/>
          <pc:sldMk cId="4263131384" sldId="260"/>
        </pc:sldMkLst>
        <pc:spChg chg="mod">
          <ac:chgData name="Daniel Gallagher - STUDENT" userId="e7a28fe8-77c0-458d-bae7-45d6ecf39421" providerId="ADAL" clId="{49FF24FE-7875-43D7-8064-36FC951D6E46}" dt="2022-12-05T23:52:56.773" v="1448" actId="26606"/>
          <ac:spMkLst>
            <pc:docMk/>
            <pc:sldMk cId="4263131384" sldId="260"/>
            <ac:spMk id="2" creationId="{195455FE-FFAB-BCEA-4FFD-9573731D1D13}"/>
          </ac:spMkLst>
        </pc:spChg>
        <pc:spChg chg="mod ord">
          <ac:chgData name="Daniel Gallagher - STUDENT" userId="e7a28fe8-77c0-458d-bae7-45d6ecf39421" providerId="ADAL" clId="{49FF24FE-7875-43D7-8064-36FC951D6E46}" dt="2022-12-05T23:52:56.784" v="1449" actId="26606"/>
          <ac:spMkLst>
            <pc:docMk/>
            <pc:sldMk cId="4263131384" sldId="260"/>
            <ac:spMk id="3" creationId="{B5FC18CA-D43D-5AD4-6EBA-E91C73780164}"/>
          </ac:spMkLst>
        </pc:spChg>
        <pc:spChg chg="add del">
          <ac:chgData name="Daniel Gallagher - STUDENT" userId="e7a28fe8-77c0-458d-bae7-45d6ecf39421" providerId="ADAL" clId="{49FF24FE-7875-43D7-8064-36FC951D6E46}" dt="2022-12-05T21:37:38.539" v="1183" actId="26606"/>
          <ac:spMkLst>
            <pc:docMk/>
            <pc:sldMk cId="4263131384" sldId="260"/>
            <ac:spMk id="9" creationId="{2B566528-1B12-4246-9431-5C2D7D081168}"/>
          </ac:spMkLst>
        </pc:spChg>
        <pc:spChg chg="add del">
          <ac:chgData name="Daniel Gallagher - STUDENT" userId="e7a28fe8-77c0-458d-bae7-45d6ecf39421" providerId="ADAL" clId="{49FF24FE-7875-43D7-8064-36FC951D6E46}" dt="2022-12-05T21:37:45.579" v="1187" actId="26606"/>
          <ac:spMkLst>
            <pc:docMk/>
            <pc:sldMk cId="4263131384" sldId="260"/>
            <ac:spMk id="13" creationId="{A7B99495-F43F-4D80-A44F-2CB4764EB90B}"/>
          </ac:spMkLst>
        </pc:spChg>
        <pc:spChg chg="add del">
          <ac:chgData name="Daniel Gallagher - STUDENT" userId="e7a28fe8-77c0-458d-bae7-45d6ecf39421" providerId="ADAL" clId="{49FF24FE-7875-43D7-8064-36FC951D6E46}" dt="2022-12-05T21:37:44.339" v="1185" actId="26606"/>
          <ac:spMkLst>
            <pc:docMk/>
            <pc:sldMk cId="4263131384" sldId="260"/>
            <ac:spMk id="19" creationId="{B0792D4F-247E-46FE-85FC-881DEFA41D94}"/>
          </ac:spMkLst>
        </pc:spChg>
        <pc:spChg chg="add del">
          <ac:chgData name="Daniel Gallagher - STUDENT" userId="e7a28fe8-77c0-458d-bae7-45d6ecf39421" providerId="ADAL" clId="{49FF24FE-7875-43D7-8064-36FC951D6E46}" dt="2022-12-05T21:37:45.579" v="1187" actId="26606"/>
          <ac:spMkLst>
            <pc:docMk/>
            <pc:sldMk cId="4263131384" sldId="260"/>
            <ac:spMk id="22" creationId="{77C59BEC-C4CC-4741-B975-08C543178D3D}"/>
          </ac:spMkLst>
        </pc:spChg>
        <pc:spChg chg="add del">
          <ac:chgData name="Daniel Gallagher - STUDENT" userId="e7a28fe8-77c0-458d-bae7-45d6ecf39421" providerId="ADAL" clId="{49FF24FE-7875-43D7-8064-36FC951D6E46}" dt="2022-12-05T21:37:45.579" v="1187" actId="26606"/>
          <ac:spMkLst>
            <pc:docMk/>
            <pc:sldMk cId="4263131384" sldId="260"/>
            <ac:spMk id="23" creationId="{72DEF309-605D-4117-9340-6D589B6C3A34}"/>
          </ac:spMkLst>
        </pc:spChg>
        <pc:spChg chg="add del">
          <ac:chgData name="Daniel Gallagher - STUDENT" userId="e7a28fe8-77c0-458d-bae7-45d6ecf39421" providerId="ADAL" clId="{49FF24FE-7875-43D7-8064-36FC951D6E46}" dt="2022-12-05T23:52:56.784" v="1449" actId="26606"/>
          <ac:spMkLst>
            <pc:docMk/>
            <pc:sldMk cId="4263131384" sldId="260"/>
            <ac:spMk id="25" creationId="{2B566528-1B12-4246-9431-5C2D7D081168}"/>
          </ac:spMkLst>
        </pc:spChg>
        <pc:spChg chg="add del">
          <ac:chgData name="Daniel Gallagher - STUDENT" userId="e7a28fe8-77c0-458d-bae7-45d6ecf39421" providerId="ADAL" clId="{49FF24FE-7875-43D7-8064-36FC951D6E46}" dt="2022-12-05T23:52:53.902" v="1446" actId="26606"/>
          <ac:spMkLst>
            <pc:docMk/>
            <pc:sldMk cId="4263131384" sldId="260"/>
            <ac:spMk id="33" creationId="{2B566528-1B12-4246-9431-5C2D7D081168}"/>
          </ac:spMkLst>
        </pc:spChg>
        <pc:spChg chg="add del">
          <ac:chgData name="Daniel Gallagher - STUDENT" userId="e7a28fe8-77c0-458d-bae7-45d6ecf39421" providerId="ADAL" clId="{49FF24FE-7875-43D7-8064-36FC951D6E46}" dt="2022-12-05T23:52:56.773" v="1448" actId="26606"/>
          <ac:spMkLst>
            <pc:docMk/>
            <pc:sldMk cId="4263131384" sldId="260"/>
            <ac:spMk id="43" creationId="{68A4132F-DEC6-4332-A00C-A11AD4519B6C}"/>
          </ac:spMkLst>
        </pc:spChg>
        <pc:spChg chg="add del">
          <ac:chgData name="Daniel Gallagher - STUDENT" userId="e7a28fe8-77c0-458d-bae7-45d6ecf39421" providerId="ADAL" clId="{49FF24FE-7875-43D7-8064-36FC951D6E46}" dt="2022-12-05T23:52:56.773" v="1448" actId="26606"/>
          <ac:spMkLst>
            <pc:docMk/>
            <pc:sldMk cId="4263131384" sldId="260"/>
            <ac:spMk id="44" creationId="{9B38642C-62C4-4E31-A5D3-BB1DD8CA3942}"/>
          </ac:spMkLst>
        </pc:spChg>
        <pc:spChg chg="add del">
          <ac:chgData name="Daniel Gallagher - STUDENT" userId="e7a28fe8-77c0-458d-bae7-45d6ecf39421" providerId="ADAL" clId="{49FF24FE-7875-43D7-8064-36FC951D6E46}" dt="2022-12-05T23:52:56.773" v="1448" actId="26606"/>
          <ac:spMkLst>
            <pc:docMk/>
            <pc:sldMk cId="4263131384" sldId="260"/>
            <ac:spMk id="45" creationId="{A9F66240-8C38-4069-A5C9-2D3FCD97EDAD}"/>
          </ac:spMkLst>
        </pc:spChg>
        <pc:spChg chg="add">
          <ac:chgData name="Daniel Gallagher - STUDENT" userId="e7a28fe8-77c0-458d-bae7-45d6ecf39421" providerId="ADAL" clId="{49FF24FE-7875-43D7-8064-36FC951D6E46}" dt="2022-12-05T23:52:56.784" v="1449" actId="26606"/>
          <ac:spMkLst>
            <pc:docMk/>
            <pc:sldMk cId="4263131384" sldId="260"/>
            <ac:spMk id="47" creationId="{2B566528-1B12-4246-9431-5C2D7D081168}"/>
          </ac:spMkLst>
        </pc:spChg>
        <pc:grpChg chg="add del">
          <ac:chgData name="Daniel Gallagher - STUDENT" userId="e7a28fe8-77c0-458d-bae7-45d6ecf39421" providerId="ADAL" clId="{49FF24FE-7875-43D7-8064-36FC951D6E46}" dt="2022-12-05T21:37:38.539" v="1183" actId="26606"/>
          <ac:grpSpMkLst>
            <pc:docMk/>
            <pc:sldMk cId="4263131384" sldId="260"/>
            <ac:grpSpMk id="11" creationId="{828A5161-06F1-46CF-8AD7-844680A59E13}"/>
          </ac:grpSpMkLst>
        </pc:grpChg>
        <pc:grpChg chg="add del">
          <ac:chgData name="Daniel Gallagher - STUDENT" userId="e7a28fe8-77c0-458d-bae7-45d6ecf39421" providerId="ADAL" clId="{49FF24FE-7875-43D7-8064-36FC951D6E46}" dt="2022-12-05T21:37:38.539" v="1183" actId="26606"/>
          <ac:grpSpMkLst>
            <pc:docMk/>
            <pc:sldMk cId="4263131384" sldId="260"/>
            <ac:grpSpMk id="15" creationId="{5995D10D-E9C9-47DB-AE7E-801FEF38F5C9}"/>
          </ac:grpSpMkLst>
        </pc:grpChg>
        <pc:grpChg chg="add del">
          <ac:chgData name="Daniel Gallagher - STUDENT" userId="e7a28fe8-77c0-458d-bae7-45d6ecf39421" providerId="ADAL" clId="{49FF24FE-7875-43D7-8064-36FC951D6E46}" dt="2022-12-05T23:52:56.784" v="1449" actId="26606"/>
          <ac:grpSpMkLst>
            <pc:docMk/>
            <pc:sldMk cId="4263131384" sldId="260"/>
            <ac:grpSpMk id="26" creationId="{828A5161-06F1-46CF-8AD7-844680A59E13}"/>
          </ac:grpSpMkLst>
        </pc:grpChg>
        <pc:grpChg chg="add del">
          <ac:chgData name="Daniel Gallagher - STUDENT" userId="e7a28fe8-77c0-458d-bae7-45d6ecf39421" providerId="ADAL" clId="{49FF24FE-7875-43D7-8064-36FC951D6E46}" dt="2022-12-05T23:52:56.784" v="1449" actId="26606"/>
          <ac:grpSpMkLst>
            <pc:docMk/>
            <pc:sldMk cId="4263131384" sldId="260"/>
            <ac:grpSpMk id="28" creationId="{5995D10D-E9C9-47DB-AE7E-801FEF38F5C9}"/>
          </ac:grpSpMkLst>
        </pc:grpChg>
        <pc:grpChg chg="add del">
          <ac:chgData name="Daniel Gallagher - STUDENT" userId="e7a28fe8-77c0-458d-bae7-45d6ecf39421" providerId="ADAL" clId="{49FF24FE-7875-43D7-8064-36FC951D6E46}" dt="2022-12-05T23:52:53.902" v="1446" actId="26606"/>
          <ac:grpSpMkLst>
            <pc:docMk/>
            <pc:sldMk cId="4263131384" sldId="260"/>
            <ac:grpSpMk id="35" creationId="{5995D10D-E9C9-47DB-AE7E-801FEF38F5C9}"/>
          </ac:grpSpMkLst>
        </pc:grpChg>
        <pc:grpChg chg="add del">
          <ac:chgData name="Daniel Gallagher - STUDENT" userId="e7a28fe8-77c0-458d-bae7-45d6ecf39421" providerId="ADAL" clId="{49FF24FE-7875-43D7-8064-36FC951D6E46}" dt="2022-12-05T23:52:53.902" v="1446" actId="26606"/>
          <ac:grpSpMkLst>
            <pc:docMk/>
            <pc:sldMk cId="4263131384" sldId="260"/>
            <ac:grpSpMk id="39" creationId="{828A5161-06F1-46CF-8AD7-844680A59E13}"/>
          </ac:grpSpMkLst>
        </pc:grpChg>
        <pc:grpChg chg="add">
          <ac:chgData name="Daniel Gallagher - STUDENT" userId="e7a28fe8-77c0-458d-bae7-45d6ecf39421" providerId="ADAL" clId="{49FF24FE-7875-43D7-8064-36FC951D6E46}" dt="2022-12-05T23:52:56.784" v="1449" actId="26606"/>
          <ac:grpSpMkLst>
            <pc:docMk/>
            <pc:sldMk cId="4263131384" sldId="260"/>
            <ac:grpSpMk id="48" creationId="{5995D10D-E9C9-47DB-AE7E-801FEF38F5C9}"/>
          </ac:grpSpMkLst>
        </pc:grpChg>
        <pc:grpChg chg="add">
          <ac:chgData name="Daniel Gallagher - STUDENT" userId="e7a28fe8-77c0-458d-bae7-45d6ecf39421" providerId="ADAL" clId="{49FF24FE-7875-43D7-8064-36FC951D6E46}" dt="2022-12-05T23:52:56.784" v="1449" actId="26606"/>
          <ac:grpSpMkLst>
            <pc:docMk/>
            <pc:sldMk cId="4263131384" sldId="260"/>
            <ac:grpSpMk id="49" creationId="{828A5161-06F1-46CF-8AD7-844680A59E13}"/>
          </ac:grpSpMkLst>
        </pc:grpChg>
        <pc:picChg chg="add mod ord">
          <ac:chgData name="Daniel Gallagher - STUDENT" userId="e7a28fe8-77c0-458d-bae7-45d6ecf39421" providerId="ADAL" clId="{49FF24FE-7875-43D7-8064-36FC951D6E46}" dt="2022-12-05T23:52:56.784" v="1449" actId="26606"/>
          <ac:picMkLst>
            <pc:docMk/>
            <pc:sldMk cId="4263131384" sldId="260"/>
            <ac:picMk id="4" creationId="{4CD875FD-D217-2F45-D59F-4577B297F247}"/>
          </ac:picMkLst>
        </pc:picChg>
        <pc:picChg chg="add mod">
          <ac:chgData name="Daniel Gallagher - STUDENT" userId="e7a28fe8-77c0-458d-bae7-45d6ecf39421" providerId="ADAL" clId="{49FF24FE-7875-43D7-8064-36FC951D6E46}" dt="2022-12-05T23:53:09.371" v="1451" actId="14100"/>
          <ac:picMkLst>
            <pc:docMk/>
            <pc:sldMk cId="4263131384" sldId="260"/>
            <ac:picMk id="5" creationId="{5904C84A-AF1F-FE25-0CAB-8499CF99CD9F}"/>
          </ac:picMkLst>
        </pc:picChg>
        <pc:cxnChg chg="add del">
          <ac:chgData name="Daniel Gallagher - STUDENT" userId="e7a28fe8-77c0-458d-bae7-45d6ecf39421" providerId="ADAL" clId="{49FF24FE-7875-43D7-8064-36FC951D6E46}" dt="2022-12-05T21:37:44.339" v="1185" actId="26606"/>
          <ac:cxnSpMkLst>
            <pc:docMk/>
            <pc:sldMk cId="4263131384" sldId="260"/>
            <ac:cxnSpMk id="20" creationId="{CE272F12-AF86-441A-BC1B-C014BBBF85B5}"/>
          </ac:cxnSpMkLst>
        </pc:cxnChg>
      </pc:sldChg>
      <pc:sldChg chg="addSp delSp modSp new mod setBg">
        <pc:chgData name="Daniel Gallagher - STUDENT" userId="e7a28fe8-77c0-458d-bae7-45d6ecf39421" providerId="ADAL" clId="{49FF24FE-7875-43D7-8064-36FC951D6E46}" dt="2022-12-06T10:38:35.437" v="1463" actId="1076"/>
        <pc:sldMkLst>
          <pc:docMk/>
          <pc:sldMk cId="1000152061" sldId="261"/>
        </pc:sldMkLst>
        <pc:spChg chg="mod">
          <ac:chgData name="Daniel Gallagher - STUDENT" userId="e7a28fe8-77c0-458d-bae7-45d6ecf39421" providerId="ADAL" clId="{49FF24FE-7875-43D7-8064-36FC951D6E46}" dt="2022-12-05T19:33:13.621" v="733" actId="26606"/>
          <ac:spMkLst>
            <pc:docMk/>
            <pc:sldMk cId="1000152061" sldId="261"/>
            <ac:spMk id="2" creationId="{B96C0D51-3698-6BED-7769-318EBB7D7916}"/>
          </ac:spMkLst>
        </pc:spChg>
        <pc:spChg chg="mod">
          <ac:chgData name="Daniel Gallagher - STUDENT" userId="e7a28fe8-77c0-458d-bae7-45d6ecf39421" providerId="ADAL" clId="{49FF24FE-7875-43D7-8064-36FC951D6E46}" dt="2022-12-05T19:34:25.637" v="738" actId="255"/>
          <ac:spMkLst>
            <pc:docMk/>
            <pc:sldMk cId="1000152061" sldId="261"/>
            <ac:spMk id="3" creationId="{6D5CE8A4-776C-4893-F4F5-1CEB4AD62141}"/>
          </ac:spMkLst>
        </pc:spChg>
        <pc:spChg chg="add mod">
          <ac:chgData name="Daniel Gallagher - STUDENT" userId="e7a28fe8-77c0-458d-bae7-45d6ecf39421" providerId="ADAL" clId="{49FF24FE-7875-43D7-8064-36FC951D6E46}" dt="2022-12-05T19:33:08.003" v="732" actId="1076"/>
          <ac:spMkLst>
            <pc:docMk/>
            <pc:sldMk cId="1000152061" sldId="261"/>
            <ac:spMk id="8" creationId="{10DEBDF8-5368-CCA2-171F-99C9A0921750}"/>
          </ac:spMkLst>
        </pc:spChg>
        <pc:spChg chg="add mod">
          <ac:chgData name="Daniel Gallagher - STUDENT" userId="e7a28fe8-77c0-458d-bae7-45d6ecf39421" providerId="ADAL" clId="{49FF24FE-7875-43D7-8064-36FC951D6E46}" dt="2022-12-05T19:35:47.586" v="784" actId="20577"/>
          <ac:spMkLst>
            <pc:docMk/>
            <pc:sldMk cId="1000152061" sldId="261"/>
            <ac:spMk id="10" creationId="{2AB5062A-9FCE-FE2D-C784-A1A8F6FD6E6A}"/>
          </ac:spMkLst>
        </pc:spChg>
        <pc:spChg chg="add">
          <ac:chgData name="Daniel Gallagher - STUDENT" userId="e7a28fe8-77c0-458d-bae7-45d6ecf39421" providerId="ADAL" clId="{49FF24FE-7875-43D7-8064-36FC951D6E46}" dt="2022-12-05T19:33:13.621" v="733" actId="26606"/>
          <ac:spMkLst>
            <pc:docMk/>
            <pc:sldMk cId="1000152061" sldId="261"/>
            <ac:spMk id="13" creationId="{2B566528-1B12-4246-9431-5C2D7D081168}"/>
          </ac:spMkLst>
        </pc:spChg>
        <pc:grpChg chg="add">
          <ac:chgData name="Daniel Gallagher - STUDENT" userId="e7a28fe8-77c0-458d-bae7-45d6ecf39421" providerId="ADAL" clId="{49FF24FE-7875-43D7-8064-36FC951D6E46}" dt="2022-12-05T19:33:13.621" v="733" actId="26606"/>
          <ac:grpSpMkLst>
            <pc:docMk/>
            <pc:sldMk cId="1000152061" sldId="261"/>
            <ac:grpSpMk id="15" creationId="{828A5161-06F1-46CF-8AD7-844680A59E13}"/>
          </ac:grpSpMkLst>
        </pc:grpChg>
        <pc:grpChg chg="add">
          <ac:chgData name="Daniel Gallagher - STUDENT" userId="e7a28fe8-77c0-458d-bae7-45d6ecf39421" providerId="ADAL" clId="{49FF24FE-7875-43D7-8064-36FC951D6E46}" dt="2022-12-05T19:33:13.621" v="733" actId="26606"/>
          <ac:grpSpMkLst>
            <pc:docMk/>
            <pc:sldMk cId="1000152061" sldId="261"/>
            <ac:grpSpMk id="19" creationId="{5995D10D-E9C9-47DB-AE7E-801FEF38F5C9}"/>
          </ac:grpSpMkLst>
        </pc:grpChg>
        <pc:graphicFrameChg chg="add del mod">
          <ac:chgData name="Daniel Gallagher - STUDENT" userId="e7a28fe8-77c0-458d-bae7-45d6ecf39421" providerId="ADAL" clId="{49FF24FE-7875-43D7-8064-36FC951D6E46}" dt="2022-12-05T19:32:07.367" v="724"/>
          <ac:graphicFrameMkLst>
            <pc:docMk/>
            <pc:sldMk cId="1000152061" sldId="261"/>
            <ac:graphicFrameMk id="5" creationId="{2D38801D-3A6F-BCE4-3537-94DD8F3D138F}"/>
          </ac:graphicFrameMkLst>
        </pc:graphicFrameChg>
        <pc:graphicFrameChg chg="add mod ord modGraphic">
          <ac:chgData name="Daniel Gallagher - STUDENT" userId="e7a28fe8-77c0-458d-bae7-45d6ecf39421" providerId="ADAL" clId="{49FF24FE-7875-43D7-8064-36FC951D6E46}" dt="2022-12-06T10:38:35.437" v="1463" actId="1076"/>
          <ac:graphicFrameMkLst>
            <pc:docMk/>
            <pc:sldMk cId="1000152061" sldId="261"/>
            <ac:graphicFrameMk id="7" creationId="{3742DE5B-0CBE-20B3-C731-78CA6356945A}"/>
          </ac:graphicFrameMkLst>
        </pc:graphicFrameChg>
        <pc:picChg chg="add del">
          <ac:chgData name="Daniel Gallagher - STUDENT" userId="e7a28fe8-77c0-458d-bae7-45d6ecf39421" providerId="ADAL" clId="{49FF24FE-7875-43D7-8064-36FC951D6E46}" dt="2022-12-05T19:31:47.380" v="721"/>
          <ac:picMkLst>
            <pc:docMk/>
            <pc:sldMk cId="1000152061" sldId="261"/>
            <ac:picMk id="4" creationId="{AF6387C5-D047-832E-3F5A-2D9B40BF3599}"/>
          </ac:picMkLst>
        </pc:picChg>
        <pc:picChg chg="add del mod">
          <ac:chgData name="Daniel Gallagher - STUDENT" userId="e7a28fe8-77c0-458d-bae7-45d6ecf39421" providerId="ADAL" clId="{49FF24FE-7875-43D7-8064-36FC951D6E46}" dt="2022-12-05T19:32:47.846" v="728"/>
          <ac:picMkLst>
            <pc:docMk/>
            <pc:sldMk cId="1000152061" sldId="261"/>
            <ac:picMk id="6" creationId="{F2B4084C-1F62-1805-3031-65B16657DDBC}"/>
          </ac:picMkLst>
        </pc:picChg>
        <pc:picChg chg="add mod">
          <ac:chgData name="Daniel Gallagher - STUDENT" userId="e7a28fe8-77c0-458d-bae7-45d6ecf39421" providerId="ADAL" clId="{49FF24FE-7875-43D7-8064-36FC951D6E46}" dt="2022-12-05T19:36:35.566" v="787" actId="14100"/>
          <ac:picMkLst>
            <pc:docMk/>
            <pc:sldMk cId="1000152061" sldId="261"/>
            <ac:picMk id="9" creationId="{3802688B-2ED9-A1CF-351F-13D952C4C329}"/>
          </ac:picMkLst>
        </pc:picChg>
      </pc:sldChg>
      <pc:sldChg chg="addSp delSp modSp new mod setBg">
        <pc:chgData name="Daniel Gallagher - STUDENT" userId="e7a28fe8-77c0-458d-bae7-45d6ecf39421" providerId="ADAL" clId="{49FF24FE-7875-43D7-8064-36FC951D6E46}" dt="2022-12-05T20:37:01.757" v="895" actId="255"/>
        <pc:sldMkLst>
          <pc:docMk/>
          <pc:sldMk cId="2532967975" sldId="262"/>
        </pc:sldMkLst>
        <pc:spChg chg="mod">
          <ac:chgData name="Daniel Gallagher - STUDENT" userId="e7a28fe8-77c0-458d-bae7-45d6ecf39421" providerId="ADAL" clId="{49FF24FE-7875-43D7-8064-36FC951D6E46}" dt="2022-12-05T19:43:23.350" v="837" actId="20577"/>
          <ac:spMkLst>
            <pc:docMk/>
            <pc:sldMk cId="2532967975" sldId="262"/>
            <ac:spMk id="2" creationId="{C8C3FECC-D616-69A6-3867-F48143F51307}"/>
          </ac:spMkLst>
        </pc:spChg>
        <pc:spChg chg="mod ord">
          <ac:chgData name="Daniel Gallagher - STUDENT" userId="e7a28fe8-77c0-458d-bae7-45d6ecf39421" providerId="ADAL" clId="{49FF24FE-7875-43D7-8064-36FC951D6E46}" dt="2022-12-05T20:37:01.757" v="895" actId="255"/>
          <ac:spMkLst>
            <pc:docMk/>
            <pc:sldMk cId="2532967975" sldId="262"/>
            <ac:spMk id="3" creationId="{D5607406-2C97-8FBD-2625-9AB04988CF08}"/>
          </ac:spMkLst>
        </pc:spChg>
        <pc:spChg chg="add del">
          <ac:chgData name="Daniel Gallagher - STUDENT" userId="e7a28fe8-77c0-458d-bae7-45d6ecf39421" providerId="ADAL" clId="{49FF24FE-7875-43D7-8064-36FC951D6E46}" dt="2022-12-05T19:43:00.815" v="833" actId="26606"/>
          <ac:spMkLst>
            <pc:docMk/>
            <pc:sldMk cId="2532967975" sldId="262"/>
            <ac:spMk id="9" creationId="{058A14AF-9FB5-4CC7-BA35-E8E85D3EDF0E}"/>
          </ac:spMkLst>
        </pc:spChg>
        <pc:spChg chg="add del">
          <ac:chgData name="Daniel Gallagher - STUDENT" userId="e7a28fe8-77c0-458d-bae7-45d6ecf39421" providerId="ADAL" clId="{49FF24FE-7875-43D7-8064-36FC951D6E46}" dt="2022-12-05T19:43:00.815" v="833" actId="26606"/>
          <ac:spMkLst>
            <pc:docMk/>
            <pc:sldMk cId="2532967975" sldId="262"/>
            <ac:spMk id="11" creationId="{3A9A4357-BD1D-4622-A4FE-766E6AB8DE84}"/>
          </ac:spMkLst>
        </pc:spChg>
        <pc:spChg chg="add del">
          <ac:chgData name="Daniel Gallagher - STUDENT" userId="e7a28fe8-77c0-458d-bae7-45d6ecf39421" providerId="ADAL" clId="{49FF24FE-7875-43D7-8064-36FC951D6E46}" dt="2022-12-05T19:43:00.815" v="833" actId="26606"/>
          <ac:spMkLst>
            <pc:docMk/>
            <pc:sldMk cId="2532967975" sldId="262"/>
            <ac:spMk id="13" creationId="{E659831F-0D9A-4C63-9EBB-8435B85A440F}"/>
          </ac:spMkLst>
        </pc:spChg>
        <pc:spChg chg="add del">
          <ac:chgData name="Daniel Gallagher - STUDENT" userId="e7a28fe8-77c0-458d-bae7-45d6ecf39421" providerId="ADAL" clId="{49FF24FE-7875-43D7-8064-36FC951D6E46}" dt="2022-12-05T19:43:00.815" v="833" actId="26606"/>
          <ac:spMkLst>
            <pc:docMk/>
            <pc:sldMk cId="2532967975" sldId="262"/>
            <ac:spMk id="15" creationId="{E6995CE5-F890-4ABA-82A2-26507CE8D2A3}"/>
          </ac:spMkLst>
        </pc:spChg>
        <pc:spChg chg="add del">
          <ac:chgData name="Daniel Gallagher - STUDENT" userId="e7a28fe8-77c0-458d-bae7-45d6ecf39421" providerId="ADAL" clId="{49FF24FE-7875-43D7-8064-36FC951D6E46}" dt="2022-12-05T19:43:17.941" v="836" actId="26606"/>
          <ac:spMkLst>
            <pc:docMk/>
            <pc:sldMk cId="2532967975" sldId="262"/>
            <ac:spMk id="17" creationId="{2EB492CD-616E-47F8-933B-5E2D952A0593}"/>
          </ac:spMkLst>
        </pc:spChg>
        <pc:spChg chg="add del">
          <ac:chgData name="Daniel Gallagher - STUDENT" userId="e7a28fe8-77c0-458d-bae7-45d6ecf39421" providerId="ADAL" clId="{49FF24FE-7875-43D7-8064-36FC951D6E46}" dt="2022-12-05T19:43:17.941" v="836" actId="26606"/>
          <ac:spMkLst>
            <pc:docMk/>
            <pc:sldMk cId="2532967975" sldId="262"/>
            <ac:spMk id="18" creationId="{59383CF9-23B5-4335-9B21-1791C4CF1C75}"/>
          </ac:spMkLst>
        </pc:spChg>
        <pc:spChg chg="add del">
          <ac:chgData name="Daniel Gallagher - STUDENT" userId="e7a28fe8-77c0-458d-bae7-45d6ecf39421" providerId="ADAL" clId="{49FF24FE-7875-43D7-8064-36FC951D6E46}" dt="2022-12-05T19:43:17.941" v="836" actId="26606"/>
          <ac:spMkLst>
            <pc:docMk/>
            <pc:sldMk cId="2532967975" sldId="262"/>
            <ac:spMk id="19" creationId="{0007FE00-9498-4706-B255-6437B0252C02}"/>
          </ac:spMkLst>
        </pc:spChg>
        <pc:spChg chg="add">
          <ac:chgData name="Daniel Gallagher - STUDENT" userId="e7a28fe8-77c0-458d-bae7-45d6ecf39421" providerId="ADAL" clId="{49FF24FE-7875-43D7-8064-36FC951D6E46}" dt="2022-12-05T19:43:17.941" v="836" actId="26606"/>
          <ac:spMkLst>
            <pc:docMk/>
            <pc:sldMk cId="2532967975" sldId="262"/>
            <ac:spMk id="24" creationId="{2EB492CD-616E-47F8-933B-5E2D952A0593}"/>
          </ac:spMkLst>
        </pc:spChg>
        <pc:spChg chg="add">
          <ac:chgData name="Daniel Gallagher - STUDENT" userId="e7a28fe8-77c0-458d-bae7-45d6ecf39421" providerId="ADAL" clId="{49FF24FE-7875-43D7-8064-36FC951D6E46}" dt="2022-12-05T19:43:17.941" v="836" actId="26606"/>
          <ac:spMkLst>
            <pc:docMk/>
            <pc:sldMk cId="2532967975" sldId="262"/>
            <ac:spMk id="26" creationId="{59383CF9-23B5-4335-9B21-1791C4CF1C75}"/>
          </ac:spMkLst>
        </pc:spChg>
        <pc:spChg chg="add">
          <ac:chgData name="Daniel Gallagher - STUDENT" userId="e7a28fe8-77c0-458d-bae7-45d6ecf39421" providerId="ADAL" clId="{49FF24FE-7875-43D7-8064-36FC951D6E46}" dt="2022-12-05T19:43:17.941" v="836" actId="26606"/>
          <ac:spMkLst>
            <pc:docMk/>
            <pc:sldMk cId="2532967975" sldId="262"/>
            <ac:spMk id="28" creationId="{0007FE00-9498-4706-B255-6437B0252C02}"/>
          </ac:spMkLst>
        </pc:spChg>
        <pc:picChg chg="add mod">
          <ac:chgData name="Daniel Gallagher - STUDENT" userId="e7a28fe8-77c0-458d-bae7-45d6ecf39421" providerId="ADAL" clId="{49FF24FE-7875-43D7-8064-36FC951D6E46}" dt="2022-12-05T19:43:17.941" v="836" actId="26606"/>
          <ac:picMkLst>
            <pc:docMk/>
            <pc:sldMk cId="2532967975" sldId="262"/>
            <ac:picMk id="4" creationId="{C6A76918-500B-CB4A-9DFB-B4FE6FDDDA47}"/>
          </ac:picMkLst>
        </pc:picChg>
      </pc:sldChg>
      <pc:sldChg chg="addSp delSp modSp new mod setBg">
        <pc:chgData name="Daniel Gallagher - STUDENT" userId="e7a28fe8-77c0-458d-bae7-45d6ecf39421" providerId="ADAL" clId="{49FF24FE-7875-43D7-8064-36FC951D6E46}" dt="2022-12-05T23:47:40.066" v="1425" actId="20577"/>
        <pc:sldMkLst>
          <pc:docMk/>
          <pc:sldMk cId="2659510019" sldId="263"/>
        </pc:sldMkLst>
        <pc:spChg chg="mod">
          <ac:chgData name="Daniel Gallagher - STUDENT" userId="e7a28fe8-77c0-458d-bae7-45d6ecf39421" providerId="ADAL" clId="{49FF24FE-7875-43D7-8064-36FC951D6E46}" dt="2022-12-05T20:33:24.646" v="886" actId="26606"/>
          <ac:spMkLst>
            <pc:docMk/>
            <pc:sldMk cId="2659510019" sldId="263"/>
            <ac:spMk id="2" creationId="{DFF2CF9E-0C74-06C4-B7C4-0D48C2917F1A}"/>
          </ac:spMkLst>
        </pc:spChg>
        <pc:spChg chg="mod ord">
          <ac:chgData name="Daniel Gallagher - STUDENT" userId="e7a28fe8-77c0-458d-bae7-45d6ecf39421" providerId="ADAL" clId="{49FF24FE-7875-43D7-8064-36FC951D6E46}" dt="2022-12-05T23:47:40.066" v="1425" actId="20577"/>
          <ac:spMkLst>
            <pc:docMk/>
            <pc:sldMk cId="2659510019" sldId="263"/>
            <ac:spMk id="3" creationId="{E5097E12-A442-C25D-E053-DDD29119FB0D}"/>
          </ac:spMkLst>
        </pc:spChg>
        <pc:spChg chg="add del">
          <ac:chgData name="Daniel Gallagher - STUDENT" userId="e7a28fe8-77c0-458d-bae7-45d6ecf39421" providerId="ADAL" clId="{49FF24FE-7875-43D7-8064-36FC951D6E46}" dt="2022-12-05T20:33:06.038" v="877" actId="26606"/>
          <ac:spMkLst>
            <pc:docMk/>
            <pc:sldMk cId="2659510019" sldId="263"/>
            <ac:spMk id="9" creationId="{66E48AFA-8884-4F68-A44F-D2C1E8609C5A}"/>
          </ac:spMkLst>
        </pc:spChg>
        <pc:spChg chg="add del">
          <ac:chgData name="Daniel Gallagher - STUDENT" userId="e7a28fe8-77c0-458d-bae7-45d6ecf39421" providerId="ADAL" clId="{49FF24FE-7875-43D7-8064-36FC951D6E46}" dt="2022-12-05T20:33:06.038" v="877" actId="26606"/>
          <ac:spMkLst>
            <pc:docMk/>
            <pc:sldMk cId="2659510019" sldId="263"/>
            <ac:spMk id="11" creationId="{969D19A6-08CB-498C-93EC-3FFB021FC68A}"/>
          </ac:spMkLst>
        </pc:spChg>
        <pc:spChg chg="add del">
          <ac:chgData name="Daniel Gallagher - STUDENT" userId="e7a28fe8-77c0-458d-bae7-45d6ecf39421" providerId="ADAL" clId="{49FF24FE-7875-43D7-8064-36FC951D6E46}" dt="2022-12-05T20:33:13.085" v="879" actId="26606"/>
          <ac:spMkLst>
            <pc:docMk/>
            <pc:sldMk cId="2659510019" sldId="263"/>
            <ac:spMk id="13" creationId="{687AFE0E-B37D-4531-AFE8-231C8348EAF1}"/>
          </ac:spMkLst>
        </pc:spChg>
        <pc:spChg chg="add del">
          <ac:chgData name="Daniel Gallagher - STUDENT" userId="e7a28fe8-77c0-458d-bae7-45d6ecf39421" providerId="ADAL" clId="{49FF24FE-7875-43D7-8064-36FC951D6E46}" dt="2022-12-05T20:33:19.860" v="881" actId="26606"/>
          <ac:spMkLst>
            <pc:docMk/>
            <pc:sldMk cId="2659510019" sldId="263"/>
            <ac:spMk id="15" creationId="{5E39A796-BE83-48B1-B33F-35C4A32AAB57}"/>
          </ac:spMkLst>
        </pc:spChg>
        <pc:spChg chg="add del">
          <ac:chgData name="Daniel Gallagher - STUDENT" userId="e7a28fe8-77c0-458d-bae7-45d6ecf39421" providerId="ADAL" clId="{49FF24FE-7875-43D7-8064-36FC951D6E46}" dt="2022-12-05T20:33:19.860" v="881" actId="26606"/>
          <ac:spMkLst>
            <pc:docMk/>
            <pc:sldMk cId="2659510019" sldId="263"/>
            <ac:spMk id="16" creationId="{72F84B47-E267-4194-8194-831DB7B5547F}"/>
          </ac:spMkLst>
        </pc:spChg>
        <pc:spChg chg="add del">
          <ac:chgData name="Daniel Gallagher - STUDENT" userId="e7a28fe8-77c0-458d-bae7-45d6ecf39421" providerId="ADAL" clId="{49FF24FE-7875-43D7-8064-36FC951D6E46}" dt="2022-12-05T20:33:20.411" v="883" actId="26606"/>
          <ac:spMkLst>
            <pc:docMk/>
            <pc:sldMk cId="2659510019" sldId="263"/>
            <ac:spMk id="18" creationId="{2B566528-1B12-4246-9431-5C2D7D081168}"/>
          </ac:spMkLst>
        </pc:spChg>
        <pc:spChg chg="add del">
          <ac:chgData name="Daniel Gallagher - STUDENT" userId="e7a28fe8-77c0-458d-bae7-45d6ecf39421" providerId="ADAL" clId="{49FF24FE-7875-43D7-8064-36FC951D6E46}" dt="2022-12-05T20:33:24.633" v="885" actId="26606"/>
          <ac:spMkLst>
            <pc:docMk/>
            <pc:sldMk cId="2659510019" sldId="263"/>
            <ac:spMk id="24" creationId="{5E39A796-BE83-48B1-B33F-35C4A32AAB57}"/>
          </ac:spMkLst>
        </pc:spChg>
        <pc:spChg chg="add del">
          <ac:chgData name="Daniel Gallagher - STUDENT" userId="e7a28fe8-77c0-458d-bae7-45d6ecf39421" providerId="ADAL" clId="{49FF24FE-7875-43D7-8064-36FC951D6E46}" dt="2022-12-05T20:33:24.633" v="885" actId="26606"/>
          <ac:spMkLst>
            <pc:docMk/>
            <pc:sldMk cId="2659510019" sldId="263"/>
            <ac:spMk id="25" creationId="{72F84B47-E267-4194-8194-831DB7B5547F}"/>
          </ac:spMkLst>
        </pc:spChg>
        <pc:spChg chg="add">
          <ac:chgData name="Daniel Gallagher - STUDENT" userId="e7a28fe8-77c0-458d-bae7-45d6ecf39421" providerId="ADAL" clId="{49FF24FE-7875-43D7-8064-36FC951D6E46}" dt="2022-12-05T20:33:24.646" v="886" actId="26606"/>
          <ac:spMkLst>
            <pc:docMk/>
            <pc:sldMk cId="2659510019" sldId="263"/>
            <ac:spMk id="27" creationId="{2B566528-1B12-4246-9431-5C2D7D081168}"/>
          </ac:spMkLst>
        </pc:spChg>
        <pc:grpChg chg="add del">
          <ac:chgData name="Daniel Gallagher - STUDENT" userId="e7a28fe8-77c0-458d-bae7-45d6ecf39421" providerId="ADAL" clId="{49FF24FE-7875-43D7-8064-36FC951D6E46}" dt="2022-12-05T20:33:20.411" v="883" actId="26606"/>
          <ac:grpSpMkLst>
            <pc:docMk/>
            <pc:sldMk cId="2659510019" sldId="263"/>
            <ac:grpSpMk id="19" creationId="{828A5161-06F1-46CF-8AD7-844680A59E13}"/>
          </ac:grpSpMkLst>
        </pc:grpChg>
        <pc:grpChg chg="add del">
          <ac:chgData name="Daniel Gallagher - STUDENT" userId="e7a28fe8-77c0-458d-bae7-45d6ecf39421" providerId="ADAL" clId="{49FF24FE-7875-43D7-8064-36FC951D6E46}" dt="2022-12-05T20:33:20.411" v="883" actId="26606"/>
          <ac:grpSpMkLst>
            <pc:docMk/>
            <pc:sldMk cId="2659510019" sldId="263"/>
            <ac:grpSpMk id="21" creationId="{5995D10D-E9C9-47DB-AE7E-801FEF38F5C9}"/>
          </ac:grpSpMkLst>
        </pc:grpChg>
        <pc:grpChg chg="add">
          <ac:chgData name="Daniel Gallagher - STUDENT" userId="e7a28fe8-77c0-458d-bae7-45d6ecf39421" providerId="ADAL" clId="{49FF24FE-7875-43D7-8064-36FC951D6E46}" dt="2022-12-05T20:33:24.646" v="886" actId="26606"/>
          <ac:grpSpMkLst>
            <pc:docMk/>
            <pc:sldMk cId="2659510019" sldId="263"/>
            <ac:grpSpMk id="28" creationId="{4724F874-E407-41A5-918C-1CF5DF5269E1}"/>
          </ac:grpSpMkLst>
        </pc:grpChg>
        <pc:grpChg chg="add">
          <ac:chgData name="Daniel Gallagher - STUDENT" userId="e7a28fe8-77c0-458d-bae7-45d6ecf39421" providerId="ADAL" clId="{49FF24FE-7875-43D7-8064-36FC951D6E46}" dt="2022-12-05T20:33:24.646" v="886" actId="26606"/>
          <ac:grpSpMkLst>
            <pc:docMk/>
            <pc:sldMk cId="2659510019" sldId="263"/>
            <ac:grpSpMk id="30" creationId="{DC8D6E3B-FFED-480F-941D-FE376375B8B7}"/>
          </ac:grpSpMkLst>
        </pc:grpChg>
        <pc:picChg chg="add mod">
          <ac:chgData name="Daniel Gallagher - STUDENT" userId="e7a28fe8-77c0-458d-bae7-45d6ecf39421" providerId="ADAL" clId="{49FF24FE-7875-43D7-8064-36FC951D6E46}" dt="2022-12-05T20:33:38.163" v="887" actId="27614"/>
          <ac:picMkLst>
            <pc:docMk/>
            <pc:sldMk cId="2659510019" sldId="263"/>
            <ac:picMk id="4" creationId="{66025048-29C9-242D-0426-74FB8E757695}"/>
          </ac:picMkLst>
        </pc:picChg>
      </pc:sldChg>
      <pc:sldChg chg="addSp modSp new mod setBg">
        <pc:chgData name="Daniel Gallagher - STUDENT" userId="e7a28fe8-77c0-458d-bae7-45d6ecf39421" providerId="ADAL" clId="{49FF24FE-7875-43D7-8064-36FC951D6E46}" dt="2022-12-06T09:44:51.356" v="1461" actId="1036"/>
        <pc:sldMkLst>
          <pc:docMk/>
          <pc:sldMk cId="3300386735" sldId="264"/>
        </pc:sldMkLst>
        <pc:spChg chg="mod">
          <ac:chgData name="Daniel Gallagher - STUDENT" userId="e7a28fe8-77c0-458d-bae7-45d6ecf39421" providerId="ADAL" clId="{49FF24FE-7875-43D7-8064-36FC951D6E46}" dt="2022-12-05T20:59:16.466" v="928" actId="26606"/>
          <ac:spMkLst>
            <pc:docMk/>
            <pc:sldMk cId="3300386735" sldId="264"/>
            <ac:spMk id="2" creationId="{49FCF673-7ABB-0B99-DB66-2350706A64AE}"/>
          </ac:spMkLst>
        </pc:spChg>
        <pc:spChg chg="mod">
          <ac:chgData name="Daniel Gallagher - STUDENT" userId="e7a28fe8-77c0-458d-bae7-45d6ecf39421" providerId="ADAL" clId="{49FF24FE-7875-43D7-8064-36FC951D6E46}" dt="2022-12-05T23:49:09.784" v="1436" actId="20577"/>
          <ac:spMkLst>
            <pc:docMk/>
            <pc:sldMk cId="3300386735" sldId="264"/>
            <ac:spMk id="3" creationId="{4BB9A0ED-6024-00EC-24BB-B9F8086B1FA4}"/>
          </ac:spMkLst>
        </pc:spChg>
        <pc:spChg chg="add">
          <ac:chgData name="Daniel Gallagher - STUDENT" userId="e7a28fe8-77c0-458d-bae7-45d6ecf39421" providerId="ADAL" clId="{49FF24FE-7875-43D7-8064-36FC951D6E46}" dt="2022-12-05T20:59:16.466" v="928" actId="26606"/>
          <ac:spMkLst>
            <pc:docMk/>
            <pc:sldMk cId="3300386735" sldId="264"/>
            <ac:spMk id="9" creationId="{2B566528-1B12-4246-9431-5C2D7D081168}"/>
          </ac:spMkLst>
        </pc:spChg>
        <pc:grpChg chg="add">
          <ac:chgData name="Daniel Gallagher - STUDENT" userId="e7a28fe8-77c0-458d-bae7-45d6ecf39421" providerId="ADAL" clId="{49FF24FE-7875-43D7-8064-36FC951D6E46}" dt="2022-12-05T20:59:16.466" v="928" actId="26606"/>
          <ac:grpSpMkLst>
            <pc:docMk/>
            <pc:sldMk cId="3300386735" sldId="264"/>
            <ac:grpSpMk id="11" creationId="{828A5161-06F1-46CF-8AD7-844680A59E13}"/>
          </ac:grpSpMkLst>
        </pc:grpChg>
        <pc:grpChg chg="add">
          <ac:chgData name="Daniel Gallagher - STUDENT" userId="e7a28fe8-77c0-458d-bae7-45d6ecf39421" providerId="ADAL" clId="{49FF24FE-7875-43D7-8064-36FC951D6E46}" dt="2022-12-05T20:59:16.466" v="928" actId="26606"/>
          <ac:grpSpMkLst>
            <pc:docMk/>
            <pc:sldMk cId="3300386735" sldId="264"/>
            <ac:grpSpMk id="15" creationId="{5995D10D-E9C9-47DB-AE7E-801FEF38F5C9}"/>
          </ac:grpSpMkLst>
        </pc:grpChg>
        <pc:picChg chg="add mod">
          <ac:chgData name="Daniel Gallagher - STUDENT" userId="e7a28fe8-77c0-458d-bae7-45d6ecf39421" providerId="ADAL" clId="{49FF24FE-7875-43D7-8064-36FC951D6E46}" dt="2022-12-06T09:44:51.356" v="1461" actId="1036"/>
          <ac:picMkLst>
            <pc:docMk/>
            <pc:sldMk cId="3300386735" sldId="264"/>
            <ac:picMk id="4" creationId="{A64B9AE9-FE69-9F20-F6D5-00F09FF5F964}"/>
          </ac:picMkLst>
        </pc:picChg>
      </pc:sldChg>
      <pc:sldChg chg="addSp delSp modSp new mod setBg">
        <pc:chgData name="Daniel Gallagher - STUDENT" userId="e7a28fe8-77c0-458d-bae7-45d6ecf39421" providerId="ADAL" clId="{49FF24FE-7875-43D7-8064-36FC951D6E46}" dt="2022-12-05T21:09:37.300" v="1027" actId="255"/>
        <pc:sldMkLst>
          <pc:docMk/>
          <pc:sldMk cId="4123885159" sldId="265"/>
        </pc:sldMkLst>
        <pc:spChg chg="mod">
          <ac:chgData name="Daniel Gallagher - STUDENT" userId="e7a28fe8-77c0-458d-bae7-45d6ecf39421" providerId="ADAL" clId="{49FF24FE-7875-43D7-8064-36FC951D6E46}" dt="2022-12-05T21:09:05.561" v="1022" actId="26606"/>
          <ac:spMkLst>
            <pc:docMk/>
            <pc:sldMk cId="4123885159" sldId="265"/>
            <ac:spMk id="2" creationId="{0861A7F8-7760-9FF2-B869-449E648E09D6}"/>
          </ac:spMkLst>
        </pc:spChg>
        <pc:spChg chg="mod ord">
          <ac:chgData name="Daniel Gallagher - STUDENT" userId="e7a28fe8-77c0-458d-bae7-45d6ecf39421" providerId="ADAL" clId="{49FF24FE-7875-43D7-8064-36FC951D6E46}" dt="2022-12-05T21:09:37.300" v="1027" actId="255"/>
          <ac:spMkLst>
            <pc:docMk/>
            <pc:sldMk cId="4123885159" sldId="265"/>
            <ac:spMk id="3" creationId="{17F68E24-EAD6-7CF4-5CDE-F76BD028FE12}"/>
          </ac:spMkLst>
        </pc:spChg>
        <pc:spChg chg="add del">
          <ac:chgData name="Daniel Gallagher - STUDENT" userId="e7a28fe8-77c0-458d-bae7-45d6ecf39421" providerId="ADAL" clId="{49FF24FE-7875-43D7-8064-36FC951D6E46}" dt="2022-12-05T21:08:55.829" v="1011" actId="26606"/>
          <ac:spMkLst>
            <pc:docMk/>
            <pc:sldMk cId="4123885159" sldId="265"/>
            <ac:spMk id="9" creationId="{2B566528-1B12-4246-9431-5C2D7D081168}"/>
          </ac:spMkLst>
        </pc:spChg>
        <pc:spChg chg="add del">
          <ac:chgData name="Daniel Gallagher - STUDENT" userId="e7a28fe8-77c0-458d-bae7-45d6ecf39421" providerId="ADAL" clId="{49FF24FE-7875-43D7-8064-36FC951D6E46}" dt="2022-12-05T21:08:56.508" v="1013" actId="26606"/>
          <ac:spMkLst>
            <pc:docMk/>
            <pc:sldMk cId="4123885159" sldId="265"/>
            <ac:spMk id="19" creationId="{2B566528-1B12-4246-9431-5C2D7D081168}"/>
          </ac:spMkLst>
        </pc:spChg>
        <pc:spChg chg="add del">
          <ac:chgData name="Daniel Gallagher - STUDENT" userId="e7a28fe8-77c0-458d-bae7-45d6ecf39421" providerId="ADAL" clId="{49FF24FE-7875-43D7-8064-36FC951D6E46}" dt="2022-12-05T21:09:00.941" v="1015" actId="26606"/>
          <ac:spMkLst>
            <pc:docMk/>
            <pc:sldMk cId="4123885159" sldId="265"/>
            <ac:spMk id="27" creationId="{2B566528-1B12-4246-9431-5C2D7D081168}"/>
          </ac:spMkLst>
        </pc:spChg>
        <pc:spChg chg="add del">
          <ac:chgData name="Daniel Gallagher - STUDENT" userId="e7a28fe8-77c0-458d-bae7-45d6ecf39421" providerId="ADAL" clId="{49FF24FE-7875-43D7-8064-36FC951D6E46}" dt="2022-12-05T21:09:02.634" v="1017" actId="26606"/>
          <ac:spMkLst>
            <pc:docMk/>
            <pc:sldMk cId="4123885159" sldId="265"/>
            <ac:spMk id="31" creationId="{2B566528-1B12-4246-9431-5C2D7D081168}"/>
          </ac:spMkLst>
        </pc:spChg>
        <pc:spChg chg="add del">
          <ac:chgData name="Daniel Gallagher - STUDENT" userId="e7a28fe8-77c0-458d-bae7-45d6ecf39421" providerId="ADAL" clId="{49FF24FE-7875-43D7-8064-36FC951D6E46}" dt="2022-12-05T21:09:03.066" v="1019" actId="26606"/>
          <ac:spMkLst>
            <pc:docMk/>
            <pc:sldMk cId="4123885159" sldId="265"/>
            <ac:spMk id="39" creationId="{2B566528-1B12-4246-9431-5C2D7D081168}"/>
          </ac:spMkLst>
        </pc:spChg>
        <pc:spChg chg="add del">
          <ac:chgData name="Daniel Gallagher - STUDENT" userId="e7a28fe8-77c0-458d-bae7-45d6ecf39421" providerId="ADAL" clId="{49FF24FE-7875-43D7-8064-36FC951D6E46}" dt="2022-12-05T21:09:05.546" v="1021" actId="26606"/>
          <ac:spMkLst>
            <pc:docMk/>
            <pc:sldMk cId="4123885159" sldId="265"/>
            <ac:spMk id="43" creationId="{2B566528-1B12-4246-9431-5C2D7D081168}"/>
          </ac:spMkLst>
        </pc:spChg>
        <pc:spChg chg="add">
          <ac:chgData name="Daniel Gallagher - STUDENT" userId="e7a28fe8-77c0-458d-bae7-45d6ecf39421" providerId="ADAL" clId="{49FF24FE-7875-43D7-8064-36FC951D6E46}" dt="2022-12-05T21:09:05.561" v="1022" actId="26606"/>
          <ac:spMkLst>
            <pc:docMk/>
            <pc:sldMk cId="4123885159" sldId="265"/>
            <ac:spMk id="51" creationId="{2B566528-1B12-4246-9431-5C2D7D081168}"/>
          </ac:spMkLst>
        </pc:spChg>
        <pc:grpChg chg="add del">
          <ac:chgData name="Daniel Gallagher - STUDENT" userId="e7a28fe8-77c0-458d-bae7-45d6ecf39421" providerId="ADAL" clId="{49FF24FE-7875-43D7-8064-36FC951D6E46}" dt="2022-12-05T21:08:55.829" v="1011" actId="26606"/>
          <ac:grpSpMkLst>
            <pc:docMk/>
            <pc:sldMk cId="4123885159" sldId="265"/>
            <ac:grpSpMk id="11" creationId="{828A5161-06F1-46CF-8AD7-844680A59E13}"/>
          </ac:grpSpMkLst>
        </pc:grpChg>
        <pc:grpChg chg="add del">
          <ac:chgData name="Daniel Gallagher - STUDENT" userId="e7a28fe8-77c0-458d-bae7-45d6ecf39421" providerId="ADAL" clId="{49FF24FE-7875-43D7-8064-36FC951D6E46}" dt="2022-12-05T21:08:55.829" v="1011" actId="26606"/>
          <ac:grpSpMkLst>
            <pc:docMk/>
            <pc:sldMk cId="4123885159" sldId="265"/>
            <ac:grpSpMk id="15" creationId="{5995D10D-E9C9-47DB-AE7E-801FEF38F5C9}"/>
          </ac:grpSpMkLst>
        </pc:grpChg>
        <pc:grpChg chg="add del">
          <ac:chgData name="Daniel Gallagher - STUDENT" userId="e7a28fe8-77c0-458d-bae7-45d6ecf39421" providerId="ADAL" clId="{49FF24FE-7875-43D7-8064-36FC951D6E46}" dt="2022-12-05T21:08:56.508" v="1013" actId="26606"/>
          <ac:grpSpMkLst>
            <pc:docMk/>
            <pc:sldMk cId="4123885159" sldId="265"/>
            <ac:grpSpMk id="20" creationId="{287F69AB-2350-44E3-9076-00265B93F313}"/>
          </ac:grpSpMkLst>
        </pc:grpChg>
        <pc:grpChg chg="add del">
          <ac:chgData name="Daniel Gallagher - STUDENT" userId="e7a28fe8-77c0-458d-bae7-45d6ecf39421" providerId="ADAL" clId="{49FF24FE-7875-43D7-8064-36FC951D6E46}" dt="2022-12-05T21:08:56.508" v="1013" actId="26606"/>
          <ac:grpSpMkLst>
            <pc:docMk/>
            <pc:sldMk cId="4123885159" sldId="265"/>
            <ac:grpSpMk id="23" creationId="{3EA7D759-6BEF-4CBD-A325-BCFA77832B3F}"/>
          </ac:grpSpMkLst>
        </pc:grpChg>
        <pc:grpChg chg="add del">
          <ac:chgData name="Daniel Gallagher - STUDENT" userId="e7a28fe8-77c0-458d-bae7-45d6ecf39421" providerId="ADAL" clId="{49FF24FE-7875-43D7-8064-36FC951D6E46}" dt="2022-12-05T21:09:00.941" v="1015" actId="26606"/>
          <ac:grpSpMkLst>
            <pc:docMk/>
            <pc:sldMk cId="4123885159" sldId="265"/>
            <ac:grpSpMk id="28" creationId="{828A5161-06F1-46CF-8AD7-844680A59E13}"/>
          </ac:grpSpMkLst>
        </pc:grpChg>
        <pc:grpChg chg="add del">
          <ac:chgData name="Daniel Gallagher - STUDENT" userId="e7a28fe8-77c0-458d-bae7-45d6ecf39421" providerId="ADAL" clId="{49FF24FE-7875-43D7-8064-36FC951D6E46}" dt="2022-12-05T21:09:00.941" v="1015" actId="26606"/>
          <ac:grpSpMkLst>
            <pc:docMk/>
            <pc:sldMk cId="4123885159" sldId="265"/>
            <ac:grpSpMk id="29" creationId="{5995D10D-E9C9-47DB-AE7E-801FEF38F5C9}"/>
          </ac:grpSpMkLst>
        </pc:grpChg>
        <pc:grpChg chg="add del">
          <ac:chgData name="Daniel Gallagher - STUDENT" userId="e7a28fe8-77c0-458d-bae7-45d6ecf39421" providerId="ADAL" clId="{49FF24FE-7875-43D7-8064-36FC951D6E46}" dt="2022-12-05T21:09:02.634" v="1017" actId="26606"/>
          <ac:grpSpMkLst>
            <pc:docMk/>
            <pc:sldMk cId="4123885159" sldId="265"/>
            <ac:grpSpMk id="32" creationId="{287F69AB-2350-44E3-9076-00265B93F313}"/>
          </ac:grpSpMkLst>
        </pc:grpChg>
        <pc:grpChg chg="add del">
          <ac:chgData name="Daniel Gallagher - STUDENT" userId="e7a28fe8-77c0-458d-bae7-45d6ecf39421" providerId="ADAL" clId="{49FF24FE-7875-43D7-8064-36FC951D6E46}" dt="2022-12-05T21:09:02.634" v="1017" actId="26606"/>
          <ac:grpSpMkLst>
            <pc:docMk/>
            <pc:sldMk cId="4123885159" sldId="265"/>
            <ac:grpSpMk id="35" creationId="{3EA7D759-6BEF-4CBD-A325-BCFA77832B3F}"/>
          </ac:grpSpMkLst>
        </pc:grpChg>
        <pc:grpChg chg="add del">
          <ac:chgData name="Daniel Gallagher - STUDENT" userId="e7a28fe8-77c0-458d-bae7-45d6ecf39421" providerId="ADAL" clId="{49FF24FE-7875-43D7-8064-36FC951D6E46}" dt="2022-12-05T21:09:03.066" v="1019" actId="26606"/>
          <ac:grpSpMkLst>
            <pc:docMk/>
            <pc:sldMk cId="4123885159" sldId="265"/>
            <ac:grpSpMk id="40" creationId="{828A5161-06F1-46CF-8AD7-844680A59E13}"/>
          </ac:grpSpMkLst>
        </pc:grpChg>
        <pc:grpChg chg="add del">
          <ac:chgData name="Daniel Gallagher - STUDENT" userId="e7a28fe8-77c0-458d-bae7-45d6ecf39421" providerId="ADAL" clId="{49FF24FE-7875-43D7-8064-36FC951D6E46}" dt="2022-12-05T21:09:03.066" v="1019" actId="26606"/>
          <ac:grpSpMkLst>
            <pc:docMk/>
            <pc:sldMk cId="4123885159" sldId="265"/>
            <ac:grpSpMk id="41" creationId="{5995D10D-E9C9-47DB-AE7E-801FEF38F5C9}"/>
          </ac:grpSpMkLst>
        </pc:grpChg>
        <pc:grpChg chg="add del">
          <ac:chgData name="Daniel Gallagher - STUDENT" userId="e7a28fe8-77c0-458d-bae7-45d6ecf39421" providerId="ADAL" clId="{49FF24FE-7875-43D7-8064-36FC951D6E46}" dt="2022-12-05T21:09:05.546" v="1021" actId="26606"/>
          <ac:grpSpMkLst>
            <pc:docMk/>
            <pc:sldMk cId="4123885159" sldId="265"/>
            <ac:grpSpMk id="44" creationId="{287F69AB-2350-44E3-9076-00265B93F313}"/>
          </ac:grpSpMkLst>
        </pc:grpChg>
        <pc:grpChg chg="add del">
          <ac:chgData name="Daniel Gallagher - STUDENT" userId="e7a28fe8-77c0-458d-bae7-45d6ecf39421" providerId="ADAL" clId="{49FF24FE-7875-43D7-8064-36FC951D6E46}" dt="2022-12-05T21:09:05.546" v="1021" actId="26606"/>
          <ac:grpSpMkLst>
            <pc:docMk/>
            <pc:sldMk cId="4123885159" sldId="265"/>
            <ac:grpSpMk id="47" creationId="{3EA7D759-6BEF-4CBD-A325-BCFA77832B3F}"/>
          </ac:grpSpMkLst>
        </pc:grpChg>
        <pc:grpChg chg="add">
          <ac:chgData name="Daniel Gallagher - STUDENT" userId="e7a28fe8-77c0-458d-bae7-45d6ecf39421" providerId="ADAL" clId="{49FF24FE-7875-43D7-8064-36FC951D6E46}" dt="2022-12-05T21:09:05.561" v="1022" actId="26606"/>
          <ac:grpSpMkLst>
            <pc:docMk/>
            <pc:sldMk cId="4123885159" sldId="265"/>
            <ac:grpSpMk id="52" creationId="{828A5161-06F1-46CF-8AD7-844680A59E13}"/>
          </ac:grpSpMkLst>
        </pc:grpChg>
        <pc:grpChg chg="add">
          <ac:chgData name="Daniel Gallagher - STUDENT" userId="e7a28fe8-77c0-458d-bae7-45d6ecf39421" providerId="ADAL" clId="{49FF24FE-7875-43D7-8064-36FC951D6E46}" dt="2022-12-05T21:09:05.561" v="1022" actId="26606"/>
          <ac:grpSpMkLst>
            <pc:docMk/>
            <pc:sldMk cId="4123885159" sldId="265"/>
            <ac:grpSpMk id="53" creationId="{5995D10D-E9C9-47DB-AE7E-801FEF38F5C9}"/>
          </ac:grpSpMkLst>
        </pc:grpChg>
        <pc:picChg chg="add mod">
          <ac:chgData name="Daniel Gallagher - STUDENT" userId="e7a28fe8-77c0-458d-bae7-45d6ecf39421" providerId="ADAL" clId="{49FF24FE-7875-43D7-8064-36FC951D6E46}" dt="2022-12-05T21:09:16.808" v="1026" actId="14100"/>
          <ac:picMkLst>
            <pc:docMk/>
            <pc:sldMk cId="4123885159" sldId="265"/>
            <ac:picMk id="4" creationId="{A3852D30-059E-8602-7A75-85B0A591B541}"/>
          </ac:picMkLst>
        </pc:picChg>
      </pc:sldChg>
      <pc:sldChg chg="addSp modSp new mod setBg">
        <pc:chgData name="Daniel Gallagher - STUDENT" userId="e7a28fe8-77c0-458d-bae7-45d6ecf39421" providerId="ADAL" clId="{49FF24FE-7875-43D7-8064-36FC951D6E46}" dt="2022-12-05T21:18:23.909" v="1057" actId="27614"/>
        <pc:sldMkLst>
          <pc:docMk/>
          <pc:sldMk cId="1381980975" sldId="266"/>
        </pc:sldMkLst>
        <pc:spChg chg="mod">
          <ac:chgData name="Daniel Gallagher - STUDENT" userId="e7a28fe8-77c0-458d-bae7-45d6ecf39421" providerId="ADAL" clId="{49FF24FE-7875-43D7-8064-36FC951D6E46}" dt="2022-12-05T21:18:18.816" v="1056" actId="26606"/>
          <ac:spMkLst>
            <pc:docMk/>
            <pc:sldMk cId="1381980975" sldId="266"/>
            <ac:spMk id="2" creationId="{42D2DC36-7851-72B9-F272-96E24E2FCAEB}"/>
          </ac:spMkLst>
        </pc:spChg>
        <pc:spChg chg="mod ord">
          <ac:chgData name="Daniel Gallagher - STUDENT" userId="e7a28fe8-77c0-458d-bae7-45d6ecf39421" providerId="ADAL" clId="{49FF24FE-7875-43D7-8064-36FC951D6E46}" dt="2022-12-05T21:18:18.816" v="1056" actId="26606"/>
          <ac:spMkLst>
            <pc:docMk/>
            <pc:sldMk cId="1381980975" sldId="266"/>
            <ac:spMk id="3" creationId="{CC7A4B11-FE0A-5ED3-58D1-5319493F37D9}"/>
          </ac:spMkLst>
        </pc:spChg>
        <pc:spChg chg="add">
          <ac:chgData name="Daniel Gallagher - STUDENT" userId="e7a28fe8-77c0-458d-bae7-45d6ecf39421" providerId="ADAL" clId="{49FF24FE-7875-43D7-8064-36FC951D6E46}" dt="2022-12-05T21:18:18.816" v="1056" actId="26606"/>
          <ac:spMkLst>
            <pc:docMk/>
            <pc:sldMk cId="1381980975" sldId="266"/>
            <ac:spMk id="9" creationId="{2EB492CD-616E-47F8-933B-5E2D952A0593}"/>
          </ac:spMkLst>
        </pc:spChg>
        <pc:spChg chg="add">
          <ac:chgData name="Daniel Gallagher - STUDENT" userId="e7a28fe8-77c0-458d-bae7-45d6ecf39421" providerId="ADAL" clId="{49FF24FE-7875-43D7-8064-36FC951D6E46}" dt="2022-12-05T21:18:18.816" v="1056" actId="26606"/>
          <ac:spMkLst>
            <pc:docMk/>
            <pc:sldMk cId="1381980975" sldId="266"/>
            <ac:spMk id="11" creationId="{59383CF9-23B5-4335-9B21-1791C4CF1C75}"/>
          </ac:spMkLst>
        </pc:spChg>
        <pc:spChg chg="add">
          <ac:chgData name="Daniel Gallagher - STUDENT" userId="e7a28fe8-77c0-458d-bae7-45d6ecf39421" providerId="ADAL" clId="{49FF24FE-7875-43D7-8064-36FC951D6E46}" dt="2022-12-05T21:18:18.816" v="1056" actId="26606"/>
          <ac:spMkLst>
            <pc:docMk/>
            <pc:sldMk cId="1381980975" sldId="266"/>
            <ac:spMk id="13" creationId="{0007FE00-9498-4706-B255-6437B0252C02}"/>
          </ac:spMkLst>
        </pc:spChg>
        <pc:picChg chg="add mod">
          <ac:chgData name="Daniel Gallagher - STUDENT" userId="e7a28fe8-77c0-458d-bae7-45d6ecf39421" providerId="ADAL" clId="{49FF24FE-7875-43D7-8064-36FC951D6E46}" dt="2022-12-05T21:18:23.909" v="1057" actId="27614"/>
          <ac:picMkLst>
            <pc:docMk/>
            <pc:sldMk cId="1381980975" sldId="266"/>
            <ac:picMk id="4" creationId="{A441EEB2-5DF0-F6C8-5271-D50CBF67F6FC}"/>
          </ac:picMkLst>
        </pc:picChg>
      </pc:sldChg>
      <pc:sldChg chg="addSp modSp new mod setBg">
        <pc:chgData name="Daniel Gallagher - STUDENT" userId="e7a28fe8-77c0-458d-bae7-45d6ecf39421" providerId="ADAL" clId="{49FF24FE-7875-43D7-8064-36FC951D6E46}" dt="2022-12-05T21:20:35.677" v="1089" actId="27614"/>
        <pc:sldMkLst>
          <pc:docMk/>
          <pc:sldMk cId="2528259378" sldId="267"/>
        </pc:sldMkLst>
        <pc:spChg chg="mod">
          <ac:chgData name="Daniel Gallagher - STUDENT" userId="e7a28fe8-77c0-458d-bae7-45d6ecf39421" providerId="ADAL" clId="{49FF24FE-7875-43D7-8064-36FC951D6E46}" dt="2022-12-05T21:20:29.820" v="1088" actId="26606"/>
          <ac:spMkLst>
            <pc:docMk/>
            <pc:sldMk cId="2528259378" sldId="267"/>
            <ac:spMk id="2" creationId="{26825842-F072-7BA1-D4D6-2AE4194F1F90}"/>
          </ac:spMkLst>
        </pc:spChg>
        <pc:spChg chg="mod ord">
          <ac:chgData name="Daniel Gallagher - STUDENT" userId="e7a28fe8-77c0-458d-bae7-45d6ecf39421" providerId="ADAL" clId="{49FF24FE-7875-43D7-8064-36FC951D6E46}" dt="2022-12-05T21:20:29.820" v="1088" actId="26606"/>
          <ac:spMkLst>
            <pc:docMk/>
            <pc:sldMk cId="2528259378" sldId="267"/>
            <ac:spMk id="3" creationId="{EFAE4754-ADFF-A51B-B637-1E0789DF7B5B}"/>
          </ac:spMkLst>
        </pc:spChg>
        <pc:spChg chg="add">
          <ac:chgData name="Daniel Gallagher - STUDENT" userId="e7a28fe8-77c0-458d-bae7-45d6ecf39421" providerId="ADAL" clId="{49FF24FE-7875-43D7-8064-36FC951D6E46}" dt="2022-12-05T21:20:29.820" v="1088" actId="26606"/>
          <ac:spMkLst>
            <pc:docMk/>
            <pc:sldMk cId="2528259378" sldId="267"/>
            <ac:spMk id="9" creationId="{2EB492CD-616E-47F8-933B-5E2D952A0593}"/>
          </ac:spMkLst>
        </pc:spChg>
        <pc:spChg chg="add">
          <ac:chgData name="Daniel Gallagher - STUDENT" userId="e7a28fe8-77c0-458d-bae7-45d6ecf39421" providerId="ADAL" clId="{49FF24FE-7875-43D7-8064-36FC951D6E46}" dt="2022-12-05T21:20:29.820" v="1088" actId="26606"/>
          <ac:spMkLst>
            <pc:docMk/>
            <pc:sldMk cId="2528259378" sldId="267"/>
            <ac:spMk id="11" creationId="{59383CF9-23B5-4335-9B21-1791C4CF1C75}"/>
          </ac:spMkLst>
        </pc:spChg>
        <pc:spChg chg="add">
          <ac:chgData name="Daniel Gallagher - STUDENT" userId="e7a28fe8-77c0-458d-bae7-45d6ecf39421" providerId="ADAL" clId="{49FF24FE-7875-43D7-8064-36FC951D6E46}" dt="2022-12-05T21:20:29.820" v="1088" actId="26606"/>
          <ac:spMkLst>
            <pc:docMk/>
            <pc:sldMk cId="2528259378" sldId="267"/>
            <ac:spMk id="13" creationId="{0007FE00-9498-4706-B255-6437B0252C02}"/>
          </ac:spMkLst>
        </pc:spChg>
        <pc:picChg chg="add mod">
          <ac:chgData name="Daniel Gallagher - STUDENT" userId="e7a28fe8-77c0-458d-bae7-45d6ecf39421" providerId="ADAL" clId="{49FF24FE-7875-43D7-8064-36FC951D6E46}" dt="2022-12-05T21:20:35.677" v="1089" actId="27614"/>
          <ac:picMkLst>
            <pc:docMk/>
            <pc:sldMk cId="2528259378" sldId="267"/>
            <ac:picMk id="4" creationId="{45E9972E-472C-F12B-209B-6F3832F09A30}"/>
          </ac:picMkLst>
        </pc:picChg>
      </pc:sldChg>
      <pc:sldChg chg="addSp modSp new mod setBg">
        <pc:chgData name="Daniel Gallagher - STUDENT" userId="e7a28fe8-77c0-458d-bae7-45d6ecf39421" providerId="ADAL" clId="{49FF24FE-7875-43D7-8064-36FC951D6E46}" dt="2022-12-05T21:24:37.957" v="1112" actId="14100"/>
        <pc:sldMkLst>
          <pc:docMk/>
          <pc:sldMk cId="2863355733" sldId="268"/>
        </pc:sldMkLst>
        <pc:spChg chg="mod">
          <ac:chgData name="Daniel Gallagher - STUDENT" userId="e7a28fe8-77c0-458d-bae7-45d6ecf39421" providerId="ADAL" clId="{49FF24FE-7875-43D7-8064-36FC951D6E46}" dt="2022-12-05T21:24:34.257" v="1111" actId="26606"/>
          <ac:spMkLst>
            <pc:docMk/>
            <pc:sldMk cId="2863355733" sldId="268"/>
            <ac:spMk id="2" creationId="{BF04B2AD-2EF1-8F17-F1E9-2B82CA16CB83}"/>
          </ac:spMkLst>
        </pc:spChg>
        <pc:spChg chg="mod ord">
          <ac:chgData name="Daniel Gallagher - STUDENT" userId="e7a28fe8-77c0-458d-bae7-45d6ecf39421" providerId="ADAL" clId="{49FF24FE-7875-43D7-8064-36FC951D6E46}" dt="2022-12-05T21:24:34.257" v="1111" actId="26606"/>
          <ac:spMkLst>
            <pc:docMk/>
            <pc:sldMk cId="2863355733" sldId="268"/>
            <ac:spMk id="3" creationId="{F03FEB25-B688-24B7-D6D5-56862AD86495}"/>
          </ac:spMkLst>
        </pc:spChg>
        <pc:spChg chg="add">
          <ac:chgData name="Daniel Gallagher - STUDENT" userId="e7a28fe8-77c0-458d-bae7-45d6ecf39421" providerId="ADAL" clId="{49FF24FE-7875-43D7-8064-36FC951D6E46}" dt="2022-12-05T21:24:34.257" v="1111" actId="26606"/>
          <ac:spMkLst>
            <pc:docMk/>
            <pc:sldMk cId="2863355733" sldId="268"/>
            <ac:spMk id="9" creationId="{2EB492CD-616E-47F8-933B-5E2D952A0593}"/>
          </ac:spMkLst>
        </pc:spChg>
        <pc:spChg chg="add">
          <ac:chgData name="Daniel Gallagher - STUDENT" userId="e7a28fe8-77c0-458d-bae7-45d6ecf39421" providerId="ADAL" clId="{49FF24FE-7875-43D7-8064-36FC951D6E46}" dt="2022-12-05T21:24:34.257" v="1111" actId="26606"/>
          <ac:spMkLst>
            <pc:docMk/>
            <pc:sldMk cId="2863355733" sldId="268"/>
            <ac:spMk id="11" creationId="{59383CF9-23B5-4335-9B21-1791C4CF1C75}"/>
          </ac:spMkLst>
        </pc:spChg>
        <pc:spChg chg="add">
          <ac:chgData name="Daniel Gallagher - STUDENT" userId="e7a28fe8-77c0-458d-bae7-45d6ecf39421" providerId="ADAL" clId="{49FF24FE-7875-43D7-8064-36FC951D6E46}" dt="2022-12-05T21:24:34.257" v="1111" actId="26606"/>
          <ac:spMkLst>
            <pc:docMk/>
            <pc:sldMk cId="2863355733" sldId="268"/>
            <ac:spMk id="13" creationId="{0007FE00-9498-4706-B255-6437B0252C02}"/>
          </ac:spMkLst>
        </pc:spChg>
        <pc:picChg chg="add mod">
          <ac:chgData name="Daniel Gallagher - STUDENT" userId="e7a28fe8-77c0-458d-bae7-45d6ecf39421" providerId="ADAL" clId="{49FF24FE-7875-43D7-8064-36FC951D6E46}" dt="2022-12-05T21:24:37.957" v="1112" actId="14100"/>
          <ac:picMkLst>
            <pc:docMk/>
            <pc:sldMk cId="2863355733" sldId="268"/>
            <ac:picMk id="4" creationId="{58D1697B-07C1-6CEA-3CB3-12487B14B8BA}"/>
          </ac:picMkLst>
        </pc:picChg>
      </pc:sldChg>
      <pc:sldChg chg="addSp delSp modSp new mod setBg">
        <pc:chgData name="Daniel Gallagher - STUDENT" userId="e7a28fe8-77c0-458d-bae7-45d6ecf39421" providerId="ADAL" clId="{49FF24FE-7875-43D7-8064-36FC951D6E46}" dt="2022-12-05T21:28:08.900" v="1178" actId="14100"/>
        <pc:sldMkLst>
          <pc:docMk/>
          <pc:sldMk cId="3164963380" sldId="269"/>
        </pc:sldMkLst>
        <pc:spChg chg="mod">
          <ac:chgData name="Daniel Gallagher - STUDENT" userId="e7a28fe8-77c0-458d-bae7-45d6ecf39421" providerId="ADAL" clId="{49FF24FE-7875-43D7-8064-36FC951D6E46}" dt="2022-12-05T21:27:25.038" v="1171" actId="26606"/>
          <ac:spMkLst>
            <pc:docMk/>
            <pc:sldMk cId="3164963380" sldId="269"/>
            <ac:spMk id="2" creationId="{4BF18C28-E475-F21E-35B5-FAA743AEDB23}"/>
          </ac:spMkLst>
        </pc:spChg>
        <pc:spChg chg="mod ord">
          <ac:chgData name="Daniel Gallagher - STUDENT" userId="e7a28fe8-77c0-458d-bae7-45d6ecf39421" providerId="ADAL" clId="{49FF24FE-7875-43D7-8064-36FC951D6E46}" dt="2022-12-05T21:27:25.038" v="1171" actId="26606"/>
          <ac:spMkLst>
            <pc:docMk/>
            <pc:sldMk cId="3164963380" sldId="269"/>
            <ac:spMk id="3" creationId="{A1F3E8AF-0D25-1F38-A7B2-5133962591F6}"/>
          </ac:spMkLst>
        </pc:spChg>
        <pc:spChg chg="add del">
          <ac:chgData name="Daniel Gallagher - STUDENT" userId="e7a28fe8-77c0-458d-bae7-45d6ecf39421" providerId="ADAL" clId="{49FF24FE-7875-43D7-8064-36FC951D6E46}" dt="2022-12-05T21:27:25.038" v="1171" actId="26606"/>
          <ac:spMkLst>
            <pc:docMk/>
            <pc:sldMk cId="3164963380" sldId="269"/>
            <ac:spMk id="9" creationId="{2EB492CD-616E-47F8-933B-5E2D952A0593}"/>
          </ac:spMkLst>
        </pc:spChg>
        <pc:spChg chg="add del">
          <ac:chgData name="Daniel Gallagher - STUDENT" userId="e7a28fe8-77c0-458d-bae7-45d6ecf39421" providerId="ADAL" clId="{49FF24FE-7875-43D7-8064-36FC951D6E46}" dt="2022-12-05T21:27:25.038" v="1171" actId="26606"/>
          <ac:spMkLst>
            <pc:docMk/>
            <pc:sldMk cId="3164963380" sldId="269"/>
            <ac:spMk id="11" creationId="{59383CF9-23B5-4335-9B21-1791C4CF1C75}"/>
          </ac:spMkLst>
        </pc:spChg>
        <pc:spChg chg="add del">
          <ac:chgData name="Daniel Gallagher - STUDENT" userId="e7a28fe8-77c0-458d-bae7-45d6ecf39421" providerId="ADAL" clId="{49FF24FE-7875-43D7-8064-36FC951D6E46}" dt="2022-12-05T21:27:25.038" v="1171" actId="26606"/>
          <ac:spMkLst>
            <pc:docMk/>
            <pc:sldMk cId="3164963380" sldId="269"/>
            <ac:spMk id="13" creationId="{0007FE00-9498-4706-B255-6437B0252C02}"/>
          </ac:spMkLst>
        </pc:spChg>
        <pc:spChg chg="add del">
          <ac:chgData name="Daniel Gallagher - STUDENT" userId="e7a28fe8-77c0-458d-bae7-45d6ecf39421" providerId="ADAL" clId="{49FF24FE-7875-43D7-8064-36FC951D6E46}" dt="2022-12-05T21:27:19.290" v="1166" actId="26606"/>
          <ac:spMkLst>
            <pc:docMk/>
            <pc:sldMk cId="3164963380" sldId="269"/>
            <ac:spMk id="18" creationId="{17BDD930-0E65-490A-9CE5-554C357C4428}"/>
          </ac:spMkLst>
        </pc:spChg>
        <pc:spChg chg="add del">
          <ac:chgData name="Daniel Gallagher - STUDENT" userId="e7a28fe8-77c0-458d-bae7-45d6ecf39421" providerId="ADAL" clId="{49FF24FE-7875-43D7-8064-36FC951D6E46}" dt="2022-12-05T21:27:19.290" v="1166" actId="26606"/>
          <ac:spMkLst>
            <pc:docMk/>
            <pc:sldMk cId="3164963380" sldId="269"/>
            <ac:spMk id="20" creationId="{3A912C67-99A1-4956-8F68-1846C21771E8}"/>
          </ac:spMkLst>
        </pc:spChg>
        <pc:spChg chg="add del">
          <ac:chgData name="Daniel Gallagher - STUDENT" userId="e7a28fe8-77c0-458d-bae7-45d6ecf39421" providerId="ADAL" clId="{49FF24FE-7875-43D7-8064-36FC951D6E46}" dt="2022-12-05T21:27:20.836" v="1168" actId="26606"/>
          <ac:spMkLst>
            <pc:docMk/>
            <pc:sldMk cId="3164963380" sldId="269"/>
            <ac:spMk id="34" creationId="{2EB492CD-616E-47F8-933B-5E2D952A0593}"/>
          </ac:spMkLst>
        </pc:spChg>
        <pc:spChg chg="add del">
          <ac:chgData name="Daniel Gallagher - STUDENT" userId="e7a28fe8-77c0-458d-bae7-45d6ecf39421" providerId="ADAL" clId="{49FF24FE-7875-43D7-8064-36FC951D6E46}" dt="2022-12-05T21:27:20.836" v="1168" actId="26606"/>
          <ac:spMkLst>
            <pc:docMk/>
            <pc:sldMk cId="3164963380" sldId="269"/>
            <ac:spMk id="35" creationId="{59383CF9-23B5-4335-9B21-1791C4CF1C75}"/>
          </ac:spMkLst>
        </pc:spChg>
        <pc:spChg chg="add del">
          <ac:chgData name="Daniel Gallagher - STUDENT" userId="e7a28fe8-77c0-458d-bae7-45d6ecf39421" providerId="ADAL" clId="{49FF24FE-7875-43D7-8064-36FC951D6E46}" dt="2022-12-05T21:27:20.836" v="1168" actId="26606"/>
          <ac:spMkLst>
            <pc:docMk/>
            <pc:sldMk cId="3164963380" sldId="269"/>
            <ac:spMk id="36" creationId="{0007FE00-9498-4706-B255-6437B0252C02}"/>
          </ac:spMkLst>
        </pc:spChg>
        <pc:spChg chg="add del">
          <ac:chgData name="Daniel Gallagher - STUDENT" userId="e7a28fe8-77c0-458d-bae7-45d6ecf39421" providerId="ADAL" clId="{49FF24FE-7875-43D7-8064-36FC951D6E46}" dt="2022-12-05T21:27:25.025" v="1170" actId="26606"/>
          <ac:spMkLst>
            <pc:docMk/>
            <pc:sldMk cId="3164963380" sldId="269"/>
            <ac:spMk id="38" creationId="{81AEB8A9-B768-4E30-BA55-D919E6687343}"/>
          </ac:spMkLst>
        </pc:spChg>
        <pc:spChg chg="add del">
          <ac:chgData name="Daniel Gallagher - STUDENT" userId="e7a28fe8-77c0-458d-bae7-45d6ecf39421" providerId="ADAL" clId="{49FF24FE-7875-43D7-8064-36FC951D6E46}" dt="2022-12-05T21:27:57.187" v="1175" actId="26606"/>
          <ac:spMkLst>
            <pc:docMk/>
            <pc:sldMk cId="3164963380" sldId="269"/>
            <ac:spMk id="40" creationId="{2B566528-1B12-4246-9431-5C2D7D081168}"/>
          </ac:spMkLst>
        </pc:spChg>
        <pc:spChg chg="add">
          <ac:chgData name="Daniel Gallagher - STUDENT" userId="e7a28fe8-77c0-458d-bae7-45d6ecf39421" providerId="ADAL" clId="{49FF24FE-7875-43D7-8064-36FC951D6E46}" dt="2022-12-05T21:27:57.187" v="1175" actId="26606"/>
          <ac:spMkLst>
            <pc:docMk/>
            <pc:sldMk cId="3164963380" sldId="269"/>
            <ac:spMk id="47" creationId="{2B566528-1B12-4246-9431-5C2D7D081168}"/>
          </ac:spMkLst>
        </pc:spChg>
        <pc:grpChg chg="add del">
          <ac:chgData name="Daniel Gallagher - STUDENT" userId="e7a28fe8-77c0-458d-bae7-45d6ecf39421" providerId="ADAL" clId="{49FF24FE-7875-43D7-8064-36FC951D6E46}" dt="2022-12-05T21:27:19.290" v="1166" actId="26606"/>
          <ac:grpSpMkLst>
            <pc:docMk/>
            <pc:sldMk cId="3164963380" sldId="269"/>
            <ac:grpSpMk id="22" creationId="{569E5994-073E-4708-B3E6-43BFED0CEB4C}"/>
          </ac:grpSpMkLst>
        </pc:grpChg>
        <pc:grpChg chg="add del">
          <ac:chgData name="Daniel Gallagher - STUDENT" userId="e7a28fe8-77c0-458d-bae7-45d6ecf39421" providerId="ADAL" clId="{49FF24FE-7875-43D7-8064-36FC951D6E46}" dt="2022-12-05T21:27:57.187" v="1175" actId="26606"/>
          <ac:grpSpMkLst>
            <pc:docMk/>
            <pc:sldMk cId="3164963380" sldId="269"/>
            <ac:grpSpMk id="24" creationId="{5995D10D-E9C9-47DB-AE7E-801FEF38F5C9}"/>
          </ac:grpSpMkLst>
        </pc:grpChg>
        <pc:grpChg chg="add del">
          <ac:chgData name="Daniel Gallagher - STUDENT" userId="e7a28fe8-77c0-458d-bae7-45d6ecf39421" providerId="ADAL" clId="{49FF24FE-7875-43D7-8064-36FC951D6E46}" dt="2022-12-05T21:27:19.290" v="1166" actId="26606"/>
          <ac:grpSpMkLst>
            <pc:docMk/>
            <pc:sldMk cId="3164963380" sldId="269"/>
            <ac:grpSpMk id="28" creationId="{DD81D498-EAA8-40F3-8230-AE4DEDA3830D}"/>
          </ac:grpSpMkLst>
        </pc:grpChg>
        <pc:grpChg chg="add del">
          <ac:chgData name="Daniel Gallagher - STUDENT" userId="e7a28fe8-77c0-458d-bae7-45d6ecf39421" providerId="ADAL" clId="{49FF24FE-7875-43D7-8064-36FC951D6E46}" dt="2022-12-05T21:27:57.187" v="1175" actId="26606"/>
          <ac:grpSpMkLst>
            <pc:docMk/>
            <pc:sldMk cId="3164963380" sldId="269"/>
            <ac:grpSpMk id="41" creationId="{828A5161-06F1-46CF-8AD7-844680A59E13}"/>
          </ac:grpSpMkLst>
        </pc:grpChg>
        <pc:grpChg chg="add">
          <ac:chgData name="Daniel Gallagher - STUDENT" userId="e7a28fe8-77c0-458d-bae7-45d6ecf39421" providerId="ADAL" clId="{49FF24FE-7875-43D7-8064-36FC951D6E46}" dt="2022-12-05T21:27:57.187" v="1175" actId="26606"/>
          <ac:grpSpMkLst>
            <pc:docMk/>
            <pc:sldMk cId="3164963380" sldId="269"/>
            <ac:grpSpMk id="49" creationId="{5995D10D-E9C9-47DB-AE7E-801FEF38F5C9}"/>
          </ac:grpSpMkLst>
        </pc:grpChg>
        <pc:grpChg chg="add">
          <ac:chgData name="Daniel Gallagher - STUDENT" userId="e7a28fe8-77c0-458d-bae7-45d6ecf39421" providerId="ADAL" clId="{49FF24FE-7875-43D7-8064-36FC951D6E46}" dt="2022-12-05T21:27:57.187" v="1175" actId="26606"/>
          <ac:grpSpMkLst>
            <pc:docMk/>
            <pc:sldMk cId="3164963380" sldId="269"/>
            <ac:grpSpMk id="53" creationId="{828A5161-06F1-46CF-8AD7-844680A59E13}"/>
          </ac:grpSpMkLst>
        </pc:grpChg>
        <pc:picChg chg="add mod ord">
          <ac:chgData name="Daniel Gallagher - STUDENT" userId="e7a28fe8-77c0-458d-bae7-45d6ecf39421" providerId="ADAL" clId="{49FF24FE-7875-43D7-8064-36FC951D6E46}" dt="2022-12-05T21:28:08.900" v="1178" actId="14100"/>
          <ac:picMkLst>
            <pc:docMk/>
            <pc:sldMk cId="3164963380" sldId="269"/>
            <ac:picMk id="4" creationId="{4BC739CF-46E6-697B-F6CF-A13E94D03CA5}"/>
          </ac:picMkLst>
        </pc:picChg>
        <pc:picChg chg="add mod">
          <ac:chgData name="Daniel Gallagher - STUDENT" userId="e7a28fe8-77c0-458d-bae7-45d6ecf39421" providerId="ADAL" clId="{49FF24FE-7875-43D7-8064-36FC951D6E46}" dt="2022-12-05T21:28:04.822" v="1177" actId="14100"/>
          <ac:picMkLst>
            <pc:docMk/>
            <pc:sldMk cId="3164963380" sldId="269"/>
            <ac:picMk id="5" creationId="{B9ED896D-13E6-6075-A663-016E65E72A6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CE641-7462-9DB3-BF7C-E4C8BC254B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a:extLst>
              <a:ext uri="{FF2B5EF4-FFF2-40B4-BE49-F238E27FC236}">
                <a16:creationId xmlns:a16="http://schemas.microsoft.com/office/drawing/2014/main" id="{588A6411-A1D6-3AE5-CABB-8D0DCFE37B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6FA66B2B-9E09-F631-BFA2-1FAD8A3340DF}"/>
              </a:ext>
            </a:extLst>
          </p:cNvPr>
          <p:cNvSpPr>
            <a:spLocks noGrp="1"/>
          </p:cNvSpPr>
          <p:nvPr>
            <p:ph type="dt" sz="half" idx="10"/>
          </p:nvPr>
        </p:nvSpPr>
        <p:spPr/>
        <p:txBody>
          <a:bodyPr/>
          <a:lstStyle/>
          <a:p>
            <a:fld id="{49B9C9BD-F567-4336-A44A-2906A9F61281}" type="datetimeFigureOut">
              <a:rPr lang="en-IE" smtClean="0"/>
              <a:t>06/12/2022</a:t>
            </a:fld>
            <a:endParaRPr lang="en-IE"/>
          </a:p>
        </p:txBody>
      </p:sp>
      <p:sp>
        <p:nvSpPr>
          <p:cNvPr id="5" name="Footer Placeholder 4">
            <a:extLst>
              <a:ext uri="{FF2B5EF4-FFF2-40B4-BE49-F238E27FC236}">
                <a16:creationId xmlns:a16="http://schemas.microsoft.com/office/drawing/2014/main" id="{F573B7A2-9375-50E1-73C0-EDABF9BF4573}"/>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B64E136E-0219-5347-C90C-B29B735C0E59}"/>
              </a:ext>
            </a:extLst>
          </p:cNvPr>
          <p:cNvSpPr>
            <a:spLocks noGrp="1"/>
          </p:cNvSpPr>
          <p:nvPr>
            <p:ph type="sldNum" sz="quarter" idx="12"/>
          </p:nvPr>
        </p:nvSpPr>
        <p:spPr/>
        <p:txBody>
          <a:bodyPr/>
          <a:lstStyle/>
          <a:p>
            <a:fld id="{344850C2-981F-4BE9-8058-69FA67260747}" type="slidenum">
              <a:rPr lang="en-IE" smtClean="0"/>
              <a:t>‹#›</a:t>
            </a:fld>
            <a:endParaRPr lang="en-IE"/>
          </a:p>
        </p:txBody>
      </p:sp>
    </p:spTree>
    <p:extLst>
      <p:ext uri="{BB962C8B-B14F-4D97-AF65-F5344CB8AC3E}">
        <p14:creationId xmlns:p14="http://schemas.microsoft.com/office/powerpoint/2010/main" val="2146848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98BF9-7555-E453-3F76-808A57402A44}"/>
              </a:ext>
            </a:extLst>
          </p:cNvPr>
          <p:cNvSpPr>
            <a:spLocks noGrp="1"/>
          </p:cNvSpPr>
          <p:nvPr>
            <p:ph type="title"/>
          </p:nvPr>
        </p:nvSpPr>
        <p:spPr/>
        <p:txBody>
          <a:bodyPr/>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F70DFF5B-7F9C-10AD-DEF7-06C9305F61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BA5D5990-71DB-57C1-EF8F-5D887848FD5E}"/>
              </a:ext>
            </a:extLst>
          </p:cNvPr>
          <p:cNvSpPr>
            <a:spLocks noGrp="1"/>
          </p:cNvSpPr>
          <p:nvPr>
            <p:ph type="dt" sz="half" idx="10"/>
          </p:nvPr>
        </p:nvSpPr>
        <p:spPr/>
        <p:txBody>
          <a:bodyPr/>
          <a:lstStyle/>
          <a:p>
            <a:fld id="{49B9C9BD-F567-4336-A44A-2906A9F61281}" type="datetimeFigureOut">
              <a:rPr lang="en-IE" smtClean="0"/>
              <a:t>06/12/2022</a:t>
            </a:fld>
            <a:endParaRPr lang="en-IE"/>
          </a:p>
        </p:txBody>
      </p:sp>
      <p:sp>
        <p:nvSpPr>
          <p:cNvPr id="5" name="Footer Placeholder 4">
            <a:extLst>
              <a:ext uri="{FF2B5EF4-FFF2-40B4-BE49-F238E27FC236}">
                <a16:creationId xmlns:a16="http://schemas.microsoft.com/office/drawing/2014/main" id="{CC8E7F22-7094-90AC-EA6B-64ACEA03DC66}"/>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BBDA46DD-335D-D057-5306-6083629A2FF1}"/>
              </a:ext>
            </a:extLst>
          </p:cNvPr>
          <p:cNvSpPr>
            <a:spLocks noGrp="1"/>
          </p:cNvSpPr>
          <p:nvPr>
            <p:ph type="sldNum" sz="quarter" idx="12"/>
          </p:nvPr>
        </p:nvSpPr>
        <p:spPr/>
        <p:txBody>
          <a:bodyPr/>
          <a:lstStyle/>
          <a:p>
            <a:fld id="{344850C2-981F-4BE9-8058-69FA67260747}" type="slidenum">
              <a:rPr lang="en-IE" smtClean="0"/>
              <a:t>‹#›</a:t>
            </a:fld>
            <a:endParaRPr lang="en-IE"/>
          </a:p>
        </p:txBody>
      </p:sp>
    </p:spTree>
    <p:extLst>
      <p:ext uri="{BB962C8B-B14F-4D97-AF65-F5344CB8AC3E}">
        <p14:creationId xmlns:p14="http://schemas.microsoft.com/office/powerpoint/2010/main" val="390621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D34A1E-6A16-E8DF-24B6-E1791BB65F2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BE9E57EA-FDEC-84E7-0993-96728FC9CC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9F0D986C-E019-1E1C-4A27-A2AF4E2AF04E}"/>
              </a:ext>
            </a:extLst>
          </p:cNvPr>
          <p:cNvSpPr>
            <a:spLocks noGrp="1"/>
          </p:cNvSpPr>
          <p:nvPr>
            <p:ph type="dt" sz="half" idx="10"/>
          </p:nvPr>
        </p:nvSpPr>
        <p:spPr/>
        <p:txBody>
          <a:bodyPr/>
          <a:lstStyle/>
          <a:p>
            <a:fld id="{49B9C9BD-F567-4336-A44A-2906A9F61281}" type="datetimeFigureOut">
              <a:rPr lang="en-IE" smtClean="0"/>
              <a:t>06/12/2022</a:t>
            </a:fld>
            <a:endParaRPr lang="en-IE"/>
          </a:p>
        </p:txBody>
      </p:sp>
      <p:sp>
        <p:nvSpPr>
          <p:cNvPr id="5" name="Footer Placeholder 4">
            <a:extLst>
              <a:ext uri="{FF2B5EF4-FFF2-40B4-BE49-F238E27FC236}">
                <a16:creationId xmlns:a16="http://schemas.microsoft.com/office/drawing/2014/main" id="{3C8A990C-8741-CE21-2582-E9328E7995CC}"/>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A259C111-7F49-F047-C8CC-559BD323FC52}"/>
              </a:ext>
            </a:extLst>
          </p:cNvPr>
          <p:cNvSpPr>
            <a:spLocks noGrp="1"/>
          </p:cNvSpPr>
          <p:nvPr>
            <p:ph type="sldNum" sz="quarter" idx="12"/>
          </p:nvPr>
        </p:nvSpPr>
        <p:spPr/>
        <p:txBody>
          <a:bodyPr/>
          <a:lstStyle/>
          <a:p>
            <a:fld id="{344850C2-981F-4BE9-8058-69FA67260747}" type="slidenum">
              <a:rPr lang="en-IE" smtClean="0"/>
              <a:t>‹#›</a:t>
            </a:fld>
            <a:endParaRPr lang="en-IE"/>
          </a:p>
        </p:txBody>
      </p:sp>
    </p:spTree>
    <p:extLst>
      <p:ext uri="{BB962C8B-B14F-4D97-AF65-F5344CB8AC3E}">
        <p14:creationId xmlns:p14="http://schemas.microsoft.com/office/powerpoint/2010/main" val="294158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9AB0-115C-4353-901A-F734FC9E1267}"/>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956797AE-A740-998B-0E86-F045F9B714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D942A57B-8C10-4625-FFB1-9C04A381B55C}"/>
              </a:ext>
            </a:extLst>
          </p:cNvPr>
          <p:cNvSpPr>
            <a:spLocks noGrp="1"/>
          </p:cNvSpPr>
          <p:nvPr>
            <p:ph type="dt" sz="half" idx="10"/>
          </p:nvPr>
        </p:nvSpPr>
        <p:spPr/>
        <p:txBody>
          <a:bodyPr/>
          <a:lstStyle/>
          <a:p>
            <a:fld id="{49B9C9BD-F567-4336-A44A-2906A9F61281}" type="datetimeFigureOut">
              <a:rPr lang="en-IE" smtClean="0"/>
              <a:t>06/12/2022</a:t>
            </a:fld>
            <a:endParaRPr lang="en-IE"/>
          </a:p>
        </p:txBody>
      </p:sp>
      <p:sp>
        <p:nvSpPr>
          <p:cNvPr id="5" name="Footer Placeholder 4">
            <a:extLst>
              <a:ext uri="{FF2B5EF4-FFF2-40B4-BE49-F238E27FC236}">
                <a16:creationId xmlns:a16="http://schemas.microsoft.com/office/drawing/2014/main" id="{12CD4A02-198E-3A7C-90F6-D27E53EA9A57}"/>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E5846024-93FA-92E2-3B68-CB6CD0BB9770}"/>
              </a:ext>
            </a:extLst>
          </p:cNvPr>
          <p:cNvSpPr>
            <a:spLocks noGrp="1"/>
          </p:cNvSpPr>
          <p:nvPr>
            <p:ph type="sldNum" sz="quarter" idx="12"/>
          </p:nvPr>
        </p:nvSpPr>
        <p:spPr/>
        <p:txBody>
          <a:bodyPr/>
          <a:lstStyle/>
          <a:p>
            <a:fld id="{344850C2-981F-4BE9-8058-69FA67260747}" type="slidenum">
              <a:rPr lang="en-IE" smtClean="0"/>
              <a:t>‹#›</a:t>
            </a:fld>
            <a:endParaRPr lang="en-IE"/>
          </a:p>
        </p:txBody>
      </p:sp>
    </p:spTree>
    <p:extLst>
      <p:ext uri="{BB962C8B-B14F-4D97-AF65-F5344CB8AC3E}">
        <p14:creationId xmlns:p14="http://schemas.microsoft.com/office/powerpoint/2010/main" val="2815882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11652-279C-3FC9-3759-E079EA9642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DEBF5DC4-BCB8-0520-8F79-735667B2EF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C74985-C768-9C16-B1A0-B7FCAD1D7ED4}"/>
              </a:ext>
            </a:extLst>
          </p:cNvPr>
          <p:cNvSpPr>
            <a:spLocks noGrp="1"/>
          </p:cNvSpPr>
          <p:nvPr>
            <p:ph type="dt" sz="half" idx="10"/>
          </p:nvPr>
        </p:nvSpPr>
        <p:spPr/>
        <p:txBody>
          <a:bodyPr/>
          <a:lstStyle/>
          <a:p>
            <a:fld id="{49B9C9BD-F567-4336-A44A-2906A9F61281}" type="datetimeFigureOut">
              <a:rPr lang="en-IE" smtClean="0"/>
              <a:t>06/12/2022</a:t>
            </a:fld>
            <a:endParaRPr lang="en-IE"/>
          </a:p>
        </p:txBody>
      </p:sp>
      <p:sp>
        <p:nvSpPr>
          <p:cNvPr id="5" name="Footer Placeholder 4">
            <a:extLst>
              <a:ext uri="{FF2B5EF4-FFF2-40B4-BE49-F238E27FC236}">
                <a16:creationId xmlns:a16="http://schemas.microsoft.com/office/drawing/2014/main" id="{107E3CF1-033F-A0F2-E6E5-CD2CCD7BA3E9}"/>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A9D034DC-7ABC-7C65-5DA7-9CBAD22F96C7}"/>
              </a:ext>
            </a:extLst>
          </p:cNvPr>
          <p:cNvSpPr>
            <a:spLocks noGrp="1"/>
          </p:cNvSpPr>
          <p:nvPr>
            <p:ph type="sldNum" sz="quarter" idx="12"/>
          </p:nvPr>
        </p:nvSpPr>
        <p:spPr/>
        <p:txBody>
          <a:bodyPr/>
          <a:lstStyle/>
          <a:p>
            <a:fld id="{344850C2-981F-4BE9-8058-69FA67260747}" type="slidenum">
              <a:rPr lang="en-IE" smtClean="0"/>
              <a:t>‹#›</a:t>
            </a:fld>
            <a:endParaRPr lang="en-IE"/>
          </a:p>
        </p:txBody>
      </p:sp>
    </p:spTree>
    <p:extLst>
      <p:ext uri="{BB962C8B-B14F-4D97-AF65-F5344CB8AC3E}">
        <p14:creationId xmlns:p14="http://schemas.microsoft.com/office/powerpoint/2010/main" val="2658000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15B7C-A7E5-9E19-00DE-E5BB180C4FC0}"/>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21F58BE8-8B27-D3AC-7D1C-79E4A86302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12C946C9-4878-B853-5492-CE4365A3D3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a16="http://schemas.microsoft.com/office/drawing/2014/main" id="{8A40BEFB-CA98-2354-5DBD-9909EC3647B8}"/>
              </a:ext>
            </a:extLst>
          </p:cNvPr>
          <p:cNvSpPr>
            <a:spLocks noGrp="1"/>
          </p:cNvSpPr>
          <p:nvPr>
            <p:ph type="dt" sz="half" idx="10"/>
          </p:nvPr>
        </p:nvSpPr>
        <p:spPr/>
        <p:txBody>
          <a:bodyPr/>
          <a:lstStyle/>
          <a:p>
            <a:fld id="{49B9C9BD-F567-4336-A44A-2906A9F61281}" type="datetimeFigureOut">
              <a:rPr lang="en-IE" smtClean="0"/>
              <a:t>06/12/2022</a:t>
            </a:fld>
            <a:endParaRPr lang="en-IE"/>
          </a:p>
        </p:txBody>
      </p:sp>
      <p:sp>
        <p:nvSpPr>
          <p:cNvPr id="6" name="Footer Placeholder 5">
            <a:extLst>
              <a:ext uri="{FF2B5EF4-FFF2-40B4-BE49-F238E27FC236}">
                <a16:creationId xmlns:a16="http://schemas.microsoft.com/office/drawing/2014/main" id="{B0A51067-60F2-30EA-606C-391E45121128}"/>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47689BE7-EB0A-C7F5-6873-81AC5F59D5B0}"/>
              </a:ext>
            </a:extLst>
          </p:cNvPr>
          <p:cNvSpPr>
            <a:spLocks noGrp="1"/>
          </p:cNvSpPr>
          <p:nvPr>
            <p:ph type="sldNum" sz="quarter" idx="12"/>
          </p:nvPr>
        </p:nvSpPr>
        <p:spPr/>
        <p:txBody>
          <a:bodyPr/>
          <a:lstStyle/>
          <a:p>
            <a:fld id="{344850C2-981F-4BE9-8058-69FA67260747}" type="slidenum">
              <a:rPr lang="en-IE" smtClean="0"/>
              <a:t>‹#›</a:t>
            </a:fld>
            <a:endParaRPr lang="en-IE"/>
          </a:p>
        </p:txBody>
      </p:sp>
    </p:spTree>
    <p:extLst>
      <p:ext uri="{BB962C8B-B14F-4D97-AF65-F5344CB8AC3E}">
        <p14:creationId xmlns:p14="http://schemas.microsoft.com/office/powerpoint/2010/main" val="1892679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16979-0DAC-BC86-7610-D9A8E58DD83F}"/>
              </a:ext>
            </a:extLst>
          </p:cNvPr>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a:extLst>
              <a:ext uri="{FF2B5EF4-FFF2-40B4-BE49-F238E27FC236}">
                <a16:creationId xmlns:a16="http://schemas.microsoft.com/office/drawing/2014/main" id="{FEC0AE28-4098-0ED6-E7DA-587C21D9C3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BD98BD-A0B4-4619-73B8-620E8626A0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a16="http://schemas.microsoft.com/office/drawing/2014/main" id="{CEDDF8CC-17D8-3634-3223-2EDAF87891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8A8541-BF08-9B62-A9CB-03105809B5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a16="http://schemas.microsoft.com/office/drawing/2014/main" id="{B1EAD028-90BF-3AD1-6CBE-88ED2B84D2F3}"/>
              </a:ext>
            </a:extLst>
          </p:cNvPr>
          <p:cNvSpPr>
            <a:spLocks noGrp="1"/>
          </p:cNvSpPr>
          <p:nvPr>
            <p:ph type="dt" sz="half" idx="10"/>
          </p:nvPr>
        </p:nvSpPr>
        <p:spPr/>
        <p:txBody>
          <a:bodyPr/>
          <a:lstStyle/>
          <a:p>
            <a:fld id="{49B9C9BD-F567-4336-A44A-2906A9F61281}" type="datetimeFigureOut">
              <a:rPr lang="en-IE" smtClean="0"/>
              <a:t>06/12/2022</a:t>
            </a:fld>
            <a:endParaRPr lang="en-IE"/>
          </a:p>
        </p:txBody>
      </p:sp>
      <p:sp>
        <p:nvSpPr>
          <p:cNvPr id="8" name="Footer Placeholder 7">
            <a:extLst>
              <a:ext uri="{FF2B5EF4-FFF2-40B4-BE49-F238E27FC236}">
                <a16:creationId xmlns:a16="http://schemas.microsoft.com/office/drawing/2014/main" id="{0AD3348E-6F22-0F60-0517-4C078BF2B65A}"/>
              </a:ext>
            </a:extLst>
          </p:cNvPr>
          <p:cNvSpPr>
            <a:spLocks noGrp="1"/>
          </p:cNvSpPr>
          <p:nvPr>
            <p:ph type="ftr" sz="quarter" idx="11"/>
          </p:nvPr>
        </p:nvSpPr>
        <p:spPr/>
        <p:txBody>
          <a:bodyPr/>
          <a:lstStyle/>
          <a:p>
            <a:endParaRPr lang="en-IE"/>
          </a:p>
        </p:txBody>
      </p:sp>
      <p:sp>
        <p:nvSpPr>
          <p:cNvPr id="9" name="Slide Number Placeholder 8">
            <a:extLst>
              <a:ext uri="{FF2B5EF4-FFF2-40B4-BE49-F238E27FC236}">
                <a16:creationId xmlns:a16="http://schemas.microsoft.com/office/drawing/2014/main" id="{E22CA579-9735-47A9-03AF-CCD8B9FDB900}"/>
              </a:ext>
            </a:extLst>
          </p:cNvPr>
          <p:cNvSpPr>
            <a:spLocks noGrp="1"/>
          </p:cNvSpPr>
          <p:nvPr>
            <p:ph type="sldNum" sz="quarter" idx="12"/>
          </p:nvPr>
        </p:nvSpPr>
        <p:spPr/>
        <p:txBody>
          <a:bodyPr/>
          <a:lstStyle/>
          <a:p>
            <a:fld id="{344850C2-981F-4BE9-8058-69FA67260747}" type="slidenum">
              <a:rPr lang="en-IE" smtClean="0"/>
              <a:t>‹#›</a:t>
            </a:fld>
            <a:endParaRPr lang="en-IE"/>
          </a:p>
        </p:txBody>
      </p:sp>
    </p:spTree>
    <p:extLst>
      <p:ext uri="{BB962C8B-B14F-4D97-AF65-F5344CB8AC3E}">
        <p14:creationId xmlns:p14="http://schemas.microsoft.com/office/powerpoint/2010/main" val="2925477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D4B90-CE0C-ED7E-B3A5-99E356661625}"/>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a16="http://schemas.microsoft.com/office/drawing/2014/main" id="{7B696E24-4E35-2A74-9978-107ABEE448DB}"/>
              </a:ext>
            </a:extLst>
          </p:cNvPr>
          <p:cNvSpPr>
            <a:spLocks noGrp="1"/>
          </p:cNvSpPr>
          <p:nvPr>
            <p:ph type="dt" sz="half" idx="10"/>
          </p:nvPr>
        </p:nvSpPr>
        <p:spPr/>
        <p:txBody>
          <a:bodyPr/>
          <a:lstStyle/>
          <a:p>
            <a:fld id="{49B9C9BD-F567-4336-A44A-2906A9F61281}" type="datetimeFigureOut">
              <a:rPr lang="en-IE" smtClean="0"/>
              <a:t>06/12/2022</a:t>
            </a:fld>
            <a:endParaRPr lang="en-IE"/>
          </a:p>
        </p:txBody>
      </p:sp>
      <p:sp>
        <p:nvSpPr>
          <p:cNvPr id="4" name="Footer Placeholder 3">
            <a:extLst>
              <a:ext uri="{FF2B5EF4-FFF2-40B4-BE49-F238E27FC236}">
                <a16:creationId xmlns:a16="http://schemas.microsoft.com/office/drawing/2014/main" id="{AC732676-9A8D-A75F-5FA3-4097184F60EC}"/>
              </a:ext>
            </a:extLst>
          </p:cNvPr>
          <p:cNvSpPr>
            <a:spLocks noGrp="1"/>
          </p:cNvSpPr>
          <p:nvPr>
            <p:ph type="ftr" sz="quarter" idx="11"/>
          </p:nvPr>
        </p:nvSpPr>
        <p:spPr/>
        <p:txBody>
          <a:bodyPr/>
          <a:lstStyle/>
          <a:p>
            <a:endParaRPr lang="en-IE"/>
          </a:p>
        </p:txBody>
      </p:sp>
      <p:sp>
        <p:nvSpPr>
          <p:cNvPr id="5" name="Slide Number Placeholder 4">
            <a:extLst>
              <a:ext uri="{FF2B5EF4-FFF2-40B4-BE49-F238E27FC236}">
                <a16:creationId xmlns:a16="http://schemas.microsoft.com/office/drawing/2014/main" id="{391FE813-C02A-B1DA-69EB-10C4645CC488}"/>
              </a:ext>
            </a:extLst>
          </p:cNvPr>
          <p:cNvSpPr>
            <a:spLocks noGrp="1"/>
          </p:cNvSpPr>
          <p:nvPr>
            <p:ph type="sldNum" sz="quarter" idx="12"/>
          </p:nvPr>
        </p:nvSpPr>
        <p:spPr/>
        <p:txBody>
          <a:bodyPr/>
          <a:lstStyle/>
          <a:p>
            <a:fld id="{344850C2-981F-4BE9-8058-69FA67260747}" type="slidenum">
              <a:rPr lang="en-IE" smtClean="0"/>
              <a:t>‹#›</a:t>
            </a:fld>
            <a:endParaRPr lang="en-IE"/>
          </a:p>
        </p:txBody>
      </p:sp>
    </p:spTree>
    <p:extLst>
      <p:ext uri="{BB962C8B-B14F-4D97-AF65-F5344CB8AC3E}">
        <p14:creationId xmlns:p14="http://schemas.microsoft.com/office/powerpoint/2010/main" val="58278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1045F-D1AC-B36E-FA23-E83E3D81DD95}"/>
              </a:ext>
            </a:extLst>
          </p:cNvPr>
          <p:cNvSpPr>
            <a:spLocks noGrp="1"/>
          </p:cNvSpPr>
          <p:nvPr>
            <p:ph type="dt" sz="half" idx="10"/>
          </p:nvPr>
        </p:nvSpPr>
        <p:spPr/>
        <p:txBody>
          <a:bodyPr/>
          <a:lstStyle/>
          <a:p>
            <a:fld id="{49B9C9BD-F567-4336-A44A-2906A9F61281}" type="datetimeFigureOut">
              <a:rPr lang="en-IE" smtClean="0"/>
              <a:t>06/12/2022</a:t>
            </a:fld>
            <a:endParaRPr lang="en-IE"/>
          </a:p>
        </p:txBody>
      </p:sp>
      <p:sp>
        <p:nvSpPr>
          <p:cNvPr id="3" name="Footer Placeholder 2">
            <a:extLst>
              <a:ext uri="{FF2B5EF4-FFF2-40B4-BE49-F238E27FC236}">
                <a16:creationId xmlns:a16="http://schemas.microsoft.com/office/drawing/2014/main" id="{A3454D11-6D50-5D79-082A-8A3704495AC4}"/>
              </a:ext>
            </a:extLst>
          </p:cNvPr>
          <p:cNvSpPr>
            <a:spLocks noGrp="1"/>
          </p:cNvSpPr>
          <p:nvPr>
            <p:ph type="ftr" sz="quarter" idx="11"/>
          </p:nvPr>
        </p:nvSpPr>
        <p:spPr/>
        <p:txBody>
          <a:bodyPr/>
          <a:lstStyle/>
          <a:p>
            <a:endParaRPr lang="en-IE"/>
          </a:p>
        </p:txBody>
      </p:sp>
      <p:sp>
        <p:nvSpPr>
          <p:cNvPr id="4" name="Slide Number Placeholder 3">
            <a:extLst>
              <a:ext uri="{FF2B5EF4-FFF2-40B4-BE49-F238E27FC236}">
                <a16:creationId xmlns:a16="http://schemas.microsoft.com/office/drawing/2014/main" id="{E70BB83E-3AF1-14A4-2E59-4970DC3EFBE8}"/>
              </a:ext>
            </a:extLst>
          </p:cNvPr>
          <p:cNvSpPr>
            <a:spLocks noGrp="1"/>
          </p:cNvSpPr>
          <p:nvPr>
            <p:ph type="sldNum" sz="quarter" idx="12"/>
          </p:nvPr>
        </p:nvSpPr>
        <p:spPr/>
        <p:txBody>
          <a:bodyPr/>
          <a:lstStyle/>
          <a:p>
            <a:fld id="{344850C2-981F-4BE9-8058-69FA67260747}" type="slidenum">
              <a:rPr lang="en-IE" smtClean="0"/>
              <a:t>‹#›</a:t>
            </a:fld>
            <a:endParaRPr lang="en-IE"/>
          </a:p>
        </p:txBody>
      </p:sp>
    </p:spTree>
    <p:extLst>
      <p:ext uri="{BB962C8B-B14F-4D97-AF65-F5344CB8AC3E}">
        <p14:creationId xmlns:p14="http://schemas.microsoft.com/office/powerpoint/2010/main" val="1408460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E63CE-1DB6-0ABD-A410-51CA8A185B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a:extLst>
              <a:ext uri="{FF2B5EF4-FFF2-40B4-BE49-F238E27FC236}">
                <a16:creationId xmlns:a16="http://schemas.microsoft.com/office/drawing/2014/main" id="{7A9F1A02-2049-AF03-906D-1C9359F531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a:extLst>
              <a:ext uri="{FF2B5EF4-FFF2-40B4-BE49-F238E27FC236}">
                <a16:creationId xmlns:a16="http://schemas.microsoft.com/office/drawing/2014/main" id="{F51E8C9F-B5D0-6720-46ED-D1FCF640C2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BFCF9F-CE8F-AF99-3F13-717122A54337}"/>
              </a:ext>
            </a:extLst>
          </p:cNvPr>
          <p:cNvSpPr>
            <a:spLocks noGrp="1"/>
          </p:cNvSpPr>
          <p:nvPr>
            <p:ph type="dt" sz="half" idx="10"/>
          </p:nvPr>
        </p:nvSpPr>
        <p:spPr/>
        <p:txBody>
          <a:bodyPr/>
          <a:lstStyle/>
          <a:p>
            <a:fld id="{49B9C9BD-F567-4336-A44A-2906A9F61281}" type="datetimeFigureOut">
              <a:rPr lang="en-IE" smtClean="0"/>
              <a:t>06/12/2022</a:t>
            </a:fld>
            <a:endParaRPr lang="en-IE"/>
          </a:p>
        </p:txBody>
      </p:sp>
      <p:sp>
        <p:nvSpPr>
          <p:cNvPr id="6" name="Footer Placeholder 5">
            <a:extLst>
              <a:ext uri="{FF2B5EF4-FFF2-40B4-BE49-F238E27FC236}">
                <a16:creationId xmlns:a16="http://schemas.microsoft.com/office/drawing/2014/main" id="{6119C5DB-4B70-D888-32D3-3761E8A2D814}"/>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1917A820-CC61-6A3B-29EC-65616B960AA2}"/>
              </a:ext>
            </a:extLst>
          </p:cNvPr>
          <p:cNvSpPr>
            <a:spLocks noGrp="1"/>
          </p:cNvSpPr>
          <p:nvPr>
            <p:ph type="sldNum" sz="quarter" idx="12"/>
          </p:nvPr>
        </p:nvSpPr>
        <p:spPr/>
        <p:txBody>
          <a:bodyPr/>
          <a:lstStyle/>
          <a:p>
            <a:fld id="{344850C2-981F-4BE9-8058-69FA67260747}" type="slidenum">
              <a:rPr lang="en-IE" smtClean="0"/>
              <a:t>‹#›</a:t>
            </a:fld>
            <a:endParaRPr lang="en-IE"/>
          </a:p>
        </p:txBody>
      </p:sp>
    </p:spTree>
    <p:extLst>
      <p:ext uri="{BB962C8B-B14F-4D97-AF65-F5344CB8AC3E}">
        <p14:creationId xmlns:p14="http://schemas.microsoft.com/office/powerpoint/2010/main" val="1422154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82207-095D-1637-4067-34538DCBFD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a:extLst>
              <a:ext uri="{FF2B5EF4-FFF2-40B4-BE49-F238E27FC236}">
                <a16:creationId xmlns:a16="http://schemas.microsoft.com/office/drawing/2014/main" id="{AE71F596-430F-02F6-F42E-9CACE411C9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a:extLst>
              <a:ext uri="{FF2B5EF4-FFF2-40B4-BE49-F238E27FC236}">
                <a16:creationId xmlns:a16="http://schemas.microsoft.com/office/drawing/2014/main" id="{0336C985-43A5-2C6E-F238-29D0861CBD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64CD8C-5D2F-AA9B-C9AC-C8D976BD4CD5}"/>
              </a:ext>
            </a:extLst>
          </p:cNvPr>
          <p:cNvSpPr>
            <a:spLocks noGrp="1"/>
          </p:cNvSpPr>
          <p:nvPr>
            <p:ph type="dt" sz="half" idx="10"/>
          </p:nvPr>
        </p:nvSpPr>
        <p:spPr/>
        <p:txBody>
          <a:bodyPr/>
          <a:lstStyle/>
          <a:p>
            <a:fld id="{49B9C9BD-F567-4336-A44A-2906A9F61281}" type="datetimeFigureOut">
              <a:rPr lang="en-IE" smtClean="0"/>
              <a:t>06/12/2022</a:t>
            </a:fld>
            <a:endParaRPr lang="en-IE"/>
          </a:p>
        </p:txBody>
      </p:sp>
      <p:sp>
        <p:nvSpPr>
          <p:cNvPr id="6" name="Footer Placeholder 5">
            <a:extLst>
              <a:ext uri="{FF2B5EF4-FFF2-40B4-BE49-F238E27FC236}">
                <a16:creationId xmlns:a16="http://schemas.microsoft.com/office/drawing/2014/main" id="{23EEFE9C-074E-BC5A-6231-AD4B136F0A11}"/>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E3C7C9F4-6904-3046-2501-3F2268C5E6F2}"/>
              </a:ext>
            </a:extLst>
          </p:cNvPr>
          <p:cNvSpPr>
            <a:spLocks noGrp="1"/>
          </p:cNvSpPr>
          <p:nvPr>
            <p:ph type="sldNum" sz="quarter" idx="12"/>
          </p:nvPr>
        </p:nvSpPr>
        <p:spPr/>
        <p:txBody>
          <a:bodyPr/>
          <a:lstStyle/>
          <a:p>
            <a:fld id="{344850C2-981F-4BE9-8058-69FA67260747}" type="slidenum">
              <a:rPr lang="en-IE" smtClean="0"/>
              <a:t>‹#›</a:t>
            </a:fld>
            <a:endParaRPr lang="en-IE"/>
          </a:p>
        </p:txBody>
      </p:sp>
    </p:spTree>
    <p:extLst>
      <p:ext uri="{BB962C8B-B14F-4D97-AF65-F5344CB8AC3E}">
        <p14:creationId xmlns:p14="http://schemas.microsoft.com/office/powerpoint/2010/main" val="4111745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02A823-B6AE-DFB9-5C14-8DD4D52499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a:extLst>
              <a:ext uri="{FF2B5EF4-FFF2-40B4-BE49-F238E27FC236}">
                <a16:creationId xmlns:a16="http://schemas.microsoft.com/office/drawing/2014/main" id="{92215E83-BB3D-EE43-9D17-2201922E6A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D5B20BAF-A4EB-DE67-7205-DDB63AE357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B9C9BD-F567-4336-A44A-2906A9F61281}" type="datetimeFigureOut">
              <a:rPr lang="en-IE" smtClean="0"/>
              <a:t>06/12/2022</a:t>
            </a:fld>
            <a:endParaRPr lang="en-IE"/>
          </a:p>
        </p:txBody>
      </p:sp>
      <p:sp>
        <p:nvSpPr>
          <p:cNvPr id="5" name="Footer Placeholder 4">
            <a:extLst>
              <a:ext uri="{FF2B5EF4-FFF2-40B4-BE49-F238E27FC236}">
                <a16:creationId xmlns:a16="http://schemas.microsoft.com/office/drawing/2014/main" id="{8D89F44B-7BD8-4878-4CAA-BF6BBA9CF4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a:extLst>
              <a:ext uri="{FF2B5EF4-FFF2-40B4-BE49-F238E27FC236}">
                <a16:creationId xmlns:a16="http://schemas.microsoft.com/office/drawing/2014/main" id="{CBA7C8E9-D528-0B68-1CB9-79A667626B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4850C2-981F-4BE9-8058-69FA67260747}" type="slidenum">
              <a:rPr lang="en-IE" smtClean="0"/>
              <a:t>‹#›</a:t>
            </a:fld>
            <a:endParaRPr lang="en-IE"/>
          </a:p>
        </p:txBody>
      </p:sp>
    </p:spTree>
    <p:extLst>
      <p:ext uri="{BB962C8B-B14F-4D97-AF65-F5344CB8AC3E}">
        <p14:creationId xmlns:p14="http://schemas.microsoft.com/office/powerpoint/2010/main" val="2617154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1B9D5-860A-CEDC-C7CA-FD674F91945F}"/>
              </a:ext>
            </a:extLst>
          </p:cNvPr>
          <p:cNvSpPr>
            <a:spLocks noGrp="1"/>
          </p:cNvSpPr>
          <p:nvPr>
            <p:ph type="ctrTitle"/>
          </p:nvPr>
        </p:nvSpPr>
        <p:spPr/>
        <p:txBody>
          <a:bodyPr/>
          <a:lstStyle/>
          <a:p>
            <a:r>
              <a:rPr lang="en-IE"/>
              <a:t>Lan Design</a:t>
            </a:r>
            <a:endParaRPr lang="en-IE" dirty="0"/>
          </a:p>
        </p:txBody>
      </p:sp>
      <p:sp>
        <p:nvSpPr>
          <p:cNvPr id="3" name="Subtitle 2">
            <a:extLst>
              <a:ext uri="{FF2B5EF4-FFF2-40B4-BE49-F238E27FC236}">
                <a16:creationId xmlns:a16="http://schemas.microsoft.com/office/drawing/2014/main" id="{3434543D-F665-ACB1-34C3-0F3E71F24C40}"/>
              </a:ext>
            </a:extLst>
          </p:cNvPr>
          <p:cNvSpPr>
            <a:spLocks noGrp="1"/>
          </p:cNvSpPr>
          <p:nvPr>
            <p:ph type="subTitle" idx="1"/>
          </p:nvPr>
        </p:nvSpPr>
        <p:spPr/>
        <p:txBody>
          <a:bodyPr/>
          <a:lstStyle/>
          <a:p>
            <a:r>
              <a:rPr lang="en-IE"/>
              <a:t>Servers and Services </a:t>
            </a:r>
            <a:endParaRPr lang="en-IE" dirty="0"/>
          </a:p>
        </p:txBody>
      </p:sp>
    </p:spTree>
    <p:extLst>
      <p:ext uri="{BB962C8B-B14F-4D97-AF65-F5344CB8AC3E}">
        <p14:creationId xmlns:p14="http://schemas.microsoft.com/office/powerpoint/2010/main" val="4262163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861A7F8-7760-9FF2-B869-449E648E09D6}"/>
              </a:ext>
            </a:extLst>
          </p:cNvPr>
          <p:cNvSpPr>
            <a:spLocks noGrp="1"/>
          </p:cNvSpPr>
          <p:nvPr>
            <p:ph type="title"/>
          </p:nvPr>
        </p:nvSpPr>
        <p:spPr>
          <a:xfrm>
            <a:off x="643467" y="321734"/>
            <a:ext cx="10905066" cy="1135737"/>
          </a:xfrm>
        </p:spPr>
        <p:txBody>
          <a:bodyPr>
            <a:normAutofit/>
          </a:bodyPr>
          <a:lstStyle/>
          <a:p>
            <a:r>
              <a:rPr lang="en-IE" sz="3600"/>
              <a:t>DNS</a:t>
            </a:r>
          </a:p>
        </p:txBody>
      </p:sp>
      <p:sp>
        <p:nvSpPr>
          <p:cNvPr id="3" name="Content Placeholder 2">
            <a:extLst>
              <a:ext uri="{FF2B5EF4-FFF2-40B4-BE49-F238E27FC236}">
                <a16:creationId xmlns:a16="http://schemas.microsoft.com/office/drawing/2014/main" id="{17F68E24-EAD6-7CF4-5CDE-F76BD028FE12}"/>
              </a:ext>
            </a:extLst>
          </p:cNvPr>
          <p:cNvSpPr>
            <a:spLocks noGrp="1"/>
          </p:cNvSpPr>
          <p:nvPr>
            <p:ph idx="1"/>
          </p:nvPr>
        </p:nvSpPr>
        <p:spPr>
          <a:xfrm>
            <a:off x="643469" y="1782981"/>
            <a:ext cx="4008384" cy="4393982"/>
          </a:xfrm>
        </p:spPr>
        <p:txBody>
          <a:bodyPr>
            <a:normAutofit/>
          </a:bodyPr>
          <a:lstStyle/>
          <a:p>
            <a:r>
              <a:rPr lang="en-US" sz="1500" dirty="0"/>
              <a:t>DNS is a hierarchical distributed database and is one of the components of the internet about which severer security concerns now exist, without a great deal of solutions on the horizon.</a:t>
            </a:r>
          </a:p>
          <a:p>
            <a:r>
              <a:rPr lang="en-US" sz="1500" dirty="0"/>
              <a:t>DNS was standardized in RFC1035 but a whole host of additional RFCs have been developed and the standard is in constant evolution.</a:t>
            </a:r>
          </a:p>
          <a:p>
            <a:r>
              <a:rPr lang="en-US" sz="1500" dirty="0"/>
              <a:t>We will use Linux and BIND for public DNS and Active Directory integrated Windows for internal DNS.</a:t>
            </a:r>
          </a:p>
          <a:p>
            <a:r>
              <a:rPr lang="en-US" sz="1500" dirty="0"/>
              <a:t>At minimum, we will need two DNS servers for each Internet domain we have. Relying on just one DNS server creates a single point of failure. </a:t>
            </a:r>
            <a:r>
              <a:rPr lang="en-IE" sz="1500" dirty="0">
                <a:effectLst/>
                <a:latin typeface="Calibri" panose="020F0502020204030204" pitchFamily="34" charset="0"/>
                <a:ea typeface="Calibri" panose="020F0502020204030204" pitchFamily="34" charset="0"/>
                <a:cs typeface="Calibri" panose="020F0502020204030204" pitchFamily="34" charset="0"/>
              </a:rPr>
              <a:t>If the primary server fails or is compromised by an attack, prospective visitors can no longer access the desired domain.</a:t>
            </a:r>
            <a:endParaRPr lang="en-IE" sz="15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400" dirty="0"/>
          </a:p>
          <a:p>
            <a:endParaRPr lang="en-US" sz="1400" dirty="0"/>
          </a:p>
          <a:p>
            <a:endParaRPr lang="en-US" sz="1400" dirty="0"/>
          </a:p>
          <a:p>
            <a:endParaRPr lang="en-IE" sz="1400" dirty="0"/>
          </a:p>
        </p:txBody>
      </p:sp>
      <p:grpSp>
        <p:nvGrpSpPr>
          <p:cNvPr id="52" name="Group 1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descr="Graphical user interface&#10;&#10;Description automatically generated with medium confidence">
            <a:extLst>
              <a:ext uri="{FF2B5EF4-FFF2-40B4-BE49-F238E27FC236}">
                <a16:creationId xmlns:a16="http://schemas.microsoft.com/office/drawing/2014/main" id="{A3852D30-059E-8602-7A75-85B0A591B541}"/>
              </a:ext>
            </a:extLst>
          </p:cNvPr>
          <p:cNvPicPr>
            <a:picLocks noChangeAspect="1"/>
          </p:cNvPicPr>
          <p:nvPr/>
        </p:nvPicPr>
        <p:blipFill>
          <a:blip r:embed="rId2"/>
          <a:stretch>
            <a:fillRect/>
          </a:stretch>
        </p:blipFill>
        <p:spPr>
          <a:xfrm>
            <a:off x="4783231" y="2321372"/>
            <a:ext cx="6765300" cy="3128952"/>
          </a:xfrm>
          <a:prstGeom prst="rect">
            <a:avLst/>
          </a:prstGeom>
        </p:spPr>
      </p:pic>
      <p:grpSp>
        <p:nvGrpSpPr>
          <p:cNvPr id="53"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123885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Arc 10">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2D2DC36-7851-72B9-F272-96E24E2FCAEB}"/>
              </a:ext>
            </a:extLst>
          </p:cNvPr>
          <p:cNvSpPr>
            <a:spLocks noGrp="1"/>
          </p:cNvSpPr>
          <p:nvPr>
            <p:ph type="title"/>
          </p:nvPr>
        </p:nvSpPr>
        <p:spPr>
          <a:xfrm>
            <a:off x="5894962" y="479493"/>
            <a:ext cx="5458838" cy="1325563"/>
          </a:xfrm>
        </p:spPr>
        <p:txBody>
          <a:bodyPr>
            <a:normAutofit/>
          </a:bodyPr>
          <a:lstStyle/>
          <a:p>
            <a:r>
              <a:rPr lang="en-IE" dirty="0"/>
              <a:t>NTP</a:t>
            </a:r>
          </a:p>
        </p:txBody>
      </p:sp>
      <p:sp>
        <p:nvSpPr>
          <p:cNvPr id="13" name="Freeform: Shape 12">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Diagram&#10;&#10;Description automatically generated">
            <a:extLst>
              <a:ext uri="{FF2B5EF4-FFF2-40B4-BE49-F238E27FC236}">
                <a16:creationId xmlns:a16="http://schemas.microsoft.com/office/drawing/2014/main" id="{A441EEB2-5DF0-F6C8-5271-D50CBF67F6FC}"/>
              </a:ext>
            </a:extLst>
          </p:cNvPr>
          <p:cNvPicPr>
            <a:picLocks noChangeAspect="1"/>
          </p:cNvPicPr>
          <p:nvPr/>
        </p:nvPicPr>
        <p:blipFill>
          <a:blip r:embed="rId2"/>
          <a:stretch>
            <a:fillRect/>
          </a:stretch>
        </p:blipFill>
        <p:spPr>
          <a:xfrm>
            <a:off x="703182" y="1212221"/>
            <a:ext cx="4777381" cy="4263813"/>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CC7A4B11-FE0A-5ED3-58D1-5319493F37D9}"/>
              </a:ext>
            </a:extLst>
          </p:cNvPr>
          <p:cNvSpPr>
            <a:spLocks noGrp="1"/>
          </p:cNvSpPr>
          <p:nvPr>
            <p:ph idx="1"/>
          </p:nvPr>
        </p:nvSpPr>
        <p:spPr>
          <a:xfrm>
            <a:off x="5894962" y="1984443"/>
            <a:ext cx="5458838" cy="4192520"/>
          </a:xfrm>
        </p:spPr>
        <p:txBody>
          <a:bodyPr>
            <a:normAutofit/>
          </a:bodyPr>
          <a:lstStyle/>
          <a:p>
            <a:r>
              <a:rPr lang="en-US" sz="2200"/>
              <a:t>NTP is a protocol designed to synchronize the clocks of computers over a network to a common time base (usually UTC/GMT). </a:t>
            </a:r>
          </a:p>
          <a:p>
            <a:r>
              <a:rPr lang="en-US" sz="2200"/>
              <a:t>NTP is one of the oldest protocols still in use. To be accurate, it calculates a round trip delay time and offset. NTP uses UDP Port 123 as standard.</a:t>
            </a:r>
          </a:p>
          <a:p>
            <a:r>
              <a:rPr lang="en-US" sz="2200"/>
              <a:t>NTP is a UDP-based service. NTP servers use well-known port 123 to talk to each other and to NTP clients. NTP clients use random ports above 1023.</a:t>
            </a:r>
            <a:endParaRPr lang="en-IE" sz="2200"/>
          </a:p>
        </p:txBody>
      </p:sp>
    </p:spTree>
    <p:extLst>
      <p:ext uri="{BB962C8B-B14F-4D97-AF65-F5344CB8AC3E}">
        <p14:creationId xmlns:p14="http://schemas.microsoft.com/office/powerpoint/2010/main" val="1381980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Arc 10">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6825842-F072-7BA1-D4D6-2AE4194F1F90}"/>
              </a:ext>
            </a:extLst>
          </p:cNvPr>
          <p:cNvSpPr>
            <a:spLocks noGrp="1"/>
          </p:cNvSpPr>
          <p:nvPr>
            <p:ph type="title"/>
          </p:nvPr>
        </p:nvSpPr>
        <p:spPr>
          <a:xfrm>
            <a:off x="5894962" y="479493"/>
            <a:ext cx="5458838" cy="1325563"/>
          </a:xfrm>
        </p:spPr>
        <p:txBody>
          <a:bodyPr>
            <a:normAutofit/>
          </a:bodyPr>
          <a:lstStyle/>
          <a:p>
            <a:r>
              <a:rPr lang="en-IE" dirty="0"/>
              <a:t>SYSLOG Protocol</a:t>
            </a:r>
          </a:p>
        </p:txBody>
      </p:sp>
      <p:sp>
        <p:nvSpPr>
          <p:cNvPr id="13" name="Freeform: Shape 12">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Diagram&#10;&#10;Description automatically generated">
            <a:extLst>
              <a:ext uri="{FF2B5EF4-FFF2-40B4-BE49-F238E27FC236}">
                <a16:creationId xmlns:a16="http://schemas.microsoft.com/office/drawing/2014/main" id="{45E9972E-472C-F12B-209B-6F3832F09A30}"/>
              </a:ext>
            </a:extLst>
          </p:cNvPr>
          <p:cNvPicPr>
            <a:picLocks noChangeAspect="1"/>
          </p:cNvPicPr>
          <p:nvPr/>
        </p:nvPicPr>
        <p:blipFill>
          <a:blip r:embed="rId2"/>
          <a:stretch>
            <a:fillRect/>
          </a:stretch>
        </p:blipFill>
        <p:spPr>
          <a:xfrm>
            <a:off x="703182" y="1719818"/>
            <a:ext cx="4777381" cy="324862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EFAE4754-ADFF-A51B-B637-1E0789DF7B5B}"/>
              </a:ext>
            </a:extLst>
          </p:cNvPr>
          <p:cNvSpPr>
            <a:spLocks noGrp="1"/>
          </p:cNvSpPr>
          <p:nvPr>
            <p:ph idx="1"/>
          </p:nvPr>
        </p:nvSpPr>
        <p:spPr>
          <a:xfrm>
            <a:off x="5894962" y="1984443"/>
            <a:ext cx="5458838" cy="4192520"/>
          </a:xfrm>
        </p:spPr>
        <p:txBody>
          <a:bodyPr>
            <a:normAutofit/>
          </a:bodyPr>
          <a:lstStyle/>
          <a:p>
            <a:r>
              <a:rPr lang="en-US" sz="2000"/>
              <a:t>The protocol provides a transport to allow a device to send event notification messages across IP networks to SYSLOG servers.</a:t>
            </a:r>
          </a:p>
          <a:p>
            <a:r>
              <a:rPr lang="en-US" sz="2000"/>
              <a:t>The protocol is designed to transport these event messages from the generating device to the collector.</a:t>
            </a:r>
          </a:p>
          <a:p>
            <a:r>
              <a:rPr lang="en-US" sz="2000"/>
              <a:t>The collector doesn't send back an acknowledgment of the receipt of the messages. Syslog is both a communications protocol and a set of programs and libraries.</a:t>
            </a:r>
          </a:p>
          <a:p>
            <a:r>
              <a:rPr lang="en-US" sz="2000"/>
              <a:t>Syslog runs on UDP, where syslog servers listen to UDP port 514, and clients (sending log messages) use a port above 1023.</a:t>
            </a:r>
            <a:endParaRPr lang="en-IE" sz="2000"/>
          </a:p>
        </p:txBody>
      </p:sp>
    </p:spTree>
    <p:extLst>
      <p:ext uri="{BB962C8B-B14F-4D97-AF65-F5344CB8AC3E}">
        <p14:creationId xmlns:p14="http://schemas.microsoft.com/office/powerpoint/2010/main" val="2528259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Arc 10">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F04B2AD-2EF1-8F17-F1E9-2B82CA16CB83}"/>
              </a:ext>
            </a:extLst>
          </p:cNvPr>
          <p:cNvSpPr>
            <a:spLocks noGrp="1"/>
          </p:cNvSpPr>
          <p:nvPr>
            <p:ph type="title"/>
          </p:nvPr>
        </p:nvSpPr>
        <p:spPr>
          <a:xfrm>
            <a:off x="5894962" y="479493"/>
            <a:ext cx="5458838" cy="1325563"/>
          </a:xfrm>
        </p:spPr>
        <p:txBody>
          <a:bodyPr>
            <a:normAutofit/>
          </a:bodyPr>
          <a:lstStyle/>
          <a:p>
            <a:r>
              <a:rPr lang="en-IE" dirty="0"/>
              <a:t>TFTP</a:t>
            </a:r>
          </a:p>
        </p:txBody>
      </p:sp>
      <p:sp>
        <p:nvSpPr>
          <p:cNvPr id="13" name="Freeform: Shape 12">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58D1697B-07C1-6CEA-3CB3-12487B14B8BA}"/>
              </a:ext>
            </a:extLst>
          </p:cNvPr>
          <p:cNvPicPr>
            <a:picLocks noChangeAspect="1"/>
          </p:cNvPicPr>
          <p:nvPr/>
        </p:nvPicPr>
        <p:blipFill>
          <a:blip r:embed="rId2"/>
          <a:stretch>
            <a:fillRect/>
          </a:stretch>
        </p:blipFill>
        <p:spPr>
          <a:xfrm>
            <a:off x="464462" y="1984443"/>
            <a:ext cx="5016102" cy="2595832"/>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F03FEB25-B688-24B7-D6D5-56862AD86495}"/>
              </a:ext>
            </a:extLst>
          </p:cNvPr>
          <p:cNvSpPr>
            <a:spLocks noGrp="1"/>
          </p:cNvSpPr>
          <p:nvPr>
            <p:ph idx="1"/>
          </p:nvPr>
        </p:nvSpPr>
        <p:spPr>
          <a:xfrm>
            <a:off x="5894962" y="1984443"/>
            <a:ext cx="5458838" cy="4192520"/>
          </a:xfrm>
        </p:spPr>
        <p:txBody>
          <a:bodyPr>
            <a:normAutofit/>
          </a:bodyPr>
          <a:lstStyle/>
          <a:p>
            <a:r>
              <a:rPr lang="en-US" sz="2000"/>
              <a:t>Trivial File Transfer Protocol was designed as a cut-down version of FTP, with no authentication or security.</a:t>
            </a:r>
          </a:p>
          <a:p>
            <a:r>
              <a:rPr lang="en-US" sz="2000"/>
              <a:t>It is used as a standard by most networking equipment to copy images and configurations up and down from equipment.</a:t>
            </a:r>
          </a:p>
          <a:p>
            <a:r>
              <a:rPr lang="en-US" sz="2000"/>
              <a:t>When we set up our network for the first time, we will always need to apply a TFTP server to get and set configurations, firmware updates and software onto equipment.</a:t>
            </a:r>
          </a:p>
          <a:p>
            <a:r>
              <a:rPr lang="en-US" sz="2000"/>
              <a:t>It can be implemented in a very small amount of memory and is very economic on resources.</a:t>
            </a:r>
            <a:endParaRPr lang="en-IE" sz="2000"/>
          </a:p>
        </p:txBody>
      </p:sp>
    </p:spTree>
    <p:extLst>
      <p:ext uri="{BB962C8B-B14F-4D97-AF65-F5344CB8AC3E}">
        <p14:creationId xmlns:p14="http://schemas.microsoft.com/office/powerpoint/2010/main" val="2863355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BF18C28-E475-F21E-35B5-FAA743AEDB23}"/>
              </a:ext>
            </a:extLst>
          </p:cNvPr>
          <p:cNvSpPr>
            <a:spLocks noGrp="1"/>
          </p:cNvSpPr>
          <p:nvPr>
            <p:ph type="title"/>
          </p:nvPr>
        </p:nvSpPr>
        <p:spPr>
          <a:xfrm>
            <a:off x="643467" y="321734"/>
            <a:ext cx="10905066" cy="1135737"/>
          </a:xfrm>
        </p:spPr>
        <p:txBody>
          <a:bodyPr>
            <a:normAutofit/>
          </a:bodyPr>
          <a:lstStyle/>
          <a:p>
            <a:r>
              <a:rPr lang="en-IE" sz="3600"/>
              <a:t>SSH</a:t>
            </a:r>
          </a:p>
        </p:txBody>
      </p:sp>
      <p:sp>
        <p:nvSpPr>
          <p:cNvPr id="3" name="Content Placeholder 2">
            <a:extLst>
              <a:ext uri="{FF2B5EF4-FFF2-40B4-BE49-F238E27FC236}">
                <a16:creationId xmlns:a16="http://schemas.microsoft.com/office/drawing/2014/main" id="{A1F3E8AF-0D25-1F38-A7B2-5133962591F6}"/>
              </a:ext>
            </a:extLst>
          </p:cNvPr>
          <p:cNvSpPr>
            <a:spLocks noGrp="1"/>
          </p:cNvSpPr>
          <p:nvPr>
            <p:ph idx="1"/>
          </p:nvPr>
        </p:nvSpPr>
        <p:spPr>
          <a:xfrm>
            <a:off x="643469" y="1782981"/>
            <a:ext cx="4008384" cy="4393982"/>
          </a:xfrm>
        </p:spPr>
        <p:txBody>
          <a:bodyPr>
            <a:normAutofit/>
          </a:bodyPr>
          <a:lstStyle/>
          <a:p>
            <a:r>
              <a:rPr lang="en-US" sz="1700" dirty="0"/>
              <a:t>SSH allows secure access to a shell interface across public networks.</a:t>
            </a:r>
          </a:p>
          <a:p>
            <a:r>
              <a:rPr lang="en-US" sz="1700" dirty="0"/>
              <a:t>It uses public key cryptography to authenticate the remote computer. SSH was developed in 1995 by Tatu </a:t>
            </a:r>
            <a:r>
              <a:rPr lang="en-US" sz="1700" dirty="0" err="1"/>
              <a:t>Ylonen</a:t>
            </a:r>
            <a:r>
              <a:rPr lang="en-US" sz="1700" dirty="0"/>
              <a:t> of the Helsinki University of Technology in response to a password sniffing attack.</a:t>
            </a:r>
          </a:p>
          <a:p>
            <a:r>
              <a:rPr lang="en-US" sz="1700" dirty="0"/>
              <a:t>The Requirements for SSH are: Remote command invocation through SSH, Public-private key authentication and Support for Batch Mode yes interaction, which is the ability to invoke the SSH command without interaction from an operator. </a:t>
            </a:r>
            <a:endParaRPr lang="en-IE" sz="1700" dirty="0"/>
          </a:p>
        </p:txBody>
      </p:sp>
      <p:grpSp>
        <p:nvGrpSpPr>
          <p:cNvPr id="49" name="Group 48">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50" name="Rectangle 49">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a:extLst>
              <a:ext uri="{FF2B5EF4-FFF2-40B4-BE49-F238E27FC236}">
                <a16:creationId xmlns:a16="http://schemas.microsoft.com/office/drawing/2014/main" id="{B9ED896D-13E6-6075-A663-016E65E72A69}"/>
              </a:ext>
            </a:extLst>
          </p:cNvPr>
          <p:cNvPicPr>
            <a:picLocks noChangeAspect="1"/>
          </p:cNvPicPr>
          <p:nvPr/>
        </p:nvPicPr>
        <p:blipFill>
          <a:blip r:embed="rId2"/>
          <a:stretch>
            <a:fillRect/>
          </a:stretch>
        </p:blipFill>
        <p:spPr>
          <a:xfrm>
            <a:off x="5295320" y="894950"/>
            <a:ext cx="4830315" cy="3004590"/>
          </a:xfrm>
          <a:prstGeom prst="rect">
            <a:avLst/>
          </a:prstGeom>
        </p:spPr>
      </p:pic>
      <p:grpSp>
        <p:nvGrpSpPr>
          <p:cNvPr id="53" name="Group 5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54" name="Isosceles Triangle 5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descr="Table&#10;&#10;Description automatically generated">
            <a:extLst>
              <a:ext uri="{FF2B5EF4-FFF2-40B4-BE49-F238E27FC236}">
                <a16:creationId xmlns:a16="http://schemas.microsoft.com/office/drawing/2014/main" id="{4BC739CF-46E6-697B-F6CF-A13E94D03CA5}"/>
              </a:ext>
            </a:extLst>
          </p:cNvPr>
          <p:cNvPicPr>
            <a:picLocks noChangeAspect="1"/>
          </p:cNvPicPr>
          <p:nvPr/>
        </p:nvPicPr>
        <p:blipFill>
          <a:blip r:embed="rId3"/>
          <a:stretch>
            <a:fillRect/>
          </a:stretch>
        </p:blipFill>
        <p:spPr>
          <a:xfrm>
            <a:off x="5295320" y="4180291"/>
            <a:ext cx="5923970" cy="1844696"/>
          </a:xfrm>
          <a:prstGeom prst="rect">
            <a:avLst/>
          </a:prstGeom>
        </p:spPr>
      </p:pic>
    </p:spTree>
    <p:extLst>
      <p:ext uri="{BB962C8B-B14F-4D97-AF65-F5344CB8AC3E}">
        <p14:creationId xmlns:p14="http://schemas.microsoft.com/office/powerpoint/2010/main" val="3164963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85" name="Rectangle 1030">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73D9F8-9D36-BBA8-A7E7-D3150E768705}"/>
              </a:ext>
            </a:extLst>
          </p:cNvPr>
          <p:cNvSpPr>
            <a:spLocks noGrp="1"/>
          </p:cNvSpPr>
          <p:nvPr>
            <p:ph type="title"/>
          </p:nvPr>
        </p:nvSpPr>
        <p:spPr>
          <a:xfrm>
            <a:off x="6513788" y="365125"/>
            <a:ext cx="4840010" cy="1807305"/>
          </a:xfrm>
        </p:spPr>
        <p:txBody>
          <a:bodyPr>
            <a:normAutofit/>
          </a:bodyPr>
          <a:lstStyle/>
          <a:p>
            <a:r>
              <a:rPr lang="en-IE" dirty="0"/>
              <a:t>Servers </a:t>
            </a:r>
          </a:p>
        </p:txBody>
      </p:sp>
      <p:pic>
        <p:nvPicPr>
          <p:cNvPr id="1026" name="Picture 2" descr="234,906 Network Server Stock Photos, Pictures &amp; Royalty-Free ...">
            <a:extLst>
              <a:ext uri="{FF2B5EF4-FFF2-40B4-BE49-F238E27FC236}">
                <a16:creationId xmlns:a16="http://schemas.microsoft.com/office/drawing/2014/main" id="{411BB847-394D-5128-ED77-8E0768E2EF7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895" r="28571" b="-1"/>
          <a:stretch/>
        </p:blipFill>
        <p:spPr bwMode="auto">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a:noFill/>
          <a:extLst>
            <a:ext uri="{909E8E84-426E-40DD-AFC4-6F175D3DCCD1}">
              <a14:hiddenFill xmlns:a14="http://schemas.microsoft.com/office/drawing/2010/main">
                <a:solidFill>
                  <a:srgbClr val="FFFFFF"/>
                </a:solidFill>
              </a14:hiddenFill>
            </a:ext>
          </a:extLst>
        </p:spPr>
      </p:pic>
      <p:sp>
        <p:nvSpPr>
          <p:cNvPr id="7" name="Content Placeholder 6">
            <a:extLst>
              <a:ext uri="{FF2B5EF4-FFF2-40B4-BE49-F238E27FC236}">
                <a16:creationId xmlns:a16="http://schemas.microsoft.com/office/drawing/2014/main" id="{33C41068-3167-C841-2AD8-881151EDED51}"/>
              </a:ext>
            </a:extLst>
          </p:cNvPr>
          <p:cNvSpPr>
            <a:spLocks noGrp="1"/>
          </p:cNvSpPr>
          <p:nvPr>
            <p:ph idx="1"/>
          </p:nvPr>
        </p:nvSpPr>
        <p:spPr>
          <a:xfrm>
            <a:off x="6513788" y="2333297"/>
            <a:ext cx="4840010" cy="3843666"/>
          </a:xfrm>
        </p:spPr>
        <p:txBody>
          <a:bodyPr>
            <a:normAutofit/>
          </a:bodyPr>
          <a:lstStyle/>
          <a:p>
            <a:r>
              <a:rPr lang="en-IE" sz="2000" dirty="0"/>
              <a:t>The servers that we are going to be using is the Dell PowerEdge Servers. </a:t>
            </a:r>
          </a:p>
          <a:p>
            <a:r>
              <a:rPr lang="en-IE" sz="2000" dirty="0"/>
              <a:t>The Ip address that we will allocate to our servers is subnet 10 between 172.19.160.1 and 172.19.175.254.</a:t>
            </a:r>
          </a:p>
          <a:p>
            <a:r>
              <a:rPr lang="en-IE" sz="2000" dirty="0"/>
              <a:t>The Server room will be in a low-traffic area and be properly secured so that only those who are authorized can access them.</a:t>
            </a:r>
          </a:p>
          <a:p>
            <a:endParaRPr lang="en-IE" sz="2000" dirty="0"/>
          </a:p>
        </p:txBody>
      </p:sp>
    </p:spTree>
    <p:extLst>
      <p:ext uri="{BB962C8B-B14F-4D97-AF65-F5344CB8AC3E}">
        <p14:creationId xmlns:p14="http://schemas.microsoft.com/office/powerpoint/2010/main" val="29998691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38BD08D-5EC5-AAE1-5333-BEB580465445}"/>
              </a:ext>
            </a:extLst>
          </p:cNvPr>
          <p:cNvSpPr>
            <a:spLocks noGrp="1"/>
          </p:cNvSpPr>
          <p:nvPr>
            <p:ph type="title"/>
          </p:nvPr>
        </p:nvSpPr>
        <p:spPr>
          <a:xfrm>
            <a:off x="643467" y="321734"/>
            <a:ext cx="10905066" cy="1135737"/>
          </a:xfrm>
        </p:spPr>
        <p:txBody>
          <a:bodyPr>
            <a:normAutofit/>
          </a:bodyPr>
          <a:lstStyle/>
          <a:p>
            <a:r>
              <a:rPr lang="en-IE" sz="3600" dirty="0"/>
              <a:t>File Servers</a:t>
            </a:r>
          </a:p>
        </p:txBody>
      </p:sp>
      <p:sp>
        <p:nvSpPr>
          <p:cNvPr id="3" name="Content Placeholder 2">
            <a:extLst>
              <a:ext uri="{FF2B5EF4-FFF2-40B4-BE49-F238E27FC236}">
                <a16:creationId xmlns:a16="http://schemas.microsoft.com/office/drawing/2014/main" id="{365389A5-C6EC-5C5B-19D1-55C8162008CB}"/>
              </a:ext>
            </a:extLst>
          </p:cNvPr>
          <p:cNvSpPr>
            <a:spLocks noGrp="1"/>
          </p:cNvSpPr>
          <p:nvPr>
            <p:ph idx="1"/>
          </p:nvPr>
        </p:nvSpPr>
        <p:spPr>
          <a:xfrm>
            <a:off x="643469" y="1782981"/>
            <a:ext cx="4008384" cy="4393982"/>
          </a:xfrm>
        </p:spPr>
        <p:txBody>
          <a:bodyPr>
            <a:normAutofit/>
          </a:bodyPr>
          <a:lstStyle/>
          <a:p>
            <a:r>
              <a:rPr lang="en-IE" sz="1600" dirty="0"/>
              <a:t>A file server is a computer responsible for the storage and management of data files so that other computers on the same network can access the files. </a:t>
            </a:r>
          </a:p>
          <a:p>
            <a:r>
              <a:rPr lang="en-US" sz="1600" dirty="0"/>
              <a:t>It will enable users to share information over the network without having to physically transfer files. </a:t>
            </a:r>
          </a:p>
          <a:p>
            <a:r>
              <a:rPr lang="en-US" sz="1600" dirty="0"/>
              <a:t>The file server should have an RSCD agent installed and should be the same version as the Application Server. </a:t>
            </a:r>
            <a:r>
              <a:rPr lang="en-IE" sz="1600" dirty="0">
                <a:effectLst/>
                <a:latin typeface="Calibri" panose="020F0502020204030204" pitchFamily="34" charset="0"/>
                <a:ea typeface="Calibri" panose="020F0502020204030204" pitchFamily="34" charset="0"/>
                <a:cs typeface="Calibri" panose="020F0502020204030204" pitchFamily="34" charset="0"/>
              </a:rPr>
              <a:t>We wont limit access to the file server by pushing agent ACLs to the agent on the file server. </a:t>
            </a:r>
          </a:p>
          <a:p>
            <a:r>
              <a:rPr lang="en-US" sz="1600" dirty="0">
                <a:latin typeface="Calibri" panose="020F0502020204030204" pitchFamily="34" charset="0"/>
                <a:ea typeface="Calibri" panose="020F0502020204030204" pitchFamily="34" charset="0"/>
                <a:cs typeface="Times New Roman" panose="02020603050405020304" pitchFamily="18" charset="0"/>
              </a:rPr>
              <a:t>The file server will be located between clients and a local mass storage device.</a:t>
            </a:r>
            <a:endParaRPr lang="en-IE" sz="16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7" name="Group 1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8"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8"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4" name="Table 3">
            <a:extLst>
              <a:ext uri="{FF2B5EF4-FFF2-40B4-BE49-F238E27FC236}">
                <a16:creationId xmlns:a16="http://schemas.microsoft.com/office/drawing/2014/main" id="{1BE3832B-3D5D-C04E-EAA4-920C82A0F3EB}"/>
              </a:ext>
            </a:extLst>
          </p:cNvPr>
          <p:cNvGraphicFramePr>
            <a:graphicFrameLocks noGrp="1"/>
          </p:cNvGraphicFramePr>
          <p:nvPr>
            <p:extLst>
              <p:ext uri="{D42A27DB-BD31-4B8C-83A1-F6EECF244321}">
                <p14:modId xmlns:p14="http://schemas.microsoft.com/office/powerpoint/2010/main" val="1056336194"/>
              </p:ext>
            </p:extLst>
          </p:nvPr>
        </p:nvGraphicFramePr>
        <p:xfrm>
          <a:off x="5295318" y="2372140"/>
          <a:ext cx="4763082" cy="3860920"/>
        </p:xfrm>
        <a:graphic>
          <a:graphicData uri="http://schemas.openxmlformats.org/drawingml/2006/table">
            <a:tbl>
              <a:tblPr firstRow="1" firstCol="1" bandRow="1"/>
              <a:tblGrid>
                <a:gridCol w="1892407">
                  <a:extLst>
                    <a:ext uri="{9D8B030D-6E8A-4147-A177-3AD203B41FA5}">
                      <a16:colId xmlns:a16="http://schemas.microsoft.com/office/drawing/2014/main" val="467744255"/>
                    </a:ext>
                  </a:extLst>
                </a:gridCol>
                <a:gridCol w="2870675">
                  <a:extLst>
                    <a:ext uri="{9D8B030D-6E8A-4147-A177-3AD203B41FA5}">
                      <a16:colId xmlns:a16="http://schemas.microsoft.com/office/drawing/2014/main" val="256517305"/>
                    </a:ext>
                  </a:extLst>
                </a:gridCol>
              </a:tblGrid>
              <a:tr h="875570">
                <a:tc>
                  <a:txBody>
                    <a:bodyPr/>
                    <a:lstStyle/>
                    <a:p>
                      <a:pPr algn="l" fontAlgn="t">
                        <a:lnSpc>
                          <a:spcPct val="107000"/>
                        </a:lnSpc>
                        <a:spcBef>
                          <a:spcPts val="0"/>
                        </a:spcBef>
                        <a:spcAft>
                          <a:spcPts val="800"/>
                        </a:spcAft>
                      </a:pPr>
                      <a:r>
                        <a:rPr lang="en-IE" sz="2300" b="1" i="0" u="none" strike="noStrike">
                          <a:effectLst/>
                          <a:latin typeface="Calibri" panose="020F0502020204030204" pitchFamily="34" charset="0"/>
                          <a:ea typeface="Calibri" panose="020F0502020204030204" pitchFamily="34" charset="0"/>
                          <a:cs typeface="Calibri" panose="020F0502020204030204" pitchFamily="34" charset="0"/>
                        </a:rPr>
                        <a:t>Hardware</a:t>
                      </a:r>
                      <a:endParaRPr lang="en-IE" sz="3500" b="0" i="0" u="none" strike="noStrike">
                        <a:effectLst/>
                        <a:latin typeface="Arial" panose="020B0604020202020204" pitchFamily="34" charset="0"/>
                      </a:endParaRPr>
                    </a:p>
                  </a:txBody>
                  <a:tcPr marL="132733" marR="132733" marT="1843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IE" sz="2300" b="1" i="0" u="none" strike="noStrike">
                          <a:effectLst/>
                          <a:latin typeface="Calibri" panose="020F0502020204030204" pitchFamily="34" charset="0"/>
                          <a:ea typeface="Calibri" panose="020F0502020204030204" pitchFamily="34" charset="0"/>
                          <a:cs typeface="Calibri" panose="020F0502020204030204" pitchFamily="34" charset="0"/>
                        </a:rPr>
                        <a:t>Minimum Requirement for Modest Traffic</a:t>
                      </a:r>
                      <a:endParaRPr lang="en-IE" sz="3500" b="0" i="0" u="none" strike="noStrike">
                        <a:effectLst/>
                        <a:latin typeface="Arial" panose="020B0604020202020204" pitchFamily="34" charset="0"/>
                      </a:endParaRPr>
                    </a:p>
                  </a:txBody>
                  <a:tcPr marL="132733" marR="132733" marT="1843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5079850"/>
                  </a:ext>
                </a:extLst>
              </a:tr>
              <a:tr h="336281">
                <a:tc>
                  <a:txBody>
                    <a:bodyPr/>
                    <a:lstStyle/>
                    <a:p>
                      <a:pPr algn="l" fontAlgn="t">
                        <a:lnSpc>
                          <a:spcPct val="107000"/>
                        </a:lnSpc>
                        <a:spcBef>
                          <a:spcPts val="0"/>
                        </a:spcBef>
                        <a:spcAft>
                          <a:spcPts val="800"/>
                        </a:spcAft>
                      </a:pPr>
                      <a:r>
                        <a:rPr lang="en-IE" sz="2300" b="0" i="0" u="none" strike="noStrike">
                          <a:effectLst/>
                          <a:latin typeface="Calibri" panose="020F0502020204030204" pitchFamily="34" charset="0"/>
                          <a:ea typeface="Calibri" panose="020F0502020204030204" pitchFamily="34" charset="0"/>
                          <a:cs typeface="Calibri" panose="020F0502020204030204" pitchFamily="34" charset="0"/>
                        </a:rPr>
                        <a:t>CPU</a:t>
                      </a:r>
                      <a:endParaRPr lang="en-IE" sz="3500" b="0" i="0" u="none" strike="noStrike">
                        <a:effectLst/>
                        <a:latin typeface="Arial" panose="020B0604020202020204" pitchFamily="34" charset="0"/>
                      </a:endParaRPr>
                    </a:p>
                  </a:txBody>
                  <a:tcPr marL="132733" marR="132733" marT="1843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IE" sz="2300" b="0" i="0" u="none" strike="noStrike">
                          <a:effectLst/>
                          <a:latin typeface="Calibri" panose="020F0502020204030204" pitchFamily="34" charset="0"/>
                          <a:ea typeface="Calibri" panose="020F0502020204030204" pitchFamily="34" charset="0"/>
                          <a:cs typeface="Calibri" panose="020F0502020204030204" pitchFamily="34" charset="0"/>
                        </a:rPr>
                        <a:t>2 GHz+ multi-core</a:t>
                      </a:r>
                      <a:endParaRPr lang="en-IE" sz="3500" b="0" i="0" u="none" strike="noStrike">
                        <a:effectLst/>
                        <a:latin typeface="Arial" panose="020B0604020202020204" pitchFamily="34" charset="0"/>
                      </a:endParaRPr>
                    </a:p>
                  </a:txBody>
                  <a:tcPr marL="132733" marR="132733" marT="1843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34109344"/>
                  </a:ext>
                </a:extLst>
              </a:tr>
              <a:tr h="336281">
                <a:tc>
                  <a:txBody>
                    <a:bodyPr/>
                    <a:lstStyle/>
                    <a:p>
                      <a:pPr algn="l" fontAlgn="t">
                        <a:lnSpc>
                          <a:spcPct val="107000"/>
                        </a:lnSpc>
                        <a:spcBef>
                          <a:spcPts val="0"/>
                        </a:spcBef>
                        <a:spcAft>
                          <a:spcPts val="800"/>
                        </a:spcAft>
                      </a:pPr>
                      <a:r>
                        <a:rPr lang="en-IE" sz="2300" b="0" i="0" u="none" strike="noStrike">
                          <a:effectLst/>
                          <a:latin typeface="Calibri" panose="020F0502020204030204" pitchFamily="34" charset="0"/>
                          <a:ea typeface="Calibri" panose="020F0502020204030204" pitchFamily="34" charset="0"/>
                          <a:cs typeface="Calibri" panose="020F0502020204030204" pitchFamily="34" charset="0"/>
                        </a:rPr>
                        <a:t>RAM</a:t>
                      </a:r>
                      <a:endParaRPr lang="en-IE" sz="3500" b="0" i="0" u="none" strike="noStrike">
                        <a:effectLst/>
                        <a:latin typeface="Arial" panose="020B0604020202020204" pitchFamily="34" charset="0"/>
                      </a:endParaRPr>
                    </a:p>
                  </a:txBody>
                  <a:tcPr marL="132733" marR="132733" marT="1843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IE" sz="2300" b="0" i="0" u="none" strike="noStrike">
                          <a:effectLst/>
                          <a:latin typeface="Calibri" panose="020F0502020204030204" pitchFamily="34" charset="0"/>
                          <a:ea typeface="Calibri" panose="020F0502020204030204" pitchFamily="34" charset="0"/>
                          <a:cs typeface="Calibri" panose="020F0502020204030204" pitchFamily="34" charset="0"/>
                        </a:rPr>
                        <a:t>2 GB+</a:t>
                      </a:r>
                      <a:endParaRPr lang="en-IE" sz="3500" b="0" i="0" u="none" strike="noStrike">
                        <a:effectLst/>
                        <a:latin typeface="Arial" panose="020B0604020202020204" pitchFamily="34" charset="0"/>
                      </a:endParaRPr>
                    </a:p>
                  </a:txBody>
                  <a:tcPr marL="132733" marR="132733" marT="1843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26896034"/>
                  </a:ext>
                </a:extLst>
              </a:tr>
              <a:tr h="588419">
                <a:tc>
                  <a:txBody>
                    <a:bodyPr/>
                    <a:lstStyle/>
                    <a:p>
                      <a:pPr algn="l" fontAlgn="t">
                        <a:lnSpc>
                          <a:spcPct val="107000"/>
                        </a:lnSpc>
                        <a:spcBef>
                          <a:spcPts val="0"/>
                        </a:spcBef>
                        <a:spcAft>
                          <a:spcPts val="800"/>
                        </a:spcAft>
                      </a:pPr>
                      <a:r>
                        <a:rPr lang="en-IE" sz="2300" b="0" i="0" u="none" strike="noStrike" dirty="0">
                          <a:effectLst/>
                          <a:latin typeface="Calibri" panose="020F0502020204030204" pitchFamily="34" charset="0"/>
                          <a:ea typeface="Calibri" panose="020F0502020204030204" pitchFamily="34" charset="0"/>
                          <a:cs typeface="Calibri" panose="020F0502020204030204" pitchFamily="34" charset="0"/>
                        </a:rPr>
                        <a:t>Network</a:t>
                      </a:r>
                      <a:endParaRPr lang="en-IE" sz="3500" b="0" i="0" u="none" strike="noStrike" dirty="0">
                        <a:effectLst/>
                        <a:latin typeface="Arial" panose="020B0604020202020204" pitchFamily="34" charset="0"/>
                      </a:endParaRPr>
                    </a:p>
                  </a:txBody>
                  <a:tcPr marL="132733" marR="132733" marT="1843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IE" sz="2300" b="0" i="0" u="none" strike="noStrike">
                          <a:effectLst/>
                          <a:latin typeface="Calibri" panose="020F0502020204030204" pitchFamily="34" charset="0"/>
                          <a:ea typeface="Calibri" panose="020F0502020204030204" pitchFamily="34" charset="0"/>
                          <a:cs typeface="Calibri" panose="020F0502020204030204" pitchFamily="34" charset="0"/>
                        </a:rPr>
                        <a:t>10/100/1000 Mbps NIC</a:t>
                      </a:r>
                      <a:endParaRPr lang="en-IE" sz="3500" b="0" i="0" u="none" strike="noStrike">
                        <a:effectLst/>
                        <a:latin typeface="Arial" panose="020B0604020202020204" pitchFamily="34" charset="0"/>
                      </a:endParaRPr>
                    </a:p>
                  </a:txBody>
                  <a:tcPr marL="132733" marR="132733" marT="1843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6688383"/>
                  </a:ext>
                </a:extLst>
              </a:tr>
              <a:tr h="588419">
                <a:tc>
                  <a:txBody>
                    <a:bodyPr/>
                    <a:lstStyle/>
                    <a:p>
                      <a:pPr algn="l" fontAlgn="t">
                        <a:lnSpc>
                          <a:spcPct val="107000"/>
                        </a:lnSpc>
                        <a:spcBef>
                          <a:spcPts val="0"/>
                        </a:spcBef>
                        <a:spcAft>
                          <a:spcPts val="800"/>
                        </a:spcAft>
                      </a:pPr>
                      <a:r>
                        <a:rPr lang="en-IE" sz="2300" b="0" i="0" u="none" strike="noStrike">
                          <a:effectLst/>
                          <a:latin typeface="Calibri" panose="020F0502020204030204" pitchFamily="34" charset="0"/>
                          <a:ea typeface="Calibri" panose="020F0502020204030204" pitchFamily="34" charset="0"/>
                          <a:cs typeface="Calibri" panose="020F0502020204030204" pitchFamily="34" charset="0"/>
                        </a:rPr>
                        <a:t>Hard drive space</a:t>
                      </a:r>
                      <a:endParaRPr lang="en-IE" sz="3500" b="0" i="0" u="none" strike="noStrike">
                        <a:effectLst/>
                        <a:latin typeface="Arial" panose="020B0604020202020204" pitchFamily="34" charset="0"/>
                      </a:endParaRPr>
                    </a:p>
                  </a:txBody>
                  <a:tcPr marL="132733" marR="132733" marT="1843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IE" sz="2300" b="0" i="0" u="none" strike="noStrike">
                          <a:effectLst/>
                          <a:latin typeface="Calibri" panose="020F0502020204030204" pitchFamily="34" charset="0"/>
                          <a:ea typeface="Calibri" panose="020F0502020204030204" pitchFamily="34" charset="0"/>
                          <a:cs typeface="Calibri" panose="020F0502020204030204" pitchFamily="34" charset="0"/>
                        </a:rPr>
                        <a:t>120 GB</a:t>
                      </a:r>
                      <a:endParaRPr lang="en-IE" sz="3500" b="0" i="0" u="none" strike="noStrike">
                        <a:effectLst/>
                        <a:latin typeface="Arial" panose="020B0604020202020204" pitchFamily="34" charset="0"/>
                      </a:endParaRPr>
                    </a:p>
                  </a:txBody>
                  <a:tcPr marL="132733" marR="132733" marT="1843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15796448"/>
                  </a:ext>
                </a:extLst>
              </a:tr>
              <a:tr h="336281">
                <a:tc>
                  <a:txBody>
                    <a:bodyPr/>
                    <a:lstStyle/>
                    <a:p>
                      <a:pPr algn="l" fontAlgn="t">
                        <a:lnSpc>
                          <a:spcPct val="107000"/>
                        </a:lnSpc>
                        <a:spcBef>
                          <a:spcPts val="0"/>
                        </a:spcBef>
                        <a:spcAft>
                          <a:spcPts val="800"/>
                        </a:spcAft>
                      </a:pPr>
                      <a:r>
                        <a:rPr lang="en-IE" sz="2300" b="0" i="0" u="none" strike="noStrike">
                          <a:effectLst/>
                          <a:latin typeface="Calibri" panose="020F0502020204030204" pitchFamily="34" charset="0"/>
                          <a:ea typeface="Calibri" panose="020F0502020204030204" pitchFamily="34" charset="0"/>
                          <a:cs typeface="Calibri" panose="020F0502020204030204" pitchFamily="34" charset="0"/>
                        </a:rPr>
                        <a:t>Video</a:t>
                      </a:r>
                      <a:endParaRPr lang="en-IE" sz="3500" b="0" i="0" u="none" strike="noStrike">
                        <a:effectLst/>
                        <a:latin typeface="Arial" panose="020B0604020202020204" pitchFamily="34" charset="0"/>
                      </a:endParaRPr>
                    </a:p>
                  </a:txBody>
                  <a:tcPr marL="132733" marR="132733" marT="1843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IE" sz="2300" b="0" i="0" u="none" strike="noStrike" dirty="0">
                          <a:effectLst/>
                          <a:latin typeface="Calibri" panose="020F0502020204030204" pitchFamily="34" charset="0"/>
                          <a:ea typeface="Calibri" panose="020F0502020204030204" pitchFamily="34" charset="0"/>
                          <a:cs typeface="Calibri" panose="020F0502020204030204" pitchFamily="34" charset="0"/>
                        </a:rPr>
                        <a:t>128 MB Video RAM</a:t>
                      </a:r>
                      <a:endParaRPr lang="en-IE" sz="3500" b="0" i="0" u="none" strike="noStrike" dirty="0">
                        <a:effectLst/>
                        <a:latin typeface="Arial" panose="020B0604020202020204" pitchFamily="34" charset="0"/>
                      </a:endParaRPr>
                    </a:p>
                  </a:txBody>
                  <a:tcPr marL="132733" marR="132733" marT="1843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711766"/>
                  </a:ext>
                </a:extLst>
              </a:tr>
            </a:tbl>
          </a:graphicData>
        </a:graphic>
      </p:graphicFrame>
      <p:sp>
        <p:nvSpPr>
          <p:cNvPr id="5" name="TextBox 4">
            <a:extLst>
              <a:ext uri="{FF2B5EF4-FFF2-40B4-BE49-F238E27FC236}">
                <a16:creationId xmlns:a16="http://schemas.microsoft.com/office/drawing/2014/main" id="{D9B2928F-5DEF-A058-7DD1-B8A230DE5909}"/>
              </a:ext>
            </a:extLst>
          </p:cNvPr>
          <p:cNvSpPr txBox="1"/>
          <p:nvPr/>
        </p:nvSpPr>
        <p:spPr>
          <a:xfrm>
            <a:off x="5295318" y="1545928"/>
            <a:ext cx="6253213" cy="923330"/>
          </a:xfrm>
          <a:prstGeom prst="rect">
            <a:avLst/>
          </a:prstGeom>
          <a:noFill/>
        </p:spPr>
        <p:txBody>
          <a:bodyPr wrap="square" rtlCol="0">
            <a:spAutoFit/>
          </a:bodyPr>
          <a:lstStyle/>
          <a:p>
            <a:r>
              <a:rPr lang="en-US" sz="1800" dirty="0"/>
              <a:t>• The requirements for modest traffic up to 500 configured users and 25 simultaneous transfers.</a:t>
            </a:r>
          </a:p>
          <a:p>
            <a:endParaRPr lang="en-IE" dirty="0"/>
          </a:p>
        </p:txBody>
      </p:sp>
    </p:spTree>
    <p:extLst>
      <p:ext uri="{BB962C8B-B14F-4D97-AF65-F5344CB8AC3E}">
        <p14:creationId xmlns:p14="http://schemas.microsoft.com/office/powerpoint/2010/main" val="1708832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4C85272-F6F3-FBC1-2CE1-7110A7F8222F}"/>
              </a:ext>
            </a:extLst>
          </p:cNvPr>
          <p:cNvSpPr>
            <a:spLocks noGrp="1"/>
          </p:cNvSpPr>
          <p:nvPr>
            <p:ph type="title"/>
          </p:nvPr>
        </p:nvSpPr>
        <p:spPr>
          <a:xfrm>
            <a:off x="643467" y="321734"/>
            <a:ext cx="10905066" cy="1135737"/>
          </a:xfrm>
        </p:spPr>
        <p:txBody>
          <a:bodyPr>
            <a:normAutofit/>
          </a:bodyPr>
          <a:lstStyle/>
          <a:p>
            <a:r>
              <a:rPr lang="en-IE" sz="3600"/>
              <a:t>Web Servers  </a:t>
            </a:r>
            <a:endParaRPr lang="en-IE" sz="3600" dirty="0"/>
          </a:p>
        </p:txBody>
      </p:sp>
      <p:sp>
        <p:nvSpPr>
          <p:cNvPr id="3" name="Content Placeholder 2">
            <a:extLst>
              <a:ext uri="{FF2B5EF4-FFF2-40B4-BE49-F238E27FC236}">
                <a16:creationId xmlns:a16="http://schemas.microsoft.com/office/drawing/2014/main" id="{FCF183D8-CD3F-8EC5-3890-0340418D53FA}"/>
              </a:ext>
            </a:extLst>
          </p:cNvPr>
          <p:cNvSpPr>
            <a:spLocks noGrp="1"/>
          </p:cNvSpPr>
          <p:nvPr>
            <p:ph idx="1"/>
          </p:nvPr>
        </p:nvSpPr>
        <p:spPr>
          <a:xfrm>
            <a:off x="643469" y="1782981"/>
            <a:ext cx="4008384" cy="4393982"/>
          </a:xfrm>
        </p:spPr>
        <p:txBody>
          <a:bodyPr>
            <a:normAutofit/>
          </a:bodyPr>
          <a:lstStyle/>
          <a:p>
            <a:r>
              <a:rPr lang="en-IE" sz="1400"/>
              <a:t>A web server is a computer that stores web server software and a website’s component files. </a:t>
            </a:r>
          </a:p>
          <a:p>
            <a:r>
              <a:rPr lang="en-IE" sz="1400">
                <a:effectLst/>
                <a:latin typeface="Calibri" panose="020F0502020204030204" pitchFamily="34" charset="0"/>
                <a:ea typeface="Calibri" panose="020F0502020204030204" pitchFamily="34" charset="0"/>
              </a:rPr>
              <a:t>Web servers must respond quickly and deliver large files, especially when transferring complex multimedia objects like images or video clips. </a:t>
            </a:r>
          </a:p>
          <a:p>
            <a:r>
              <a:rPr lang="en-IE" sz="1400">
                <a:effectLst/>
                <a:latin typeface="Calibri" panose="020F0502020204030204" pitchFamily="34" charset="0"/>
                <a:ea typeface="Calibri" panose="020F0502020204030204" pitchFamily="34" charset="0"/>
              </a:rPr>
              <a:t>Web servers are responsible for maintaining communication with an internal database server and will need to be placed into a DMZ, which provides an extra layer of security. </a:t>
            </a:r>
          </a:p>
          <a:p>
            <a:r>
              <a:rPr lang="en-US" sz="1400"/>
              <a:t>The types of web servers we will need are Apache HTTP Server, Nginx, and Microsoft’s IIS. </a:t>
            </a:r>
          </a:p>
          <a:p>
            <a:r>
              <a:rPr lang="en-IE" sz="1400"/>
              <a:t>Hardware requirements for Web servers: Processor </a:t>
            </a:r>
            <a:r>
              <a:rPr lang="pl-PL" sz="1400"/>
              <a:t>2 x 1,6 GHz CPU</a:t>
            </a:r>
            <a:r>
              <a:rPr lang="en-IE" sz="1400"/>
              <a:t>, 3,5 GB RAM and </a:t>
            </a:r>
            <a:r>
              <a:rPr lang="en-US" sz="1400"/>
              <a:t>1x 40 GB of free space or more is recommended for the web shop data. 1x 40 GB of free space or more is recommended for software in the software requirements.</a:t>
            </a:r>
            <a:endParaRPr lang="en-IE" sz="1400"/>
          </a:p>
        </p:txBody>
      </p:sp>
      <p:grpSp>
        <p:nvGrpSpPr>
          <p:cNvPr id="69" name="Group 68">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70" name="Rectangle 69">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Isosceles Triangle 70">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Picture 6" descr="Diagram&#10;&#10;Description automatically generated">
            <a:extLst>
              <a:ext uri="{FF2B5EF4-FFF2-40B4-BE49-F238E27FC236}">
                <a16:creationId xmlns:a16="http://schemas.microsoft.com/office/drawing/2014/main" id="{8DA3BDE6-AA33-F4B1-E7F9-E58B9C7294B6}"/>
              </a:ext>
            </a:extLst>
          </p:cNvPr>
          <p:cNvPicPr>
            <a:picLocks noChangeAspect="1"/>
          </p:cNvPicPr>
          <p:nvPr/>
        </p:nvPicPr>
        <p:blipFill>
          <a:blip r:embed="rId2"/>
          <a:stretch>
            <a:fillRect/>
          </a:stretch>
        </p:blipFill>
        <p:spPr>
          <a:xfrm>
            <a:off x="5354450" y="1782982"/>
            <a:ext cx="6134949" cy="2116558"/>
          </a:xfrm>
          <a:prstGeom prst="rect">
            <a:avLst/>
          </a:prstGeom>
        </p:spPr>
      </p:pic>
      <p:grpSp>
        <p:nvGrpSpPr>
          <p:cNvPr id="73" name="Group 7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74" name="Isosceles Triangle 7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descr="A screenshot of a computer&#10;&#10;Description automatically generated with low confidence">
            <a:extLst>
              <a:ext uri="{FF2B5EF4-FFF2-40B4-BE49-F238E27FC236}">
                <a16:creationId xmlns:a16="http://schemas.microsoft.com/office/drawing/2014/main" id="{2488533A-418F-15AB-9C81-26FF2AD71862}"/>
              </a:ext>
            </a:extLst>
          </p:cNvPr>
          <p:cNvPicPr>
            <a:picLocks noChangeAspect="1"/>
          </p:cNvPicPr>
          <p:nvPr/>
        </p:nvPicPr>
        <p:blipFill>
          <a:blip r:embed="rId3"/>
          <a:stretch>
            <a:fillRect/>
          </a:stretch>
        </p:blipFill>
        <p:spPr>
          <a:xfrm>
            <a:off x="5295320" y="4141208"/>
            <a:ext cx="6253212" cy="1922863"/>
          </a:xfrm>
          <a:prstGeom prst="rect">
            <a:avLst/>
          </a:prstGeom>
        </p:spPr>
      </p:pic>
    </p:spTree>
    <p:extLst>
      <p:ext uri="{BB962C8B-B14F-4D97-AF65-F5344CB8AC3E}">
        <p14:creationId xmlns:p14="http://schemas.microsoft.com/office/powerpoint/2010/main" val="2568765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3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95455FE-FFAB-BCEA-4FFD-9573731D1D13}"/>
              </a:ext>
            </a:extLst>
          </p:cNvPr>
          <p:cNvSpPr>
            <a:spLocks noGrp="1"/>
          </p:cNvSpPr>
          <p:nvPr>
            <p:ph type="title"/>
          </p:nvPr>
        </p:nvSpPr>
        <p:spPr>
          <a:xfrm>
            <a:off x="643467" y="321734"/>
            <a:ext cx="10905066" cy="1135737"/>
          </a:xfrm>
        </p:spPr>
        <p:txBody>
          <a:bodyPr>
            <a:normAutofit/>
          </a:bodyPr>
          <a:lstStyle/>
          <a:p>
            <a:r>
              <a:rPr lang="en-IE" sz="3600"/>
              <a:t>Application Servers</a:t>
            </a:r>
          </a:p>
        </p:txBody>
      </p:sp>
      <p:sp>
        <p:nvSpPr>
          <p:cNvPr id="3" name="Content Placeholder 2">
            <a:extLst>
              <a:ext uri="{FF2B5EF4-FFF2-40B4-BE49-F238E27FC236}">
                <a16:creationId xmlns:a16="http://schemas.microsoft.com/office/drawing/2014/main" id="{B5FC18CA-D43D-5AD4-6EBA-E91C73780164}"/>
              </a:ext>
            </a:extLst>
          </p:cNvPr>
          <p:cNvSpPr>
            <a:spLocks noGrp="1"/>
          </p:cNvSpPr>
          <p:nvPr>
            <p:ph idx="1"/>
          </p:nvPr>
        </p:nvSpPr>
        <p:spPr>
          <a:xfrm>
            <a:off x="643469" y="1782981"/>
            <a:ext cx="4008384" cy="4393982"/>
          </a:xfrm>
        </p:spPr>
        <p:txBody>
          <a:bodyPr>
            <a:normAutofit/>
          </a:bodyPr>
          <a:lstStyle/>
          <a:p>
            <a:r>
              <a:rPr lang="en-US" sz="1700"/>
              <a:t>An application server is a server that hosts applications or software that delivers a business application through a communication protocol.</a:t>
            </a:r>
          </a:p>
          <a:p>
            <a:r>
              <a:rPr lang="en-US" sz="1700"/>
              <a:t>It is system software that resides between the operating system on one side, the external resources (such as a database management system [DBMS], communications and Internet services) on another side and the users’ applications on the third side. </a:t>
            </a:r>
          </a:p>
          <a:p>
            <a:r>
              <a:rPr lang="en-US" sz="1700"/>
              <a:t>We will use autocal which is a software suite that consists of a Windows application with a local database. </a:t>
            </a:r>
          </a:p>
          <a:p>
            <a:pPr marL="0" indent="0">
              <a:buNone/>
            </a:pPr>
            <a:endParaRPr lang="en-US" sz="1700"/>
          </a:p>
          <a:p>
            <a:endParaRPr lang="en-IE" sz="1700"/>
          </a:p>
        </p:txBody>
      </p:sp>
      <p:grpSp>
        <p:nvGrpSpPr>
          <p:cNvPr id="48" name="Group 3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6" name="Rectangle 3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a:extLst>
              <a:ext uri="{FF2B5EF4-FFF2-40B4-BE49-F238E27FC236}">
                <a16:creationId xmlns:a16="http://schemas.microsoft.com/office/drawing/2014/main" id="{5904C84A-AF1F-FE25-0CAB-8499CF99CD9F}"/>
              </a:ext>
            </a:extLst>
          </p:cNvPr>
          <p:cNvPicPr>
            <a:picLocks noChangeAspect="1"/>
          </p:cNvPicPr>
          <p:nvPr/>
        </p:nvPicPr>
        <p:blipFill>
          <a:blip r:embed="rId2"/>
          <a:stretch>
            <a:fillRect/>
          </a:stretch>
        </p:blipFill>
        <p:spPr>
          <a:xfrm>
            <a:off x="5813923" y="972865"/>
            <a:ext cx="4151309" cy="2926674"/>
          </a:xfrm>
          <a:prstGeom prst="rect">
            <a:avLst/>
          </a:prstGeom>
        </p:spPr>
      </p:pic>
      <p:grpSp>
        <p:nvGrpSpPr>
          <p:cNvPr id="49" name="Group 38">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40" name="Isosceles Triangle 3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4CD875FD-D217-2F45-D59F-4577B297F247}"/>
              </a:ext>
            </a:extLst>
          </p:cNvPr>
          <p:cNvPicPr>
            <a:picLocks noChangeAspect="1"/>
          </p:cNvPicPr>
          <p:nvPr/>
        </p:nvPicPr>
        <p:blipFill>
          <a:blip r:embed="rId3"/>
          <a:stretch>
            <a:fillRect/>
          </a:stretch>
        </p:blipFill>
        <p:spPr>
          <a:xfrm>
            <a:off x="5661044" y="4060406"/>
            <a:ext cx="5521764" cy="2084467"/>
          </a:xfrm>
          <a:prstGeom prst="rect">
            <a:avLst/>
          </a:prstGeom>
        </p:spPr>
      </p:pic>
    </p:spTree>
    <p:extLst>
      <p:ext uri="{BB962C8B-B14F-4D97-AF65-F5344CB8AC3E}">
        <p14:creationId xmlns:p14="http://schemas.microsoft.com/office/powerpoint/2010/main" val="4263131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96C0D51-3698-6BED-7769-318EBB7D7916}"/>
              </a:ext>
            </a:extLst>
          </p:cNvPr>
          <p:cNvSpPr>
            <a:spLocks noGrp="1"/>
          </p:cNvSpPr>
          <p:nvPr>
            <p:ph type="title"/>
          </p:nvPr>
        </p:nvSpPr>
        <p:spPr>
          <a:xfrm>
            <a:off x="643467" y="321734"/>
            <a:ext cx="10905066" cy="1135737"/>
          </a:xfrm>
        </p:spPr>
        <p:txBody>
          <a:bodyPr>
            <a:normAutofit/>
          </a:bodyPr>
          <a:lstStyle/>
          <a:p>
            <a:r>
              <a:rPr lang="en-IE" sz="3600"/>
              <a:t>Mail Servers</a:t>
            </a:r>
          </a:p>
        </p:txBody>
      </p:sp>
      <p:sp>
        <p:nvSpPr>
          <p:cNvPr id="3" name="Content Placeholder 2">
            <a:extLst>
              <a:ext uri="{FF2B5EF4-FFF2-40B4-BE49-F238E27FC236}">
                <a16:creationId xmlns:a16="http://schemas.microsoft.com/office/drawing/2014/main" id="{6D5CE8A4-776C-4893-F4F5-1CEB4AD62141}"/>
              </a:ext>
            </a:extLst>
          </p:cNvPr>
          <p:cNvSpPr>
            <a:spLocks noGrp="1"/>
          </p:cNvSpPr>
          <p:nvPr>
            <p:ph idx="1"/>
          </p:nvPr>
        </p:nvSpPr>
        <p:spPr>
          <a:xfrm>
            <a:off x="643469" y="1782981"/>
            <a:ext cx="4008384" cy="4393982"/>
          </a:xfrm>
        </p:spPr>
        <p:txBody>
          <a:bodyPr>
            <a:normAutofit/>
          </a:bodyPr>
          <a:lstStyle/>
          <a:p>
            <a:r>
              <a:rPr lang="en-US" sz="1800" dirty="0"/>
              <a:t>A mail server also known as a mail transfer agent, or MTA; mail transport agent; mail router; or internet mailer is an application that receives incoming email from local users and remote senders and forwards outgoing messages for delivery. </a:t>
            </a:r>
          </a:p>
          <a:p>
            <a:r>
              <a:rPr lang="en-US" sz="1800" dirty="0"/>
              <a:t>The mail server will also be placed in the DMZ, to protect the hosts most vulnerable to attack. </a:t>
            </a:r>
          </a:p>
          <a:p>
            <a:endParaRPr lang="en-US" sz="2000" dirty="0"/>
          </a:p>
          <a:p>
            <a:endParaRPr lang="en-US" sz="2000" dirty="0"/>
          </a:p>
          <a:p>
            <a:endParaRPr lang="en-IE" sz="2000" dirty="0"/>
          </a:p>
        </p:txBody>
      </p:sp>
      <p:grpSp>
        <p:nvGrpSpPr>
          <p:cNvPr id="15" name="Group 14">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0" name="Rectangle 19">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Rectangle 1">
            <a:extLst>
              <a:ext uri="{FF2B5EF4-FFF2-40B4-BE49-F238E27FC236}">
                <a16:creationId xmlns:a16="http://schemas.microsoft.com/office/drawing/2014/main" id="{10DEBDF8-5368-CCA2-171F-99C9A0921750}"/>
              </a:ext>
            </a:extLst>
          </p:cNvPr>
          <p:cNvSpPr>
            <a:spLocks noChangeArrowheads="1"/>
          </p:cNvSpPr>
          <p:nvPr/>
        </p:nvSpPr>
        <p:spPr bwMode="auto">
          <a:xfrm>
            <a:off x="2171420" y="465977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E"/>
          </a:p>
        </p:txBody>
      </p:sp>
      <p:graphicFrame>
        <p:nvGraphicFramePr>
          <p:cNvPr id="7" name="Table 6">
            <a:extLst>
              <a:ext uri="{FF2B5EF4-FFF2-40B4-BE49-F238E27FC236}">
                <a16:creationId xmlns:a16="http://schemas.microsoft.com/office/drawing/2014/main" id="{3742DE5B-0CBE-20B3-C731-78CA6356945A}"/>
              </a:ext>
            </a:extLst>
          </p:cNvPr>
          <p:cNvGraphicFramePr>
            <a:graphicFrameLocks noGrp="1"/>
          </p:cNvGraphicFramePr>
          <p:nvPr>
            <p:extLst>
              <p:ext uri="{D42A27DB-BD31-4B8C-83A1-F6EECF244321}">
                <p14:modId xmlns:p14="http://schemas.microsoft.com/office/powerpoint/2010/main" val="137237166"/>
              </p:ext>
            </p:extLst>
          </p:nvPr>
        </p:nvGraphicFramePr>
        <p:xfrm>
          <a:off x="5384232" y="2643105"/>
          <a:ext cx="6075386" cy="2641264"/>
        </p:xfrm>
        <a:graphic>
          <a:graphicData uri="http://schemas.openxmlformats.org/drawingml/2006/table">
            <a:tbl>
              <a:tblPr firstRow="1" firstCol="1" bandRow="1"/>
              <a:tblGrid>
                <a:gridCol w="985533">
                  <a:extLst>
                    <a:ext uri="{9D8B030D-6E8A-4147-A177-3AD203B41FA5}">
                      <a16:colId xmlns:a16="http://schemas.microsoft.com/office/drawing/2014/main" val="3175311785"/>
                    </a:ext>
                  </a:extLst>
                </a:gridCol>
                <a:gridCol w="1883846">
                  <a:extLst>
                    <a:ext uri="{9D8B030D-6E8A-4147-A177-3AD203B41FA5}">
                      <a16:colId xmlns:a16="http://schemas.microsoft.com/office/drawing/2014/main" val="610283675"/>
                    </a:ext>
                  </a:extLst>
                </a:gridCol>
                <a:gridCol w="1131014">
                  <a:extLst>
                    <a:ext uri="{9D8B030D-6E8A-4147-A177-3AD203B41FA5}">
                      <a16:colId xmlns:a16="http://schemas.microsoft.com/office/drawing/2014/main" val="4045849533"/>
                    </a:ext>
                  </a:extLst>
                </a:gridCol>
                <a:gridCol w="2074993">
                  <a:extLst>
                    <a:ext uri="{9D8B030D-6E8A-4147-A177-3AD203B41FA5}">
                      <a16:colId xmlns:a16="http://schemas.microsoft.com/office/drawing/2014/main" val="1013925230"/>
                    </a:ext>
                  </a:extLst>
                </a:gridCol>
              </a:tblGrid>
              <a:tr h="414293">
                <a:tc>
                  <a:txBody>
                    <a:bodyPr/>
                    <a:lstStyle/>
                    <a:p>
                      <a:pPr>
                        <a:lnSpc>
                          <a:spcPct val="107000"/>
                        </a:lnSpc>
                        <a:spcAft>
                          <a:spcPts val="800"/>
                        </a:spcAft>
                      </a:pPr>
                      <a:r>
                        <a:rPr lang="en-IE" sz="2200" b="1">
                          <a:effectLst/>
                          <a:latin typeface="Calibri" panose="020F0502020204030204" pitchFamily="34" charset="0"/>
                          <a:ea typeface="Calibri" panose="020F0502020204030204" pitchFamily="34" charset="0"/>
                          <a:cs typeface="Calibri" panose="020F0502020204030204" pitchFamily="34" charset="0"/>
                        </a:rPr>
                        <a:t>Users</a:t>
                      </a:r>
                      <a:endParaRPr lang="en-IE" sz="2000">
                        <a:effectLst/>
                        <a:latin typeface="Calibri" panose="020F0502020204030204" pitchFamily="34" charset="0"/>
                        <a:ea typeface="Calibri" panose="020F0502020204030204" pitchFamily="34" charset="0"/>
                        <a:cs typeface="Times New Roman" panose="02020603050405020304" pitchFamily="18" charset="0"/>
                      </a:endParaRPr>
                    </a:p>
                  </a:txBody>
                  <a:tcPr marL="127040" marR="1270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E" sz="2200" b="1">
                          <a:effectLst/>
                          <a:latin typeface="Calibri" panose="020F0502020204030204" pitchFamily="34" charset="0"/>
                          <a:ea typeface="Calibri" panose="020F0502020204030204" pitchFamily="34" charset="0"/>
                          <a:cs typeface="Calibri" panose="020F0502020204030204" pitchFamily="34" charset="0"/>
                        </a:rPr>
                        <a:t>Processor </a:t>
                      </a:r>
                      <a:endParaRPr lang="en-IE" sz="2000">
                        <a:effectLst/>
                        <a:latin typeface="Calibri" panose="020F0502020204030204" pitchFamily="34" charset="0"/>
                        <a:ea typeface="Calibri" panose="020F0502020204030204" pitchFamily="34" charset="0"/>
                        <a:cs typeface="Times New Roman" panose="02020603050405020304" pitchFamily="18" charset="0"/>
                      </a:endParaRPr>
                    </a:p>
                  </a:txBody>
                  <a:tcPr marL="127040" marR="1270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E" sz="2200" b="1">
                          <a:effectLst/>
                          <a:latin typeface="Calibri" panose="020F0502020204030204" pitchFamily="34" charset="0"/>
                          <a:ea typeface="Calibri" panose="020F0502020204030204" pitchFamily="34" charset="0"/>
                          <a:cs typeface="Calibri" panose="020F0502020204030204" pitchFamily="34" charset="0"/>
                        </a:rPr>
                        <a:t>RAM</a:t>
                      </a:r>
                      <a:endParaRPr lang="en-IE" sz="2000">
                        <a:effectLst/>
                        <a:latin typeface="Calibri" panose="020F0502020204030204" pitchFamily="34" charset="0"/>
                        <a:ea typeface="Calibri" panose="020F0502020204030204" pitchFamily="34" charset="0"/>
                        <a:cs typeface="Times New Roman" panose="02020603050405020304" pitchFamily="18" charset="0"/>
                      </a:endParaRPr>
                    </a:p>
                  </a:txBody>
                  <a:tcPr marL="127040" marR="1270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E" sz="2200" b="1">
                          <a:effectLst/>
                          <a:latin typeface="Calibri" panose="020F0502020204030204" pitchFamily="34" charset="0"/>
                          <a:ea typeface="Calibri" panose="020F0502020204030204" pitchFamily="34" charset="0"/>
                          <a:cs typeface="Calibri" panose="020F0502020204030204" pitchFamily="34" charset="0"/>
                        </a:rPr>
                        <a:t>Hard Drives</a:t>
                      </a:r>
                      <a:endParaRPr lang="en-IE" sz="2000">
                        <a:effectLst/>
                        <a:latin typeface="Calibri" panose="020F0502020204030204" pitchFamily="34" charset="0"/>
                        <a:ea typeface="Calibri" panose="020F0502020204030204" pitchFamily="34" charset="0"/>
                        <a:cs typeface="Times New Roman" panose="02020603050405020304" pitchFamily="18" charset="0"/>
                      </a:endParaRPr>
                    </a:p>
                  </a:txBody>
                  <a:tcPr marL="127040" marR="1270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68525550"/>
                  </a:ext>
                </a:extLst>
              </a:tr>
              <a:tr h="2226971">
                <a:tc>
                  <a:txBody>
                    <a:bodyPr/>
                    <a:lstStyle/>
                    <a:p>
                      <a:pPr>
                        <a:lnSpc>
                          <a:spcPct val="107000"/>
                        </a:lnSpc>
                        <a:spcAft>
                          <a:spcPts val="800"/>
                        </a:spcAft>
                      </a:pPr>
                      <a:r>
                        <a:rPr lang="en-IE" sz="2200" dirty="0">
                          <a:effectLst/>
                          <a:latin typeface="Calibri" panose="020F0502020204030204" pitchFamily="34" charset="0"/>
                          <a:ea typeface="Calibri" panose="020F0502020204030204" pitchFamily="34" charset="0"/>
                          <a:cs typeface="Calibri" panose="020F0502020204030204" pitchFamily="34" charset="0"/>
                        </a:rPr>
                        <a:t>2500+</a:t>
                      </a:r>
                      <a:endParaRPr lang="en-I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127040" marR="1270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E" sz="2200" dirty="0">
                          <a:effectLst/>
                          <a:latin typeface="Calibri" panose="020F0502020204030204" pitchFamily="34" charset="0"/>
                          <a:ea typeface="Calibri" panose="020F0502020204030204" pitchFamily="34" charset="0"/>
                          <a:cs typeface="Calibri" panose="020F0502020204030204" pitchFamily="34" charset="0"/>
                        </a:rPr>
                        <a:t>3.5 GHz Processor or higher with at least 8 cores</a:t>
                      </a:r>
                      <a:endParaRPr lang="en-I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127040" marR="1270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E" sz="2200">
                          <a:effectLst/>
                          <a:latin typeface="Calibri" panose="020F0502020204030204" pitchFamily="34" charset="0"/>
                          <a:ea typeface="Calibri" panose="020F0502020204030204" pitchFamily="34" charset="0"/>
                          <a:cs typeface="Calibri" panose="020F0502020204030204" pitchFamily="34" charset="0"/>
                        </a:rPr>
                        <a:t>32 GB</a:t>
                      </a:r>
                      <a:endParaRPr lang="en-IE" sz="2000">
                        <a:effectLst/>
                        <a:latin typeface="Calibri" panose="020F0502020204030204" pitchFamily="34" charset="0"/>
                        <a:ea typeface="Calibri" panose="020F0502020204030204" pitchFamily="34" charset="0"/>
                        <a:cs typeface="Times New Roman" panose="02020603050405020304" pitchFamily="18" charset="0"/>
                      </a:endParaRPr>
                    </a:p>
                  </a:txBody>
                  <a:tcPr marL="127040" marR="1270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E" sz="2200" dirty="0">
                          <a:effectLst/>
                          <a:latin typeface="Calibri" panose="020F0502020204030204" pitchFamily="34" charset="0"/>
                          <a:ea typeface="Calibri" panose="020F0502020204030204" pitchFamily="34" charset="0"/>
                          <a:cs typeface="Calibri" panose="020F0502020204030204" pitchFamily="34" charset="0"/>
                        </a:rPr>
                        <a:t>RAID 1 Array (System Drive) + RAID 10 Array (Mail Storage) + RAID 1 Array (Log Files)</a:t>
                      </a:r>
                      <a:endParaRPr lang="en-I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127040" marR="1270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59372372"/>
                  </a:ext>
                </a:extLst>
              </a:tr>
            </a:tbl>
          </a:graphicData>
        </a:graphic>
      </p:graphicFrame>
      <p:pic>
        <p:nvPicPr>
          <p:cNvPr id="9" name="Picture 8" descr="How does Email Works? What is SMTP? | Osi model, Transmission control  protocol, Email">
            <a:extLst>
              <a:ext uri="{FF2B5EF4-FFF2-40B4-BE49-F238E27FC236}">
                <a16:creationId xmlns:a16="http://schemas.microsoft.com/office/drawing/2014/main" id="{3802688B-2ED9-A1CF-351F-13D952C4C32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4059" y="4380441"/>
            <a:ext cx="3587303" cy="2017580"/>
          </a:xfrm>
          <a:prstGeom prst="rect">
            <a:avLst/>
          </a:prstGeom>
          <a:noFill/>
          <a:ln>
            <a:noFill/>
          </a:ln>
        </p:spPr>
      </p:pic>
      <p:sp>
        <p:nvSpPr>
          <p:cNvPr id="10" name="TextBox 9">
            <a:extLst>
              <a:ext uri="{FF2B5EF4-FFF2-40B4-BE49-F238E27FC236}">
                <a16:creationId xmlns:a16="http://schemas.microsoft.com/office/drawing/2014/main" id="{2AB5062A-9FCE-FE2D-C784-A1A8F6FD6E6A}"/>
              </a:ext>
            </a:extLst>
          </p:cNvPr>
          <p:cNvSpPr txBox="1"/>
          <p:nvPr/>
        </p:nvSpPr>
        <p:spPr>
          <a:xfrm>
            <a:off x="5295320" y="2028472"/>
            <a:ext cx="6253211" cy="369332"/>
          </a:xfrm>
          <a:prstGeom prst="rect">
            <a:avLst/>
          </a:prstGeom>
          <a:noFill/>
        </p:spPr>
        <p:txBody>
          <a:bodyPr wrap="square" rtlCol="0">
            <a:spAutoFit/>
          </a:bodyPr>
          <a:lstStyle/>
          <a:p>
            <a:r>
              <a:rPr lang="en-IE" dirty="0"/>
              <a:t>• Email Server System Requirements </a:t>
            </a:r>
          </a:p>
        </p:txBody>
      </p:sp>
    </p:spTree>
    <p:extLst>
      <p:ext uri="{BB962C8B-B14F-4D97-AF65-F5344CB8AC3E}">
        <p14:creationId xmlns:p14="http://schemas.microsoft.com/office/powerpoint/2010/main" val="1000152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6" name="Arc 25">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8C3FECC-D616-69A6-3867-F48143F51307}"/>
              </a:ext>
            </a:extLst>
          </p:cNvPr>
          <p:cNvSpPr>
            <a:spLocks noGrp="1"/>
          </p:cNvSpPr>
          <p:nvPr>
            <p:ph type="title"/>
          </p:nvPr>
        </p:nvSpPr>
        <p:spPr>
          <a:xfrm>
            <a:off x="5894962" y="479493"/>
            <a:ext cx="5458838" cy="1325563"/>
          </a:xfrm>
        </p:spPr>
        <p:txBody>
          <a:bodyPr>
            <a:normAutofit/>
          </a:bodyPr>
          <a:lstStyle/>
          <a:p>
            <a:r>
              <a:rPr lang="en-IE" dirty="0"/>
              <a:t>Proxy Servers </a:t>
            </a:r>
          </a:p>
        </p:txBody>
      </p:sp>
      <p:sp>
        <p:nvSpPr>
          <p:cNvPr id="28" name="Freeform: Shape 27">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C6A76918-500B-CB4A-9DFB-B4FE6FDDDA47}"/>
              </a:ext>
            </a:extLst>
          </p:cNvPr>
          <p:cNvPicPr>
            <a:picLocks noChangeAspect="1"/>
          </p:cNvPicPr>
          <p:nvPr/>
        </p:nvPicPr>
        <p:blipFill>
          <a:blip r:embed="rId2"/>
          <a:stretch>
            <a:fillRect/>
          </a:stretch>
        </p:blipFill>
        <p:spPr>
          <a:xfrm>
            <a:off x="703182" y="2096037"/>
            <a:ext cx="4777381" cy="24961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D5607406-2C97-8FBD-2625-9AB04988CF08}"/>
              </a:ext>
            </a:extLst>
          </p:cNvPr>
          <p:cNvSpPr>
            <a:spLocks noGrp="1"/>
          </p:cNvSpPr>
          <p:nvPr>
            <p:ph idx="1"/>
          </p:nvPr>
        </p:nvSpPr>
        <p:spPr>
          <a:xfrm>
            <a:off x="5894962" y="1984443"/>
            <a:ext cx="5458838" cy="4192520"/>
          </a:xfrm>
        </p:spPr>
        <p:txBody>
          <a:bodyPr>
            <a:normAutofit/>
          </a:bodyPr>
          <a:lstStyle/>
          <a:p>
            <a:r>
              <a:rPr lang="en-US" sz="1600" dirty="0"/>
              <a:t>A proxy server is an intermediary server that retrieves data from an Internet source, such as a webpage, on behalf of a user. They act as additional data security boundaries protecting users from malicious activity on the internet.</a:t>
            </a:r>
          </a:p>
          <a:p>
            <a:r>
              <a:rPr lang="en-US" sz="1600" dirty="0"/>
              <a:t>The proxy server will reside between the user’s computer and the destination servers on the Internet.</a:t>
            </a:r>
          </a:p>
          <a:p>
            <a:r>
              <a:rPr lang="en-US" sz="1600" dirty="0"/>
              <a:t>The Proxy server should support GET, POST, and CONNECT methods. There should be connectivity between the Management Server and the proxy server.</a:t>
            </a:r>
          </a:p>
          <a:p>
            <a:r>
              <a:rPr lang="en-US" sz="1600" dirty="0"/>
              <a:t>There should be connectivity between the proxy server and the resources that the Management Server needs to access.</a:t>
            </a:r>
          </a:p>
          <a:p>
            <a:r>
              <a:rPr lang="en-US" sz="1600" dirty="0"/>
              <a:t>We will have a processor twice as fast as the minimum, as well as four times the minimum required memory — 2GHz and 2GB. 40GB of hard drive space. 32MB of Ram for each gigabyte of disk space set aside for caching.</a:t>
            </a:r>
          </a:p>
          <a:p>
            <a:endParaRPr lang="en-US" sz="1500" dirty="0"/>
          </a:p>
          <a:p>
            <a:endParaRPr lang="en-IE" sz="1500" dirty="0"/>
          </a:p>
        </p:txBody>
      </p:sp>
    </p:spTree>
    <p:extLst>
      <p:ext uri="{BB962C8B-B14F-4D97-AF65-F5344CB8AC3E}">
        <p14:creationId xmlns:p14="http://schemas.microsoft.com/office/powerpoint/2010/main" val="2532967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FF2CF9E-0C74-06C4-B7C4-0D48C2917F1A}"/>
              </a:ext>
            </a:extLst>
          </p:cNvPr>
          <p:cNvSpPr>
            <a:spLocks noGrp="1"/>
          </p:cNvSpPr>
          <p:nvPr>
            <p:ph type="title"/>
          </p:nvPr>
        </p:nvSpPr>
        <p:spPr>
          <a:xfrm>
            <a:off x="6412121" y="321734"/>
            <a:ext cx="5136412" cy="1135737"/>
          </a:xfrm>
        </p:spPr>
        <p:txBody>
          <a:bodyPr>
            <a:normAutofit/>
          </a:bodyPr>
          <a:lstStyle/>
          <a:p>
            <a:r>
              <a:rPr lang="en-IE" sz="3600" dirty="0"/>
              <a:t>FTP Server</a:t>
            </a:r>
          </a:p>
        </p:txBody>
      </p:sp>
      <p:pic>
        <p:nvPicPr>
          <p:cNvPr id="4" name="Picture 3" descr="Diagram&#10;&#10;Description automatically generated">
            <a:extLst>
              <a:ext uri="{FF2B5EF4-FFF2-40B4-BE49-F238E27FC236}">
                <a16:creationId xmlns:a16="http://schemas.microsoft.com/office/drawing/2014/main" id="{66025048-29C9-242D-0426-74FB8E757695}"/>
              </a:ext>
            </a:extLst>
          </p:cNvPr>
          <p:cNvPicPr>
            <a:picLocks noChangeAspect="1"/>
          </p:cNvPicPr>
          <p:nvPr/>
        </p:nvPicPr>
        <p:blipFill>
          <a:blip r:embed="rId2"/>
          <a:stretch>
            <a:fillRect/>
          </a:stretch>
        </p:blipFill>
        <p:spPr>
          <a:xfrm>
            <a:off x="643467" y="1425139"/>
            <a:ext cx="5290720" cy="4007720"/>
          </a:xfrm>
          <a:prstGeom prst="rect">
            <a:avLst/>
          </a:prstGeom>
        </p:spPr>
      </p:pic>
      <p:grpSp>
        <p:nvGrpSpPr>
          <p:cNvPr id="28" name="Group 10">
            <a:extLst>
              <a:ext uri="{FF2B5EF4-FFF2-40B4-BE49-F238E27FC236}">
                <a16:creationId xmlns:a16="http://schemas.microsoft.com/office/drawing/2014/main" id="{4724F874-E407-41A5-918C-1CF5DF5269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1097280" cy="1097280"/>
            <a:chOff x="11094720" y="0"/>
            <a:chExt cx="1097280" cy="1097280"/>
          </a:xfrm>
        </p:grpSpPr>
        <p:sp>
          <p:nvSpPr>
            <p:cNvPr id="12" name="Isosceles Triangle 11">
              <a:extLst>
                <a:ext uri="{FF2B5EF4-FFF2-40B4-BE49-F238E27FC236}">
                  <a16:creationId xmlns:a16="http://schemas.microsoft.com/office/drawing/2014/main" id="{EBB12D3E-DD63-469B-A687-14E38AE471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12">
              <a:extLst>
                <a:ext uri="{FF2B5EF4-FFF2-40B4-BE49-F238E27FC236}">
                  <a16:creationId xmlns:a16="http://schemas.microsoft.com/office/drawing/2014/main" id="{2CC10F17-490D-41AE-9B38-7F39AF7384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E5097E12-A442-C25D-E053-DDD29119FB0D}"/>
              </a:ext>
            </a:extLst>
          </p:cNvPr>
          <p:cNvSpPr>
            <a:spLocks noGrp="1"/>
          </p:cNvSpPr>
          <p:nvPr>
            <p:ph idx="1"/>
          </p:nvPr>
        </p:nvSpPr>
        <p:spPr>
          <a:xfrm>
            <a:off x="6412120" y="1782981"/>
            <a:ext cx="5136412" cy="4393982"/>
          </a:xfrm>
        </p:spPr>
        <p:txBody>
          <a:bodyPr>
            <a:normAutofit/>
          </a:bodyPr>
          <a:lstStyle/>
          <a:p>
            <a:r>
              <a:rPr lang="en-US" sz="1600" dirty="0"/>
              <a:t>An FTP server is a computer program that is built to handle data transfer between computers.</a:t>
            </a:r>
          </a:p>
          <a:p>
            <a:r>
              <a:rPr lang="en-US" sz="1600" dirty="0"/>
              <a:t>The server waits for clients to connect to it and issue commands that tell the server to upload, download, or list directories.</a:t>
            </a:r>
          </a:p>
          <a:p>
            <a:r>
              <a:rPr lang="en-US" sz="1600" dirty="0"/>
              <a:t>The FTP protocol is the commands the FTP server uses to accomplish this.</a:t>
            </a:r>
          </a:p>
          <a:p>
            <a:r>
              <a:rPr lang="en-US" sz="1600" dirty="0"/>
              <a:t>For FTP to work, there needs to be a client and a server. The client connects to the service. The client and server communicate back and forth. The server must validate that the client has access to parts of the server it's trying to access, and then the client copies the files to the directories.</a:t>
            </a:r>
          </a:p>
          <a:p>
            <a:r>
              <a:rPr lang="en-US" sz="1600" dirty="0"/>
              <a:t>FTP runs on two different Transmission Control Protocol ports: 20 and 21. FTP ports 20 and 21 must both be open on the network for successful file transfers.</a:t>
            </a:r>
          </a:p>
          <a:p>
            <a:endParaRPr lang="en-IE" sz="1900" dirty="0"/>
          </a:p>
        </p:txBody>
      </p:sp>
      <p:grpSp>
        <p:nvGrpSpPr>
          <p:cNvPr id="30" name="Group 14">
            <a:extLst>
              <a:ext uri="{FF2B5EF4-FFF2-40B4-BE49-F238E27FC236}">
                <a16:creationId xmlns:a16="http://schemas.microsoft.com/office/drawing/2014/main" id="{DC8D6E3B-FFED-480F-941D-FE376375B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31"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59510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FCF673-7ABB-0B99-DB66-2350706A64AE}"/>
              </a:ext>
            </a:extLst>
          </p:cNvPr>
          <p:cNvSpPr>
            <a:spLocks noGrp="1"/>
          </p:cNvSpPr>
          <p:nvPr>
            <p:ph type="title"/>
          </p:nvPr>
        </p:nvSpPr>
        <p:spPr>
          <a:xfrm>
            <a:off x="643467" y="321734"/>
            <a:ext cx="10905066" cy="1135737"/>
          </a:xfrm>
        </p:spPr>
        <p:txBody>
          <a:bodyPr>
            <a:normAutofit/>
          </a:bodyPr>
          <a:lstStyle/>
          <a:p>
            <a:r>
              <a:rPr lang="en-IE" sz="3600"/>
              <a:t>DHCP Server</a:t>
            </a:r>
          </a:p>
        </p:txBody>
      </p:sp>
      <p:sp>
        <p:nvSpPr>
          <p:cNvPr id="3" name="Content Placeholder 2">
            <a:extLst>
              <a:ext uri="{FF2B5EF4-FFF2-40B4-BE49-F238E27FC236}">
                <a16:creationId xmlns:a16="http://schemas.microsoft.com/office/drawing/2014/main" id="{4BB9A0ED-6024-00EC-24BB-B9F8086B1FA4}"/>
              </a:ext>
            </a:extLst>
          </p:cNvPr>
          <p:cNvSpPr>
            <a:spLocks noGrp="1"/>
          </p:cNvSpPr>
          <p:nvPr>
            <p:ph idx="1"/>
          </p:nvPr>
        </p:nvSpPr>
        <p:spPr>
          <a:xfrm>
            <a:off x="643469" y="1782981"/>
            <a:ext cx="4008384" cy="4393982"/>
          </a:xfrm>
        </p:spPr>
        <p:txBody>
          <a:bodyPr>
            <a:normAutofit lnSpcReduction="10000"/>
          </a:bodyPr>
          <a:lstStyle/>
          <a:p>
            <a:r>
              <a:rPr lang="en-US" sz="1600" dirty="0"/>
              <a:t>Dynamic Host Configuration Protocol is an automatic configuration protocol used on IP networks.</a:t>
            </a:r>
          </a:p>
          <a:p>
            <a:r>
              <a:rPr lang="en-US" sz="1600" dirty="0"/>
              <a:t>DHCP allows a computer to be configured automatically eliminating the need for intervention by a network administrator.</a:t>
            </a:r>
          </a:p>
          <a:p>
            <a:r>
              <a:rPr lang="en-US" sz="1600" dirty="0"/>
              <a:t>It provides a central database for keeping track of computer’s IP allocation, this prevents two computers from accidentally being configured with the same IP address.</a:t>
            </a:r>
          </a:p>
          <a:p>
            <a:r>
              <a:rPr lang="en-US" sz="1600" dirty="0"/>
              <a:t>Computers must be configured with specific IP information before they can communicate with other computers even on their own subnet.</a:t>
            </a:r>
          </a:p>
          <a:p>
            <a:r>
              <a:rPr lang="en-US" sz="1600" dirty="0"/>
              <a:t>At minimum they need IP Addresses and a Subnet mask.</a:t>
            </a:r>
          </a:p>
          <a:p>
            <a:r>
              <a:rPr lang="en-US" sz="1600" dirty="0"/>
              <a:t>The DHCP Server works on ports 67 and 68</a:t>
            </a:r>
            <a:endParaRPr lang="en-IE" sz="1600" dirty="0"/>
          </a:p>
        </p:txBody>
      </p:sp>
      <p:grpSp>
        <p:nvGrpSpPr>
          <p:cNvPr id="11" name="Group 1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A64B9AE9-FE69-9F20-F6D5-00F09FF5F964}"/>
              </a:ext>
            </a:extLst>
          </p:cNvPr>
          <p:cNvPicPr>
            <a:picLocks noChangeAspect="1"/>
          </p:cNvPicPr>
          <p:nvPr/>
        </p:nvPicPr>
        <p:blipFill>
          <a:blip r:embed="rId2"/>
          <a:stretch>
            <a:fillRect/>
          </a:stretch>
        </p:blipFill>
        <p:spPr>
          <a:xfrm>
            <a:off x="5295320" y="2243789"/>
            <a:ext cx="6253212" cy="3129491"/>
          </a:xfrm>
          <a:prstGeom prst="rect">
            <a:avLst/>
          </a:prstGeom>
        </p:spPr>
      </p:pic>
      <p:grpSp>
        <p:nvGrpSpPr>
          <p:cNvPr id="15"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3003867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375</TotalTime>
  <Words>1441</Words>
  <Application>Microsoft Office PowerPoint</Application>
  <PresentationFormat>Widescreen</PresentationFormat>
  <Paragraphs>91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Lan Design</vt:lpstr>
      <vt:lpstr>Servers </vt:lpstr>
      <vt:lpstr>File Servers</vt:lpstr>
      <vt:lpstr>Web Servers  </vt:lpstr>
      <vt:lpstr>Application Servers</vt:lpstr>
      <vt:lpstr>Mail Servers</vt:lpstr>
      <vt:lpstr>Proxy Servers </vt:lpstr>
      <vt:lpstr>FTP Server</vt:lpstr>
      <vt:lpstr>DHCP Server</vt:lpstr>
      <vt:lpstr>DNS</vt:lpstr>
      <vt:lpstr>NTP</vt:lpstr>
      <vt:lpstr>SYSLOG Protocol</vt:lpstr>
      <vt:lpstr>TFTP</vt:lpstr>
      <vt:lpstr>SSH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 Design</dc:title>
  <dc:creator>Daniel Gallagher - STUDENT</dc:creator>
  <cp:lastModifiedBy>Daniel Gallagher - STUDENT</cp:lastModifiedBy>
  <cp:revision>1</cp:revision>
  <dcterms:created xsi:type="dcterms:W3CDTF">2022-12-05T18:51:41Z</dcterms:created>
  <dcterms:modified xsi:type="dcterms:W3CDTF">2022-12-06T10:38:43Z</dcterms:modified>
</cp:coreProperties>
</file>