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9"/>
  </p:notesMasterIdLst>
  <p:sldIdLst>
    <p:sldId id="256" r:id="rId2"/>
    <p:sldId id="258" r:id="rId3"/>
    <p:sldId id="298" r:id="rId4"/>
    <p:sldId id="259" r:id="rId5"/>
    <p:sldId id="260" r:id="rId6"/>
    <p:sldId id="270" r:id="rId7"/>
    <p:sldId id="271" r:id="rId8"/>
    <p:sldId id="272" r:id="rId9"/>
    <p:sldId id="299" r:id="rId10"/>
    <p:sldId id="274" r:id="rId11"/>
    <p:sldId id="315" r:id="rId12"/>
    <p:sldId id="300" r:id="rId13"/>
    <p:sldId id="275" r:id="rId14"/>
    <p:sldId id="268" r:id="rId15"/>
    <p:sldId id="265" r:id="rId16"/>
    <p:sldId id="266" r:id="rId17"/>
    <p:sldId id="267" r:id="rId18"/>
    <p:sldId id="313" r:id="rId19"/>
    <p:sldId id="307" r:id="rId20"/>
    <p:sldId id="282" r:id="rId21"/>
    <p:sldId id="310" r:id="rId22"/>
    <p:sldId id="277" r:id="rId23"/>
    <p:sldId id="314" r:id="rId24"/>
    <p:sldId id="311" r:id="rId25"/>
    <p:sldId id="261" r:id="rId26"/>
    <p:sldId id="316" r:id="rId27"/>
    <p:sldId id="262" r:id="rId28"/>
    <p:sldId id="263" r:id="rId29"/>
    <p:sldId id="279" r:id="rId30"/>
    <p:sldId id="278" r:id="rId31"/>
    <p:sldId id="280" r:id="rId32"/>
    <p:sldId id="281" r:id="rId33"/>
    <p:sldId id="301" r:id="rId34"/>
    <p:sldId id="269" r:id="rId35"/>
    <p:sldId id="273" r:id="rId36"/>
    <p:sldId id="302" r:id="rId37"/>
    <p:sldId id="309"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382A1"/>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D1D8457-CD07-4F82-A98F-8B1F4B5620DD}" v="31" dt="2023-03-06T12:46:58.50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676" autoAdjust="0"/>
    <p:restoredTop sz="95352" autoAdjust="0"/>
  </p:normalViewPr>
  <p:slideViewPr>
    <p:cSldViewPr snapToGrid="0">
      <p:cViewPr varScale="1">
        <p:scale>
          <a:sx n="98" d="100"/>
          <a:sy n="98" d="100"/>
        </p:scale>
        <p:origin x="444"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45"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ia Griffin" userId="1001d356-1c4d-4cc5-bbba-423a5303bc77" providerId="ADAL" clId="{DD1D8457-CD07-4F82-A98F-8B1F4B5620DD}"/>
    <pc:docChg chg="undo custSel addSld delSld modSld sldOrd">
      <pc:chgData name="Maria Griffin" userId="1001d356-1c4d-4cc5-bbba-423a5303bc77" providerId="ADAL" clId="{DD1D8457-CD07-4F82-A98F-8B1F4B5620DD}" dt="2023-03-06T13:15:27.345" v="349"/>
      <pc:docMkLst>
        <pc:docMk/>
      </pc:docMkLst>
      <pc:sldChg chg="modSp mod">
        <pc:chgData name="Maria Griffin" userId="1001d356-1c4d-4cc5-bbba-423a5303bc77" providerId="ADAL" clId="{DD1D8457-CD07-4F82-A98F-8B1F4B5620DD}" dt="2023-03-01T13:40:24.083" v="6" actId="1076"/>
        <pc:sldMkLst>
          <pc:docMk/>
          <pc:sldMk cId="345563300" sldId="256"/>
        </pc:sldMkLst>
        <pc:spChg chg="mod">
          <ac:chgData name="Maria Griffin" userId="1001d356-1c4d-4cc5-bbba-423a5303bc77" providerId="ADAL" clId="{DD1D8457-CD07-4F82-A98F-8B1F4B5620DD}" dt="2023-03-01T13:40:21.123" v="4" actId="1076"/>
          <ac:spMkLst>
            <pc:docMk/>
            <pc:sldMk cId="345563300" sldId="256"/>
            <ac:spMk id="2" creationId="{00000000-0000-0000-0000-000000000000}"/>
          </ac:spMkLst>
        </pc:spChg>
        <pc:picChg chg="mod">
          <ac:chgData name="Maria Griffin" userId="1001d356-1c4d-4cc5-bbba-423a5303bc77" providerId="ADAL" clId="{DD1D8457-CD07-4F82-A98F-8B1F4B5620DD}" dt="2023-03-01T13:40:13.593" v="1" actId="1076"/>
          <ac:picMkLst>
            <pc:docMk/>
            <pc:sldMk cId="345563300" sldId="256"/>
            <ac:picMk id="5" creationId="{00000000-0000-0000-0000-000000000000}"/>
          </ac:picMkLst>
        </pc:picChg>
        <pc:picChg chg="mod">
          <ac:chgData name="Maria Griffin" userId="1001d356-1c4d-4cc5-bbba-423a5303bc77" providerId="ADAL" clId="{DD1D8457-CD07-4F82-A98F-8B1F4B5620DD}" dt="2023-03-01T13:40:24.083" v="6" actId="1076"/>
          <ac:picMkLst>
            <pc:docMk/>
            <pc:sldMk cId="345563300" sldId="256"/>
            <ac:picMk id="6" creationId="{00000000-0000-0000-0000-000000000000}"/>
          </ac:picMkLst>
        </pc:picChg>
      </pc:sldChg>
      <pc:sldChg chg="modSp mod">
        <pc:chgData name="Maria Griffin" userId="1001d356-1c4d-4cc5-bbba-423a5303bc77" providerId="ADAL" clId="{DD1D8457-CD07-4F82-A98F-8B1F4B5620DD}" dt="2023-03-01T13:40:37.443" v="9" actId="1076"/>
        <pc:sldMkLst>
          <pc:docMk/>
          <pc:sldMk cId="1158617860" sldId="258"/>
        </pc:sldMkLst>
        <pc:spChg chg="mod">
          <ac:chgData name="Maria Griffin" userId="1001d356-1c4d-4cc5-bbba-423a5303bc77" providerId="ADAL" clId="{DD1D8457-CD07-4F82-A98F-8B1F4B5620DD}" dt="2023-03-01T13:40:37.443" v="9" actId="1076"/>
          <ac:spMkLst>
            <pc:docMk/>
            <pc:sldMk cId="1158617860" sldId="258"/>
            <ac:spMk id="3" creationId="{00000000-0000-0000-0000-000000000000}"/>
          </ac:spMkLst>
        </pc:spChg>
        <pc:picChg chg="mod">
          <ac:chgData name="Maria Griffin" userId="1001d356-1c4d-4cc5-bbba-423a5303bc77" providerId="ADAL" clId="{DD1D8457-CD07-4F82-A98F-8B1F4B5620DD}" dt="2023-03-01T13:40:32.153" v="7" actId="1076"/>
          <ac:picMkLst>
            <pc:docMk/>
            <pc:sldMk cId="1158617860" sldId="258"/>
            <ac:picMk id="17410" creationId="{00000000-0000-0000-0000-000000000000}"/>
          </ac:picMkLst>
        </pc:picChg>
      </pc:sldChg>
      <pc:sldChg chg="modSp mod">
        <pc:chgData name="Maria Griffin" userId="1001d356-1c4d-4cc5-bbba-423a5303bc77" providerId="ADAL" clId="{DD1D8457-CD07-4F82-A98F-8B1F4B5620DD}" dt="2023-03-06T12:02:32.562" v="19" actId="14100"/>
        <pc:sldMkLst>
          <pc:docMk/>
          <pc:sldMk cId="2748563585" sldId="259"/>
        </pc:sldMkLst>
        <pc:spChg chg="mod">
          <ac:chgData name="Maria Griffin" userId="1001d356-1c4d-4cc5-bbba-423a5303bc77" providerId="ADAL" clId="{DD1D8457-CD07-4F82-A98F-8B1F4B5620DD}" dt="2023-03-06T12:02:32.562" v="19" actId="14100"/>
          <ac:spMkLst>
            <pc:docMk/>
            <pc:sldMk cId="2748563585" sldId="259"/>
            <ac:spMk id="2" creationId="{00000000-0000-0000-0000-000000000000}"/>
          </ac:spMkLst>
        </pc:spChg>
      </pc:sldChg>
      <pc:sldChg chg="ord">
        <pc:chgData name="Maria Griffin" userId="1001d356-1c4d-4cc5-bbba-423a5303bc77" providerId="ADAL" clId="{DD1D8457-CD07-4F82-A98F-8B1F4B5620DD}" dt="2023-03-06T13:14:12.976" v="347"/>
        <pc:sldMkLst>
          <pc:docMk/>
          <pc:sldMk cId="2528529307" sldId="261"/>
        </pc:sldMkLst>
      </pc:sldChg>
      <pc:sldChg chg="del">
        <pc:chgData name="Maria Griffin" userId="1001d356-1c4d-4cc5-bbba-423a5303bc77" providerId="ADAL" clId="{DD1D8457-CD07-4F82-A98F-8B1F4B5620DD}" dt="2023-03-01T13:41:52.223" v="18" actId="47"/>
        <pc:sldMkLst>
          <pc:docMk/>
          <pc:sldMk cId="818750006" sldId="264"/>
        </pc:sldMkLst>
      </pc:sldChg>
      <pc:sldChg chg="addSp delSp modSp mod setBg">
        <pc:chgData name="Maria Griffin" userId="1001d356-1c4d-4cc5-bbba-423a5303bc77" providerId="ADAL" clId="{DD1D8457-CD07-4F82-A98F-8B1F4B5620DD}" dt="2023-03-06T12:38:55.219" v="250" actId="113"/>
        <pc:sldMkLst>
          <pc:docMk/>
          <pc:sldMk cId="4231002015" sldId="265"/>
        </pc:sldMkLst>
        <pc:spChg chg="mod">
          <ac:chgData name="Maria Griffin" userId="1001d356-1c4d-4cc5-bbba-423a5303bc77" providerId="ADAL" clId="{DD1D8457-CD07-4F82-A98F-8B1F4B5620DD}" dt="2023-03-06T12:32:54.996" v="234" actId="26606"/>
          <ac:spMkLst>
            <pc:docMk/>
            <pc:sldMk cId="4231002015" sldId="265"/>
            <ac:spMk id="2" creationId="{00000000-0000-0000-0000-000000000000}"/>
          </ac:spMkLst>
        </pc:spChg>
        <pc:spChg chg="mod">
          <ac:chgData name="Maria Griffin" userId="1001d356-1c4d-4cc5-bbba-423a5303bc77" providerId="ADAL" clId="{DD1D8457-CD07-4F82-A98F-8B1F4B5620DD}" dt="2023-03-06T12:38:55.219" v="250" actId="113"/>
          <ac:spMkLst>
            <pc:docMk/>
            <pc:sldMk cId="4231002015" sldId="265"/>
            <ac:spMk id="3" creationId="{00000000-0000-0000-0000-000000000000}"/>
          </ac:spMkLst>
        </pc:spChg>
        <pc:spChg chg="add del">
          <ac:chgData name="Maria Griffin" userId="1001d356-1c4d-4cc5-bbba-423a5303bc77" providerId="ADAL" clId="{DD1D8457-CD07-4F82-A98F-8B1F4B5620DD}" dt="2023-03-06T12:32:54.996" v="234" actId="26606"/>
          <ac:spMkLst>
            <pc:docMk/>
            <pc:sldMk cId="4231002015" sldId="265"/>
            <ac:spMk id="13" creationId="{FF9B822F-893E-44C8-963C-64F50ACECBB2}"/>
          </ac:spMkLst>
        </pc:spChg>
        <pc:spChg chg="add del">
          <ac:chgData name="Maria Griffin" userId="1001d356-1c4d-4cc5-bbba-423a5303bc77" providerId="ADAL" clId="{DD1D8457-CD07-4F82-A98F-8B1F4B5620DD}" dt="2023-03-06T12:32:54.996" v="234" actId="26606"/>
          <ac:spMkLst>
            <pc:docMk/>
            <pc:sldMk cId="4231002015" sldId="265"/>
            <ac:spMk id="15" creationId="{EBF87945-A001-489F-9D9B-7D9435F0B9CA}"/>
          </ac:spMkLst>
        </pc:spChg>
        <pc:picChg chg="mod ord">
          <ac:chgData name="Maria Griffin" userId="1001d356-1c4d-4cc5-bbba-423a5303bc77" providerId="ADAL" clId="{DD1D8457-CD07-4F82-A98F-8B1F4B5620DD}" dt="2023-03-06T12:32:54.996" v="234" actId="26606"/>
          <ac:picMkLst>
            <pc:docMk/>
            <pc:sldMk cId="4231002015" sldId="265"/>
            <ac:picMk id="8" creationId="{00000000-0000-0000-0000-000000000000}"/>
          </ac:picMkLst>
        </pc:picChg>
      </pc:sldChg>
      <pc:sldChg chg="modSp mod">
        <pc:chgData name="Maria Griffin" userId="1001d356-1c4d-4cc5-bbba-423a5303bc77" providerId="ADAL" clId="{DD1D8457-CD07-4F82-A98F-8B1F4B5620DD}" dt="2023-03-06T12:39:10.983" v="252" actId="403"/>
        <pc:sldMkLst>
          <pc:docMk/>
          <pc:sldMk cId="3654601086" sldId="266"/>
        </pc:sldMkLst>
        <pc:spChg chg="mod">
          <ac:chgData name="Maria Griffin" userId="1001d356-1c4d-4cc5-bbba-423a5303bc77" providerId="ADAL" clId="{DD1D8457-CD07-4F82-A98F-8B1F4B5620DD}" dt="2023-03-06T12:39:10.983" v="252" actId="403"/>
          <ac:spMkLst>
            <pc:docMk/>
            <pc:sldMk cId="3654601086" sldId="266"/>
            <ac:spMk id="3" creationId="{00000000-0000-0000-0000-000000000000}"/>
          </ac:spMkLst>
        </pc:spChg>
      </pc:sldChg>
      <pc:sldChg chg="modSp mod">
        <pc:chgData name="Maria Griffin" userId="1001d356-1c4d-4cc5-bbba-423a5303bc77" providerId="ADAL" clId="{DD1D8457-CD07-4F82-A98F-8B1F4B5620DD}" dt="2023-03-06T12:40:35.480" v="265" actId="14100"/>
        <pc:sldMkLst>
          <pc:docMk/>
          <pc:sldMk cId="1712241361" sldId="267"/>
        </pc:sldMkLst>
        <pc:spChg chg="mod">
          <ac:chgData name="Maria Griffin" userId="1001d356-1c4d-4cc5-bbba-423a5303bc77" providerId="ADAL" clId="{DD1D8457-CD07-4F82-A98F-8B1F4B5620DD}" dt="2023-03-06T12:40:28.311" v="264" actId="403"/>
          <ac:spMkLst>
            <pc:docMk/>
            <pc:sldMk cId="1712241361" sldId="267"/>
            <ac:spMk id="3" creationId="{00000000-0000-0000-0000-000000000000}"/>
          </ac:spMkLst>
        </pc:spChg>
        <pc:picChg chg="mod">
          <ac:chgData name="Maria Griffin" userId="1001d356-1c4d-4cc5-bbba-423a5303bc77" providerId="ADAL" clId="{DD1D8457-CD07-4F82-A98F-8B1F4B5620DD}" dt="2023-03-06T12:40:35.480" v="265" actId="14100"/>
          <ac:picMkLst>
            <pc:docMk/>
            <pc:sldMk cId="1712241361" sldId="267"/>
            <ac:picMk id="6" creationId="{00000000-0000-0000-0000-000000000000}"/>
          </ac:picMkLst>
        </pc:picChg>
      </pc:sldChg>
      <pc:sldChg chg="addSp delSp modSp mod">
        <pc:chgData name="Maria Griffin" userId="1001d356-1c4d-4cc5-bbba-423a5303bc77" providerId="ADAL" clId="{DD1D8457-CD07-4F82-A98F-8B1F4B5620DD}" dt="2023-03-06T12:31:13.015" v="232" actId="20577"/>
        <pc:sldMkLst>
          <pc:docMk/>
          <pc:sldMk cId="925708431" sldId="268"/>
        </pc:sldMkLst>
        <pc:spChg chg="mod">
          <ac:chgData name="Maria Griffin" userId="1001d356-1c4d-4cc5-bbba-423a5303bc77" providerId="ADAL" clId="{DD1D8457-CD07-4F82-A98F-8B1F4B5620DD}" dt="2023-03-06T12:27:59.348" v="231" actId="26606"/>
          <ac:spMkLst>
            <pc:docMk/>
            <pc:sldMk cId="925708431" sldId="268"/>
            <ac:spMk id="2" creationId="{00000000-0000-0000-0000-000000000000}"/>
          </ac:spMkLst>
        </pc:spChg>
        <pc:spChg chg="mod">
          <ac:chgData name="Maria Griffin" userId="1001d356-1c4d-4cc5-bbba-423a5303bc77" providerId="ADAL" clId="{DD1D8457-CD07-4F82-A98F-8B1F4B5620DD}" dt="2023-03-06T12:31:13.015" v="232" actId="20577"/>
          <ac:spMkLst>
            <pc:docMk/>
            <pc:sldMk cId="925708431" sldId="268"/>
            <ac:spMk id="3" creationId="{00000000-0000-0000-0000-000000000000}"/>
          </ac:spMkLst>
        </pc:spChg>
        <pc:spChg chg="del">
          <ac:chgData name="Maria Griffin" userId="1001d356-1c4d-4cc5-bbba-423a5303bc77" providerId="ADAL" clId="{DD1D8457-CD07-4F82-A98F-8B1F4B5620DD}" dt="2023-03-06T12:27:59.348" v="231" actId="26606"/>
          <ac:spMkLst>
            <pc:docMk/>
            <pc:sldMk cId="925708431" sldId="268"/>
            <ac:spMk id="8" creationId="{C05CBC3C-2E5A-4839-8B9B-2E5A6ADF0F58}"/>
          </ac:spMkLst>
        </pc:spChg>
        <pc:spChg chg="del">
          <ac:chgData name="Maria Griffin" userId="1001d356-1c4d-4cc5-bbba-423a5303bc77" providerId="ADAL" clId="{DD1D8457-CD07-4F82-A98F-8B1F4B5620DD}" dt="2023-03-06T12:27:59.348" v="231" actId="26606"/>
          <ac:spMkLst>
            <pc:docMk/>
            <pc:sldMk cId="925708431" sldId="268"/>
            <ac:spMk id="10" creationId="{827FF362-FC97-4BF5-949B-D4ADFA26E457}"/>
          </ac:spMkLst>
        </pc:spChg>
        <pc:spChg chg="add">
          <ac:chgData name="Maria Griffin" userId="1001d356-1c4d-4cc5-bbba-423a5303bc77" providerId="ADAL" clId="{DD1D8457-CD07-4F82-A98F-8B1F4B5620DD}" dt="2023-03-06T12:27:59.348" v="231" actId="26606"/>
          <ac:spMkLst>
            <pc:docMk/>
            <pc:sldMk cId="925708431" sldId="268"/>
            <ac:spMk id="15" creationId="{907EF6B7-1338-4443-8C46-6A318D952DFD}"/>
          </ac:spMkLst>
        </pc:spChg>
        <pc:spChg chg="add">
          <ac:chgData name="Maria Griffin" userId="1001d356-1c4d-4cc5-bbba-423a5303bc77" providerId="ADAL" clId="{DD1D8457-CD07-4F82-A98F-8B1F4B5620DD}" dt="2023-03-06T12:27:59.348" v="231" actId="26606"/>
          <ac:spMkLst>
            <pc:docMk/>
            <pc:sldMk cId="925708431" sldId="268"/>
            <ac:spMk id="17" creationId="{DAAE4CDD-124C-4DCF-9584-B6033B545DD5}"/>
          </ac:spMkLst>
        </pc:spChg>
        <pc:spChg chg="add">
          <ac:chgData name="Maria Griffin" userId="1001d356-1c4d-4cc5-bbba-423a5303bc77" providerId="ADAL" clId="{DD1D8457-CD07-4F82-A98F-8B1F4B5620DD}" dt="2023-03-06T12:27:59.348" v="231" actId="26606"/>
          <ac:spMkLst>
            <pc:docMk/>
            <pc:sldMk cId="925708431" sldId="268"/>
            <ac:spMk id="19" creationId="{081E4A58-353D-44AE-B2FC-2A74E2E400F7}"/>
          </ac:spMkLst>
        </pc:spChg>
      </pc:sldChg>
      <pc:sldChg chg="modSp mod">
        <pc:chgData name="Maria Griffin" userId="1001d356-1c4d-4cc5-bbba-423a5303bc77" providerId="ADAL" clId="{DD1D8457-CD07-4F82-A98F-8B1F4B5620DD}" dt="2023-03-06T12:07:51.336" v="26"/>
        <pc:sldMkLst>
          <pc:docMk/>
          <pc:sldMk cId="4218823617" sldId="271"/>
        </pc:sldMkLst>
        <pc:graphicFrameChg chg="mod">
          <ac:chgData name="Maria Griffin" userId="1001d356-1c4d-4cc5-bbba-423a5303bc77" providerId="ADAL" clId="{DD1D8457-CD07-4F82-A98F-8B1F4B5620DD}" dt="2023-03-06T12:07:51.336" v="26"/>
          <ac:graphicFrameMkLst>
            <pc:docMk/>
            <pc:sldMk cId="4218823617" sldId="271"/>
            <ac:graphicFrameMk id="5" creationId="{7407FABC-5008-415F-8E6D-B25356C1C462}"/>
          </ac:graphicFrameMkLst>
        </pc:graphicFrameChg>
      </pc:sldChg>
      <pc:sldChg chg="modSp">
        <pc:chgData name="Maria Griffin" userId="1001d356-1c4d-4cc5-bbba-423a5303bc77" providerId="ADAL" clId="{DD1D8457-CD07-4F82-A98F-8B1F4B5620DD}" dt="2023-03-06T12:21:19.432" v="28" actId="113"/>
        <pc:sldMkLst>
          <pc:docMk/>
          <pc:sldMk cId="3305054628" sldId="272"/>
        </pc:sldMkLst>
        <pc:graphicFrameChg chg="mod">
          <ac:chgData name="Maria Griffin" userId="1001d356-1c4d-4cc5-bbba-423a5303bc77" providerId="ADAL" clId="{DD1D8457-CD07-4F82-A98F-8B1F4B5620DD}" dt="2023-03-06T12:21:19.432" v="28" actId="113"/>
          <ac:graphicFrameMkLst>
            <pc:docMk/>
            <pc:sldMk cId="3305054628" sldId="272"/>
            <ac:graphicFrameMk id="5" creationId="{2F9171A0-C7FC-4928-B98A-3F3BC9A41155}"/>
          </ac:graphicFrameMkLst>
        </pc:graphicFrameChg>
      </pc:sldChg>
      <pc:sldChg chg="modSp mod">
        <pc:chgData name="Maria Griffin" userId="1001d356-1c4d-4cc5-bbba-423a5303bc77" providerId="ADAL" clId="{DD1D8457-CD07-4F82-A98F-8B1F4B5620DD}" dt="2023-03-06T12:22:15.183" v="37" actId="14100"/>
        <pc:sldMkLst>
          <pc:docMk/>
          <pc:sldMk cId="4264711210" sldId="274"/>
        </pc:sldMkLst>
        <pc:spChg chg="mod">
          <ac:chgData name="Maria Griffin" userId="1001d356-1c4d-4cc5-bbba-423a5303bc77" providerId="ADAL" clId="{DD1D8457-CD07-4F82-A98F-8B1F4B5620DD}" dt="2023-03-06T12:22:15.183" v="37" actId="14100"/>
          <ac:spMkLst>
            <pc:docMk/>
            <pc:sldMk cId="4264711210" sldId="274"/>
            <ac:spMk id="2" creationId="{00000000-0000-0000-0000-000000000000}"/>
          </ac:spMkLst>
        </pc:spChg>
        <pc:spChg chg="mod">
          <ac:chgData name="Maria Griffin" userId="1001d356-1c4d-4cc5-bbba-423a5303bc77" providerId="ADAL" clId="{DD1D8457-CD07-4F82-A98F-8B1F4B5620DD}" dt="2023-03-06T12:22:14.159" v="35" actId="14100"/>
          <ac:spMkLst>
            <pc:docMk/>
            <pc:sldMk cId="4264711210" sldId="274"/>
            <ac:spMk id="3" creationId="{00000000-0000-0000-0000-000000000000}"/>
          </ac:spMkLst>
        </pc:spChg>
        <pc:picChg chg="mod">
          <ac:chgData name="Maria Griffin" userId="1001d356-1c4d-4cc5-bbba-423a5303bc77" providerId="ADAL" clId="{DD1D8457-CD07-4F82-A98F-8B1F4B5620DD}" dt="2023-03-06T12:22:14.777" v="36" actId="14100"/>
          <ac:picMkLst>
            <pc:docMk/>
            <pc:sldMk cId="4264711210" sldId="274"/>
            <ac:picMk id="1026" creationId="{A8FF8543-0062-4672-9D88-D1E07594BAD7}"/>
          </ac:picMkLst>
        </pc:picChg>
      </pc:sldChg>
      <pc:sldChg chg="modSp mod">
        <pc:chgData name="Maria Griffin" userId="1001d356-1c4d-4cc5-bbba-423a5303bc77" providerId="ADAL" clId="{DD1D8457-CD07-4F82-A98F-8B1F4B5620DD}" dt="2023-03-06T12:27:43.623" v="230" actId="20577"/>
        <pc:sldMkLst>
          <pc:docMk/>
          <pc:sldMk cId="3117251890" sldId="275"/>
        </pc:sldMkLst>
        <pc:spChg chg="mod">
          <ac:chgData name="Maria Griffin" userId="1001d356-1c4d-4cc5-bbba-423a5303bc77" providerId="ADAL" clId="{DD1D8457-CD07-4F82-A98F-8B1F4B5620DD}" dt="2023-03-06T12:27:00.303" v="172" actId="20577"/>
          <ac:spMkLst>
            <pc:docMk/>
            <pc:sldMk cId="3117251890" sldId="275"/>
            <ac:spMk id="4" creationId="{00000000-0000-0000-0000-000000000000}"/>
          </ac:spMkLst>
        </pc:spChg>
        <pc:spChg chg="mod">
          <ac:chgData name="Maria Griffin" userId="1001d356-1c4d-4cc5-bbba-423a5303bc77" providerId="ADAL" clId="{DD1D8457-CD07-4F82-A98F-8B1F4B5620DD}" dt="2023-03-06T12:27:43.623" v="230" actId="20577"/>
          <ac:spMkLst>
            <pc:docMk/>
            <pc:sldMk cId="3117251890" sldId="275"/>
            <ac:spMk id="5" creationId="{00000000-0000-0000-0000-000000000000}"/>
          </ac:spMkLst>
        </pc:spChg>
        <pc:picChg chg="mod">
          <ac:chgData name="Maria Griffin" userId="1001d356-1c4d-4cc5-bbba-423a5303bc77" providerId="ADAL" clId="{DD1D8457-CD07-4F82-A98F-8B1F4B5620DD}" dt="2023-03-06T12:27:03.928" v="173" actId="14100"/>
          <ac:picMkLst>
            <pc:docMk/>
            <pc:sldMk cId="3117251890" sldId="275"/>
            <ac:picMk id="6" creationId="{41B58F15-B3F6-4A0C-AA22-85D517B02A4C}"/>
          </ac:picMkLst>
        </pc:picChg>
      </pc:sldChg>
      <pc:sldChg chg="ord">
        <pc:chgData name="Maria Griffin" userId="1001d356-1c4d-4cc5-bbba-423a5303bc77" providerId="ADAL" clId="{DD1D8457-CD07-4F82-A98F-8B1F4B5620DD}" dt="2023-03-06T13:15:27.345" v="349"/>
        <pc:sldMkLst>
          <pc:docMk/>
          <pc:sldMk cId="321435369" sldId="278"/>
        </pc:sldMkLst>
      </pc:sldChg>
      <pc:sldChg chg="ord">
        <pc:chgData name="Maria Griffin" userId="1001d356-1c4d-4cc5-bbba-423a5303bc77" providerId="ADAL" clId="{DD1D8457-CD07-4F82-A98F-8B1F4B5620DD}" dt="2023-03-06T13:15:27.345" v="349"/>
        <pc:sldMkLst>
          <pc:docMk/>
          <pc:sldMk cId="3655661385" sldId="279"/>
        </pc:sldMkLst>
      </pc:sldChg>
      <pc:sldChg chg="ord">
        <pc:chgData name="Maria Griffin" userId="1001d356-1c4d-4cc5-bbba-423a5303bc77" providerId="ADAL" clId="{DD1D8457-CD07-4F82-A98F-8B1F4B5620DD}" dt="2023-03-06T13:15:27.345" v="349"/>
        <pc:sldMkLst>
          <pc:docMk/>
          <pc:sldMk cId="2794130043" sldId="280"/>
        </pc:sldMkLst>
      </pc:sldChg>
      <pc:sldChg chg="ord">
        <pc:chgData name="Maria Griffin" userId="1001d356-1c4d-4cc5-bbba-423a5303bc77" providerId="ADAL" clId="{DD1D8457-CD07-4F82-A98F-8B1F4B5620DD}" dt="2023-03-06T13:15:27.345" v="349"/>
        <pc:sldMkLst>
          <pc:docMk/>
          <pc:sldMk cId="2596050109" sldId="281"/>
        </pc:sldMkLst>
      </pc:sldChg>
      <pc:sldChg chg="del">
        <pc:chgData name="Maria Griffin" userId="1001d356-1c4d-4cc5-bbba-423a5303bc77" providerId="ADAL" clId="{DD1D8457-CD07-4F82-A98F-8B1F4B5620DD}" dt="2023-03-01T13:41:47.646" v="11" actId="47"/>
        <pc:sldMkLst>
          <pc:docMk/>
          <pc:sldMk cId="735826645" sldId="290"/>
        </pc:sldMkLst>
      </pc:sldChg>
      <pc:sldChg chg="del">
        <pc:chgData name="Maria Griffin" userId="1001d356-1c4d-4cc5-bbba-423a5303bc77" providerId="ADAL" clId="{DD1D8457-CD07-4F82-A98F-8B1F4B5620DD}" dt="2023-03-01T13:41:47.973" v="12" actId="47"/>
        <pc:sldMkLst>
          <pc:docMk/>
          <pc:sldMk cId="4260486925" sldId="291"/>
        </pc:sldMkLst>
      </pc:sldChg>
      <pc:sldChg chg="del">
        <pc:chgData name="Maria Griffin" userId="1001d356-1c4d-4cc5-bbba-423a5303bc77" providerId="ADAL" clId="{DD1D8457-CD07-4F82-A98F-8B1F4B5620DD}" dt="2023-03-01T13:41:48.353" v="13" actId="47"/>
        <pc:sldMkLst>
          <pc:docMk/>
          <pc:sldMk cId="2682184419" sldId="292"/>
        </pc:sldMkLst>
      </pc:sldChg>
      <pc:sldChg chg="del">
        <pc:chgData name="Maria Griffin" userId="1001d356-1c4d-4cc5-bbba-423a5303bc77" providerId="ADAL" clId="{DD1D8457-CD07-4F82-A98F-8B1F4B5620DD}" dt="2023-03-01T13:41:48.533" v="14" actId="47"/>
        <pc:sldMkLst>
          <pc:docMk/>
          <pc:sldMk cId="3838160725" sldId="293"/>
        </pc:sldMkLst>
      </pc:sldChg>
      <pc:sldChg chg="del">
        <pc:chgData name="Maria Griffin" userId="1001d356-1c4d-4cc5-bbba-423a5303bc77" providerId="ADAL" clId="{DD1D8457-CD07-4F82-A98F-8B1F4B5620DD}" dt="2023-03-01T13:41:48.910" v="15" actId="47"/>
        <pc:sldMkLst>
          <pc:docMk/>
          <pc:sldMk cId="2048250316" sldId="294"/>
        </pc:sldMkLst>
      </pc:sldChg>
      <pc:sldChg chg="del">
        <pc:chgData name="Maria Griffin" userId="1001d356-1c4d-4cc5-bbba-423a5303bc77" providerId="ADAL" clId="{DD1D8457-CD07-4F82-A98F-8B1F4B5620DD}" dt="2023-03-01T13:41:50.953" v="17" actId="47"/>
        <pc:sldMkLst>
          <pc:docMk/>
          <pc:sldMk cId="2941034404" sldId="295"/>
        </pc:sldMkLst>
      </pc:sldChg>
      <pc:sldChg chg="del">
        <pc:chgData name="Maria Griffin" userId="1001d356-1c4d-4cc5-bbba-423a5303bc77" providerId="ADAL" clId="{DD1D8457-CD07-4F82-A98F-8B1F4B5620DD}" dt="2023-03-01T13:41:47.113" v="10" actId="47"/>
        <pc:sldMkLst>
          <pc:docMk/>
          <pc:sldMk cId="547384264" sldId="296"/>
        </pc:sldMkLst>
      </pc:sldChg>
      <pc:sldChg chg="ord">
        <pc:chgData name="Maria Griffin" userId="1001d356-1c4d-4cc5-bbba-423a5303bc77" providerId="ADAL" clId="{DD1D8457-CD07-4F82-A98F-8B1F4B5620DD}" dt="2023-03-06T13:15:27.345" v="349"/>
        <pc:sldMkLst>
          <pc:docMk/>
          <pc:sldMk cId="362930503" sldId="301"/>
        </pc:sldMkLst>
      </pc:sldChg>
      <pc:sldChg chg="addSp delSp modSp mod modAnim">
        <pc:chgData name="Maria Griffin" userId="1001d356-1c4d-4cc5-bbba-423a5303bc77" providerId="ADAL" clId="{DD1D8457-CD07-4F82-A98F-8B1F4B5620DD}" dt="2023-03-06T12:42:42.493" v="302" actId="20577"/>
        <pc:sldMkLst>
          <pc:docMk/>
          <pc:sldMk cId="2564801651" sldId="307"/>
        </pc:sldMkLst>
        <pc:spChg chg="mod">
          <ac:chgData name="Maria Griffin" userId="1001d356-1c4d-4cc5-bbba-423a5303bc77" providerId="ADAL" clId="{DD1D8457-CD07-4F82-A98F-8B1F4B5620DD}" dt="2023-03-06T12:41:21.831" v="273" actId="20577"/>
          <ac:spMkLst>
            <pc:docMk/>
            <pc:sldMk cId="2564801651" sldId="307"/>
            <ac:spMk id="4" creationId="{00000000-0000-0000-0000-000000000000}"/>
          </ac:spMkLst>
        </pc:spChg>
        <pc:cxnChg chg="add del">
          <ac:chgData name="Maria Griffin" userId="1001d356-1c4d-4cc5-bbba-423a5303bc77" providerId="ADAL" clId="{DD1D8457-CD07-4F82-A98F-8B1F4B5620DD}" dt="2023-03-06T12:42:39.536" v="301" actId="11529"/>
          <ac:cxnSpMkLst>
            <pc:docMk/>
            <pc:sldMk cId="2564801651" sldId="307"/>
            <ac:cxnSpMk id="5" creationId="{11D558DB-85D2-F3AC-5E54-ACDC449729F5}"/>
          </ac:cxnSpMkLst>
        </pc:cxnChg>
        <pc:cxnChg chg="add del mod">
          <ac:chgData name="Maria Griffin" userId="1001d356-1c4d-4cc5-bbba-423a5303bc77" providerId="ADAL" clId="{DD1D8457-CD07-4F82-A98F-8B1F4B5620DD}" dt="2023-03-06T12:42:39.232" v="300"/>
          <ac:cxnSpMkLst>
            <pc:docMk/>
            <pc:sldMk cId="2564801651" sldId="307"/>
            <ac:cxnSpMk id="6" creationId="{3B05EA34-EFD2-B198-0CED-692967983217}"/>
          </ac:cxnSpMkLst>
        </pc:cxnChg>
        <pc:cxnChg chg="add del mod">
          <ac:chgData name="Maria Griffin" userId="1001d356-1c4d-4cc5-bbba-423a5303bc77" providerId="ADAL" clId="{DD1D8457-CD07-4F82-A98F-8B1F4B5620DD}" dt="2023-03-06T12:42:38.289" v="297"/>
          <ac:cxnSpMkLst>
            <pc:docMk/>
            <pc:sldMk cId="2564801651" sldId="307"/>
            <ac:cxnSpMk id="9" creationId="{FD066F6F-8AD3-107B-BE56-081B05F745DB}"/>
          </ac:cxnSpMkLst>
        </pc:cxnChg>
        <pc:cxnChg chg="add del mod">
          <ac:chgData name="Maria Griffin" userId="1001d356-1c4d-4cc5-bbba-423a5303bc77" providerId="ADAL" clId="{DD1D8457-CD07-4F82-A98F-8B1F4B5620DD}" dt="2023-03-06T12:42:37.729" v="294" actId="11529"/>
          <ac:cxnSpMkLst>
            <pc:docMk/>
            <pc:sldMk cId="2564801651" sldId="307"/>
            <ac:cxnSpMk id="12" creationId="{8E5ED69A-1EA6-5538-AF80-ACC393A4F587}"/>
          </ac:cxnSpMkLst>
        </pc:cxnChg>
      </pc:sldChg>
      <pc:sldChg chg="modSp">
        <pc:chgData name="Maria Griffin" userId="1001d356-1c4d-4cc5-bbba-423a5303bc77" providerId="ADAL" clId="{DD1D8457-CD07-4F82-A98F-8B1F4B5620DD}" dt="2023-03-06T12:46:58.507" v="326" actId="113"/>
        <pc:sldMkLst>
          <pc:docMk/>
          <pc:sldMk cId="2930963921" sldId="311"/>
        </pc:sldMkLst>
        <pc:spChg chg="mod">
          <ac:chgData name="Maria Griffin" userId="1001d356-1c4d-4cc5-bbba-423a5303bc77" providerId="ADAL" clId="{DD1D8457-CD07-4F82-A98F-8B1F4B5620DD}" dt="2023-03-06T12:46:58.507" v="326" actId="113"/>
          <ac:spMkLst>
            <pc:docMk/>
            <pc:sldMk cId="2930963921" sldId="311"/>
            <ac:spMk id="5" creationId="{00000000-0000-0000-0000-000000000000}"/>
          </ac:spMkLst>
        </pc:spChg>
      </pc:sldChg>
      <pc:sldChg chg="del">
        <pc:chgData name="Maria Griffin" userId="1001d356-1c4d-4cc5-bbba-423a5303bc77" providerId="ADAL" clId="{DD1D8457-CD07-4F82-A98F-8B1F4B5620DD}" dt="2023-03-01T13:41:49.113" v="16" actId="47"/>
        <pc:sldMkLst>
          <pc:docMk/>
          <pc:sldMk cId="1161257386" sldId="312"/>
        </pc:sldMkLst>
      </pc:sldChg>
      <pc:sldChg chg="modSp mod">
        <pc:chgData name="Maria Griffin" userId="1001d356-1c4d-4cc5-bbba-423a5303bc77" providerId="ADAL" clId="{DD1D8457-CD07-4F82-A98F-8B1F4B5620DD}" dt="2023-03-06T12:41:00.173" v="267" actId="1076"/>
        <pc:sldMkLst>
          <pc:docMk/>
          <pc:sldMk cId="2340226550" sldId="313"/>
        </pc:sldMkLst>
        <pc:spChg chg="mod">
          <ac:chgData name="Maria Griffin" userId="1001d356-1c4d-4cc5-bbba-423a5303bc77" providerId="ADAL" clId="{DD1D8457-CD07-4F82-A98F-8B1F4B5620DD}" dt="2023-03-06T12:41:00.173" v="267" actId="1076"/>
          <ac:spMkLst>
            <pc:docMk/>
            <pc:sldMk cId="2340226550" sldId="313"/>
            <ac:spMk id="2" creationId="{00000000-0000-0000-0000-000000000000}"/>
          </ac:spMkLst>
        </pc:spChg>
        <pc:spChg chg="mod">
          <ac:chgData name="Maria Griffin" userId="1001d356-1c4d-4cc5-bbba-423a5303bc77" providerId="ADAL" clId="{DD1D8457-CD07-4F82-A98F-8B1F4B5620DD}" dt="2023-03-06T12:40:53.475" v="266" actId="1076"/>
          <ac:spMkLst>
            <pc:docMk/>
            <pc:sldMk cId="2340226550" sldId="313"/>
            <ac:spMk id="3" creationId="{00000000-0000-0000-0000-000000000000}"/>
          </ac:spMkLst>
        </pc:spChg>
      </pc:sldChg>
      <pc:sldChg chg="modSp mod">
        <pc:chgData name="Maria Griffin" userId="1001d356-1c4d-4cc5-bbba-423a5303bc77" providerId="ADAL" clId="{DD1D8457-CD07-4F82-A98F-8B1F4B5620DD}" dt="2023-03-06T12:46:41.826" v="325" actId="404"/>
        <pc:sldMkLst>
          <pc:docMk/>
          <pc:sldMk cId="1776298198" sldId="314"/>
        </pc:sldMkLst>
        <pc:spChg chg="mod">
          <ac:chgData name="Maria Griffin" userId="1001d356-1c4d-4cc5-bbba-423a5303bc77" providerId="ADAL" clId="{DD1D8457-CD07-4F82-A98F-8B1F4B5620DD}" dt="2023-03-06T12:46:31.350" v="306" actId="403"/>
          <ac:spMkLst>
            <pc:docMk/>
            <pc:sldMk cId="1776298198" sldId="314"/>
            <ac:spMk id="3" creationId="{00000000-0000-0000-0000-000000000000}"/>
          </ac:spMkLst>
        </pc:spChg>
        <pc:spChg chg="mod">
          <ac:chgData name="Maria Griffin" userId="1001d356-1c4d-4cc5-bbba-423a5303bc77" providerId="ADAL" clId="{DD1D8457-CD07-4F82-A98F-8B1F4B5620DD}" dt="2023-03-06T12:46:41.826" v="325" actId="404"/>
          <ac:spMkLst>
            <pc:docMk/>
            <pc:sldMk cId="1776298198" sldId="314"/>
            <ac:spMk id="4" creationId="{00000000-0000-0000-0000-000000000000}"/>
          </ac:spMkLst>
        </pc:spChg>
      </pc:sldChg>
      <pc:sldChg chg="addSp delSp modSp mod">
        <pc:chgData name="Maria Griffin" userId="1001d356-1c4d-4cc5-bbba-423a5303bc77" providerId="ADAL" clId="{DD1D8457-CD07-4F82-A98F-8B1F4B5620DD}" dt="2023-03-06T12:26:15.931" v="162" actId="404"/>
        <pc:sldMkLst>
          <pc:docMk/>
          <pc:sldMk cId="1859662510" sldId="315"/>
        </pc:sldMkLst>
        <pc:spChg chg="mod">
          <ac:chgData name="Maria Griffin" userId="1001d356-1c4d-4cc5-bbba-423a5303bc77" providerId="ADAL" clId="{DD1D8457-CD07-4F82-A98F-8B1F4B5620DD}" dt="2023-03-06T12:23:08.818" v="43" actId="1076"/>
          <ac:spMkLst>
            <pc:docMk/>
            <pc:sldMk cId="1859662510" sldId="315"/>
            <ac:spMk id="3" creationId="{00000000-0000-0000-0000-000000000000}"/>
          </ac:spMkLst>
        </pc:spChg>
        <pc:spChg chg="add mod">
          <ac:chgData name="Maria Griffin" userId="1001d356-1c4d-4cc5-bbba-423a5303bc77" providerId="ADAL" clId="{DD1D8457-CD07-4F82-A98F-8B1F4B5620DD}" dt="2023-03-06T12:26:15.931" v="162" actId="404"/>
          <ac:spMkLst>
            <pc:docMk/>
            <pc:sldMk cId="1859662510" sldId="315"/>
            <ac:spMk id="4" creationId="{7C61D29F-DABF-4734-0171-68535EA14249}"/>
          </ac:spMkLst>
        </pc:spChg>
        <pc:picChg chg="add mod">
          <ac:chgData name="Maria Griffin" userId="1001d356-1c4d-4cc5-bbba-423a5303bc77" providerId="ADAL" clId="{DD1D8457-CD07-4F82-A98F-8B1F4B5620DD}" dt="2023-03-06T12:25:13.178" v="56" actId="1076"/>
          <ac:picMkLst>
            <pc:docMk/>
            <pc:sldMk cId="1859662510" sldId="315"/>
            <ac:picMk id="1026" creationId="{28F0C05D-38BB-04B5-FE45-A30084927E08}"/>
          </ac:picMkLst>
        </pc:picChg>
        <pc:picChg chg="del mod">
          <ac:chgData name="Maria Griffin" userId="1001d356-1c4d-4cc5-bbba-423a5303bc77" providerId="ADAL" clId="{DD1D8457-CD07-4F82-A98F-8B1F4B5620DD}" dt="2023-03-06T12:25:09.349" v="54" actId="478"/>
          <ac:picMkLst>
            <pc:docMk/>
            <pc:sldMk cId="1859662510" sldId="315"/>
            <ac:picMk id="2050" creationId="{542E53C9-6236-4556-A5AD-8F9B0872CDEA}"/>
          </ac:picMkLst>
        </pc:picChg>
      </pc:sldChg>
      <pc:sldChg chg="addSp delSp modSp new mod ord modNotesTx">
        <pc:chgData name="Maria Griffin" userId="1001d356-1c4d-4cc5-bbba-423a5303bc77" providerId="ADAL" clId="{DD1D8457-CD07-4F82-A98F-8B1F4B5620DD}" dt="2023-03-06T13:14:12.976" v="347"/>
        <pc:sldMkLst>
          <pc:docMk/>
          <pc:sldMk cId="2130597163" sldId="316"/>
        </pc:sldMkLst>
        <pc:spChg chg="del">
          <ac:chgData name="Maria Griffin" userId="1001d356-1c4d-4cc5-bbba-423a5303bc77" providerId="ADAL" clId="{DD1D8457-CD07-4F82-A98F-8B1F4B5620DD}" dt="2023-03-06T13:10:02.392" v="329" actId="478"/>
          <ac:spMkLst>
            <pc:docMk/>
            <pc:sldMk cId="2130597163" sldId="316"/>
            <ac:spMk id="2" creationId="{48DD1854-71F3-8500-E5D8-BA1F104FEFE9}"/>
          </ac:spMkLst>
        </pc:spChg>
        <pc:spChg chg="del">
          <ac:chgData name="Maria Griffin" userId="1001d356-1c4d-4cc5-bbba-423a5303bc77" providerId="ADAL" clId="{DD1D8457-CD07-4F82-A98F-8B1F4B5620DD}" dt="2023-03-06T13:10:01.864" v="328" actId="478"/>
          <ac:spMkLst>
            <pc:docMk/>
            <pc:sldMk cId="2130597163" sldId="316"/>
            <ac:spMk id="3" creationId="{769A35EC-EC7E-5663-E845-AABD75F21D95}"/>
          </ac:spMkLst>
        </pc:spChg>
        <pc:spChg chg="add mod">
          <ac:chgData name="Maria Griffin" userId="1001d356-1c4d-4cc5-bbba-423a5303bc77" providerId="ADAL" clId="{DD1D8457-CD07-4F82-A98F-8B1F4B5620DD}" dt="2023-03-06T13:13:52.607" v="345" actId="14100"/>
          <ac:spMkLst>
            <pc:docMk/>
            <pc:sldMk cId="2130597163" sldId="316"/>
            <ac:spMk id="8" creationId="{8D11297E-672F-8831-EB26-63038DD96C65}"/>
          </ac:spMkLst>
        </pc:spChg>
        <pc:picChg chg="add mod">
          <ac:chgData name="Maria Griffin" userId="1001d356-1c4d-4cc5-bbba-423a5303bc77" providerId="ADAL" clId="{DD1D8457-CD07-4F82-A98F-8B1F4B5620DD}" dt="2023-03-06T13:10:12.311" v="333" actId="208"/>
          <ac:picMkLst>
            <pc:docMk/>
            <pc:sldMk cId="2130597163" sldId="316"/>
            <ac:picMk id="5" creationId="{05D884F6-4C70-A39B-EB5A-5C130165DDC6}"/>
          </ac:picMkLst>
        </pc:picChg>
        <pc:picChg chg="add mod">
          <ac:chgData name="Maria Griffin" userId="1001d356-1c4d-4cc5-bbba-423a5303bc77" providerId="ADAL" clId="{DD1D8457-CD07-4F82-A98F-8B1F4B5620DD}" dt="2023-03-06T13:13:26.453" v="340" actId="208"/>
          <ac:picMkLst>
            <pc:docMk/>
            <pc:sldMk cId="2130597163" sldId="316"/>
            <ac:picMk id="7" creationId="{BA9E0F46-D78A-1DA5-A919-23DA3A84E409}"/>
          </ac:picMkLst>
        </pc:picChg>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4" Type="http://schemas.openxmlformats.org/officeDocument/2006/relationships/image" Target="../media/image11.svg"/></Relationships>
</file>

<file path=ppt/diagrams/_rels/data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svg"/><Relationship Id="rId1" Type="http://schemas.openxmlformats.org/officeDocument/2006/relationships/image" Target="../media/image12.png"/><Relationship Id="rId4" Type="http://schemas.openxmlformats.org/officeDocument/2006/relationships/image" Target="../media/image1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4" Type="http://schemas.openxmlformats.org/officeDocument/2006/relationships/image" Target="../media/image11.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svg"/><Relationship Id="rId1" Type="http://schemas.openxmlformats.org/officeDocument/2006/relationships/image" Target="../media/image12.png"/><Relationship Id="rId4" Type="http://schemas.openxmlformats.org/officeDocument/2006/relationships/image" Target="../media/image15.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a:alpha val="0"/>
      </a:schemeClr>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E21F6F9-BEAA-4FF3-BE60-3D3532861862}" type="doc">
      <dgm:prSet loTypeId="urn:microsoft.com/office/officeart/2018/2/layout/IconLabelDescriptionList" loCatId="icon" qsTypeId="urn:microsoft.com/office/officeart/2005/8/quickstyle/simple1" qsCatId="simple" csTypeId="urn:microsoft.com/office/officeart/2018/5/colors/Iconchunking_neutralbg_colorful2" csCatId="colorful" phldr="1"/>
      <dgm:spPr/>
      <dgm:t>
        <a:bodyPr/>
        <a:lstStyle/>
        <a:p>
          <a:endParaRPr lang="en-US"/>
        </a:p>
      </dgm:t>
    </dgm:pt>
    <dgm:pt modelId="{DFFDB882-D352-4A0B-8A55-FA787632367D}">
      <dgm:prSet/>
      <dgm:spPr/>
      <dgm:t>
        <a:bodyPr/>
        <a:lstStyle/>
        <a:p>
          <a:pPr>
            <a:defRPr b="1"/>
          </a:pPr>
          <a:r>
            <a:rPr lang="en-IE" b="1" dirty="0"/>
            <a:t>Default</a:t>
          </a:r>
          <a:endParaRPr lang="en-US" dirty="0"/>
        </a:p>
      </dgm:t>
    </dgm:pt>
    <dgm:pt modelId="{7C942F7D-FA47-40FC-91A2-A846E53386CE}" type="parTrans" cxnId="{694E1E45-B532-46A8-98DB-3ADC8B6D1CF2}">
      <dgm:prSet/>
      <dgm:spPr/>
      <dgm:t>
        <a:bodyPr/>
        <a:lstStyle/>
        <a:p>
          <a:endParaRPr lang="en-US"/>
        </a:p>
      </dgm:t>
    </dgm:pt>
    <dgm:pt modelId="{BC4A76A9-4980-4858-8851-84227582B96F}" type="sibTrans" cxnId="{694E1E45-B532-46A8-98DB-3ADC8B6D1CF2}">
      <dgm:prSet/>
      <dgm:spPr/>
      <dgm:t>
        <a:bodyPr/>
        <a:lstStyle/>
        <a:p>
          <a:endParaRPr lang="en-US"/>
        </a:p>
      </dgm:t>
    </dgm:pt>
    <dgm:pt modelId="{8FD229B5-4F70-42CA-92A0-99468E571977}">
      <dgm:prSet/>
      <dgm:spPr/>
      <dgm:t>
        <a:bodyPr/>
        <a:lstStyle/>
        <a:p>
          <a:r>
            <a:rPr lang="en-IE" dirty="0"/>
            <a:t>Default access modifier means we do not explicitly declare an access modifier for a class, field, method, etc.</a:t>
          </a:r>
          <a:endParaRPr lang="en-US" dirty="0"/>
        </a:p>
      </dgm:t>
    </dgm:pt>
    <dgm:pt modelId="{1AC95BFE-8AC8-4F12-BEF8-C82A270E390F}" type="parTrans" cxnId="{5F01BFCF-5C23-49BA-91F6-4A1D34445F8E}">
      <dgm:prSet/>
      <dgm:spPr/>
      <dgm:t>
        <a:bodyPr/>
        <a:lstStyle/>
        <a:p>
          <a:endParaRPr lang="en-US"/>
        </a:p>
      </dgm:t>
    </dgm:pt>
    <dgm:pt modelId="{E6435E65-2B0F-4560-BE52-A272CAD692C9}" type="sibTrans" cxnId="{5F01BFCF-5C23-49BA-91F6-4A1D34445F8E}">
      <dgm:prSet/>
      <dgm:spPr/>
      <dgm:t>
        <a:bodyPr/>
        <a:lstStyle/>
        <a:p>
          <a:endParaRPr lang="en-US"/>
        </a:p>
      </dgm:t>
    </dgm:pt>
    <dgm:pt modelId="{CC7C47BB-24D2-4E0F-9C8F-9DE4BCC59FA2}">
      <dgm:prSet/>
      <dgm:spPr/>
      <dgm:t>
        <a:bodyPr/>
        <a:lstStyle/>
        <a:p>
          <a:r>
            <a:rPr lang="en-IE" dirty="0"/>
            <a:t>A variable or method declared </a:t>
          </a:r>
          <a:r>
            <a:rPr lang="en-IE" b="1" dirty="0"/>
            <a:t>without</a:t>
          </a:r>
          <a:r>
            <a:rPr lang="en-IE" dirty="0"/>
            <a:t> any access control modifier is available to any other class in the same </a:t>
          </a:r>
          <a:r>
            <a:rPr lang="en-IE" b="1" dirty="0"/>
            <a:t>package</a:t>
          </a:r>
          <a:r>
            <a:rPr lang="en-IE" dirty="0"/>
            <a:t>. </a:t>
          </a:r>
          <a:endParaRPr lang="en-US" dirty="0"/>
        </a:p>
      </dgm:t>
    </dgm:pt>
    <dgm:pt modelId="{2C7AC050-BDAF-4DC9-BB91-3839EEED3849}" type="parTrans" cxnId="{4C89D6FA-5999-4128-BD53-86A16EFEC9CA}">
      <dgm:prSet/>
      <dgm:spPr/>
      <dgm:t>
        <a:bodyPr/>
        <a:lstStyle/>
        <a:p>
          <a:endParaRPr lang="en-US"/>
        </a:p>
      </dgm:t>
    </dgm:pt>
    <dgm:pt modelId="{FE6884B4-5404-4E74-9312-65330156D6CD}" type="sibTrans" cxnId="{4C89D6FA-5999-4128-BD53-86A16EFEC9CA}">
      <dgm:prSet/>
      <dgm:spPr/>
      <dgm:t>
        <a:bodyPr/>
        <a:lstStyle/>
        <a:p>
          <a:endParaRPr lang="en-US"/>
        </a:p>
      </dgm:t>
    </dgm:pt>
    <dgm:pt modelId="{87633C69-4CB9-4DE9-BD9B-DC353B826DA1}">
      <dgm:prSet/>
      <dgm:spPr/>
      <dgm:t>
        <a:bodyPr/>
        <a:lstStyle/>
        <a:p>
          <a:pPr>
            <a:defRPr b="1"/>
          </a:pPr>
          <a:r>
            <a:rPr lang="en-IE" b="1" dirty="0"/>
            <a:t>Private</a:t>
          </a:r>
          <a:endParaRPr lang="en-US" dirty="0"/>
        </a:p>
      </dgm:t>
    </dgm:pt>
    <dgm:pt modelId="{3EDB5DCF-D9E9-4A60-843F-DC3CCDC9FA70}" type="parTrans" cxnId="{08E19A30-C9F4-4AD6-A28F-5373DF6CB067}">
      <dgm:prSet/>
      <dgm:spPr/>
      <dgm:t>
        <a:bodyPr/>
        <a:lstStyle/>
        <a:p>
          <a:endParaRPr lang="en-US"/>
        </a:p>
      </dgm:t>
    </dgm:pt>
    <dgm:pt modelId="{471AA1A0-39F5-463F-80B7-1F21BFAA9883}" type="sibTrans" cxnId="{08E19A30-C9F4-4AD6-A28F-5373DF6CB067}">
      <dgm:prSet/>
      <dgm:spPr/>
      <dgm:t>
        <a:bodyPr/>
        <a:lstStyle/>
        <a:p>
          <a:endParaRPr lang="en-US"/>
        </a:p>
      </dgm:t>
    </dgm:pt>
    <dgm:pt modelId="{7F0816BC-5EC9-40AD-A34F-6729678ABB52}">
      <dgm:prSet/>
      <dgm:spPr/>
      <dgm:t>
        <a:bodyPr/>
        <a:lstStyle/>
        <a:p>
          <a:r>
            <a:rPr lang="en-IE" dirty="0"/>
            <a:t>Methods, variables, and constructors that are declared private can only be accessed within the declared </a:t>
          </a:r>
          <a:r>
            <a:rPr lang="en-IE" b="1" dirty="0"/>
            <a:t>class</a:t>
          </a:r>
          <a:r>
            <a:rPr lang="en-IE" dirty="0"/>
            <a:t> itself.</a:t>
          </a:r>
          <a:endParaRPr lang="en-US" dirty="0"/>
        </a:p>
      </dgm:t>
    </dgm:pt>
    <dgm:pt modelId="{B54E9CC1-D767-4EB6-A732-B3FC40EC3891}" type="parTrans" cxnId="{E0121E56-1A02-4239-B0AB-9FF21B77E6A3}">
      <dgm:prSet/>
      <dgm:spPr/>
      <dgm:t>
        <a:bodyPr/>
        <a:lstStyle/>
        <a:p>
          <a:endParaRPr lang="en-US"/>
        </a:p>
      </dgm:t>
    </dgm:pt>
    <dgm:pt modelId="{4811C37B-C82B-4C0A-B2E0-DB15A35F84C7}" type="sibTrans" cxnId="{E0121E56-1A02-4239-B0AB-9FF21B77E6A3}">
      <dgm:prSet/>
      <dgm:spPr/>
      <dgm:t>
        <a:bodyPr/>
        <a:lstStyle/>
        <a:p>
          <a:endParaRPr lang="en-US"/>
        </a:p>
      </dgm:t>
    </dgm:pt>
    <dgm:pt modelId="{17962BBB-3951-40F9-8137-C1485B6F6D48}">
      <dgm:prSet/>
      <dgm:spPr/>
      <dgm:t>
        <a:bodyPr/>
        <a:lstStyle/>
        <a:p>
          <a:r>
            <a:rPr lang="en-IE" dirty="0"/>
            <a:t>It is the most </a:t>
          </a:r>
          <a:r>
            <a:rPr lang="en-IE" b="1" dirty="0"/>
            <a:t>restrictive</a:t>
          </a:r>
          <a:r>
            <a:rPr lang="en-IE" dirty="0"/>
            <a:t> access level. </a:t>
          </a:r>
          <a:endParaRPr lang="en-US" dirty="0"/>
        </a:p>
      </dgm:t>
    </dgm:pt>
    <dgm:pt modelId="{BAE283B4-9385-48EE-9DE3-6174DAFC623E}" type="parTrans" cxnId="{8C45C1DD-D6E8-42FB-9D85-70337508DA8B}">
      <dgm:prSet/>
      <dgm:spPr/>
      <dgm:t>
        <a:bodyPr/>
        <a:lstStyle/>
        <a:p>
          <a:endParaRPr lang="en-US"/>
        </a:p>
      </dgm:t>
    </dgm:pt>
    <dgm:pt modelId="{3240D2E4-0E85-4FF6-8236-DA5F716678E3}" type="sibTrans" cxnId="{8C45C1DD-D6E8-42FB-9D85-70337508DA8B}">
      <dgm:prSet/>
      <dgm:spPr/>
      <dgm:t>
        <a:bodyPr/>
        <a:lstStyle/>
        <a:p>
          <a:endParaRPr lang="en-US"/>
        </a:p>
      </dgm:t>
    </dgm:pt>
    <dgm:pt modelId="{EB841B25-4424-4055-A5AA-9D49A44B8C09}">
      <dgm:prSet/>
      <dgm:spPr/>
      <dgm:t>
        <a:bodyPr/>
        <a:lstStyle/>
        <a:p>
          <a:r>
            <a:rPr lang="en-IE"/>
            <a:t>Variables that are declared private can be accessed outside the class, only </a:t>
          </a:r>
          <a:r>
            <a:rPr lang="en-IE" b="1"/>
            <a:t>if</a:t>
          </a:r>
          <a:r>
            <a:rPr lang="en-IE"/>
            <a:t> </a:t>
          </a:r>
          <a:r>
            <a:rPr lang="en-IE" b="1"/>
            <a:t>public</a:t>
          </a:r>
          <a:r>
            <a:rPr lang="en-IE"/>
            <a:t> </a:t>
          </a:r>
          <a:r>
            <a:rPr lang="en-IE" b="1"/>
            <a:t>getter</a:t>
          </a:r>
          <a:r>
            <a:rPr lang="en-IE"/>
            <a:t> </a:t>
          </a:r>
          <a:r>
            <a:rPr lang="en-IE" b="1"/>
            <a:t>methods</a:t>
          </a:r>
          <a:r>
            <a:rPr lang="en-IE"/>
            <a:t> are present in the class.</a:t>
          </a:r>
          <a:endParaRPr lang="en-US"/>
        </a:p>
      </dgm:t>
    </dgm:pt>
    <dgm:pt modelId="{81F7E1EA-1F78-460E-9A92-D0328DEFFF23}" type="parTrans" cxnId="{36DDF82E-D049-4F56-98C0-8B734A4037BE}">
      <dgm:prSet/>
      <dgm:spPr/>
      <dgm:t>
        <a:bodyPr/>
        <a:lstStyle/>
        <a:p>
          <a:endParaRPr lang="en-US"/>
        </a:p>
      </dgm:t>
    </dgm:pt>
    <dgm:pt modelId="{A60CD6F6-AED5-4329-BA62-266D740E1317}" type="sibTrans" cxnId="{36DDF82E-D049-4F56-98C0-8B734A4037BE}">
      <dgm:prSet/>
      <dgm:spPr/>
      <dgm:t>
        <a:bodyPr/>
        <a:lstStyle/>
        <a:p>
          <a:endParaRPr lang="en-US"/>
        </a:p>
      </dgm:t>
    </dgm:pt>
    <dgm:pt modelId="{5D44D290-D61F-4C3D-B685-147A3684167D}">
      <dgm:prSet/>
      <dgm:spPr/>
      <dgm:t>
        <a:bodyPr/>
        <a:lstStyle/>
        <a:p>
          <a:r>
            <a:rPr lang="en-IE" dirty="0"/>
            <a:t>Using the private modifier is the main way that an object </a:t>
          </a:r>
          <a:r>
            <a:rPr lang="en-IE" b="1" dirty="0"/>
            <a:t>encapsulates</a:t>
          </a:r>
          <a:r>
            <a:rPr lang="en-IE" dirty="0"/>
            <a:t> itself and hides data from the outside world.</a:t>
          </a:r>
          <a:endParaRPr lang="en-US" dirty="0"/>
        </a:p>
      </dgm:t>
    </dgm:pt>
    <dgm:pt modelId="{38A6BBE7-9175-444C-A5EA-B7F00F3A49D1}" type="parTrans" cxnId="{0CCDEFED-ECA6-4E05-AC81-20153CA44574}">
      <dgm:prSet/>
      <dgm:spPr/>
      <dgm:t>
        <a:bodyPr/>
        <a:lstStyle/>
        <a:p>
          <a:endParaRPr lang="en-US"/>
        </a:p>
      </dgm:t>
    </dgm:pt>
    <dgm:pt modelId="{0DB9A6B9-FB84-4045-B37A-3CDF8F65896B}" type="sibTrans" cxnId="{0CCDEFED-ECA6-4E05-AC81-20153CA44574}">
      <dgm:prSet/>
      <dgm:spPr/>
      <dgm:t>
        <a:bodyPr/>
        <a:lstStyle/>
        <a:p>
          <a:endParaRPr lang="en-US"/>
        </a:p>
      </dgm:t>
    </dgm:pt>
    <dgm:pt modelId="{08840E2C-F81E-42E1-8E89-0B92DDB67E32}" type="pres">
      <dgm:prSet presAssocID="{8E21F6F9-BEAA-4FF3-BE60-3D3532861862}" presName="root" presStyleCnt="0">
        <dgm:presLayoutVars>
          <dgm:dir/>
          <dgm:resizeHandles val="exact"/>
        </dgm:presLayoutVars>
      </dgm:prSet>
      <dgm:spPr/>
    </dgm:pt>
    <dgm:pt modelId="{C65C0114-9985-4949-A859-4C397C32CC26}" type="pres">
      <dgm:prSet presAssocID="{DFFDB882-D352-4A0B-8A55-FA787632367D}" presName="compNode" presStyleCnt="0"/>
      <dgm:spPr/>
    </dgm:pt>
    <dgm:pt modelId="{B4B6B2D6-D781-4A00-A8C3-B375D2691929}" type="pres">
      <dgm:prSet presAssocID="{DFFDB882-D352-4A0B-8A55-FA787632367D}" presName="iconRect" presStyleLbl="node1" presStyleIdx="0" presStyleCnt="2" custLinFactNeighborX="1666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raffic Light"/>
        </a:ext>
      </dgm:extLst>
    </dgm:pt>
    <dgm:pt modelId="{735B904C-2117-423D-9DAB-1C0C4D618F46}" type="pres">
      <dgm:prSet presAssocID="{DFFDB882-D352-4A0B-8A55-FA787632367D}" presName="iconSpace" presStyleCnt="0"/>
      <dgm:spPr/>
    </dgm:pt>
    <dgm:pt modelId="{F1EB2512-8B3F-4420-820D-F7F1C3256E2D}" type="pres">
      <dgm:prSet presAssocID="{DFFDB882-D352-4A0B-8A55-FA787632367D}" presName="parTx" presStyleLbl="revTx" presStyleIdx="0" presStyleCnt="4" custLinFactNeighborX="6048" custLinFactNeighborY="-5574">
        <dgm:presLayoutVars>
          <dgm:chMax val="0"/>
          <dgm:chPref val="0"/>
        </dgm:presLayoutVars>
      </dgm:prSet>
      <dgm:spPr/>
    </dgm:pt>
    <dgm:pt modelId="{574029E0-D997-4C18-8620-52BD75FFF60E}" type="pres">
      <dgm:prSet presAssocID="{DFFDB882-D352-4A0B-8A55-FA787632367D}" presName="txSpace" presStyleCnt="0"/>
      <dgm:spPr/>
    </dgm:pt>
    <dgm:pt modelId="{F5D0FED7-2BED-43E1-97B7-929B8DAEE9BE}" type="pres">
      <dgm:prSet presAssocID="{DFFDB882-D352-4A0B-8A55-FA787632367D}" presName="desTx" presStyleLbl="revTx" presStyleIdx="1" presStyleCnt="4" custScaleX="104091" custLinFactNeighborX="-15119" custLinFactNeighborY="-1750">
        <dgm:presLayoutVars/>
      </dgm:prSet>
      <dgm:spPr/>
    </dgm:pt>
    <dgm:pt modelId="{F6F7B0F8-C5D7-4978-80A5-C57B50561458}" type="pres">
      <dgm:prSet presAssocID="{BC4A76A9-4980-4858-8851-84227582B96F}" presName="sibTrans" presStyleCnt="0"/>
      <dgm:spPr/>
    </dgm:pt>
    <dgm:pt modelId="{B3E867FB-07F7-4AD1-B8E8-2E7CEE10B84C}" type="pres">
      <dgm:prSet presAssocID="{87633C69-4CB9-4DE9-BD9B-DC353B826DA1}" presName="compNode" presStyleCnt="0"/>
      <dgm:spPr/>
    </dgm:pt>
    <dgm:pt modelId="{660FF95C-7A7D-46BB-B982-092722389CD1}" type="pres">
      <dgm:prSet presAssocID="{87633C69-4CB9-4DE9-BD9B-DC353B826DA1}"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peed Bump"/>
        </a:ext>
      </dgm:extLst>
    </dgm:pt>
    <dgm:pt modelId="{AC560076-3830-465F-8042-B788C6FBE585}" type="pres">
      <dgm:prSet presAssocID="{87633C69-4CB9-4DE9-BD9B-DC353B826DA1}" presName="iconSpace" presStyleCnt="0"/>
      <dgm:spPr/>
    </dgm:pt>
    <dgm:pt modelId="{3C949449-3095-43B3-BB67-279E1F3E9AB1}" type="pres">
      <dgm:prSet presAssocID="{87633C69-4CB9-4DE9-BD9B-DC353B826DA1}" presName="parTx" presStyleLbl="revTx" presStyleIdx="2" presStyleCnt="4">
        <dgm:presLayoutVars>
          <dgm:chMax val="0"/>
          <dgm:chPref val="0"/>
        </dgm:presLayoutVars>
      </dgm:prSet>
      <dgm:spPr/>
    </dgm:pt>
    <dgm:pt modelId="{D7F30940-9591-4E06-9E09-B2A0D4C1E049}" type="pres">
      <dgm:prSet presAssocID="{87633C69-4CB9-4DE9-BD9B-DC353B826DA1}" presName="txSpace" presStyleCnt="0"/>
      <dgm:spPr/>
    </dgm:pt>
    <dgm:pt modelId="{A04251E2-C613-414E-99FD-B227E44FB525}" type="pres">
      <dgm:prSet presAssocID="{87633C69-4CB9-4DE9-BD9B-DC353B826DA1}" presName="desTx" presStyleLbl="revTx" presStyleIdx="3" presStyleCnt="4">
        <dgm:presLayoutVars/>
      </dgm:prSet>
      <dgm:spPr/>
    </dgm:pt>
  </dgm:ptLst>
  <dgm:cxnLst>
    <dgm:cxn modelId="{5FA50509-AB13-4C45-8CC9-D01977355FA9}" type="presOf" srcId="{7F0816BC-5EC9-40AD-A34F-6729678ABB52}" destId="{A04251E2-C613-414E-99FD-B227E44FB525}" srcOrd="0" destOrd="0" presId="urn:microsoft.com/office/officeart/2018/2/layout/IconLabelDescriptionList"/>
    <dgm:cxn modelId="{967E200F-8503-4A23-93A1-C8C10D461BB8}" type="presOf" srcId="{17962BBB-3951-40F9-8137-C1485B6F6D48}" destId="{A04251E2-C613-414E-99FD-B227E44FB525}" srcOrd="0" destOrd="1" presId="urn:microsoft.com/office/officeart/2018/2/layout/IconLabelDescriptionList"/>
    <dgm:cxn modelId="{E0B1B129-D0C4-4417-A738-3A078BE78730}" type="presOf" srcId="{EB841B25-4424-4055-A5AA-9D49A44B8C09}" destId="{A04251E2-C613-414E-99FD-B227E44FB525}" srcOrd="0" destOrd="2" presId="urn:microsoft.com/office/officeart/2018/2/layout/IconLabelDescriptionList"/>
    <dgm:cxn modelId="{36DDF82E-D049-4F56-98C0-8B734A4037BE}" srcId="{87633C69-4CB9-4DE9-BD9B-DC353B826DA1}" destId="{EB841B25-4424-4055-A5AA-9D49A44B8C09}" srcOrd="2" destOrd="0" parTransId="{81F7E1EA-1F78-460E-9A92-D0328DEFFF23}" sibTransId="{A60CD6F6-AED5-4329-BA62-266D740E1317}"/>
    <dgm:cxn modelId="{08E19A30-C9F4-4AD6-A28F-5373DF6CB067}" srcId="{8E21F6F9-BEAA-4FF3-BE60-3D3532861862}" destId="{87633C69-4CB9-4DE9-BD9B-DC353B826DA1}" srcOrd="1" destOrd="0" parTransId="{3EDB5DCF-D9E9-4A60-843F-DC3CCDC9FA70}" sibTransId="{471AA1A0-39F5-463F-80B7-1F21BFAA9883}"/>
    <dgm:cxn modelId="{8C1AA335-827F-4C22-88ED-3425D4EDA4C9}" type="presOf" srcId="{5D44D290-D61F-4C3D-B685-147A3684167D}" destId="{A04251E2-C613-414E-99FD-B227E44FB525}" srcOrd="0" destOrd="3" presId="urn:microsoft.com/office/officeart/2018/2/layout/IconLabelDescriptionList"/>
    <dgm:cxn modelId="{694E1E45-B532-46A8-98DB-3ADC8B6D1CF2}" srcId="{8E21F6F9-BEAA-4FF3-BE60-3D3532861862}" destId="{DFFDB882-D352-4A0B-8A55-FA787632367D}" srcOrd="0" destOrd="0" parTransId="{7C942F7D-FA47-40FC-91A2-A846E53386CE}" sibTransId="{BC4A76A9-4980-4858-8851-84227582B96F}"/>
    <dgm:cxn modelId="{E0121E56-1A02-4239-B0AB-9FF21B77E6A3}" srcId="{87633C69-4CB9-4DE9-BD9B-DC353B826DA1}" destId="{7F0816BC-5EC9-40AD-A34F-6729678ABB52}" srcOrd="0" destOrd="0" parTransId="{B54E9CC1-D767-4EB6-A732-B3FC40EC3891}" sibTransId="{4811C37B-C82B-4C0A-B2E0-DB15A35F84C7}"/>
    <dgm:cxn modelId="{A43CAD82-1108-4285-872B-3D460B46767B}" type="presOf" srcId="{87633C69-4CB9-4DE9-BD9B-DC353B826DA1}" destId="{3C949449-3095-43B3-BB67-279E1F3E9AB1}" srcOrd="0" destOrd="0" presId="urn:microsoft.com/office/officeart/2018/2/layout/IconLabelDescriptionList"/>
    <dgm:cxn modelId="{C63099A2-77EA-4E04-914F-F32E62B4B4C7}" type="presOf" srcId="{DFFDB882-D352-4A0B-8A55-FA787632367D}" destId="{F1EB2512-8B3F-4420-820D-F7F1C3256E2D}" srcOrd="0" destOrd="0" presId="urn:microsoft.com/office/officeart/2018/2/layout/IconLabelDescriptionList"/>
    <dgm:cxn modelId="{5A9A23CD-68C8-4EE5-A58E-0239C87E3D65}" type="presOf" srcId="{CC7C47BB-24D2-4E0F-9C8F-9DE4BCC59FA2}" destId="{F5D0FED7-2BED-43E1-97B7-929B8DAEE9BE}" srcOrd="0" destOrd="1" presId="urn:microsoft.com/office/officeart/2018/2/layout/IconLabelDescriptionList"/>
    <dgm:cxn modelId="{5F01BFCF-5C23-49BA-91F6-4A1D34445F8E}" srcId="{DFFDB882-D352-4A0B-8A55-FA787632367D}" destId="{8FD229B5-4F70-42CA-92A0-99468E571977}" srcOrd="0" destOrd="0" parTransId="{1AC95BFE-8AC8-4F12-BEF8-C82A270E390F}" sibTransId="{E6435E65-2B0F-4560-BE52-A272CAD692C9}"/>
    <dgm:cxn modelId="{8C45C1DD-D6E8-42FB-9D85-70337508DA8B}" srcId="{87633C69-4CB9-4DE9-BD9B-DC353B826DA1}" destId="{17962BBB-3951-40F9-8137-C1485B6F6D48}" srcOrd="1" destOrd="0" parTransId="{BAE283B4-9385-48EE-9DE3-6174DAFC623E}" sibTransId="{3240D2E4-0E85-4FF6-8236-DA5F716678E3}"/>
    <dgm:cxn modelId="{0CCDEFED-ECA6-4E05-AC81-20153CA44574}" srcId="{87633C69-4CB9-4DE9-BD9B-DC353B826DA1}" destId="{5D44D290-D61F-4C3D-B685-147A3684167D}" srcOrd="3" destOrd="0" parTransId="{38A6BBE7-9175-444C-A5EA-B7F00F3A49D1}" sibTransId="{0DB9A6B9-FB84-4045-B37A-3CDF8F65896B}"/>
    <dgm:cxn modelId="{6DA715F9-6E6D-4F9C-AF2F-DDC37D6B6F82}" type="presOf" srcId="{8E21F6F9-BEAA-4FF3-BE60-3D3532861862}" destId="{08840E2C-F81E-42E1-8E89-0B92DDB67E32}" srcOrd="0" destOrd="0" presId="urn:microsoft.com/office/officeart/2018/2/layout/IconLabelDescriptionList"/>
    <dgm:cxn modelId="{4C89D6FA-5999-4128-BD53-86A16EFEC9CA}" srcId="{DFFDB882-D352-4A0B-8A55-FA787632367D}" destId="{CC7C47BB-24D2-4E0F-9C8F-9DE4BCC59FA2}" srcOrd="1" destOrd="0" parTransId="{2C7AC050-BDAF-4DC9-BB91-3839EEED3849}" sibTransId="{FE6884B4-5404-4E74-9312-65330156D6CD}"/>
    <dgm:cxn modelId="{D6BD91FE-4B1B-4417-BF7C-E1AF2B355D96}" type="presOf" srcId="{8FD229B5-4F70-42CA-92A0-99468E571977}" destId="{F5D0FED7-2BED-43E1-97B7-929B8DAEE9BE}" srcOrd="0" destOrd="0" presId="urn:microsoft.com/office/officeart/2018/2/layout/IconLabelDescriptionList"/>
    <dgm:cxn modelId="{EE5D6F30-1598-4D19-8CF2-9ADF863B21EA}" type="presParOf" srcId="{08840E2C-F81E-42E1-8E89-0B92DDB67E32}" destId="{C65C0114-9985-4949-A859-4C397C32CC26}" srcOrd="0" destOrd="0" presId="urn:microsoft.com/office/officeart/2018/2/layout/IconLabelDescriptionList"/>
    <dgm:cxn modelId="{1A6D8459-C8E1-42C0-BBAC-459D5E9C5FC0}" type="presParOf" srcId="{C65C0114-9985-4949-A859-4C397C32CC26}" destId="{B4B6B2D6-D781-4A00-A8C3-B375D2691929}" srcOrd="0" destOrd="0" presId="urn:microsoft.com/office/officeart/2018/2/layout/IconLabelDescriptionList"/>
    <dgm:cxn modelId="{A28A487C-38BE-4485-8F82-89B46B1304AA}" type="presParOf" srcId="{C65C0114-9985-4949-A859-4C397C32CC26}" destId="{735B904C-2117-423D-9DAB-1C0C4D618F46}" srcOrd="1" destOrd="0" presId="urn:microsoft.com/office/officeart/2018/2/layout/IconLabelDescriptionList"/>
    <dgm:cxn modelId="{A4A4819F-478C-4CB0-8CD8-A4772BA6A6C4}" type="presParOf" srcId="{C65C0114-9985-4949-A859-4C397C32CC26}" destId="{F1EB2512-8B3F-4420-820D-F7F1C3256E2D}" srcOrd="2" destOrd="0" presId="urn:microsoft.com/office/officeart/2018/2/layout/IconLabelDescriptionList"/>
    <dgm:cxn modelId="{82E8DD44-78B9-4929-B460-A062CD61E567}" type="presParOf" srcId="{C65C0114-9985-4949-A859-4C397C32CC26}" destId="{574029E0-D997-4C18-8620-52BD75FFF60E}" srcOrd="3" destOrd="0" presId="urn:microsoft.com/office/officeart/2018/2/layout/IconLabelDescriptionList"/>
    <dgm:cxn modelId="{93FC157A-0639-41D3-849F-1B311706DC84}" type="presParOf" srcId="{C65C0114-9985-4949-A859-4C397C32CC26}" destId="{F5D0FED7-2BED-43E1-97B7-929B8DAEE9BE}" srcOrd="4" destOrd="0" presId="urn:microsoft.com/office/officeart/2018/2/layout/IconLabelDescriptionList"/>
    <dgm:cxn modelId="{C279183F-4F22-45A2-A563-3EF7C0F2984F}" type="presParOf" srcId="{08840E2C-F81E-42E1-8E89-0B92DDB67E32}" destId="{F6F7B0F8-C5D7-4978-80A5-C57B50561458}" srcOrd="1" destOrd="0" presId="urn:microsoft.com/office/officeart/2018/2/layout/IconLabelDescriptionList"/>
    <dgm:cxn modelId="{622182F5-1C92-4174-B854-EB5C48E8A611}" type="presParOf" srcId="{08840E2C-F81E-42E1-8E89-0B92DDB67E32}" destId="{B3E867FB-07F7-4AD1-B8E8-2E7CEE10B84C}" srcOrd="2" destOrd="0" presId="urn:microsoft.com/office/officeart/2018/2/layout/IconLabelDescriptionList"/>
    <dgm:cxn modelId="{68D6A567-FBDA-4FE7-954B-252078E4AD9A}" type="presParOf" srcId="{B3E867FB-07F7-4AD1-B8E8-2E7CEE10B84C}" destId="{660FF95C-7A7D-46BB-B982-092722389CD1}" srcOrd="0" destOrd="0" presId="urn:microsoft.com/office/officeart/2018/2/layout/IconLabelDescriptionList"/>
    <dgm:cxn modelId="{5807C0FE-024A-4253-A3D1-54DC680866AC}" type="presParOf" srcId="{B3E867FB-07F7-4AD1-B8E8-2E7CEE10B84C}" destId="{AC560076-3830-465F-8042-B788C6FBE585}" srcOrd="1" destOrd="0" presId="urn:microsoft.com/office/officeart/2018/2/layout/IconLabelDescriptionList"/>
    <dgm:cxn modelId="{B9B73B5F-DF1A-4E82-B00C-96FDDD0E61AB}" type="presParOf" srcId="{B3E867FB-07F7-4AD1-B8E8-2E7CEE10B84C}" destId="{3C949449-3095-43B3-BB67-279E1F3E9AB1}" srcOrd="2" destOrd="0" presId="urn:microsoft.com/office/officeart/2018/2/layout/IconLabelDescriptionList"/>
    <dgm:cxn modelId="{7160C2A8-2629-4370-BBD5-F284C61C6BE8}" type="presParOf" srcId="{B3E867FB-07F7-4AD1-B8E8-2E7CEE10B84C}" destId="{D7F30940-9591-4E06-9E09-B2A0D4C1E049}" srcOrd="3" destOrd="0" presId="urn:microsoft.com/office/officeart/2018/2/layout/IconLabelDescriptionList"/>
    <dgm:cxn modelId="{670165B9-EDA2-4B19-ADDD-5FF3DF12A65D}" type="presParOf" srcId="{B3E867FB-07F7-4AD1-B8E8-2E7CEE10B84C}" destId="{A04251E2-C613-414E-99FD-B227E44FB525}" srcOrd="4" destOrd="0" presId="urn:microsoft.com/office/officeart/2018/2/layout/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B9FD96B-526B-4472-80F7-A33F2C1D8C23}" type="doc">
      <dgm:prSet loTypeId="urn:microsoft.com/office/officeart/2018/2/layout/IconLabelDescriptionList" loCatId="icon" qsTypeId="urn:microsoft.com/office/officeart/2005/8/quickstyle/simple1" qsCatId="simple" csTypeId="urn:microsoft.com/office/officeart/2005/8/colors/accent1_2" csCatId="accent1" phldr="1"/>
      <dgm:spPr/>
      <dgm:t>
        <a:bodyPr/>
        <a:lstStyle/>
        <a:p>
          <a:endParaRPr lang="en-US"/>
        </a:p>
      </dgm:t>
    </dgm:pt>
    <dgm:pt modelId="{950A5ADB-BA9F-43BA-8084-A0D6DABDB45C}">
      <dgm:prSet/>
      <dgm:spPr/>
      <dgm:t>
        <a:bodyPr/>
        <a:lstStyle/>
        <a:p>
          <a:pPr>
            <a:lnSpc>
              <a:spcPct val="100000"/>
            </a:lnSpc>
            <a:defRPr b="1"/>
          </a:pPr>
          <a:r>
            <a:rPr lang="en-IE" b="1"/>
            <a:t>Public</a:t>
          </a:r>
          <a:endParaRPr lang="en-US"/>
        </a:p>
      </dgm:t>
    </dgm:pt>
    <dgm:pt modelId="{48765230-024A-4CAD-B0FC-B977FCE1551D}" type="parTrans" cxnId="{00492331-9EB8-4AC3-B681-9F8B32502967}">
      <dgm:prSet/>
      <dgm:spPr/>
      <dgm:t>
        <a:bodyPr/>
        <a:lstStyle/>
        <a:p>
          <a:endParaRPr lang="en-US"/>
        </a:p>
      </dgm:t>
    </dgm:pt>
    <dgm:pt modelId="{BBA34692-283A-4D07-955D-822410D30ABC}" type="sibTrans" cxnId="{00492331-9EB8-4AC3-B681-9F8B32502967}">
      <dgm:prSet/>
      <dgm:spPr/>
      <dgm:t>
        <a:bodyPr/>
        <a:lstStyle/>
        <a:p>
          <a:endParaRPr lang="en-US"/>
        </a:p>
      </dgm:t>
    </dgm:pt>
    <dgm:pt modelId="{4B63FA60-5DF7-489C-A305-FC2F27615F4F}">
      <dgm:prSet/>
      <dgm:spPr/>
      <dgm:t>
        <a:bodyPr/>
        <a:lstStyle/>
        <a:p>
          <a:pPr>
            <a:lnSpc>
              <a:spcPct val="100000"/>
            </a:lnSpc>
          </a:pPr>
          <a:r>
            <a:rPr lang="en-IE" dirty="0"/>
            <a:t>A class, method, constructor, interface, etc. declared </a:t>
          </a:r>
          <a:r>
            <a:rPr lang="en-IE" b="1" dirty="0"/>
            <a:t>public</a:t>
          </a:r>
          <a:r>
            <a:rPr lang="en-IE" dirty="0"/>
            <a:t> can be accessed from </a:t>
          </a:r>
          <a:r>
            <a:rPr lang="en-IE" b="1" dirty="0"/>
            <a:t>any</a:t>
          </a:r>
          <a:r>
            <a:rPr lang="en-IE" dirty="0"/>
            <a:t> </a:t>
          </a:r>
          <a:r>
            <a:rPr lang="en-IE" b="1" dirty="0"/>
            <a:t>other</a:t>
          </a:r>
          <a:r>
            <a:rPr lang="en-IE" dirty="0"/>
            <a:t> class. </a:t>
          </a:r>
          <a:endParaRPr lang="en-US" dirty="0"/>
        </a:p>
      </dgm:t>
    </dgm:pt>
    <dgm:pt modelId="{8C498E7A-E519-48B2-9352-037EF48C1366}" type="parTrans" cxnId="{3AB49C2C-F90E-46C7-9D48-8BEB70A3E044}">
      <dgm:prSet/>
      <dgm:spPr/>
      <dgm:t>
        <a:bodyPr/>
        <a:lstStyle/>
        <a:p>
          <a:endParaRPr lang="en-US"/>
        </a:p>
      </dgm:t>
    </dgm:pt>
    <dgm:pt modelId="{3E5918CC-0637-49AD-92D7-4DBB7ADECCDA}" type="sibTrans" cxnId="{3AB49C2C-F90E-46C7-9D48-8BEB70A3E044}">
      <dgm:prSet/>
      <dgm:spPr/>
      <dgm:t>
        <a:bodyPr/>
        <a:lstStyle/>
        <a:p>
          <a:endParaRPr lang="en-US"/>
        </a:p>
      </dgm:t>
    </dgm:pt>
    <dgm:pt modelId="{050C362A-21D4-4DEA-A18C-52794D6C4D8F}">
      <dgm:prSet/>
      <dgm:spPr/>
      <dgm:t>
        <a:bodyPr/>
        <a:lstStyle/>
        <a:p>
          <a:r>
            <a:rPr lang="en-IE" dirty="0"/>
            <a:t>Therefore, fields, methods, declared inside a public class can be accessed from any class belonging to the </a:t>
          </a:r>
          <a:r>
            <a:rPr lang="en-IE" b="1" dirty="0"/>
            <a:t>Java Universe</a:t>
          </a:r>
          <a:r>
            <a:rPr lang="en-IE" dirty="0"/>
            <a:t>!</a:t>
          </a:r>
          <a:endParaRPr lang="en-US" dirty="0"/>
        </a:p>
      </dgm:t>
    </dgm:pt>
    <dgm:pt modelId="{2BED9CC6-0D2C-4FD0-B43E-F2BD78B76A36}" type="parTrans" cxnId="{B7F0269A-924C-46F3-A8E3-A95A7E627853}">
      <dgm:prSet/>
      <dgm:spPr/>
      <dgm:t>
        <a:bodyPr/>
        <a:lstStyle/>
        <a:p>
          <a:endParaRPr lang="en-US"/>
        </a:p>
      </dgm:t>
    </dgm:pt>
    <dgm:pt modelId="{D099B925-333F-4706-B086-5772E4F5785B}" type="sibTrans" cxnId="{B7F0269A-924C-46F3-A8E3-A95A7E627853}">
      <dgm:prSet/>
      <dgm:spPr/>
      <dgm:t>
        <a:bodyPr/>
        <a:lstStyle/>
        <a:p>
          <a:endParaRPr lang="en-US"/>
        </a:p>
      </dgm:t>
    </dgm:pt>
    <dgm:pt modelId="{AC83E733-F036-4E4F-9BD6-BCAAF0008F73}">
      <dgm:prSet/>
      <dgm:spPr/>
      <dgm:t>
        <a:bodyPr/>
        <a:lstStyle/>
        <a:p>
          <a:pPr>
            <a:lnSpc>
              <a:spcPct val="100000"/>
            </a:lnSpc>
          </a:pPr>
          <a:r>
            <a:rPr lang="en-IE"/>
            <a:t>However, if the public class we are trying to access is in a </a:t>
          </a:r>
          <a:r>
            <a:rPr lang="en-IE" b="1"/>
            <a:t>different</a:t>
          </a:r>
          <a:r>
            <a:rPr lang="en-IE"/>
            <a:t> </a:t>
          </a:r>
          <a:r>
            <a:rPr lang="en-IE" b="1"/>
            <a:t>package</a:t>
          </a:r>
          <a:r>
            <a:rPr lang="en-IE"/>
            <a:t>, then the public class still needs to be imported. </a:t>
          </a:r>
          <a:endParaRPr lang="en-US"/>
        </a:p>
      </dgm:t>
    </dgm:pt>
    <dgm:pt modelId="{CB00C638-07CA-40F2-BCF0-4E4B1E2855B7}" type="parTrans" cxnId="{63BC066D-BC0F-4FB3-B647-678F86E0353F}">
      <dgm:prSet/>
      <dgm:spPr/>
      <dgm:t>
        <a:bodyPr/>
        <a:lstStyle/>
        <a:p>
          <a:endParaRPr lang="en-US"/>
        </a:p>
      </dgm:t>
    </dgm:pt>
    <dgm:pt modelId="{155B4136-0B1E-4DE3-960E-B78996A8D725}" type="sibTrans" cxnId="{63BC066D-BC0F-4FB3-B647-678F86E0353F}">
      <dgm:prSet/>
      <dgm:spPr/>
      <dgm:t>
        <a:bodyPr/>
        <a:lstStyle/>
        <a:p>
          <a:endParaRPr lang="en-US"/>
        </a:p>
      </dgm:t>
    </dgm:pt>
    <dgm:pt modelId="{2DAD2048-5E86-405E-84C9-5F7304FD0119}">
      <dgm:prSet/>
      <dgm:spPr/>
      <dgm:t>
        <a:bodyPr/>
        <a:lstStyle/>
        <a:p>
          <a:pPr>
            <a:lnSpc>
              <a:spcPct val="100000"/>
            </a:lnSpc>
          </a:pPr>
          <a:r>
            <a:rPr lang="en-IE"/>
            <a:t>Because of class </a:t>
          </a:r>
          <a:r>
            <a:rPr lang="en-IE" b="1"/>
            <a:t>inheritance</a:t>
          </a:r>
          <a:r>
            <a:rPr lang="en-IE"/>
            <a:t>, all public methods and variables of a class are inherited by its subclasses.</a:t>
          </a:r>
          <a:endParaRPr lang="en-US"/>
        </a:p>
      </dgm:t>
    </dgm:pt>
    <dgm:pt modelId="{5429D651-DCB3-4F72-BC07-ADF612E37329}" type="parTrans" cxnId="{89BFFB52-7EE9-43B0-94BB-940E17D59F75}">
      <dgm:prSet/>
      <dgm:spPr/>
      <dgm:t>
        <a:bodyPr/>
        <a:lstStyle/>
        <a:p>
          <a:endParaRPr lang="en-US"/>
        </a:p>
      </dgm:t>
    </dgm:pt>
    <dgm:pt modelId="{89CC0B9E-7FD4-47A1-B102-7F2D6E3774E5}" type="sibTrans" cxnId="{89BFFB52-7EE9-43B0-94BB-940E17D59F75}">
      <dgm:prSet/>
      <dgm:spPr/>
      <dgm:t>
        <a:bodyPr/>
        <a:lstStyle/>
        <a:p>
          <a:endParaRPr lang="en-US"/>
        </a:p>
      </dgm:t>
    </dgm:pt>
    <dgm:pt modelId="{1982CDEC-636E-4056-A022-A0C8F7289F75}">
      <dgm:prSet/>
      <dgm:spPr/>
      <dgm:t>
        <a:bodyPr/>
        <a:lstStyle/>
        <a:p>
          <a:pPr>
            <a:lnSpc>
              <a:spcPct val="100000"/>
            </a:lnSpc>
            <a:defRPr b="1"/>
          </a:pPr>
          <a:r>
            <a:rPr lang="en-IE" b="1"/>
            <a:t>Protected</a:t>
          </a:r>
          <a:endParaRPr lang="en-US"/>
        </a:p>
      </dgm:t>
    </dgm:pt>
    <dgm:pt modelId="{0EBEC42F-9E77-4F19-86F1-8EEDFAAD200A}" type="parTrans" cxnId="{9FE8EB1A-11B7-49D4-A11C-7FE9B0A922CA}">
      <dgm:prSet/>
      <dgm:spPr/>
      <dgm:t>
        <a:bodyPr/>
        <a:lstStyle/>
        <a:p>
          <a:endParaRPr lang="en-US"/>
        </a:p>
      </dgm:t>
    </dgm:pt>
    <dgm:pt modelId="{B6B5EF75-D695-45BB-AD9C-4F301D42C37F}" type="sibTrans" cxnId="{9FE8EB1A-11B7-49D4-A11C-7FE9B0A922CA}">
      <dgm:prSet/>
      <dgm:spPr/>
      <dgm:t>
        <a:bodyPr/>
        <a:lstStyle/>
        <a:p>
          <a:endParaRPr lang="en-US"/>
        </a:p>
      </dgm:t>
    </dgm:pt>
    <dgm:pt modelId="{87EC026F-146B-4E68-B142-3BBE5EAFBA2F}">
      <dgm:prSet/>
      <dgm:spPr/>
      <dgm:t>
        <a:bodyPr/>
        <a:lstStyle/>
        <a:p>
          <a:pPr>
            <a:lnSpc>
              <a:spcPct val="100000"/>
            </a:lnSpc>
          </a:pPr>
          <a:r>
            <a:rPr lang="en-IE"/>
            <a:t>Variables, methods, and constructors, which are declared </a:t>
          </a:r>
          <a:r>
            <a:rPr lang="en-IE" b="1"/>
            <a:t>protected</a:t>
          </a:r>
          <a:r>
            <a:rPr lang="en-IE"/>
            <a:t> in a superclass can be accessed </a:t>
          </a:r>
          <a:r>
            <a:rPr lang="en-IE" b="1"/>
            <a:t>only</a:t>
          </a:r>
          <a:r>
            <a:rPr lang="en-IE"/>
            <a:t> by the </a:t>
          </a:r>
          <a:r>
            <a:rPr lang="en-IE" b="1"/>
            <a:t>subclasses</a:t>
          </a:r>
          <a:r>
            <a:rPr lang="en-IE"/>
            <a:t> in other package or any class within the package of the protected members' class.</a:t>
          </a:r>
          <a:endParaRPr lang="en-US"/>
        </a:p>
      </dgm:t>
    </dgm:pt>
    <dgm:pt modelId="{8061F694-5D92-4320-BB72-407D67D870CB}" type="parTrans" cxnId="{96F1D157-7BA1-48BE-9576-1A077D02C570}">
      <dgm:prSet/>
      <dgm:spPr/>
      <dgm:t>
        <a:bodyPr/>
        <a:lstStyle/>
        <a:p>
          <a:endParaRPr lang="en-US"/>
        </a:p>
      </dgm:t>
    </dgm:pt>
    <dgm:pt modelId="{5A420D1E-A086-430F-91A2-56967F1E3026}" type="sibTrans" cxnId="{96F1D157-7BA1-48BE-9576-1A077D02C570}">
      <dgm:prSet/>
      <dgm:spPr/>
      <dgm:t>
        <a:bodyPr/>
        <a:lstStyle/>
        <a:p>
          <a:endParaRPr lang="en-US"/>
        </a:p>
      </dgm:t>
    </dgm:pt>
    <dgm:pt modelId="{CDE346E2-4BE2-41B2-BD00-3132A6D22BB5}">
      <dgm:prSet/>
      <dgm:spPr/>
      <dgm:t>
        <a:bodyPr/>
        <a:lstStyle/>
        <a:p>
          <a:pPr>
            <a:lnSpc>
              <a:spcPct val="100000"/>
            </a:lnSpc>
          </a:pPr>
          <a:r>
            <a:rPr lang="en-IE"/>
            <a:t>Protected access gives the subclass a chance to use the helper methods or variable, while preventing a nonrelated classes from trying to use it.</a:t>
          </a:r>
          <a:endParaRPr lang="en-US"/>
        </a:p>
      </dgm:t>
    </dgm:pt>
    <dgm:pt modelId="{88BEBEF2-63A9-4DBF-9CF0-0DF384181D39}" type="parTrans" cxnId="{644CD25E-40B6-43AE-8686-313696332A47}">
      <dgm:prSet/>
      <dgm:spPr/>
      <dgm:t>
        <a:bodyPr/>
        <a:lstStyle/>
        <a:p>
          <a:endParaRPr lang="en-US"/>
        </a:p>
      </dgm:t>
    </dgm:pt>
    <dgm:pt modelId="{6D3EFAF1-4E47-43C9-98B6-1ECDDE508C83}" type="sibTrans" cxnId="{644CD25E-40B6-43AE-8686-313696332A47}">
      <dgm:prSet/>
      <dgm:spPr/>
      <dgm:t>
        <a:bodyPr/>
        <a:lstStyle/>
        <a:p>
          <a:endParaRPr lang="en-US"/>
        </a:p>
      </dgm:t>
    </dgm:pt>
    <dgm:pt modelId="{95D415CF-E148-4455-8417-5DE11B40103A}" type="pres">
      <dgm:prSet presAssocID="{9B9FD96B-526B-4472-80F7-A33F2C1D8C23}" presName="root" presStyleCnt="0">
        <dgm:presLayoutVars>
          <dgm:dir/>
          <dgm:resizeHandles val="exact"/>
        </dgm:presLayoutVars>
      </dgm:prSet>
      <dgm:spPr/>
    </dgm:pt>
    <dgm:pt modelId="{B5C78185-2BAE-4EB3-B024-268E53209942}" type="pres">
      <dgm:prSet presAssocID="{950A5ADB-BA9F-43BA-8084-A0D6DABDB45C}" presName="compNode" presStyleCnt="0"/>
      <dgm:spPr/>
    </dgm:pt>
    <dgm:pt modelId="{2F2F5F30-D7D3-4AEB-97BB-CECC677D4087}" type="pres">
      <dgm:prSet presAssocID="{950A5ADB-BA9F-43BA-8084-A0D6DABDB45C}"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Presentation with Checklist"/>
        </a:ext>
      </dgm:extLst>
    </dgm:pt>
    <dgm:pt modelId="{94D1EB3D-F950-4643-A748-61595825009A}" type="pres">
      <dgm:prSet presAssocID="{950A5ADB-BA9F-43BA-8084-A0D6DABDB45C}" presName="iconSpace" presStyleCnt="0"/>
      <dgm:spPr/>
    </dgm:pt>
    <dgm:pt modelId="{2317E49E-5C52-45B8-AE43-C49193BC276B}" type="pres">
      <dgm:prSet presAssocID="{950A5ADB-BA9F-43BA-8084-A0D6DABDB45C}" presName="parTx" presStyleLbl="revTx" presStyleIdx="0" presStyleCnt="4">
        <dgm:presLayoutVars>
          <dgm:chMax val="0"/>
          <dgm:chPref val="0"/>
        </dgm:presLayoutVars>
      </dgm:prSet>
      <dgm:spPr/>
    </dgm:pt>
    <dgm:pt modelId="{620B9A16-4C30-4E4A-AAAB-F95403741F85}" type="pres">
      <dgm:prSet presAssocID="{950A5ADB-BA9F-43BA-8084-A0D6DABDB45C}" presName="txSpace" presStyleCnt="0"/>
      <dgm:spPr/>
    </dgm:pt>
    <dgm:pt modelId="{07AD2BD7-3400-4DE7-A7E2-66792570F23D}" type="pres">
      <dgm:prSet presAssocID="{950A5ADB-BA9F-43BA-8084-A0D6DABDB45C}" presName="desTx" presStyleLbl="revTx" presStyleIdx="1" presStyleCnt="4" custLinFactNeighborX="-11891" custLinFactNeighborY="-309">
        <dgm:presLayoutVars/>
      </dgm:prSet>
      <dgm:spPr/>
    </dgm:pt>
    <dgm:pt modelId="{3BE86482-5977-484C-ACC9-0850138DFA45}" type="pres">
      <dgm:prSet presAssocID="{BBA34692-283A-4D07-955D-822410D30ABC}" presName="sibTrans" presStyleCnt="0"/>
      <dgm:spPr/>
    </dgm:pt>
    <dgm:pt modelId="{0F465921-A189-4A0B-BDF0-8D8010BCDB86}" type="pres">
      <dgm:prSet presAssocID="{1982CDEC-636E-4056-A022-A0C8F7289F75}" presName="compNode" presStyleCnt="0"/>
      <dgm:spPr/>
    </dgm:pt>
    <dgm:pt modelId="{B9537F1E-9B04-4B94-96A2-BC640D869D91}" type="pres">
      <dgm:prSet presAssocID="{1982CDEC-636E-4056-A022-A0C8F7289F75}"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Finger Print"/>
        </a:ext>
      </dgm:extLst>
    </dgm:pt>
    <dgm:pt modelId="{D29A878B-2B45-432C-A141-BA716FFF0E7D}" type="pres">
      <dgm:prSet presAssocID="{1982CDEC-636E-4056-A022-A0C8F7289F75}" presName="iconSpace" presStyleCnt="0"/>
      <dgm:spPr/>
    </dgm:pt>
    <dgm:pt modelId="{7F841468-0A6C-4047-833C-91A79127E859}" type="pres">
      <dgm:prSet presAssocID="{1982CDEC-636E-4056-A022-A0C8F7289F75}" presName="parTx" presStyleLbl="revTx" presStyleIdx="2" presStyleCnt="4">
        <dgm:presLayoutVars>
          <dgm:chMax val="0"/>
          <dgm:chPref val="0"/>
        </dgm:presLayoutVars>
      </dgm:prSet>
      <dgm:spPr/>
    </dgm:pt>
    <dgm:pt modelId="{14DC3FAD-9B99-4B13-B262-1B4AA17A2A40}" type="pres">
      <dgm:prSet presAssocID="{1982CDEC-636E-4056-A022-A0C8F7289F75}" presName="txSpace" presStyleCnt="0"/>
      <dgm:spPr/>
    </dgm:pt>
    <dgm:pt modelId="{411FC0FA-FEA7-421C-869C-C93D1244AEB0}" type="pres">
      <dgm:prSet presAssocID="{1982CDEC-636E-4056-A022-A0C8F7289F75}" presName="desTx" presStyleLbl="revTx" presStyleIdx="3" presStyleCnt="4">
        <dgm:presLayoutVars/>
      </dgm:prSet>
      <dgm:spPr/>
    </dgm:pt>
  </dgm:ptLst>
  <dgm:cxnLst>
    <dgm:cxn modelId="{7004DE14-D21F-4558-9CE6-88819C432317}" type="presOf" srcId="{4B63FA60-5DF7-489C-A305-FC2F27615F4F}" destId="{07AD2BD7-3400-4DE7-A7E2-66792570F23D}" srcOrd="0" destOrd="0" presId="urn:microsoft.com/office/officeart/2018/2/layout/IconLabelDescriptionList"/>
    <dgm:cxn modelId="{9FE8EB1A-11B7-49D4-A11C-7FE9B0A922CA}" srcId="{9B9FD96B-526B-4472-80F7-A33F2C1D8C23}" destId="{1982CDEC-636E-4056-A022-A0C8F7289F75}" srcOrd="1" destOrd="0" parTransId="{0EBEC42F-9E77-4F19-86F1-8EEDFAAD200A}" sibTransId="{B6B5EF75-D695-45BB-AD9C-4F301D42C37F}"/>
    <dgm:cxn modelId="{3AB49C2C-F90E-46C7-9D48-8BEB70A3E044}" srcId="{950A5ADB-BA9F-43BA-8084-A0D6DABDB45C}" destId="{4B63FA60-5DF7-489C-A305-FC2F27615F4F}" srcOrd="0" destOrd="0" parTransId="{8C498E7A-E519-48B2-9352-037EF48C1366}" sibTransId="{3E5918CC-0637-49AD-92D7-4DBB7ADECCDA}"/>
    <dgm:cxn modelId="{00492331-9EB8-4AC3-B681-9F8B32502967}" srcId="{9B9FD96B-526B-4472-80F7-A33F2C1D8C23}" destId="{950A5ADB-BA9F-43BA-8084-A0D6DABDB45C}" srcOrd="0" destOrd="0" parTransId="{48765230-024A-4CAD-B0FC-B977FCE1551D}" sibTransId="{BBA34692-283A-4D07-955D-822410D30ABC}"/>
    <dgm:cxn modelId="{44430E34-1FD7-4441-A2DE-95449FFFB029}" type="presOf" srcId="{87EC026F-146B-4E68-B142-3BBE5EAFBA2F}" destId="{411FC0FA-FEA7-421C-869C-C93D1244AEB0}" srcOrd="0" destOrd="0" presId="urn:microsoft.com/office/officeart/2018/2/layout/IconLabelDescriptionList"/>
    <dgm:cxn modelId="{644CD25E-40B6-43AE-8686-313696332A47}" srcId="{1982CDEC-636E-4056-A022-A0C8F7289F75}" destId="{CDE346E2-4BE2-41B2-BD00-3132A6D22BB5}" srcOrd="1" destOrd="0" parTransId="{88BEBEF2-63A9-4DBF-9CF0-0DF384181D39}" sibTransId="{6D3EFAF1-4E47-43C9-98B6-1ECDDE508C83}"/>
    <dgm:cxn modelId="{35F6CA4A-F74B-4FA9-8185-DFD9ADBF9183}" type="presOf" srcId="{1982CDEC-636E-4056-A022-A0C8F7289F75}" destId="{7F841468-0A6C-4047-833C-91A79127E859}" srcOrd="0" destOrd="0" presId="urn:microsoft.com/office/officeart/2018/2/layout/IconLabelDescriptionList"/>
    <dgm:cxn modelId="{63BC066D-BC0F-4FB3-B647-678F86E0353F}" srcId="{950A5ADB-BA9F-43BA-8084-A0D6DABDB45C}" destId="{AC83E733-F036-4E4F-9BD6-BCAAF0008F73}" srcOrd="1" destOrd="0" parTransId="{CB00C638-07CA-40F2-BCF0-4E4B1E2855B7}" sibTransId="{155B4136-0B1E-4DE3-960E-B78996A8D725}"/>
    <dgm:cxn modelId="{DEBE654D-E7FE-4474-B14B-C34D5E08AC11}" type="presOf" srcId="{AC83E733-F036-4E4F-9BD6-BCAAF0008F73}" destId="{07AD2BD7-3400-4DE7-A7E2-66792570F23D}" srcOrd="0" destOrd="2" presId="urn:microsoft.com/office/officeart/2018/2/layout/IconLabelDescriptionList"/>
    <dgm:cxn modelId="{89BFFB52-7EE9-43B0-94BB-940E17D59F75}" srcId="{950A5ADB-BA9F-43BA-8084-A0D6DABDB45C}" destId="{2DAD2048-5E86-405E-84C9-5F7304FD0119}" srcOrd="2" destOrd="0" parTransId="{5429D651-DCB3-4F72-BC07-ADF612E37329}" sibTransId="{89CC0B9E-7FD4-47A1-B102-7F2D6E3774E5}"/>
    <dgm:cxn modelId="{96F1D157-7BA1-48BE-9576-1A077D02C570}" srcId="{1982CDEC-636E-4056-A022-A0C8F7289F75}" destId="{87EC026F-146B-4E68-B142-3BBE5EAFBA2F}" srcOrd="0" destOrd="0" parTransId="{8061F694-5D92-4320-BB72-407D67D870CB}" sibTransId="{5A420D1E-A086-430F-91A2-56967F1E3026}"/>
    <dgm:cxn modelId="{5640BE98-1C92-4F14-B623-627EDC9C595F}" type="presOf" srcId="{CDE346E2-4BE2-41B2-BD00-3132A6D22BB5}" destId="{411FC0FA-FEA7-421C-869C-C93D1244AEB0}" srcOrd="0" destOrd="1" presId="urn:microsoft.com/office/officeart/2018/2/layout/IconLabelDescriptionList"/>
    <dgm:cxn modelId="{B7F0269A-924C-46F3-A8E3-A95A7E627853}" srcId="{4B63FA60-5DF7-489C-A305-FC2F27615F4F}" destId="{050C362A-21D4-4DEA-A18C-52794D6C4D8F}" srcOrd="0" destOrd="0" parTransId="{2BED9CC6-0D2C-4FD0-B43E-F2BD78B76A36}" sibTransId="{D099B925-333F-4706-B086-5772E4F5785B}"/>
    <dgm:cxn modelId="{4B64D3A0-BD48-4F4B-8C73-B7FF30E3262C}" type="presOf" srcId="{9B9FD96B-526B-4472-80F7-A33F2C1D8C23}" destId="{95D415CF-E148-4455-8417-5DE11B40103A}" srcOrd="0" destOrd="0" presId="urn:microsoft.com/office/officeart/2018/2/layout/IconLabelDescriptionList"/>
    <dgm:cxn modelId="{56E2E3BE-37F9-44BF-B78B-53DBACB4ADDD}" type="presOf" srcId="{2DAD2048-5E86-405E-84C9-5F7304FD0119}" destId="{07AD2BD7-3400-4DE7-A7E2-66792570F23D}" srcOrd="0" destOrd="3" presId="urn:microsoft.com/office/officeart/2018/2/layout/IconLabelDescriptionList"/>
    <dgm:cxn modelId="{9F4A00CF-7B08-4F78-9FF1-68E6AD157C5C}" type="presOf" srcId="{050C362A-21D4-4DEA-A18C-52794D6C4D8F}" destId="{07AD2BD7-3400-4DE7-A7E2-66792570F23D}" srcOrd="0" destOrd="1" presId="urn:microsoft.com/office/officeart/2018/2/layout/IconLabelDescriptionList"/>
    <dgm:cxn modelId="{00A4C8F6-8AC9-495E-AC96-457F07096987}" type="presOf" srcId="{950A5ADB-BA9F-43BA-8084-A0D6DABDB45C}" destId="{2317E49E-5C52-45B8-AE43-C49193BC276B}" srcOrd="0" destOrd="0" presId="urn:microsoft.com/office/officeart/2018/2/layout/IconLabelDescriptionList"/>
    <dgm:cxn modelId="{850C2CA1-26C1-4149-B9C9-71CB8DB6A388}" type="presParOf" srcId="{95D415CF-E148-4455-8417-5DE11B40103A}" destId="{B5C78185-2BAE-4EB3-B024-268E53209942}" srcOrd="0" destOrd="0" presId="urn:microsoft.com/office/officeart/2018/2/layout/IconLabelDescriptionList"/>
    <dgm:cxn modelId="{BDFBE61A-0ACC-4CD0-A110-F0CDFC4E8950}" type="presParOf" srcId="{B5C78185-2BAE-4EB3-B024-268E53209942}" destId="{2F2F5F30-D7D3-4AEB-97BB-CECC677D4087}" srcOrd="0" destOrd="0" presId="urn:microsoft.com/office/officeart/2018/2/layout/IconLabelDescriptionList"/>
    <dgm:cxn modelId="{CE051183-9DFF-4030-BFE7-4428D93AC259}" type="presParOf" srcId="{B5C78185-2BAE-4EB3-B024-268E53209942}" destId="{94D1EB3D-F950-4643-A748-61595825009A}" srcOrd="1" destOrd="0" presId="urn:microsoft.com/office/officeart/2018/2/layout/IconLabelDescriptionList"/>
    <dgm:cxn modelId="{7B4C0ADD-C567-405A-8E36-49116A9F96A2}" type="presParOf" srcId="{B5C78185-2BAE-4EB3-B024-268E53209942}" destId="{2317E49E-5C52-45B8-AE43-C49193BC276B}" srcOrd="2" destOrd="0" presId="urn:microsoft.com/office/officeart/2018/2/layout/IconLabelDescriptionList"/>
    <dgm:cxn modelId="{6053AB8C-79D1-49DB-A4D2-98915E5DAEE3}" type="presParOf" srcId="{B5C78185-2BAE-4EB3-B024-268E53209942}" destId="{620B9A16-4C30-4E4A-AAAB-F95403741F85}" srcOrd="3" destOrd="0" presId="urn:microsoft.com/office/officeart/2018/2/layout/IconLabelDescriptionList"/>
    <dgm:cxn modelId="{BCC96788-C6CC-4882-86CB-3C0913F3FA73}" type="presParOf" srcId="{B5C78185-2BAE-4EB3-B024-268E53209942}" destId="{07AD2BD7-3400-4DE7-A7E2-66792570F23D}" srcOrd="4" destOrd="0" presId="urn:microsoft.com/office/officeart/2018/2/layout/IconLabelDescriptionList"/>
    <dgm:cxn modelId="{77618881-4A45-44B9-9DDD-A2BFCE47829E}" type="presParOf" srcId="{95D415CF-E148-4455-8417-5DE11B40103A}" destId="{3BE86482-5977-484C-ACC9-0850138DFA45}" srcOrd="1" destOrd="0" presId="urn:microsoft.com/office/officeart/2018/2/layout/IconLabelDescriptionList"/>
    <dgm:cxn modelId="{AE08E59F-5D2F-4932-8A31-7E05A849DBA3}" type="presParOf" srcId="{95D415CF-E148-4455-8417-5DE11B40103A}" destId="{0F465921-A189-4A0B-BDF0-8D8010BCDB86}" srcOrd="2" destOrd="0" presId="urn:microsoft.com/office/officeart/2018/2/layout/IconLabelDescriptionList"/>
    <dgm:cxn modelId="{7453C4AB-2A27-495D-9E9C-0C35175A7012}" type="presParOf" srcId="{0F465921-A189-4A0B-BDF0-8D8010BCDB86}" destId="{B9537F1E-9B04-4B94-96A2-BC640D869D91}" srcOrd="0" destOrd="0" presId="urn:microsoft.com/office/officeart/2018/2/layout/IconLabelDescriptionList"/>
    <dgm:cxn modelId="{14E1D2E3-1272-41F2-A468-76476F4BB1BC}" type="presParOf" srcId="{0F465921-A189-4A0B-BDF0-8D8010BCDB86}" destId="{D29A878B-2B45-432C-A141-BA716FFF0E7D}" srcOrd="1" destOrd="0" presId="urn:microsoft.com/office/officeart/2018/2/layout/IconLabelDescriptionList"/>
    <dgm:cxn modelId="{627E7D43-4618-413A-B11C-C95D2662FC26}" type="presParOf" srcId="{0F465921-A189-4A0B-BDF0-8D8010BCDB86}" destId="{7F841468-0A6C-4047-833C-91A79127E859}" srcOrd="2" destOrd="0" presId="urn:microsoft.com/office/officeart/2018/2/layout/IconLabelDescriptionList"/>
    <dgm:cxn modelId="{491F0C64-DF17-4348-A223-68783FD0D3F9}" type="presParOf" srcId="{0F465921-A189-4A0B-BDF0-8D8010BCDB86}" destId="{14DC3FAD-9B99-4B13-B262-1B4AA17A2A40}" srcOrd="3" destOrd="0" presId="urn:microsoft.com/office/officeart/2018/2/layout/IconLabelDescriptionList"/>
    <dgm:cxn modelId="{1AEDA19E-B8B3-46FA-98CF-7553E7EB9C37}" type="presParOf" srcId="{0F465921-A189-4A0B-BDF0-8D8010BCDB86}" destId="{411FC0FA-FEA7-421C-869C-C93D1244AEB0}" srcOrd="4" destOrd="0" presId="urn:microsoft.com/office/officeart/2018/2/layout/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B6B2D6-D781-4A00-A8C3-B375D2691929}">
      <dsp:nvSpPr>
        <dsp:cNvPr id="0" name=""/>
        <dsp:cNvSpPr/>
      </dsp:nvSpPr>
      <dsp:spPr>
        <a:xfrm>
          <a:off x="1495118" y="54964"/>
          <a:ext cx="1512000" cy="1512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1EB2512-8B3F-4420-820D-F7F1C3256E2D}">
      <dsp:nvSpPr>
        <dsp:cNvPr id="0" name=""/>
        <dsp:cNvSpPr/>
      </dsp:nvSpPr>
      <dsp:spPr>
        <a:xfrm>
          <a:off x="1504463" y="1752303"/>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600200">
            <a:lnSpc>
              <a:spcPct val="90000"/>
            </a:lnSpc>
            <a:spcBef>
              <a:spcPct val="0"/>
            </a:spcBef>
            <a:spcAft>
              <a:spcPct val="35000"/>
            </a:spcAft>
            <a:buNone/>
            <a:defRPr b="1"/>
          </a:pPr>
          <a:r>
            <a:rPr lang="en-IE" sz="3600" b="1" kern="1200" dirty="0"/>
            <a:t>Default</a:t>
          </a:r>
          <a:endParaRPr lang="en-US" sz="3600" kern="1200" dirty="0"/>
        </a:p>
      </dsp:txBody>
      <dsp:txXfrm>
        <a:off x="1504463" y="1752303"/>
        <a:ext cx="4320000" cy="648000"/>
      </dsp:txXfrm>
    </dsp:sp>
    <dsp:sp modelId="{F5D0FED7-2BED-43E1-97B7-929B8DAEE9BE}">
      <dsp:nvSpPr>
        <dsp:cNvPr id="0" name=""/>
        <dsp:cNvSpPr/>
      </dsp:nvSpPr>
      <dsp:spPr>
        <a:xfrm>
          <a:off x="501683" y="2492776"/>
          <a:ext cx="4496731" cy="26657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90000"/>
            </a:lnSpc>
            <a:spcBef>
              <a:spcPct val="0"/>
            </a:spcBef>
            <a:spcAft>
              <a:spcPct val="35000"/>
            </a:spcAft>
            <a:buNone/>
          </a:pPr>
          <a:r>
            <a:rPr lang="en-IE" sz="1700" kern="1200" dirty="0"/>
            <a:t>Default access modifier means we do not explicitly declare an access modifier for a class, field, method, etc.</a:t>
          </a:r>
          <a:endParaRPr lang="en-US" sz="1700" kern="1200" dirty="0"/>
        </a:p>
        <a:p>
          <a:pPr marL="0" lvl="0" indent="0" algn="l" defTabSz="755650">
            <a:lnSpc>
              <a:spcPct val="90000"/>
            </a:lnSpc>
            <a:spcBef>
              <a:spcPct val="0"/>
            </a:spcBef>
            <a:spcAft>
              <a:spcPct val="35000"/>
            </a:spcAft>
            <a:buNone/>
          </a:pPr>
          <a:r>
            <a:rPr lang="en-IE" sz="1700" kern="1200" dirty="0"/>
            <a:t>A variable or method declared </a:t>
          </a:r>
          <a:r>
            <a:rPr lang="en-IE" sz="1700" b="1" kern="1200" dirty="0"/>
            <a:t>without</a:t>
          </a:r>
          <a:r>
            <a:rPr lang="en-IE" sz="1700" kern="1200" dirty="0"/>
            <a:t> any access control modifier is available to any other class in the same </a:t>
          </a:r>
          <a:r>
            <a:rPr lang="en-IE" sz="1700" b="1" kern="1200" dirty="0"/>
            <a:t>package</a:t>
          </a:r>
          <a:r>
            <a:rPr lang="en-IE" sz="1700" kern="1200" dirty="0"/>
            <a:t>. </a:t>
          </a:r>
          <a:endParaRPr lang="en-US" sz="1700" kern="1200" dirty="0"/>
        </a:p>
      </dsp:txBody>
      <dsp:txXfrm>
        <a:off x="501683" y="2492776"/>
        <a:ext cx="4496731" cy="2665741"/>
      </dsp:txXfrm>
    </dsp:sp>
    <dsp:sp modelId="{660FF95C-7A7D-46BB-B982-092722389CD1}">
      <dsp:nvSpPr>
        <dsp:cNvPr id="0" name=""/>
        <dsp:cNvSpPr/>
      </dsp:nvSpPr>
      <dsp:spPr>
        <a:xfrm>
          <a:off x="6407555" y="54964"/>
          <a:ext cx="1512000" cy="1512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C949449-3095-43B3-BB67-279E1F3E9AB1}">
      <dsp:nvSpPr>
        <dsp:cNvPr id="0" name=""/>
        <dsp:cNvSpPr/>
      </dsp:nvSpPr>
      <dsp:spPr>
        <a:xfrm>
          <a:off x="6407555" y="1788423"/>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600200">
            <a:lnSpc>
              <a:spcPct val="90000"/>
            </a:lnSpc>
            <a:spcBef>
              <a:spcPct val="0"/>
            </a:spcBef>
            <a:spcAft>
              <a:spcPct val="35000"/>
            </a:spcAft>
            <a:buNone/>
            <a:defRPr b="1"/>
          </a:pPr>
          <a:r>
            <a:rPr lang="en-IE" sz="3600" b="1" kern="1200" dirty="0"/>
            <a:t>Private</a:t>
          </a:r>
          <a:endParaRPr lang="en-US" sz="3600" kern="1200" dirty="0"/>
        </a:p>
      </dsp:txBody>
      <dsp:txXfrm>
        <a:off x="6407555" y="1788423"/>
        <a:ext cx="4320000" cy="648000"/>
      </dsp:txXfrm>
    </dsp:sp>
    <dsp:sp modelId="{A04251E2-C613-414E-99FD-B227E44FB525}">
      <dsp:nvSpPr>
        <dsp:cNvPr id="0" name=""/>
        <dsp:cNvSpPr/>
      </dsp:nvSpPr>
      <dsp:spPr>
        <a:xfrm>
          <a:off x="6407555" y="2539427"/>
          <a:ext cx="4320000" cy="26657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90000"/>
            </a:lnSpc>
            <a:spcBef>
              <a:spcPct val="0"/>
            </a:spcBef>
            <a:spcAft>
              <a:spcPct val="35000"/>
            </a:spcAft>
            <a:buNone/>
          </a:pPr>
          <a:r>
            <a:rPr lang="en-IE" sz="1700" kern="1200" dirty="0"/>
            <a:t>Methods, variables, and constructors that are declared private can only be accessed within the declared </a:t>
          </a:r>
          <a:r>
            <a:rPr lang="en-IE" sz="1700" b="1" kern="1200" dirty="0"/>
            <a:t>class</a:t>
          </a:r>
          <a:r>
            <a:rPr lang="en-IE" sz="1700" kern="1200" dirty="0"/>
            <a:t> itself.</a:t>
          </a:r>
          <a:endParaRPr lang="en-US" sz="1700" kern="1200" dirty="0"/>
        </a:p>
        <a:p>
          <a:pPr marL="0" lvl="0" indent="0" algn="l" defTabSz="755650">
            <a:lnSpc>
              <a:spcPct val="90000"/>
            </a:lnSpc>
            <a:spcBef>
              <a:spcPct val="0"/>
            </a:spcBef>
            <a:spcAft>
              <a:spcPct val="35000"/>
            </a:spcAft>
            <a:buNone/>
          </a:pPr>
          <a:r>
            <a:rPr lang="en-IE" sz="1700" kern="1200" dirty="0"/>
            <a:t>It is the most </a:t>
          </a:r>
          <a:r>
            <a:rPr lang="en-IE" sz="1700" b="1" kern="1200" dirty="0"/>
            <a:t>restrictive</a:t>
          </a:r>
          <a:r>
            <a:rPr lang="en-IE" sz="1700" kern="1200" dirty="0"/>
            <a:t> access level. </a:t>
          </a:r>
          <a:endParaRPr lang="en-US" sz="1700" kern="1200" dirty="0"/>
        </a:p>
        <a:p>
          <a:pPr marL="0" lvl="0" indent="0" algn="l" defTabSz="755650">
            <a:lnSpc>
              <a:spcPct val="90000"/>
            </a:lnSpc>
            <a:spcBef>
              <a:spcPct val="0"/>
            </a:spcBef>
            <a:spcAft>
              <a:spcPct val="35000"/>
            </a:spcAft>
            <a:buNone/>
          </a:pPr>
          <a:r>
            <a:rPr lang="en-IE" sz="1700" kern="1200"/>
            <a:t>Variables that are declared private can be accessed outside the class, only </a:t>
          </a:r>
          <a:r>
            <a:rPr lang="en-IE" sz="1700" b="1" kern="1200"/>
            <a:t>if</a:t>
          </a:r>
          <a:r>
            <a:rPr lang="en-IE" sz="1700" kern="1200"/>
            <a:t> </a:t>
          </a:r>
          <a:r>
            <a:rPr lang="en-IE" sz="1700" b="1" kern="1200"/>
            <a:t>public</a:t>
          </a:r>
          <a:r>
            <a:rPr lang="en-IE" sz="1700" kern="1200"/>
            <a:t> </a:t>
          </a:r>
          <a:r>
            <a:rPr lang="en-IE" sz="1700" b="1" kern="1200"/>
            <a:t>getter</a:t>
          </a:r>
          <a:r>
            <a:rPr lang="en-IE" sz="1700" kern="1200"/>
            <a:t> </a:t>
          </a:r>
          <a:r>
            <a:rPr lang="en-IE" sz="1700" b="1" kern="1200"/>
            <a:t>methods</a:t>
          </a:r>
          <a:r>
            <a:rPr lang="en-IE" sz="1700" kern="1200"/>
            <a:t> are present in the class.</a:t>
          </a:r>
          <a:endParaRPr lang="en-US" sz="1700" kern="1200"/>
        </a:p>
        <a:p>
          <a:pPr marL="0" lvl="0" indent="0" algn="l" defTabSz="755650">
            <a:lnSpc>
              <a:spcPct val="90000"/>
            </a:lnSpc>
            <a:spcBef>
              <a:spcPct val="0"/>
            </a:spcBef>
            <a:spcAft>
              <a:spcPct val="35000"/>
            </a:spcAft>
            <a:buNone/>
          </a:pPr>
          <a:r>
            <a:rPr lang="en-IE" sz="1700" kern="1200" dirty="0"/>
            <a:t>Using the private modifier is the main way that an object </a:t>
          </a:r>
          <a:r>
            <a:rPr lang="en-IE" sz="1700" b="1" kern="1200" dirty="0"/>
            <a:t>encapsulates</a:t>
          </a:r>
          <a:r>
            <a:rPr lang="en-IE" sz="1700" kern="1200" dirty="0"/>
            <a:t> itself and hides data from the outside world.</a:t>
          </a:r>
          <a:endParaRPr lang="en-US" sz="1700" kern="1200" dirty="0"/>
        </a:p>
      </dsp:txBody>
      <dsp:txXfrm>
        <a:off x="6407555" y="2539427"/>
        <a:ext cx="4320000" cy="266574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F2F5F30-D7D3-4AEB-97BB-CECC677D4087}">
      <dsp:nvSpPr>
        <dsp:cNvPr id="0" name=""/>
        <dsp:cNvSpPr/>
      </dsp:nvSpPr>
      <dsp:spPr>
        <a:xfrm>
          <a:off x="968247" y="0"/>
          <a:ext cx="1510523" cy="137419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317E49E-5C52-45B8-AE43-C49193BC276B}">
      <dsp:nvSpPr>
        <dsp:cNvPr id="0" name=""/>
        <dsp:cNvSpPr/>
      </dsp:nvSpPr>
      <dsp:spPr>
        <a:xfrm>
          <a:off x="968247" y="1581148"/>
          <a:ext cx="4315781" cy="5889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600200">
            <a:lnSpc>
              <a:spcPct val="100000"/>
            </a:lnSpc>
            <a:spcBef>
              <a:spcPct val="0"/>
            </a:spcBef>
            <a:spcAft>
              <a:spcPct val="35000"/>
            </a:spcAft>
            <a:buNone/>
            <a:defRPr b="1"/>
          </a:pPr>
          <a:r>
            <a:rPr lang="en-IE" sz="3600" b="1" kern="1200"/>
            <a:t>Public</a:t>
          </a:r>
          <a:endParaRPr lang="en-US" sz="3600" kern="1200"/>
        </a:p>
      </dsp:txBody>
      <dsp:txXfrm>
        <a:off x="968247" y="1581148"/>
        <a:ext cx="4315781" cy="588938"/>
      </dsp:txXfrm>
    </dsp:sp>
    <dsp:sp modelId="{07AD2BD7-3400-4DE7-A7E2-66792570F23D}">
      <dsp:nvSpPr>
        <dsp:cNvPr id="0" name=""/>
        <dsp:cNvSpPr/>
      </dsp:nvSpPr>
      <dsp:spPr>
        <a:xfrm>
          <a:off x="455058" y="2257002"/>
          <a:ext cx="4315781" cy="30241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100000"/>
            </a:lnSpc>
            <a:spcBef>
              <a:spcPct val="0"/>
            </a:spcBef>
            <a:spcAft>
              <a:spcPct val="35000"/>
            </a:spcAft>
            <a:buNone/>
          </a:pPr>
          <a:r>
            <a:rPr lang="en-IE" sz="1700" kern="1200" dirty="0"/>
            <a:t>A class, method, constructor, interface, etc. declared </a:t>
          </a:r>
          <a:r>
            <a:rPr lang="en-IE" sz="1700" b="1" kern="1200" dirty="0"/>
            <a:t>public</a:t>
          </a:r>
          <a:r>
            <a:rPr lang="en-IE" sz="1700" kern="1200" dirty="0"/>
            <a:t> can be accessed from </a:t>
          </a:r>
          <a:r>
            <a:rPr lang="en-IE" sz="1700" b="1" kern="1200" dirty="0"/>
            <a:t>any</a:t>
          </a:r>
          <a:r>
            <a:rPr lang="en-IE" sz="1700" kern="1200" dirty="0"/>
            <a:t> </a:t>
          </a:r>
          <a:r>
            <a:rPr lang="en-IE" sz="1700" b="1" kern="1200" dirty="0"/>
            <a:t>other</a:t>
          </a:r>
          <a:r>
            <a:rPr lang="en-IE" sz="1700" kern="1200" dirty="0"/>
            <a:t> class. </a:t>
          </a:r>
          <a:endParaRPr lang="en-US" sz="1700" kern="1200" dirty="0"/>
        </a:p>
        <a:p>
          <a:pPr marL="171450" lvl="1" indent="-171450" algn="l" defTabSz="755650">
            <a:lnSpc>
              <a:spcPct val="90000"/>
            </a:lnSpc>
            <a:spcBef>
              <a:spcPct val="0"/>
            </a:spcBef>
            <a:spcAft>
              <a:spcPct val="15000"/>
            </a:spcAft>
            <a:buChar char="•"/>
          </a:pPr>
          <a:r>
            <a:rPr lang="en-IE" sz="1700" kern="1200" dirty="0"/>
            <a:t>Therefore, fields, methods, declared inside a public class can be accessed from any class belonging to the </a:t>
          </a:r>
          <a:r>
            <a:rPr lang="en-IE" sz="1700" b="1" kern="1200" dirty="0"/>
            <a:t>Java Universe</a:t>
          </a:r>
          <a:r>
            <a:rPr lang="en-IE" sz="1700" kern="1200" dirty="0"/>
            <a:t>!</a:t>
          </a:r>
          <a:endParaRPr lang="en-US" sz="1700" kern="1200" dirty="0"/>
        </a:p>
        <a:p>
          <a:pPr marL="0" lvl="0" indent="0" algn="l" defTabSz="755650">
            <a:lnSpc>
              <a:spcPct val="100000"/>
            </a:lnSpc>
            <a:spcBef>
              <a:spcPct val="0"/>
            </a:spcBef>
            <a:spcAft>
              <a:spcPct val="35000"/>
            </a:spcAft>
            <a:buNone/>
          </a:pPr>
          <a:r>
            <a:rPr lang="en-IE" sz="1700" kern="1200"/>
            <a:t>However, if the public class we are trying to access is in a </a:t>
          </a:r>
          <a:r>
            <a:rPr lang="en-IE" sz="1700" b="1" kern="1200"/>
            <a:t>different</a:t>
          </a:r>
          <a:r>
            <a:rPr lang="en-IE" sz="1700" kern="1200"/>
            <a:t> </a:t>
          </a:r>
          <a:r>
            <a:rPr lang="en-IE" sz="1700" b="1" kern="1200"/>
            <a:t>package</a:t>
          </a:r>
          <a:r>
            <a:rPr lang="en-IE" sz="1700" kern="1200"/>
            <a:t>, then the public class still needs to be imported. </a:t>
          </a:r>
          <a:endParaRPr lang="en-US" sz="1700" kern="1200"/>
        </a:p>
        <a:p>
          <a:pPr marL="0" lvl="0" indent="0" algn="l" defTabSz="755650">
            <a:lnSpc>
              <a:spcPct val="100000"/>
            </a:lnSpc>
            <a:spcBef>
              <a:spcPct val="0"/>
            </a:spcBef>
            <a:spcAft>
              <a:spcPct val="35000"/>
            </a:spcAft>
            <a:buNone/>
          </a:pPr>
          <a:r>
            <a:rPr lang="en-IE" sz="1700" kern="1200"/>
            <a:t>Because of class </a:t>
          </a:r>
          <a:r>
            <a:rPr lang="en-IE" sz="1700" b="1" kern="1200"/>
            <a:t>inheritance</a:t>
          </a:r>
          <a:r>
            <a:rPr lang="en-IE" sz="1700" kern="1200"/>
            <a:t>, all public methods and variables of a class are inherited by its subclasses.</a:t>
          </a:r>
          <a:endParaRPr lang="en-US" sz="1700" kern="1200"/>
        </a:p>
      </dsp:txBody>
      <dsp:txXfrm>
        <a:off x="455058" y="2257002"/>
        <a:ext cx="4315781" cy="3024110"/>
      </dsp:txXfrm>
    </dsp:sp>
    <dsp:sp modelId="{B9537F1E-9B04-4B94-96A2-BC640D869D91}">
      <dsp:nvSpPr>
        <dsp:cNvPr id="0" name=""/>
        <dsp:cNvSpPr/>
      </dsp:nvSpPr>
      <dsp:spPr>
        <a:xfrm>
          <a:off x="6039290" y="0"/>
          <a:ext cx="1510523" cy="137419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F841468-0A6C-4047-833C-91A79127E859}">
      <dsp:nvSpPr>
        <dsp:cNvPr id="0" name=""/>
        <dsp:cNvSpPr/>
      </dsp:nvSpPr>
      <dsp:spPr>
        <a:xfrm>
          <a:off x="6039290" y="1581148"/>
          <a:ext cx="4315781" cy="5889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600200">
            <a:lnSpc>
              <a:spcPct val="100000"/>
            </a:lnSpc>
            <a:spcBef>
              <a:spcPct val="0"/>
            </a:spcBef>
            <a:spcAft>
              <a:spcPct val="35000"/>
            </a:spcAft>
            <a:buNone/>
            <a:defRPr b="1"/>
          </a:pPr>
          <a:r>
            <a:rPr lang="en-IE" sz="3600" b="1" kern="1200"/>
            <a:t>Protected</a:t>
          </a:r>
          <a:endParaRPr lang="en-US" sz="3600" kern="1200"/>
        </a:p>
      </dsp:txBody>
      <dsp:txXfrm>
        <a:off x="6039290" y="1581148"/>
        <a:ext cx="4315781" cy="588938"/>
      </dsp:txXfrm>
    </dsp:sp>
    <dsp:sp modelId="{411FC0FA-FEA7-421C-869C-C93D1244AEB0}">
      <dsp:nvSpPr>
        <dsp:cNvPr id="0" name=""/>
        <dsp:cNvSpPr/>
      </dsp:nvSpPr>
      <dsp:spPr>
        <a:xfrm>
          <a:off x="6039290" y="2266346"/>
          <a:ext cx="4315781" cy="30241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100000"/>
            </a:lnSpc>
            <a:spcBef>
              <a:spcPct val="0"/>
            </a:spcBef>
            <a:spcAft>
              <a:spcPct val="35000"/>
            </a:spcAft>
            <a:buNone/>
          </a:pPr>
          <a:r>
            <a:rPr lang="en-IE" sz="1700" kern="1200"/>
            <a:t>Variables, methods, and constructors, which are declared </a:t>
          </a:r>
          <a:r>
            <a:rPr lang="en-IE" sz="1700" b="1" kern="1200"/>
            <a:t>protected</a:t>
          </a:r>
          <a:r>
            <a:rPr lang="en-IE" sz="1700" kern="1200"/>
            <a:t> in a superclass can be accessed </a:t>
          </a:r>
          <a:r>
            <a:rPr lang="en-IE" sz="1700" b="1" kern="1200"/>
            <a:t>only</a:t>
          </a:r>
          <a:r>
            <a:rPr lang="en-IE" sz="1700" kern="1200"/>
            <a:t> by the </a:t>
          </a:r>
          <a:r>
            <a:rPr lang="en-IE" sz="1700" b="1" kern="1200"/>
            <a:t>subclasses</a:t>
          </a:r>
          <a:r>
            <a:rPr lang="en-IE" sz="1700" kern="1200"/>
            <a:t> in other package or any class within the package of the protected members' class.</a:t>
          </a:r>
          <a:endParaRPr lang="en-US" sz="1700" kern="1200"/>
        </a:p>
        <a:p>
          <a:pPr marL="0" lvl="0" indent="0" algn="l" defTabSz="755650">
            <a:lnSpc>
              <a:spcPct val="100000"/>
            </a:lnSpc>
            <a:spcBef>
              <a:spcPct val="0"/>
            </a:spcBef>
            <a:spcAft>
              <a:spcPct val="35000"/>
            </a:spcAft>
            <a:buNone/>
          </a:pPr>
          <a:r>
            <a:rPr lang="en-IE" sz="1700" kern="1200"/>
            <a:t>Protected access gives the subclass a chance to use the helper methods or variable, while preventing a nonrelated classes from trying to use it.</a:t>
          </a:r>
          <a:endParaRPr lang="en-US" sz="1700" kern="1200"/>
        </a:p>
      </dsp:txBody>
      <dsp:txXfrm>
        <a:off x="6039290" y="2266346"/>
        <a:ext cx="4315781" cy="3024110"/>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97C9033-B5E6-439E-A0EB-D2B3AE6083A0}" type="datetimeFigureOut">
              <a:rPr lang="en-IE" smtClean="0"/>
              <a:t>06/03/2023</a:t>
            </a:fld>
            <a:endParaRPr lang="en-I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2F0213E-06BB-4E55-AA41-AA753BCF47E0}" type="slidenum">
              <a:rPr lang="en-IE" smtClean="0"/>
              <a:t>‹#›</a:t>
            </a:fld>
            <a:endParaRPr lang="en-IE"/>
          </a:p>
        </p:txBody>
      </p:sp>
    </p:spTree>
    <p:extLst>
      <p:ext uri="{BB962C8B-B14F-4D97-AF65-F5344CB8AC3E}">
        <p14:creationId xmlns:p14="http://schemas.microsoft.com/office/powerpoint/2010/main" val="22672695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a:p>
        </p:txBody>
      </p:sp>
      <p:sp>
        <p:nvSpPr>
          <p:cNvPr id="4" name="Slide Number Placeholder 3"/>
          <p:cNvSpPr>
            <a:spLocks noGrp="1"/>
          </p:cNvSpPr>
          <p:nvPr>
            <p:ph type="sldNum" sz="quarter" idx="10"/>
          </p:nvPr>
        </p:nvSpPr>
        <p:spPr/>
        <p:txBody>
          <a:bodyPr/>
          <a:lstStyle/>
          <a:p>
            <a:fld id="{A2F0213E-06BB-4E55-AA41-AA753BCF47E0}" type="slidenum">
              <a:rPr lang="en-IE" smtClean="0"/>
              <a:t>1</a:t>
            </a:fld>
            <a:endParaRPr lang="en-IE"/>
          </a:p>
        </p:txBody>
      </p:sp>
    </p:spTree>
    <p:extLst>
      <p:ext uri="{BB962C8B-B14F-4D97-AF65-F5344CB8AC3E}">
        <p14:creationId xmlns:p14="http://schemas.microsoft.com/office/powerpoint/2010/main" val="5377789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a:p>
        </p:txBody>
      </p:sp>
      <p:sp>
        <p:nvSpPr>
          <p:cNvPr id="4" name="Slide Number Placeholder 3"/>
          <p:cNvSpPr>
            <a:spLocks noGrp="1"/>
          </p:cNvSpPr>
          <p:nvPr>
            <p:ph type="sldNum" sz="quarter" idx="10"/>
          </p:nvPr>
        </p:nvSpPr>
        <p:spPr/>
        <p:txBody>
          <a:bodyPr/>
          <a:lstStyle/>
          <a:p>
            <a:fld id="{A2F0213E-06BB-4E55-AA41-AA753BCF47E0}" type="slidenum">
              <a:rPr lang="en-IE" smtClean="0"/>
              <a:t>10</a:t>
            </a:fld>
            <a:endParaRPr lang="en-IE"/>
          </a:p>
        </p:txBody>
      </p:sp>
    </p:spTree>
    <p:extLst>
      <p:ext uri="{BB962C8B-B14F-4D97-AF65-F5344CB8AC3E}">
        <p14:creationId xmlns:p14="http://schemas.microsoft.com/office/powerpoint/2010/main" val="34117766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a:p>
        </p:txBody>
      </p:sp>
      <p:sp>
        <p:nvSpPr>
          <p:cNvPr id="4" name="Slide Number Placeholder 3"/>
          <p:cNvSpPr>
            <a:spLocks noGrp="1"/>
          </p:cNvSpPr>
          <p:nvPr>
            <p:ph type="sldNum" sz="quarter" idx="10"/>
          </p:nvPr>
        </p:nvSpPr>
        <p:spPr/>
        <p:txBody>
          <a:bodyPr/>
          <a:lstStyle/>
          <a:p>
            <a:fld id="{A2F0213E-06BB-4E55-AA41-AA753BCF47E0}" type="slidenum">
              <a:rPr lang="en-IE" smtClean="0"/>
              <a:t>11</a:t>
            </a:fld>
            <a:endParaRPr lang="en-IE"/>
          </a:p>
        </p:txBody>
      </p:sp>
    </p:spTree>
    <p:extLst>
      <p:ext uri="{BB962C8B-B14F-4D97-AF65-F5344CB8AC3E}">
        <p14:creationId xmlns:p14="http://schemas.microsoft.com/office/powerpoint/2010/main" val="24575678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a:p>
        </p:txBody>
      </p:sp>
      <p:sp>
        <p:nvSpPr>
          <p:cNvPr id="4" name="Slide Number Placeholder 3"/>
          <p:cNvSpPr>
            <a:spLocks noGrp="1"/>
          </p:cNvSpPr>
          <p:nvPr>
            <p:ph type="sldNum" sz="quarter" idx="10"/>
          </p:nvPr>
        </p:nvSpPr>
        <p:spPr/>
        <p:txBody>
          <a:bodyPr/>
          <a:lstStyle/>
          <a:p>
            <a:fld id="{A2F0213E-06BB-4E55-AA41-AA753BCF47E0}" type="slidenum">
              <a:rPr lang="en-IE" smtClean="0"/>
              <a:t>12</a:t>
            </a:fld>
            <a:endParaRPr lang="en-IE"/>
          </a:p>
        </p:txBody>
      </p:sp>
    </p:spTree>
    <p:extLst>
      <p:ext uri="{BB962C8B-B14F-4D97-AF65-F5344CB8AC3E}">
        <p14:creationId xmlns:p14="http://schemas.microsoft.com/office/powerpoint/2010/main" val="15680844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a:p>
        </p:txBody>
      </p:sp>
      <p:sp>
        <p:nvSpPr>
          <p:cNvPr id="4" name="Slide Number Placeholder 3"/>
          <p:cNvSpPr>
            <a:spLocks noGrp="1"/>
          </p:cNvSpPr>
          <p:nvPr>
            <p:ph type="sldNum" sz="quarter" idx="10"/>
          </p:nvPr>
        </p:nvSpPr>
        <p:spPr/>
        <p:txBody>
          <a:bodyPr/>
          <a:lstStyle/>
          <a:p>
            <a:fld id="{A2F0213E-06BB-4E55-AA41-AA753BCF47E0}" type="slidenum">
              <a:rPr lang="en-IE" smtClean="0"/>
              <a:t>13</a:t>
            </a:fld>
            <a:endParaRPr lang="en-IE"/>
          </a:p>
        </p:txBody>
      </p:sp>
    </p:spTree>
    <p:extLst>
      <p:ext uri="{BB962C8B-B14F-4D97-AF65-F5344CB8AC3E}">
        <p14:creationId xmlns:p14="http://schemas.microsoft.com/office/powerpoint/2010/main" val="18822467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a:p>
        </p:txBody>
      </p:sp>
      <p:sp>
        <p:nvSpPr>
          <p:cNvPr id="4" name="Slide Number Placeholder 3"/>
          <p:cNvSpPr>
            <a:spLocks noGrp="1"/>
          </p:cNvSpPr>
          <p:nvPr>
            <p:ph type="sldNum" sz="quarter" idx="10"/>
          </p:nvPr>
        </p:nvSpPr>
        <p:spPr/>
        <p:txBody>
          <a:bodyPr/>
          <a:lstStyle/>
          <a:p>
            <a:fld id="{A2F0213E-06BB-4E55-AA41-AA753BCF47E0}" type="slidenum">
              <a:rPr lang="en-IE" smtClean="0"/>
              <a:t>14</a:t>
            </a:fld>
            <a:endParaRPr lang="en-IE"/>
          </a:p>
        </p:txBody>
      </p:sp>
    </p:spTree>
    <p:extLst>
      <p:ext uri="{BB962C8B-B14F-4D97-AF65-F5344CB8AC3E}">
        <p14:creationId xmlns:p14="http://schemas.microsoft.com/office/powerpoint/2010/main" val="33672579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a:p>
        </p:txBody>
      </p:sp>
      <p:sp>
        <p:nvSpPr>
          <p:cNvPr id="4" name="Slide Number Placeholder 3"/>
          <p:cNvSpPr>
            <a:spLocks noGrp="1"/>
          </p:cNvSpPr>
          <p:nvPr>
            <p:ph type="sldNum" sz="quarter" idx="10"/>
          </p:nvPr>
        </p:nvSpPr>
        <p:spPr/>
        <p:txBody>
          <a:bodyPr/>
          <a:lstStyle/>
          <a:p>
            <a:fld id="{A2F0213E-06BB-4E55-AA41-AA753BCF47E0}" type="slidenum">
              <a:rPr lang="en-IE" smtClean="0"/>
              <a:t>15</a:t>
            </a:fld>
            <a:endParaRPr lang="en-IE"/>
          </a:p>
        </p:txBody>
      </p:sp>
    </p:spTree>
    <p:extLst>
      <p:ext uri="{BB962C8B-B14F-4D97-AF65-F5344CB8AC3E}">
        <p14:creationId xmlns:p14="http://schemas.microsoft.com/office/powerpoint/2010/main" val="183409014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a:p>
        </p:txBody>
      </p:sp>
      <p:sp>
        <p:nvSpPr>
          <p:cNvPr id="4" name="Slide Number Placeholder 3"/>
          <p:cNvSpPr>
            <a:spLocks noGrp="1"/>
          </p:cNvSpPr>
          <p:nvPr>
            <p:ph type="sldNum" sz="quarter" idx="10"/>
          </p:nvPr>
        </p:nvSpPr>
        <p:spPr/>
        <p:txBody>
          <a:bodyPr/>
          <a:lstStyle/>
          <a:p>
            <a:fld id="{A2F0213E-06BB-4E55-AA41-AA753BCF47E0}" type="slidenum">
              <a:rPr lang="en-IE" smtClean="0"/>
              <a:t>16</a:t>
            </a:fld>
            <a:endParaRPr lang="en-IE"/>
          </a:p>
        </p:txBody>
      </p:sp>
    </p:spTree>
    <p:extLst>
      <p:ext uri="{BB962C8B-B14F-4D97-AF65-F5344CB8AC3E}">
        <p14:creationId xmlns:p14="http://schemas.microsoft.com/office/powerpoint/2010/main" val="427212248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a:p>
        </p:txBody>
      </p:sp>
      <p:sp>
        <p:nvSpPr>
          <p:cNvPr id="4" name="Slide Number Placeholder 3"/>
          <p:cNvSpPr>
            <a:spLocks noGrp="1"/>
          </p:cNvSpPr>
          <p:nvPr>
            <p:ph type="sldNum" sz="quarter" idx="10"/>
          </p:nvPr>
        </p:nvSpPr>
        <p:spPr/>
        <p:txBody>
          <a:bodyPr/>
          <a:lstStyle/>
          <a:p>
            <a:fld id="{A2F0213E-06BB-4E55-AA41-AA753BCF47E0}" type="slidenum">
              <a:rPr lang="en-IE" smtClean="0"/>
              <a:t>17</a:t>
            </a:fld>
            <a:endParaRPr lang="en-IE"/>
          </a:p>
        </p:txBody>
      </p:sp>
    </p:spTree>
    <p:extLst>
      <p:ext uri="{BB962C8B-B14F-4D97-AF65-F5344CB8AC3E}">
        <p14:creationId xmlns:p14="http://schemas.microsoft.com/office/powerpoint/2010/main" val="193723825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a:p>
        </p:txBody>
      </p:sp>
      <p:sp>
        <p:nvSpPr>
          <p:cNvPr id="4" name="Slide Number Placeholder 3"/>
          <p:cNvSpPr>
            <a:spLocks noGrp="1"/>
          </p:cNvSpPr>
          <p:nvPr>
            <p:ph type="sldNum" sz="quarter" idx="10"/>
          </p:nvPr>
        </p:nvSpPr>
        <p:spPr/>
        <p:txBody>
          <a:bodyPr/>
          <a:lstStyle/>
          <a:p>
            <a:fld id="{A2F0213E-06BB-4E55-AA41-AA753BCF47E0}" type="slidenum">
              <a:rPr lang="en-IE" smtClean="0"/>
              <a:t>20</a:t>
            </a:fld>
            <a:endParaRPr lang="en-IE"/>
          </a:p>
        </p:txBody>
      </p:sp>
    </p:spTree>
    <p:extLst>
      <p:ext uri="{BB962C8B-B14F-4D97-AF65-F5344CB8AC3E}">
        <p14:creationId xmlns:p14="http://schemas.microsoft.com/office/powerpoint/2010/main" val="258903140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a:p>
        </p:txBody>
      </p:sp>
      <p:sp>
        <p:nvSpPr>
          <p:cNvPr id="4" name="Slide Number Placeholder 3"/>
          <p:cNvSpPr>
            <a:spLocks noGrp="1"/>
          </p:cNvSpPr>
          <p:nvPr>
            <p:ph type="sldNum" sz="quarter" idx="10"/>
          </p:nvPr>
        </p:nvSpPr>
        <p:spPr/>
        <p:txBody>
          <a:bodyPr/>
          <a:lstStyle/>
          <a:p>
            <a:fld id="{A2F0213E-06BB-4E55-AA41-AA753BCF47E0}" type="slidenum">
              <a:rPr lang="en-IE" smtClean="0"/>
              <a:t>22</a:t>
            </a:fld>
            <a:endParaRPr lang="en-IE"/>
          </a:p>
        </p:txBody>
      </p:sp>
    </p:spTree>
    <p:extLst>
      <p:ext uri="{BB962C8B-B14F-4D97-AF65-F5344CB8AC3E}">
        <p14:creationId xmlns:p14="http://schemas.microsoft.com/office/powerpoint/2010/main" val="7769093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a:p>
        </p:txBody>
      </p:sp>
      <p:sp>
        <p:nvSpPr>
          <p:cNvPr id="4" name="Slide Number Placeholder 3"/>
          <p:cNvSpPr>
            <a:spLocks noGrp="1"/>
          </p:cNvSpPr>
          <p:nvPr>
            <p:ph type="sldNum" sz="quarter" idx="10"/>
          </p:nvPr>
        </p:nvSpPr>
        <p:spPr/>
        <p:txBody>
          <a:bodyPr/>
          <a:lstStyle/>
          <a:p>
            <a:fld id="{A2F0213E-06BB-4E55-AA41-AA753BCF47E0}" type="slidenum">
              <a:rPr lang="en-IE" smtClean="0"/>
              <a:t>2</a:t>
            </a:fld>
            <a:endParaRPr lang="en-IE"/>
          </a:p>
        </p:txBody>
      </p:sp>
    </p:spTree>
    <p:extLst>
      <p:ext uri="{BB962C8B-B14F-4D97-AF65-F5344CB8AC3E}">
        <p14:creationId xmlns:p14="http://schemas.microsoft.com/office/powerpoint/2010/main" val="12000046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a:p>
        </p:txBody>
      </p:sp>
      <p:sp>
        <p:nvSpPr>
          <p:cNvPr id="4" name="Slide Number Placeholder 3"/>
          <p:cNvSpPr>
            <a:spLocks noGrp="1"/>
          </p:cNvSpPr>
          <p:nvPr>
            <p:ph type="sldNum" sz="quarter" idx="10"/>
          </p:nvPr>
        </p:nvSpPr>
        <p:spPr/>
        <p:txBody>
          <a:bodyPr/>
          <a:lstStyle/>
          <a:p>
            <a:fld id="{A2F0213E-06BB-4E55-AA41-AA753BCF47E0}" type="slidenum">
              <a:rPr lang="en-IE" smtClean="0"/>
              <a:t>25</a:t>
            </a:fld>
            <a:endParaRPr lang="en-IE"/>
          </a:p>
        </p:txBody>
      </p:sp>
    </p:spTree>
    <p:extLst>
      <p:ext uri="{BB962C8B-B14F-4D97-AF65-F5344CB8AC3E}">
        <p14:creationId xmlns:p14="http://schemas.microsoft.com/office/powerpoint/2010/main" val="294134460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br>
              <a:rPr lang="en-IE" sz="1800" dirty="0"/>
            </a:br>
            <a:r>
              <a:rPr lang="en-IE" sz="1800" dirty="0">
                <a:solidFill>
                  <a:srgbClr val="941EDF"/>
                </a:solidFill>
                <a:latin typeface="Courier New" panose="02070309020205020404" pitchFamily="49" charset="0"/>
              </a:rPr>
              <a:t>public</a:t>
            </a:r>
            <a:r>
              <a:rPr lang="en-IE" sz="1800" dirty="0">
                <a:solidFill>
                  <a:srgbClr val="000000"/>
                </a:solidFill>
                <a:latin typeface="Courier New" panose="02070309020205020404" pitchFamily="49" charset="0"/>
              </a:rPr>
              <a:t> </a:t>
            </a:r>
            <a:r>
              <a:rPr lang="en-IE" sz="1800" dirty="0">
                <a:solidFill>
                  <a:srgbClr val="941EDF"/>
                </a:solidFill>
                <a:latin typeface="Courier New" panose="02070309020205020404" pitchFamily="49" charset="0"/>
              </a:rPr>
              <a:t>final</a:t>
            </a:r>
            <a:r>
              <a:rPr lang="en-IE" sz="1800" dirty="0">
                <a:solidFill>
                  <a:srgbClr val="000000"/>
                </a:solidFill>
                <a:latin typeface="Courier New" panose="02070309020205020404" pitchFamily="49" charset="0"/>
              </a:rPr>
              <a:t> </a:t>
            </a:r>
            <a:r>
              <a:rPr lang="en-IE" sz="1800" dirty="0">
                <a:solidFill>
                  <a:srgbClr val="941EDF"/>
                </a:solidFill>
                <a:latin typeface="Courier New" panose="02070309020205020404" pitchFamily="49" charset="0"/>
              </a:rPr>
              <a:t>class</a:t>
            </a:r>
            <a:r>
              <a:rPr lang="en-IE" sz="1800" dirty="0">
                <a:solidFill>
                  <a:srgbClr val="000000"/>
                </a:solidFill>
                <a:latin typeface="Courier New" panose="02070309020205020404" pitchFamily="49" charset="0"/>
              </a:rPr>
              <a:t> </a:t>
            </a:r>
            <a:r>
              <a:rPr lang="en-IE" sz="1800" dirty="0" err="1">
                <a:solidFill>
                  <a:srgbClr val="000000"/>
                </a:solidFill>
                <a:latin typeface="Courier New" panose="02070309020205020404" pitchFamily="49" charset="0"/>
              </a:rPr>
              <a:t>TimeBlock</a:t>
            </a:r>
            <a:r>
              <a:rPr lang="en-IE" sz="1800" dirty="0">
                <a:solidFill>
                  <a:srgbClr val="000000"/>
                </a:solidFill>
                <a:latin typeface="Courier New" panose="02070309020205020404" pitchFamily="49" charset="0"/>
              </a:rPr>
              <a:t> {</a:t>
            </a:r>
            <a:br>
              <a:rPr lang="en-IE" sz="1800" dirty="0">
                <a:solidFill>
                  <a:srgbClr val="000000"/>
                </a:solidFill>
                <a:latin typeface="Courier New" panose="02070309020205020404" pitchFamily="49" charset="0"/>
              </a:rPr>
            </a:br>
            <a:r>
              <a:rPr lang="en-IE" sz="1800" dirty="0">
                <a:solidFill>
                  <a:srgbClr val="000000"/>
                </a:solidFill>
                <a:latin typeface="Courier New" panose="02070309020205020404" pitchFamily="49" charset="0"/>
              </a:rPr>
              <a:t>    </a:t>
            </a:r>
            <a:r>
              <a:rPr lang="en-IE" sz="1800" dirty="0">
                <a:solidFill>
                  <a:srgbClr val="941EDF"/>
                </a:solidFill>
                <a:latin typeface="Courier New" panose="02070309020205020404" pitchFamily="49" charset="0"/>
              </a:rPr>
              <a:t>private</a:t>
            </a:r>
            <a:r>
              <a:rPr lang="en-IE" sz="1800" dirty="0">
                <a:solidFill>
                  <a:srgbClr val="000000"/>
                </a:solidFill>
                <a:latin typeface="Courier New" panose="02070309020205020404" pitchFamily="49" charset="0"/>
              </a:rPr>
              <a:t> </a:t>
            </a:r>
            <a:r>
              <a:rPr lang="en-IE" sz="1800" dirty="0">
                <a:solidFill>
                  <a:srgbClr val="941EDF"/>
                </a:solidFill>
                <a:latin typeface="Courier New" panose="02070309020205020404" pitchFamily="49" charset="0"/>
              </a:rPr>
              <a:t>final</a:t>
            </a:r>
            <a:r>
              <a:rPr lang="en-IE" sz="1800" dirty="0">
                <a:solidFill>
                  <a:srgbClr val="000000"/>
                </a:solidFill>
                <a:latin typeface="Courier New" panose="02070309020205020404" pitchFamily="49" charset="0"/>
              </a:rPr>
              <a:t> Date start;</a:t>
            </a:r>
            <a:br>
              <a:rPr lang="en-IE" sz="1800" dirty="0">
                <a:solidFill>
                  <a:srgbClr val="000000"/>
                </a:solidFill>
                <a:latin typeface="Courier New" panose="02070309020205020404" pitchFamily="49" charset="0"/>
              </a:rPr>
            </a:br>
            <a:r>
              <a:rPr lang="en-IE" sz="1800" dirty="0">
                <a:solidFill>
                  <a:srgbClr val="000000"/>
                </a:solidFill>
                <a:latin typeface="Courier New" panose="02070309020205020404" pitchFamily="49" charset="0"/>
              </a:rPr>
              <a:t>    </a:t>
            </a:r>
            <a:r>
              <a:rPr lang="en-IE" sz="1800" dirty="0">
                <a:solidFill>
                  <a:srgbClr val="941EDF"/>
                </a:solidFill>
                <a:latin typeface="Courier New" panose="02070309020205020404" pitchFamily="49" charset="0"/>
              </a:rPr>
              <a:t>private</a:t>
            </a:r>
            <a:r>
              <a:rPr lang="en-IE" sz="1800" dirty="0">
                <a:solidFill>
                  <a:srgbClr val="000000"/>
                </a:solidFill>
                <a:latin typeface="Courier New" panose="02070309020205020404" pitchFamily="49" charset="0"/>
              </a:rPr>
              <a:t> </a:t>
            </a:r>
            <a:r>
              <a:rPr lang="en-IE" sz="1800" dirty="0">
                <a:solidFill>
                  <a:srgbClr val="941EDF"/>
                </a:solidFill>
                <a:latin typeface="Courier New" panose="02070309020205020404" pitchFamily="49" charset="0"/>
              </a:rPr>
              <a:t>final</a:t>
            </a:r>
            <a:r>
              <a:rPr lang="en-IE" sz="1800" dirty="0">
                <a:solidFill>
                  <a:srgbClr val="000000"/>
                </a:solidFill>
                <a:latin typeface="Courier New" panose="02070309020205020404" pitchFamily="49" charset="0"/>
              </a:rPr>
              <a:t> Date end;</a:t>
            </a:r>
            <a:br>
              <a:rPr lang="en-IE" sz="1800" dirty="0">
                <a:solidFill>
                  <a:srgbClr val="000000"/>
                </a:solidFill>
                <a:latin typeface="Courier New" panose="02070309020205020404" pitchFamily="49" charset="0"/>
              </a:rPr>
            </a:br>
            <a:br>
              <a:rPr lang="en-IE" sz="1800" dirty="0">
                <a:solidFill>
                  <a:srgbClr val="000000"/>
                </a:solidFill>
                <a:latin typeface="Courier New" panose="02070309020205020404" pitchFamily="49" charset="0"/>
              </a:rPr>
            </a:br>
            <a:r>
              <a:rPr lang="en-IE" sz="1800" dirty="0">
                <a:solidFill>
                  <a:srgbClr val="000000"/>
                </a:solidFill>
                <a:latin typeface="Courier New" panose="02070309020205020404" pitchFamily="49" charset="0"/>
              </a:rPr>
              <a:t>    </a:t>
            </a:r>
            <a:r>
              <a:rPr lang="en-IE" sz="1800" dirty="0">
                <a:solidFill>
                  <a:srgbClr val="941EDF"/>
                </a:solidFill>
                <a:latin typeface="Courier New" panose="02070309020205020404" pitchFamily="49" charset="0"/>
              </a:rPr>
              <a:t>public</a:t>
            </a:r>
            <a:r>
              <a:rPr lang="en-IE" sz="1800" dirty="0">
                <a:solidFill>
                  <a:srgbClr val="000000"/>
                </a:solidFill>
                <a:latin typeface="Courier New" panose="02070309020205020404" pitchFamily="49" charset="0"/>
              </a:rPr>
              <a:t> </a:t>
            </a:r>
            <a:r>
              <a:rPr lang="en-IE" sz="1800" dirty="0" err="1">
                <a:solidFill>
                  <a:srgbClr val="000000"/>
                </a:solidFill>
                <a:latin typeface="Courier New" panose="02070309020205020404" pitchFamily="49" charset="0"/>
              </a:rPr>
              <a:t>TimeBlock</a:t>
            </a:r>
            <a:r>
              <a:rPr lang="en-IE" sz="1800" dirty="0">
                <a:solidFill>
                  <a:srgbClr val="000000"/>
                </a:solidFill>
                <a:latin typeface="Courier New" panose="02070309020205020404" pitchFamily="49" charset="0"/>
              </a:rPr>
              <a:t>(Date start, Date end) {</a:t>
            </a:r>
            <a:br>
              <a:rPr lang="en-IE" sz="1800" dirty="0">
                <a:solidFill>
                  <a:srgbClr val="000000"/>
                </a:solidFill>
                <a:latin typeface="Courier New" panose="02070309020205020404" pitchFamily="49" charset="0"/>
              </a:rPr>
            </a:br>
            <a:r>
              <a:rPr lang="en-IE" sz="1800" dirty="0">
                <a:solidFill>
                  <a:srgbClr val="000000"/>
                </a:solidFill>
                <a:latin typeface="Courier New" panose="02070309020205020404" pitchFamily="49" charset="0"/>
              </a:rPr>
              <a:t>        </a:t>
            </a:r>
            <a:r>
              <a:rPr lang="en-IE" sz="1800" dirty="0" err="1">
                <a:solidFill>
                  <a:srgbClr val="941EDF"/>
                </a:solidFill>
                <a:latin typeface="Courier New" panose="02070309020205020404" pitchFamily="49" charset="0"/>
              </a:rPr>
              <a:t>this</a:t>
            </a:r>
            <a:r>
              <a:rPr lang="en-IE" sz="1800" dirty="0" err="1">
                <a:solidFill>
                  <a:srgbClr val="000000"/>
                </a:solidFill>
                <a:latin typeface="Courier New" panose="02070309020205020404" pitchFamily="49" charset="0"/>
              </a:rPr>
              <a:t>.start</a:t>
            </a:r>
            <a:r>
              <a:rPr lang="en-IE" sz="1800" dirty="0">
                <a:solidFill>
                  <a:srgbClr val="000000"/>
                </a:solidFill>
                <a:latin typeface="Courier New" panose="02070309020205020404" pitchFamily="49" charset="0"/>
              </a:rPr>
              <a:t> = start;</a:t>
            </a:r>
            <a:br>
              <a:rPr lang="en-IE" sz="1800" dirty="0">
                <a:solidFill>
                  <a:srgbClr val="000000"/>
                </a:solidFill>
                <a:latin typeface="Courier New" panose="02070309020205020404" pitchFamily="49" charset="0"/>
              </a:rPr>
            </a:br>
            <a:r>
              <a:rPr lang="en-IE" sz="1800" dirty="0">
                <a:solidFill>
                  <a:srgbClr val="000000"/>
                </a:solidFill>
                <a:latin typeface="Courier New" panose="02070309020205020404" pitchFamily="49" charset="0"/>
              </a:rPr>
              <a:t>        </a:t>
            </a:r>
            <a:r>
              <a:rPr lang="en-IE" sz="1800" dirty="0" err="1">
                <a:solidFill>
                  <a:srgbClr val="941EDF"/>
                </a:solidFill>
                <a:latin typeface="Courier New" panose="02070309020205020404" pitchFamily="49" charset="0"/>
              </a:rPr>
              <a:t>this</a:t>
            </a:r>
            <a:r>
              <a:rPr lang="en-IE" sz="1800" dirty="0" err="1">
                <a:solidFill>
                  <a:srgbClr val="000000"/>
                </a:solidFill>
                <a:latin typeface="Courier New" panose="02070309020205020404" pitchFamily="49" charset="0"/>
              </a:rPr>
              <a:t>.end</a:t>
            </a:r>
            <a:r>
              <a:rPr lang="en-IE" sz="1800" dirty="0">
                <a:solidFill>
                  <a:srgbClr val="000000"/>
                </a:solidFill>
                <a:latin typeface="Courier New" panose="02070309020205020404" pitchFamily="49" charset="0"/>
              </a:rPr>
              <a:t>   = end;</a:t>
            </a:r>
            <a:br>
              <a:rPr lang="en-IE" sz="1800" dirty="0">
                <a:solidFill>
                  <a:srgbClr val="000000"/>
                </a:solidFill>
                <a:latin typeface="Courier New" panose="02070309020205020404" pitchFamily="49" charset="0"/>
              </a:rPr>
            </a:br>
            <a:r>
              <a:rPr lang="en-IE" sz="1800" dirty="0">
                <a:solidFill>
                  <a:srgbClr val="000000"/>
                </a:solidFill>
                <a:latin typeface="Courier New" panose="02070309020205020404" pitchFamily="49" charset="0"/>
              </a:rPr>
              <a:t>    }</a:t>
            </a:r>
            <a:br>
              <a:rPr lang="en-IE" sz="1800" dirty="0">
                <a:solidFill>
                  <a:srgbClr val="000000"/>
                </a:solidFill>
                <a:latin typeface="Courier New" panose="02070309020205020404" pitchFamily="49" charset="0"/>
              </a:rPr>
            </a:br>
            <a:br>
              <a:rPr lang="en-IE" sz="1800" dirty="0">
                <a:solidFill>
                  <a:srgbClr val="000000"/>
                </a:solidFill>
                <a:latin typeface="Courier New" panose="02070309020205020404" pitchFamily="49" charset="0"/>
              </a:rPr>
            </a:br>
            <a:r>
              <a:rPr lang="en-IE" sz="1800" dirty="0">
                <a:solidFill>
                  <a:srgbClr val="000000"/>
                </a:solidFill>
                <a:latin typeface="Courier New" panose="02070309020205020404" pitchFamily="49" charset="0"/>
              </a:rPr>
              <a:t>    </a:t>
            </a:r>
            <a:r>
              <a:rPr lang="en-IE" sz="1800" dirty="0">
                <a:solidFill>
                  <a:srgbClr val="941EDF"/>
                </a:solidFill>
                <a:latin typeface="Courier New" panose="02070309020205020404" pitchFamily="49" charset="0"/>
              </a:rPr>
              <a:t>public</a:t>
            </a:r>
            <a:r>
              <a:rPr lang="en-IE" sz="1800" dirty="0">
                <a:solidFill>
                  <a:srgbClr val="000000"/>
                </a:solidFill>
                <a:latin typeface="Courier New" panose="02070309020205020404" pitchFamily="49" charset="0"/>
              </a:rPr>
              <a:t> Date start() {</a:t>
            </a:r>
            <a:br>
              <a:rPr lang="en-IE" sz="1800" dirty="0">
                <a:solidFill>
                  <a:srgbClr val="000000"/>
                </a:solidFill>
                <a:latin typeface="Courier New" panose="02070309020205020404" pitchFamily="49" charset="0"/>
              </a:rPr>
            </a:br>
            <a:r>
              <a:rPr lang="en-IE" sz="1800" dirty="0">
                <a:solidFill>
                  <a:srgbClr val="000000"/>
                </a:solidFill>
                <a:latin typeface="Courier New" panose="02070309020205020404" pitchFamily="49" charset="0"/>
              </a:rPr>
              <a:t>        </a:t>
            </a:r>
            <a:r>
              <a:rPr lang="en-IE" sz="1800" dirty="0">
                <a:solidFill>
                  <a:srgbClr val="941EDF"/>
                </a:solidFill>
                <a:latin typeface="Courier New" panose="02070309020205020404" pitchFamily="49" charset="0"/>
              </a:rPr>
              <a:t>return</a:t>
            </a:r>
            <a:r>
              <a:rPr lang="en-IE" sz="1800" dirty="0">
                <a:solidFill>
                  <a:srgbClr val="000000"/>
                </a:solidFill>
                <a:latin typeface="Courier New" panose="02070309020205020404" pitchFamily="49" charset="0"/>
              </a:rPr>
              <a:t> start;</a:t>
            </a:r>
            <a:br>
              <a:rPr lang="en-IE" sz="1800" dirty="0">
                <a:solidFill>
                  <a:srgbClr val="000000"/>
                </a:solidFill>
                <a:latin typeface="Courier New" panose="02070309020205020404" pitchFamily="49" charset="0"/>
              </a:rPr>
            </a:br>
            <a:r>
              <a:rPr lang="en-IE" sz="1800" dirty="0">
                <a:solidFill>
                  <a:srgbClr val="000000"/>
                </a:solidFill>
                <a:latin typeface="Courier New" panose="02070309020205020404" pitchFamily="49" charset="0"/>
              </a:rPr>
              <a:t>    }</a:t>
            </a:r>
            <a:br>
              <a:rPr lang="en-IE" sz="1800" dirty="0">
                <a:solidFill>
                  <a:srgbClr val="000000"/>
                </a:solidFill>
                <a:latin typeface="Courier New" panose="02070309020205020404" pitchFamily="49" charset="0"/>
              </a:rPr>
            </a:br>
            <a:r>
              <a:rPr lang="en-IE" sz="1800" dirty="0">
                <a:solidFill>
                  <a:srgbClr val="000000"/>
                </a:solidFill>
                <a:latin typeface="Courier New" panose="02070309020205020404" pitchFamily="49" charset="0"/>
              </a:rPr>
              <a:t>    </a:t>
            </a:r>
            <a:r>
              <a:rPr lang="en-IE" sz="1800" dirty="0">
                <a:solidFill>
                  <a:srgbClr val="941EDF"/>
                </a:solidFill>
                <a:latin typeface="Courier New" panose="02070309020205020404" pitchFamily="49" charset="0"/>
              </a:rPr>
              <a:t>public</a:t>
            </a:r>
            <a:r>
              <a:rPr lang="en-IE" sz="1800" dirty="0">
                <a:solidFill>
                  <a:srgbClr val="000000"/>
                </a:solidFill>
                <a:latin typeface="Courier New" panose="02070309020205020404" pitchFamily="49" charset="0"/>
              </a:rPr>
              <a:t> Date end() {</a:t>
            </a:r>
            <a:br>
              <a:rPr lang="en-IE" sz="1800" dirty="0">
                <a:solidFill>
                  <a:srgbClr val="000000"/>
                </a:solidFill>
                <a:latin typeface="Courier New" panose="02070309020205020404" pitchFamily="49" charset="0"/>
              </a:rPr>
            </a:br>
            <a:r>
              <a:rPr lang="en-IE" sz="1800" dirty="0">
                <a:solidFill>
                  <a:srgbClr val="000000"/>
                </a:solidFill>
                <a:latin typeface="Courier New" panose="02070309020205020404" pitchFamily="49" charset="0"/>
              </a:rPr>
              <a:t>        </a:t>
            </a:r>
            <a:r>
              <a:rPr lang="en-IE" sz="1800" dirty="0">
                <a:solidFill>
                  <a:srgbClr val="941EDF"/>
                </a:solidFill>
                <a:latin typeface="Courier New" panose="02070309020205020404" pitchFamily="49" charset="0"/>
              </a:rPr>
              <a:t>return</a:t>
            </a:r>
            <a:r>
              <a:rPr lang="en-IE" sz="1800" dirty="0">
                <a:solidFill>
                  <a:srgbClr val="000000"/>
                </a:solidFill>
                <a:latin typeface="Courier New" panose="02070309020205020404" pitchFamily="49" charset="0"/>
              </a:rPr>
              <a:t> end;</a:t>
            </a:r>
            <a:br>
              <a:rPr lang="en-IE" sz="1800" dirty="0">
                <a:solidFill>
                  <a:srgbClr val="000000"/>
                </a:solidFill>
                <a:latin typeface="Courier New" panose="02070309020205020404" pitchFamily="49" charset="0"/>
              </a:rPr>
            </a:br>
            <a:r>
              <a:rPr lang="en-IE" sz="1800" dirty="0">
                <a:solidFill>
                  <a:srgbClr val="000000"/>
                </a:solidFill>
                <a:latin typeface="Courier New" panose="02070309020205020404" pitchFamily="49" charset="0"/>
              </a:rPr>
              <a:t>    }</a:t>
            </a:r>
            <a:br>
              <a:rPr lang="en-IE" sz="1800" dirty="0">
                <a:solidFill>
                  <a:srgbClr val="000000"/>
                </a:solidFill>
                <a:latin typeface="Courier New" panose="02070309020205020404" pitchFamily="49" charset="0"/>
              </a:rPr>
            </a:br>
            <a:r>
              <a:rPr lang="en-IE" sz="1800" dirty="0">
                <a:solidFill>
                  <a:srgbClr val="000000"/>
                </a:solidFill>
                <a:latin typeface="Courier New" panose="02070309020205020404" pitchFamily="49" charset="0"/>
              </a:rPr>
              <a:t>}</a:t>
            </a:r>
            <a:br>
              <a:rPr lang="en-IE" sz="1800" dirty="0">
                <a:solidFill>
                  <a:srgbClr val="000000"/>
                </a:solidFill>
                <a:latin typeface="Courier New" panose="02070309020205020404" pitchFamily="49" charset="0"/>
              </a:rPr>
            </a:br>
            <a:br>
              <a:rPr lang="en-IE" sz="1800" dirty="0">
                <a:solidFill>
                  <a:srgbClr val="000000"/>
                </a:solidFill>
                <a:latin typeface="Courier New" panose="02070309020205020404" pitchFamily="49" charset="0"/>
              </a:rPr>
            </a:br>
            <a:br>
              <a:rPr lang="en-IE" sz="1800" dirty="0">
                <a:solidFill>
                  <a:srgbClr val="000000"/>
                </a:solidFill>
                <a:latin typeface="Courier New" panose="02070309020205020404" pitchFamily="49" charset="0"/>
              </a:rPr>
            </a:br>
            <a:br>
              <a:rPr lang="en-IE" sz="1800" dirty="0">
                <a:solidFill>
                  <a:srgbClr val="000000"/>
                </a:solidFill>
                <a:latin typeface="Courier New" panose="02070309020205020404" pitchFamily="49" charset="0"/>
              </a:rPr>
            </a:br>
            <a:br>
              <a:rPr lang="en-IE" sz="1800" dirty="0">
                <a:solidFill>
                  <a:srgbClr val="000000"/>
                </a:solidFill>
                <a:latin typeface="Courier New" panose="02070309020205020404" pitchFamily="49" charset="0"/>
              </a:rPr>
            </a:br>
            <a:r>
              <a:rPr lang="en-IE" sz="1800" dirty="0">
                <a:solidFill>
                  <a:srgbClr val="000000"/>
                </a:solidFill>
                <a:latin typeface="Courier New" panose="02070309020205020404" pitchFamily="49" charset="0"/>
              </a:rPr>
              <a:t>      </a:t>
            </a:r>
            <a:r>
              <a:rPr lang="en-IE" sz="1800" dirty="0">
                <a:solidFill>
                  <a:srgbClr val="E65D00"/>
                </a:solidFill>
                <a:latin typeface="Courier New" panose="02070309020205020404" pitchFamily="49" charset="0"/>
              </a:rPr>
              <a:t>// Attack the internals of a </a:t>
            </a:r>
            <a:r>
              <a:rPr lang="en-IE" sz="1800" dirty="0" err="1">
                <a:solidFill>
                  <a:srgbClr val="E65D00"/>
                </a:solidFill>
                <a:latin typeface="Courier New" panose="02070309020205020404" pitchFamily="49" charset="0"/>
              </a:rPr>
              <a:t>TimeBlock</a:t>
            </a:r>
            <a:r>
              <a:rPr lang="en-IE" sz="1800" dirty="0">
                <a:solidFill>
                  <a:srgbClr val="E65D00"/>
                </a:solidFill>
                <a:latin typeface="Courier New" panose="02070309020205020404" pitchFamily="49" charset="0"/>
              </a:rPr>
              <a:t> instance</a:t>
            </a:r>
            <a:br>
              <a:rPr lang="en-IE" sz="1800" dirty="0">
                <a:solidFill>
                  <a:srgbClr val="E65D00"/>
                </a:solidFill>
                <a:latin typeface="Courier New" panose="02070309020205020404" pitchFamily="49" charset="0"/>
              </a:rPr>
            </a:br>
            <a:r>
              <a:rPr lang="en-IE" sz="1800" dirty="0">
                <a:solidFill>
                  <a:srgbClr val="000000"/>
                </a:solidFill>
                <a:latin typeface="Courier New" panose="02070309020205020404" pitchFamily="49" charset="0"/>
              </a:rPr>
              <a:t>Date start = </a:t>
            </a:r>
            <a:r>
              <a:rPr lang="en-IE" sz="1800" dirty="0">
                <a:solidFill>
                  <a:srgbClr val="941EDF"/>
                </a:solidFill>
                <a:latin typeface="Courier New" panose="02070309020205020404" pitchFamily="49" charset="0"/>
              </a:rPr>
              <a:t>new</a:t>
            </a:r>
            <a:r>
              <a:rPr lang="en-IE" sz="1800" dirty="0">
                <a:solidFill>
                  <a:srgbClr val="000000"/>
                </a:solidFill>
                <a:latin typeface="Courier New" panose="02070309020205020404" pitchFamily="49" charset="0"/>
              </a:rPr>
              <a:t> Date();</a:t>
            </a:r>
            <a:br>
              <a:rPr lang="en-IE" sz="1800" dirty="0">
                <a:solidFill>
                  <a:srgbClr val="000000"/>
                </a:solidFill>
                <a:latin typeface="Courier New" panose="02070309020205020404" pitchFamily="49" charset="0"/>
              </a:rPr>
            </a:br>
            <a:r>
              <a:rPr lang="en-IE" sz="1800" dirty="0">
                <a:solidFill>
                  <a:srgbClr val="000000"/>
                </a:solidFill>
                <a:latin typeface="Courier New" panose="02070309020205020404" pitchFamily="49" charset="0"/>
              </a:rPr>
              <a:t>Date end = </a:t>
            </a:r>
            <a:r>
              <a:rPr lang="en-IE" sz="1800" dirty="0">
                <a:solidFill>
                  <a:srgbClr val="941EDF"/>
                </a:solidFill>
                <a:latin typeface="Courier New" panose="02070309020205020404" pitchFamily="49" charset="0"/>
              </a:rPr>
              <a:t>new</a:t>
            </a:r>
            <a:r>
              <a:rPr lang="en-IE" sz="1800" dirty="0">
                <a:solidFill>
                  <a:srgbClr val="000000"/>
                </a:solidFill>
                <a:latin typeface="Courier New" panose="02070309020205020404" pitchFamily="49" charset="0"/>
              </a:rPr>
              <a:t> Date();</a:t>
            </a:r>
            <a:br>
              <a:rPr lang="en-IE" sz="1800" dirty="0">
                <a:solidFill>
                  <a:srgbClr val="000000"/>
                </a:solidFill>
                <a:latin typeface="Courier New" panose="02070309020205020404" pitchFamily="49" charset="0"/>
              </a:rPr>
            </a:br>
            <a:r>
              <a:rPr lang="en-IE" sz="1800" dirty="0" err="1">
                <a:solidFill>
                  <a:srgbClr val="000000"/>
                </a:solidFill>
                <a:latin typeface="Courier New" panose="02070309020205020404" pitchFamily="49" charset="0"/>
              </a:rPr>
              <a:t>TimeBlock</a:t>
            </a:r>
            <a:r>
              <a:rPr lang="en-IE" sz="1800" dirty="0">
                <a:solidFill>
                  <a:srgbClr val="000000"/>
                </a:solidFill>
                <a:latin typeface="Courier New" panose="02070309020205020404" pitchFamily="49" charset="0"/>
              </a:rPr>
              <a:t> tb = </a:t>
            </a:r>
            <a:r>
              <a:rPr lang="en-IE" sz="1800" dirty="0">
                <a:solidFill>
                  <a:srgbClr val="941EDF"/>
                </a:solidFill>
                <a:latin typeface="Courier New" panose="02070309020205020404" pitchFamily="49" charset="0"/>
              </a:rPr>
              <a:t>new</a:t>
            </a:r>
            <a:r>
              <a:rPr lang="en-IE" sz="1800" dirty="0">
                <a:solidFill>
                  <a:srgbClr val="000000"/>
                </a:solidFill>
                <a:latin typeface="Courier New" panose="02070309020205020404" pitchFamily="49" charset="0"/>
              </a:rPr>
              <a:t> </a:t>
            </a:r>
            <a:r>
              <a:rPr lang="en-IE" sz="1800" dirty="0" err="1">
                <a:solidFill>
                  <a:srgbClr val="000000"/>
                </a:solidFill>
                <a:latin typeface="Courier New" panose="02070309020205020404" pitchFamily="49" charset="0"/>
              </a:rPr>
              <a:t>TimeBlock</a:t>
            </a:r>
            <a:r>
              <a:rPr lang="en-IE" sz="1800" dirty="0">
                <a:solidFill>
                  <a:srgbClr val="000000"/>
                </a:solidFill>
                <a:latin typeface="Courier New" panose="02070309020205020404" pitchFamily="49" charset="0"/>
              </a:rPr>
              <a:t>(start, end);</a:t>
            </a:r>
            <a:br>
              <a:rPr lang="en-IE" sz="1800" dirty="0">
                <a:solidFill>
                  <a:srgbClr val="000000"/>
                </a:solidFill>
                <a:latin typeface="Courier New" panose="02070309020205020404" pitchFamily="49" charset="0"/>
              </a:rPr>
            </a:br>
            <a:r>
              <a:rPr lang="en-IE" sz="1800" dirty="0" err="1">
                <a:solidFill>
                  <a:srgbClr val="000000"/>
                </a:solidFill>
                <a:latin typeface="Courier New" panose="02070309020205020404" pitchFamily="49" charset="0"/>
              </a:rPr>
              <a:t>end.setYear</a:t>
            </a:r>
            <a:r>
              <a:rPr lang="en-IE" sz="1800" dirty="0">
                <a:solidFill>
                  <a:srgbClr val="000000"/>
                </a:solidFill>
                <a:latin typeface="Courier New" panose="02070309020205020404" pitchFamily="49" charset="0"/>
              </a:rPr>
              <a:t>(78);  </a:t>
            </a:r>
            <a:r>
              <a:rPr lang="en-IE" sz="1800" dirty="0">
                <a:solidFill>
                  <a:srgbClr val="E65D00"/>
                </a:solidFill>
                <a:latin typeface="Courier New" panose="02070309020205020404" pitchFamily="49" charset="0"/>
              </a:rPr>
              <a:t>// Modifies internals of tb!</a:t>
            </a:r>
            <a:endParaRPr lang="en-IE" dirty="0"/>
          </a:p>
        </p:txBody>
      </p:sp>
      <p:sp>
        <p:nvSpPr>
          <p:cNvPr id="4" name="Slide Number Placeholder 3"/>
          <p:cNvSpPr>
            <a:spLocks noGrp="1"/>
          </p:cNvSpPr>
          <p:nvPr>
            <p:ph type="sldNum" sz="quarter" idx="5"/>
          </p:nvPr>
        </p:nvSpPr>
        <p:spPr/>
        <p:txBody>
          <a:bodyPr/>
          <a:lstStyle/>
          <a:p>
            <a:fld id="{A2F0213E-06BB-4E55-AA41-AA753BCF47E0}" type="slidenum">
              <a:rPr lang="en-IE" smtClean="0"/>
              <a:t>26</a:t>
            </a:fld>
            <a:endParaRPr lang="en-IE"/>
          </a:p>
        </p:txBody>
      </p:sp>
    </p:spTree>
    <p:extLst>
      <p:ext uri="{BB962C8B-B14F-4D97-AF65-F5344CB8AC3E}">
        <p14:creationId xmlns:p14="http://schemas.microsoft.com/office/powerpoint/2010/main" val="287191699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a:p>
        </p:txBody>
      </p:sp>
      <p:sp>
        <p:nvSpPr>
          <p:cNvPr id="4" name="Slide Number Placeholder 3"/>
          <p:cNvSpPr>
            <a:spLocks noGrp="1"/>
          </p:cNvSpPr>
          <p:nvPr>
            <p:ph type="sldNum" sz="quarter" idx="10"/>
          </p:nvPr>
        </p:nvSpPr>
        <p:spPr/>
        <p:txBody>
          <a:bodyPr/>
          <a:lstStyle/>
          <a:p>
            <a:fld id="{A2F0213E-06BB-4E55-AA41-AA753BCF47E0}" type="slidenum">
              <a:rPr lang="en-IE" smtClean="0"/>
              <a:t>27</a:t>
            </a:fld>
            <a:endParaRPr lang="en-IE"/>
          </a:p>
        </p:txBody>
      </p:sp>
    </p:spTree>
    <p:extLst>
      <p:ext uri="{BB962C8B-B14F-4D97-AF65-F5344CB8AC3E}">
        <p14:creationId xmlns:p14="http://schemas.microsoft.com/office/powerpoint/2010/main" val="199577811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a:p>
        </p:txBody>
      </p:sp>
      <p:sp>
        <p:nvSpPr>
          <p:cNvPr id="4" name="Slide Number Placeholder 3"/>
          <p:cNvSpPr>
            <a:spLocks noGrp="1"/>
          </p:cNvSpPr>
          <p:nvPr>
            <p:ph type="sldNum" sz="quarter" idx="10"/>
          </p:nvPr>
        </p:nvSpPr>
        <p:spPr/>
        <p:txBody>
          <a:bodyPr/>
          <a:lstStyle/>
          <a:p>
            <a:fld id="{A2F0213E-06BB-4E55-AA41-AA753BCF47E0}" type="slidenum">
              <a:rPr lang="en-IE" smtClean="0"/>
              <a:t>28</a:t>
            </a:fld>
            <a:endParaRPr lang="en-IE"/>
          </a:p>
        </p:txBody>
      </p:sp>
    </p:spTree>
    <p:extLst>
      <p:ext uri="{BB962C8B-B14F-4D97-AF65-F5344CB8AC3E}">
        <p14:creationId xmlns:p14="http://schemas.microsoft.com/office/powerpoint/2010/main" val="39674485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a:p>
        </p:txBody>
      </p:sp>
      <p:sp>
        <p:nvSpPr>
          <p:cNvPr id="4" name="Slide Number Placeholder 3"/>
          <p:cNvSpPr>
            <a:spLocks noGrp="1"/>
          </p:cNvSpPr>
          <p:nvPr>
            <p:ph type="sldNum" sz="quarter" idx="10"/>
          </p:nvPr>
        </p:nvSpPr>
        <p:spPr/>
        <p:txBody>
          <a:bodyPr/>
          <a:lstStyle/>
          <a:p>
            <a:fld id="{A2F0213E-06BB-4E55-AA41-AA753BCF47E0}" type="slidenum">
              <a:rPr lang="en-IE" smtClean="0"/>
              <a:t>29</a:t>
            </a:fld>
            <a:endParaRPr lang="en-IE"/>
          </a:p>
        </p:txBody>
      </p:sp>
    </p:spTree>
    <p:extLst>
      <p:ext uri="{BB962C8B-B14F-4D97-AF65-F5344CB8AC3E}">
        <p14:creationId xmlns:p14="http://schemas.microsoft.com/office/powerpoint/2010/main" val="152187165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a:p>
        </p:txBody>
      </p:sp>
      <p:sp>
        <p:nvSpPr>
          <p:cNvPr id="4" name="Slide Number Placeholder 3"/>
          <p:cNvSpPr>
            <a:spLocks noGrp="1"/>
          </p:cNvSpPr>
          <p:nvPr>
            <p:ph type="sldNum" sz="quarter" idx="10"/>
          </p:nvPr>
        </p:nvSpPr>
        <p:spPr/>
        <p:txBody>
          <a:bodyPr/>
          <a:lstStyle/>
          <a:p>
            <a:fld id="{A2F0213E-06BB-4E55-AA41-AA753BCF47E0}" type="slidenum">
              <a:rPr lang="en-IE" smtClean="0"/>
              <a:t>30</a:t>
            </a:fld>
            <a:endParaRPr lang="en-IE"/>
          </a:p>
        </p:txBody>
      </p:sp>
    </p:spTree>
    <p:extLst>
      <p:ext uri="{BB962C8B-B14F-4D97-AF65-F5344CB8AC3E}">
        <p14:creationId xmlns:p14="http://schemas.microsoft.com/office/powerpoint/2010/main" val="332126175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a:p>
        </p:txBody>
      </p:sp>
      <p:sp>
        <p:nvSpPr>
          <p:cNvPr id="4" name="Slide Number Placeholder 3"/>
          <p:cNvSpPr>
            <a:spLocks noGrp="1"/>
          </p:cNvSpPr>
          <p:nvPr>
            <p:ph type="sldNum" sz="quarter" idx="10"/>
          </p:nvPr>
        </p:nvSpPr>
        <p:spPr/>
        <p:txBody>
          <a:bodyPr/>
          <a:lstStyle/>
          <a:p>
            <a:fld id="{A2F0213E-06BB-4E55-AA41-AA753BCF47E0}" type="slidenum">
              <a:rPr lang="en-IE" smtClean="0"/>
              <a:t>31</a:t>
            </a:fld>
            <a:endParaRPr lang="en-IE"/>
          </a:p>
        </p:txBody>
      </p:sp>
    </p:spTree>
    <p:extLst>
      <p:ext uri="{BB962C8B-B14F-4D97-AF65-F5344CB8AC3E}">
        <p14:creationId xmlns:p14="http://schemas.microsoft.com/office/powerpoint/2010/main" val="203931061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a:p>
        </p:txBody>
      </p:sp>
      <p:sp>
        <p:nvSpPr>
          <p:cNvPr id="4" name="Slide Number Placeholder 3"/>
          <p:cNvSpPr>
            <a:spLocks noGrp="1"/>
          </p:cNvSpPr>
          <p:nvPr>
            <p:ph type="sldNum" sz="quarter" idx="10"/>
          </p:nvPr>
        </p:nvSpPr>
        <p:spPr/>
        <p:txBody>
          <a:bodyPr/>
          <a:lstStyle/>
          <a:p>
            <a:fld id="{A2F0213E-06BB-4E55-AA41-AA753BCF47E0}" type="slidenum">
              <a:rPr lang="en-IE" smtClean="0"/>
              <a:t>32</a:t>
            </a:fld>
            <a:endParaRPr lang="en-IE"/>
          </a:p>
        </p:txBody>
      </p:sp>
    </p:spTree>
    <p:extLst>
      <p:ext uri="{BB962C8B-B14F-4D97-AF65-F5344CB8AC3E}">
        <p14:creationId xmlns:p14="http://schemas.microsoft.com/office/powerpoint/2010/main" val="390062297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a:p>
        </p:txBody>
      </p:sp>
      <p:sp>
        <p:nvSpPr>
          <p:cNvPr id="4" name="Slide Number Placeholder 3"/>
          <p:cNvSpPr>
            <a:spLocks noGrp="1"/>
          </p:cNvSpPr>
          <p:nvPr>
            <p:ph type="sldNum" sz="quarter" idx="10"/>
          </p:nvPr>
        </p:nvSpPr>
        <p:spPr/>
        <p:txBody>
          <a:bodyPr/>
          <a:lstStyle/>
          <a:p>
            <a:fld id="{A2F0213E-06BB-4E55-AA41-AA753BCF47E0}" type="slidenum">
              <a:rPr lang="en-IE" smtClean="0"/>
              <a:t>33</a:t>
            </a:fld>
            <a:endParaRPr lang="en-IE"/>
          </a:p>
        </p:txBody>
      </p:sp>
    </p:spTree>
    <p:extLst>
      <p:ext uri="{BB962C8B-B14F-4D97-AF65-F5344CB8AC3E}">
        <p14:creationId xmlns:p14="http://schemas.microsoft.com/office/powerpoint/2010/main" val="270133325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a:p>
        </p:txBody>
      </p:sp>
      <p:sp>
        <p:nvSpPr>
          <p:cNvPr id="4" name="Slide Number Placeholder 3"/>
          <p:cNvSpPr>
            <a:spLocks noGrp="1"/>
          </p:cNvSpPr>
          <p:nvPr>
            <p:ph type="sldNum" sz="quarter" idx="10"/>
          </p:nvPr>
        </p:nvSpPr>
        <p:spPr/>
        <p:txBody>
          <a:bodyPr/>
          <a:lstStyle/>
          <a:p>
            <a:fld id="{A2F0213E-06BB-4E55-AA41-AA753BCF47E0}" type="slidenum">
              <a:rPr lang="en-IE" smtClean="0"/>
              <a:t>34</a:t>
            </a:fld>
            <a:endParaRPr lang="en-IE"/>
          </a:p>
        </p:txBody>
      </p:sp>
    </p:spTree>
    <p:extLst>
      <p:ext uri="{BB962C8B-B14F-4D97-AF65-F5344CB8AC3E}">
        <p14:creationId xmlns:p14="http://schemas.microsoft.com/office/powerpoint/2010/main" val="2965338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a:p>
        </p:txBody>
      </p:sp>
      <p:sp>
        <p:nvSpPr>
          <p:cNvPr id="4" name="Slide Number Placeholder 3"/>
          <p:cNvSpPr>
            <a:spLocks noGrp="1"/>
          </p:cNvSpPr>
          <p:nvPr>
            <p:ph type="sldNum" sz="quarter" idx="10"/>
          </p:nvPr>
        </p:nvSpPr>
        <p:spPr/>
        <p:txBody>
          <a:bodyPr/>
          <a:lstStyle/>
          <a:p>
            <a:fld id="{A2F0213E-06BB-4E55-AA41-AA753BCF47E0}" type="slidenum">
              <a:rPr lang="en-IE" smtClean="0"/>
              <a:t>3</a:t>
            </a:fld>
            <a:endParaRPr lang="en-IE"/>
          </a:p>
        </p:txBody>
      </p:sp>
    </p:spTree>
    <p:extLst>
      <p:ext uri="{BB962C8B-B14F-4D97-AF65-F5344CB8AC3E}">
        <p14:creationId xmlns:p14="http://schemas.microsoft.com/office/powerpoint/2010/main" val="116414605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a:p>
        </p:txBody>
      </p:sp>
      <p:sp>
        <p:nvSpPr>
          <p:cNvPr id="4" name="Slide Number Placeholder 3"/>
          <p:cNvSpPr>
            <a:spLocks noGrp="1"/>
          </p:cNvSpPr>
          <p:nvPr>
            <p:ph type="sldNum" sz="quarter" idx="10"/>
          </p:nvPr>
        </p:nvSpPr>
        <p:spPr/>
        <p:txBody>
          <a:bodyPr/>
          <a:lstStyle/>
          <a:p>
            <a:fld id="{A2F0213E-06BB-4E55-AA41-AA753BCF47E0}" type="slidenum">
              <a:rPr lang="en-IE" smtClean="0"/>
              <a:t>35</a:t>
            </a:fld>
            <a:endParaRPr lang="en-IE"/>
          </a:p>
        </p:txBody>
      </p:sp>
    </p:spTree>
    <p:extLst>
      <p:ext uri="{BB962C8B-B14F-4D97-AF65-F5344CB8AC3E}">
        <p14:creationId xmlns:p14="http://schemas.microsoft.com/office/powerpoint/2010/main" val="102094026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a:p>
        </p:txBody>
      </p:sp>
      <p:sp>
        <p:nvSpPr>
          <p:cNvPr id="4" name="Slide Number Placeholder 3"/>
          <p:cNvSpPr>
            <a:spLocks noGrp="1"/>
          </p:cNvSpPr>
          <p:nvPr>
            <p:ph type="sldNum" sz="quarter" idx="10"/>
          </p:nvPr>
        </p:nvSpPr>
        <p:spPr/>
        <p:txBody>
          <a:bodyPr/>
          <a:lstStyle/>
          <a:p>
            <a:fld id="{A2F0213E-06BB-4E55-AA41-AA753BCF47E0}" type="slidenum">
              <a:rPr lang="en-IE" smtClean="0"/>
              <a:t>36</a:t>
            </a:fld>
            <a:endParaRPr lang="en-IE"/>
          </a:p>
        </p:txBody>
      </p:sp>
    </p:spTree>
    <p:extLst>
      <p:ext uri="{BB962C8B-B14F-4D97-AF65-F5344CB8AC3E}">
        <p14:creationId xmlns:p14="http://schemas.microsoft.com/office/powerpoint/2010/main" val="45664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a:p>
        </p:txBody>
      </p:sp>
      <p:sp>
        <p:nvSpPr>
          <p:cNvPr id="4" name="Slide Number Placeholder 3"/>
          <p:cNvSpPr>
            <a:spLocks noGrp="1"/>
          </p:cNvSpPr>
          <p:nvPr>
            <p:ph type="sldNum" sz="quarter" idx="10"/>
          </p:nvPr>
        </p:nvSpPr>
        <p:spPr/>
        <p:txBody>
          <a:bodyPr/>
          <a:lstStyle/>
          <a:p>
            <a:fld id="{A2F0213E-06BB-4E55-AA41-AA753BCF47E0}" type="slidenum">
              <a:rPr lang="en-IE" smtClean="0"/>
              <a:t>4</a:t>
            </a:fld>
            <a:endParaRPr lang="en-IE"/>
          </a:p>
        </p:txBody>
      </p:sp>
    </p:spTree>
    <p:extLst>
      <p:ext uri="{BB962C8B-B14F-4D97-AF65-F5344CB8AC3E}">
        <p14:creationId xmlns:p14="http://schemas.microsoft.com/office/powerpoint/2010/main" val="38865440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a:p>
        </p:txBody>
      </p:sp>
      <p:sp>
        <p:nvSpPr>
          <p:cNvPr id="4" name="Slide Number Placeholder 3"/>
          <p:cNvSpPr>
            <a:spLocks noGrp="1"/>
          </p:cNvSpPr>
          <p:nvPr>
            <p:ph type="sldNum" sz="quarter" idx="10"/>
          </p:nvPr>
        </p:nvSpPr>
        <p:spPr/>
        <p:txBody>
          <a:bodyPr/>
          <a:lstStyle/>
          <a:p>
            <a:fld id="{A2F0213E-06BB-4E55-AA41-AA753BCF47E0}" type="slidenum">
              <a:rPr lang="en-IE" smtClean="0"/>
              <a:t>5</a:t>
            </a:fld>
            <a:endParaRPr lang="en-IE"/>
          </a:p>
        </p:txBody>
      </p:sp>
    </p:spTree>
    <p:extLst>
      <p:ext uri="{BB962C8B-B14F-4D97-AF65-F5344CB8AC3E}">
        <p14:creationId xmlns:p14="http://schemas.microsoft.com/office/powerpoint/2010/main" val="19883669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a:p>
        </p:txBody>
      </p:sp>
      <p:sp>
        <p:nvSpPr>
          <p:cNvPr id="4" name="Slide Number Placeholder 3"/>
          <p:cNvSpPr>
            <a:spLocks noGrp="1"/>
          </p:cNvSpPr>
          <p:nvPr>
            <p:ph type="sldNum" sz="quarter" idx="10"/>
          </p:nvPr>
        </p:nvSpPr>
        <p:spPr/>
        <p:txBody>
          <a:bodyPr/>
          <a:lstStyle/>
          <a:p>
            <a:fld id="{A2F0213E-06BB-4E55-AA41-AA753BCF47E0}" type="slidenum">
              <a:rPr lang="en-IE" smtClean="0"/>
              <a:t>6</a:t>
            </a:fld>
            <a:endParaRPr lang="en-IE"/>
          </a:p>
        </p:txBody>
      </p:sp>
    </p:spTree>
    <p:extLst>
      <p:ext uri="{BB962C8B-B14F-4D97-AF65-F5344CB8AC3E}">
        <p14:creationId xmlns:p14="http://schemas.microsoft.com/office/powerpoint/2010/main" val="6466449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a:p>
        </p:txBody>
      </p:sp>
      <p:sp>
        <p:nvSpPr>
          <p:cNvPr id="4" name="Slide Number Placeholder 3"/>
          <p:cNvSpPr>
            <a:spLocks noGrp="1"/>
          </p:cNvSpPr>
          <p:nvPr>
            <p:ph type="sldNum" sz="quarter" idx="10"/>
          </p:nvPr>
        </p:nvSpPr>
        <p:spPr/>
        <p:txBody>
          <a:bodyPr/>
          <a:lstStyle/>
          <a:p>
            <a:fld id="{A2F0213E-06BB-4E55-AA41-AA753BCF47E0}" type="slidenum">
              <a:rPr lang="en-IE" smtClean="0"/>
              <a:t>7</a:t>
            </a:fld>
            <a:endParaRPr lang="en-IE"/>
          </a:p>
        </p:txBody>
      </p:sp>
    </p:spTree>
    <p:extLst>
      <p:ext uri="{BB962C8B-B14F-4D97-AF65-F5344CB8AC3E}">
        <p14:creationId xmlns:p14="http://schemas.microsoft.com/office/powerpoint/2010/main" val="9368786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a:p>
        </p:txBody>
      </p:sp>
      <p:sp>
        <p:nvSpPr>
          <p:cNvPr id="4" name="Slide Number Placeholder 3"/>
          <p:cNvSpPr>
            <a:spLocks noGrp="1"/>
          </p:cNvSpPr>
          <p:nvPr>
            <p:ph type="sldNum" sz="quarter" idx="10"/>
          </p:nvPr>
        </p:nvSpPr>
        <p:spPr/>
        <p:txBody>
          <a:bodyPr/>
          <a:lstStyle/>
          <a:p>
            <a:fld id="{A2F0213E-06BB-4E55-AA41-AA753BCF47E0}" type="slidenum">
              <a:rPr lang="en-IE" smtClean="0"/>
              <a:t>8</a:t>
            </a:fld>
            <a:endParaRPr lang="en-IE"/>
          </a:p>
        </p:txBody>
      </p:sp>
    </p:spTree>
    <p:extLst>
      <p:ext uri="{BB962C8B-B14F-4D97-AF65-F5344CB8AC3E}">
        <p14:creationId xmlns:p14="http://schemas.microsoft.com/office/powerpoint/2010/main" val="17700052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a:p>
        </p:txBody>
      </p:sp>
      <p:sp>
        <p:nvSpPr>
          <p:cNvPr id="4" name="Slide Number Placeholder 3"/>
          <p:cNvSpPr>
            <a:spLocks noGrp="1"/>
          </p:cNvSpPr>
          <p:nvPr>
            <p:ph type="sldNum" sz="quarter" idx="10"/>
          </p:nvPr>
        </p:nvSpPr>
        <p:spPr/>
        <p:txBody>
          <a:bodyPr/>
          <a:lstStyle/>
          <a:p>
            <a:fld id="{A2F0213E-06BB-4E55-AA41-AA753BCF47E0}" type="slidenum">
              <a:rPr lang="en-IE" smtClean="0"/>
              <a:t>9</a:t>
            </a:fld>
            <a:endParaRPr lang="en-IE"/>
          </a:p>
        </p:txBody>
      </p:sp>
    </p:spTree>
    <p:extLst>
      <p:ext uri="{BB962C8B-B14F-4D97-AF65-F5344CB8AC3E}">
        <p14:creationId xmlns:p14="http://schemas.microsoft.com/office/powerpoint/2010/main" val="39887826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E"/>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E"/>
          </a:p>
        </p:txBody>
      </p:sp>
      <p:sp>
        <p:nvSpPr>
          <p:cNvPr id="4" name="Date Placeholder 3"/>
          <p:cNvSpPr>
            <a:spLocks noGrp="1"/>
          </p:cNvSpPr>
          <p:nvPr>
            <p:ph type="dt" sz="half" idx="10"/>
          </p:nvPr>
        </p:nvSpPr>
        <p:spPr/>
        <p:txBody>
          <a:bodyPr/>
          <a:lstStyle/>
          <a:p>
            <a:fld id="{B96FF240-F0B3-4C4A-A455-F04722892266}" type="datetimeFigureOut">
              <a:rPr lang="en-IE" smtClean="0"/>
              <a:t>06/03/2023</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225588CF-48B5-4CF3-8BF9-C64AE3C5A19D}" type="slidenum">
              <a:rPr lang="en-IE" smtClean="0"/>
              <a:t>‹#›</a:t>
            </a:fld>
            <a:endParaRPr lang="en-IE"/>
          </a:p>
        </p:txBody>
      </p:sp>
    </p:spTree>
    <p:extLst>
      <p:ext uri="{BB962C8B-B14F-4D97-AF65-F5344CB8AC3E}">
        <p14:creationId xmlns:p14="http://schemas.microsoft.com/office/powerpoint/2010/main" val="28916318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E"/>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p:cNvSpPr>
            <a:spLocks noGrp="1"/>
          </p:cNvSpPr>
          <p:nvPr>
            <p:ph type="dt" sz="half" idx="10"/>
          </p:nvPr>
        </p:nvSpPr>
        <p:spPr/>
        <p:txBody>
          <a:bodyPr/>
          <a:lstStyle/>
          <a:p>
            <a:fld id="{B96FF240-F0B3-4C4A-A455-F04722892266}" type="datetimeFigureOut">
              <a:rPr lang="en-IE" smtClean="0"/>
              <a:t>06/03/2023</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225588CF-48B5-4CF3-8BF9-C64AE3C5A19D}" type="slidenum">
              <a:rPr lang="en-IE" smtClean="0"/>
              <a:t>‹#›</a:t>
            </a:fld>
            <a:endParaRPr lang="en-IE"/>
          </a:p>
        </p:txBody>
      </p:sp>
    </p:spTree>
    <p:extLst>
      <p:ext uri="{BB962C8B-B14F-4D97-AF65-F5344CB8AC3E}">
        <p14:creationId xmlns:p14="http://schemas.microsoft.com/office/powerpoint/2010/main" val="262891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E"/>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p:cNvSpPr>
            <a:spLocks noGrp="1"/>
          </p:cNvSpPr>
          <p:nvPr>
            <p:ph type="dt" sz="half" idx="10"/>
          </p:nvPr>
        </p:nvSpPr>
        <p:spPr/>
        <p:txBody>
          <a:bodyPr/>
          <a:lstStyle/>
          <a:p>
            <a:fld id="{B96FF240-F0B3-4C4A-A455-F04722892266}" type="datetimeFigureOut">
              <a:rPr lang="en-IE" smtClean="0"/>
              <a:t>06/03/2023</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225588CF-48B5-4CF3-8BF9-C64AE3C5A19D}" type="slidenum">
              <a:rPr lang="en-IE" smtClean="0"/>
              <a:t>‹#›</a:t>
            </a:fld>
            <a:endParaRPr lang="en-IE"/>
          </a:p>
        </p:txBody>
      </p:sp>
    </p:spTree>
    <p:extLst>
      <p:ext uri="{BB962C8B-B14F-4D97-AF65-F5344CB8AC3E}">
        <p14:creationId xmlns:p14="http://schemas.microsoft.com/office/powerpoint/2010/main" val="12923244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E"/>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p:cNvSpPr>
            <a:spLocks noGrp="1"/>
          </p:cNvSpPr>
          <p:nvPr>
            <p:ph type="dt" sz="half" idx="10"/>
          </p:nvPr>
        </p:nvSpPr>
        <p:spPr/>
        <p:txBody>
          <a:bodyPr/>
          <a:lstStyle/>
          <a:p>
            <a:fld id="{B96FF240-F0B3-4C4A-A455-F04722892266}" type="datetimeFigureOut">
              <a:rPr lang="en-IE" smtClean="0"/>
              <a:t>06/03/2023</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225588CF-48B5-4CF3-8BF9-C64AE3C5A19D}" type="slidenum">
              <a:rPr lang="en-IE" smtClean="0"/>
              <a:t>‹#›</a:t>
            </a:fld>
            <a:endParaRPr lang="en-IE"/>
          </a:p>
        </p:txBody>
      </p:sp>
    </p:spTree>
    <p:extLst>
      <p:ext uri="{BB962C8B-B14F-4D97-AF65-F5344CB8AC3E}">
        <p14:creationId xmlns:p14="http://schemas.microsoft.com/office/powerpoint/2010/main" val="10878837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E"/>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96FF240-F0B3-4C4A-A455-F04722892266}" type="datetimeFigureOut">
              <a:rPr lang="en-IE" smtClean="0"/>
              <a:t>06/03/2023</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225588CF-48B5-4CF3-8BF9-C64AE3C5A19D}" type="slidenum">
              <a:rPr lang="en-IE" smtClean="0"/>
              <a:t>‹#›</a:t>
            </a:fld>
            <a:endParaRPr lang="en-IE"/>
          </a:p>
        </p:txBody>
      </p:sp>
    </p:spTree>
    <p:extLst>
      <p:ext uri="{BB962C8B-B14F-4D97-AF65-F5344CB8AC3E}">
        <p14:creationId xmlns:p14="http://schemas.microsoft.com/office/powerpoint/2010/main" val="29665597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E"/>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5" name="Date Placeholder 4"/>
          <p:cNvSpPr>
            <a:spLocks noGrp="1"/>
          </p:cNvSpPr>
          <p:nvPr>
            <p:ph type="dt" sz="half" idx="10"/>
          </p:nvPr>
        </p:nvSpPr>
        <p:spPr/>
        <p:txBody>
          <a:bodyPr/>
          <a:lstStyle/>
          <a:p>
            <a:fld id="{B96FF240-F0B3-4C4A-A455-F04722892266}" type="datetimeFigureOut">
              <a:rPr lang="en-IE" smtClean="0"/>
              <a:t>06/03/2023</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225588CF-48B5-4CF3-8BF9-C64AE3C5A19D}" type="slidenum">
              <a:rPr lang="en-IE" smtClean="0"/>
              <a:t>‹#›</a:t>
            </a:fld>
            <a:endParaRPr lang="en-IE"/>
          </a:p>
        </p:txBody>
      </p:sp>
    </p:spTree>
    <p:extLst>
      <p:ext uri="{BB962C8B-B14F-4D97-AF65-F5344CB8AC3E}">
        <p14:creationId xmlns:p14="http://schemas.microsoft.com/office/powerpoint/2010/main" val="8685484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E"/>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7" name="Date Placeholder 6"/>
          <p:cNvSpPr>
            <a:spLocks noGrp="1"/>
          </p:cNvSpPr>
          <p:nvPr>
            <p:ph type="dt" sz="half" idx="10"/>
          </p:nvPr>
        </p:nvSpPr>
        <p:spPr/>
        <p:txBody>
          <a:bodyPr/>
          <a:lstStyle/>
          <a:p>
            <a:fld id="{B96FF240-F0B3-4C4A-A455-F04722892266}" type="datetimeFigureOut">
              <a:rPr lang="en-IE" smtClean="0"/>
              <a:t>06/03/2023</a:t>
            </a:fld>
            <a:endParaRPr lang="en-IE"/>
          </a:p>
        </p:txBody>
      </p:sp>
      <p:sp>
        <p:nvSpPr>
          <p:cNvPr id="8" name="Footer Placeholder 7"/>
          <p:cNvSpPr>
            <a:spLocks noGrp="1"/>
          </p:cNvSpPr>
          <p:nvPr>
            <p:ph type="ftr" sz="quarter" idx="11"/>
          </p:nvPr>
        </p:nvSpPr>
        <p:spPr/>
        <p:txBody>
          <a:bodyPr/>
          <a:lstStyle/>
          <a:p>
            <a:endParaRPr lang="en-IE"/>
          </a:p>
        </p:txBody>
      </p:sp>
      <p:sp>
        <p:nvSpPr>
          <p:cNvPr id="9" name="Slide Number Placeholder 8"/>
          <p:cNvSpPr>
            <a:spLocks noGrp="1"/>
          </p:cNvSpPr>
          <p:nvPr>
            <p:ph type="sldNum" sz="quarter" idx="12"/>
          </p:nvPr>
        </p:nvSpPr>
        <p:spPr/>
        <p:txBody>
          <a:bodyPr/>
          <a:lstStyle/>
          <a:p>
            <a:fld id="{225588CF-48B5-4CF3-8BF9-C64AE3C5A19D}" type="slidenum">
              <a:rPr lang="en-IE" smtClean="0"/>
              <a:t>‹#›</a:t>
            </a:fld>
            <a:endParaRPr lang="en-IE"/>
          </a:p>
        </p:txBody>
      </p:sp>
    </p:spTree>
    <p:extLst>
      <p:ext uri="{BB962C8B-B14F-4D97-AF65-F5344CB8AC3E}">
        <p14:creationId xmlns:p14="http://schemas.microsoft.com/office/powerpoint/2010/main" val="8163326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E"/>
          </a:p>
        </p:txBody>
      </p:sp>
      <p:sp>
        <p:nvSpPr>
          <p:cNvPr id="3" name="Date Placeholder 2"/>
          <p:cNvSpPr>
            <a:spLocks noGrp="1"/>
          </p:cNvSpPr>
          <p:nvPr>
            <p:ph type="dt" sz="half" idx="10"/>
          </p:nvPr>
        </p:nvSpPr>
        <p:spPr/>
        <p:txBody>
          <a:bodyPr/>
          <a:lstStyle/>
          <a:p>
            <a:fld id="{B96FF240-F0B3-4C4A-A455-F04722892266}" type="datetimeFigureOut">
              <a:rPr lang="en-IE" smtClean="0"/>
              <a:t>06/03/2023</a:t>
            </a:fld>
            <a:endParaRPr lang="en-IE"/>
          </a:p>
        </p:txBody>
      </p:sp>
      <p:sp>
        <p:nvSpPr>
          <p:cNvPr id="4" name="Footer Placeholder 3"/>
          <p:cNvSpPr>
            <a:spLocks noGrp="1"/>
          </p:cNvSpPr>
          <p:nvPr>
            <p:ph type="ftr" sz="quarter" idx="11"/>
          </p:nvPr>
        </p:nvSpPr>
        <p:spPr/>
        <p:txBody>
          <a:bodyPr/>
          <a:lstStyle/>
          <a:p>
            <a:endParaRPr lang="en-IE"/>
          </a:p>
        </p:txBody>
      </p:sp>
      <p:sp>
        <p:nvSpPr>
          <p:cNvPr id="5" name="Slide Number Placeholder 4"/>
          <p:cNvSpPr>
            <a:spLocks noGrp="1"/>
          </p:cNvSpPr>
          <p:nvPr>
            <p:ph type="sldNum" sz="quarter" idx="12"/>
          </p:nvPr>
        </p:nvSpPr>
        <p:spPr/>
        <p:txBody>
          <a:bodyPr/>
          <a:lstStyle/>
          <a:p>
            <a:fld id="{225588CF-48B5-4CF3-8BF9-C64AE3C5A19D}" type="slidenum">
              <a:rPr lang="en-IE" smtClean="0"/>
              <a:t>‹#›</a:t>
            </a:fld>
            <a:endParaRPr lang="en-IE"/>
          </a:p>
        </p:txBody>
      </p:sp>
    </p:spTree>
    <p:extLst>
      <p:ext uri="{BB962C8B-B14F-4D97-AF65-F5344CB8AC3E}">
        <p14:creationId xmlns:p14="http://schemas.microsoft.com/office/powerpoint/2010/main" val="21365718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96FF240-F0B3-4C4A-A455-F04722892266}" type="datetimeFigureOut">
              <a:rPr lang="en-IE" smtClean="0"/>
              <a:t>06/03/2023</a:t>
            </a:fld>
            <a:endParaRPr lang="en-IE"/>
          </a:p>
        </p:txBody>
      </p:sp>
      <p:sp>
        <p:nvSpPr>
          <p:cNvPr id="3" name="Footer Placeholder 2"/>
          <p:cNvSpPr>
            <a:spLocks noGrp="1"/>
          </p:cNvSpPr>
          <p:nvPr>
            <p:ph type="ftr" sz="quarter" idx="11"/>
          </p:nvPr>
        </p:nvSpPr>
        <p:spPr/>
        <p:txBody>
          <a:bodyPr/>
          <a:lstStyle/>
          <a:p>
            <a:endParaRPr lang="en-IE"/>
          </a:p>
        </p:txBody>
      </p:sp>
      <p:sp>
        <p:nvSpPr>
          <p:cNvPr id="4" name="Slide Number Placeholder 3"/>
          <p:cNvSpPr>
            <a:spLocks noGrp="1"/>
          </p:cNvSpPr>
          <p:nvPr>
            <p:ph type="sldNum" sz="quarter" idx="12"/>
          </p:nvPr>
        </p:nvSpPr>
        <p:spPr/>
        <p:txBody>
          <a:bodyPr/>
          <a:lstStyle/>
          <a:p>
            <a:fld id="{225588CF-48B5-4CF3-8BF9-C64AE3C5A19D}" type="slidenum">
              <a:rPr lang="en-IE" smtClean="0"/>
              <a:t>‹#›</a:t>
            </a:fld>
            <a:endParaRPr lang="en-IE"/>
          </a:p>
        </p:txBody>
      </p:sp>
    </p:spTree>
    <p:extLst>
      <p:ext uri="{BB962C8B-B14F-4D97-AF65-F5344CB8AC3E}">
        <p14:creationId xmlns:p14="http://schemas.microsoft.com/office/powerpoint/2010/main" val="16440088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E"/>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96FF240-F0B3-4C4A-A455-F04722892266}" type="datetimeFigureOut">
              <a:rPr lang="en-IE" smtClean="0"/>
              <a:t>06/03/2023</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225588CF-48B5-4CF3-8BF9-C64AE3C5A19D}" type="slidenum">
              <a:rPr lang="en-IE" smtClean="0"/>
              <a:t>‹#›</a:t>
            </a:fld>
            <a:endParaRPr lang="en-IE"/>
          </a:p>
        </p:txBody>
      </p:sp>
    </p:spTree>
    <p:extLst>
      <p:ext uri="{BB962C8B-B14F-4D97-AF65-F5344CB8AC3E}">
        <p14:creationId xmlns:p14="http://schemas.microsoft.com/office/powerpoint/2010/main" val="38392566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E"/>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E"/>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96FF240-F0B3-4C4A-A455-F04722892266}" type="datetimeFigureOut">
              <a:rPr lang="en-IE" smtClean="0"/>
              <a:t>06/03/2023</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225588CF-48B5-4CF3-8BF9-C64AE3C5A19D}" type="slidenum">
              <a:rPr lang="en-IE" smtClean="0"/>
              <a:t>‹#›</a:t>
            </a:fld>
            <a:endParaRPr lang="en-IE"/>
          </a:p>
        </p:txBody>
      </p:sp>
    </p:spTree>
    <p:extLst>
      <p:ext uri="{BB962C8B-B14F-4D97-AF65-F5344CB8AC3E}">
        <p14:creationId xmlns:p14="http://schemas.microsoft.com/office/powerpoint/2010/main" val="28581856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E"/>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96FF240-F0B3-4C4A-A455-F04722892266}" type="datetimeFigureOut">
              <a:rPr lang="en-IE" smtClean="0"/>
              <a:t>06/03/2023</a:t>
            </a:fld>
            <a:endParaRPr lang="en-IE"/>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E"/>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25588CF-48B5-4CF3-8BF9-C64AE3C5A19D}" type="slidenum">
              <a:rPr lang="en-IE" smtClean="0"/>
              <a:t>‹#›</a:t>
            </a:fld>
            <a:endParaRPr lang="en-IE"/>
          </a:p>
        </p:txBody>
      </p:sp>
    </p:spTree>
    <p:extLst>
      <p:ext uri="{BB962C8B-B14F-4D97-AF65-F5344CB8AC3E}">
        <p14:creationId xmlns:p14="http://schemas.microsoft.com/office/powerpoint/2010/main" val="7054715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7.xml"/><Relationship Id="rId5" Type="http://schemas.openxmlformats.org/officeDocument/2006/relationships/image" Target="../media/image21.png"/><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www.programcreek.com/wp-content/uploads/2009/02/String-Immutability-1.jpeg"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3.jpeg"/></Relationships>
</file>

<file path=ppt/slides/_rels/slide16.xml.rels><?xml version="1.0" encoding="UTF-8" standalone="yes"?>
<Relationships xmlns="http://schemas.openxmlformats.org/package/2006/relationships"><Relationship Id="rId3" Type="http://schemas.openxmlformats.org/officeDocument/2006/relationships/hyperlink" Target="http://www.programcreek.com/wp-content/uploads/2009/02/String-Immutability-2.jpeg"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4.jpeg"/></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2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docs.oracle.com/javase/specs/jls/se19/html/index.html"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hyperlink" Target="https://docs.oracle.com/javase/specs/jls/se19/html/jls-6.html#jls-6.6"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hyperlink" Target="https://www.atnyla.com/tutorial/access-modifiers-in-java/0/82" TargetMode="Externa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98280" y="295566"/>
            <a:ext cx="9144000" cy="1065104"/>
          </a:xfrm>
        </p:spPr>
        <p:txBody>
          <a:bodyPr/>
          <a:lstStyle/>
          <a:p>
            <a:r>
              <a:rPr lang="en-IE" b="1" dirty="0"/>
              <a:t>Protecting Code &amp; Mutability</a:t>
            </a:r>
          </a:p>
        </p:txBody>
      </p:sp>
      <p:pic>
        <p:nvPicPr>
          <p:cNvPr id="5" name="Picture 4"/>
          <p:cNvPicPr>
            <a:picLocks noChangeAspect="1"/>
          </p:cNvPicPr>
          <p:nvPr/>
        </p:nvPicPr>
        <p:blipFill>
          <a:blip r:embed="rId3"/>
          <a:stretch>
            <a:fillRect/>
          </a:stretch>
        </p:blipFill>
        <p:spPr>
          <a:xfrm>
            <a:off x="1373066" y="2771069"/>
            <a:ext cx="1945238" cy="2776132"/>
          </a:xfrm>
          <a:prstGeom prst="rect">
            <a:avLst/>
          </a:prstGeom>
        </p:spPr>
      </p:pic>
      <p:pic>
        <p:nvPicPr>
          <p:cNvPr id="6" name="Picture 5"/>
          <p:cNvPicPr>
            <a:picLocks noChangeAspect="1"/>
          </p:cNvPicPr>
          <p:nvPr/>
        </p:nvPicPr>
        <p:blipFill>
          <a:blip r:embed="rId4"/>
          <a:stretch>
            <a:fillRect/>
          </a:stretch>
        </p:blipFill>
        <p:spPr>
          <a:xfrm>
            <a:off x="5107765" y="1966135"/>
            <a:ext cx="6335731" cy="3581066"/>
          </a:xfrm>
          <a:prstGeom prst="rect">
            <a:avLst/>
          </a:prstGeom>
        </p:spPr>
      </p:pic>
    </p:spTree>
    <p:extLst>
      <p:ext uri="{BB962C8B-B14F-4D97-AF65-F5344CB8AC3E}">
        <p14:creationId xmlns:p14="http://schemas.microsoft.com/office/powerpoint/2010/main" val="3455633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2" name="Rectangle 191">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321732"/>
            <a:ext cx="7058307" cy="1964266"/>
          </a:xfrm>
          <a:prstGeom prst="rect">
            <a:avLst/>
          </a:prstGeom>
          <a:solidFill>
            <a:schemeClr val="accent5">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524256" y="491260"/>
            <a:ext cx="6594189" cy="1625210"/>
          </a:xfrm>
        </p:spPr>
        <p:txBody>
          <a:bodyPr>
            <a:normAutofit/>
          </a:bodyPr>
          <a:lstStyle/>
          <a:p>
            <a:r>
              <a:rPr lang="en-IE" b="1" dirty="0">
                <a:solidFill>
                  <a:srgbClr val="FFFFFF"/>
                </a:solidFill>
              </a:rPr>
              <a:t>Why should a developer care about information hiding?</a:t>
            </a:r>
          </a:p>
        </p:txBody>
      </p:sp>
      <p:pic>
        <p:nvPicPr>
          <p:cNvPr id="1026" name="Picture 2" descr="Zensurance Engineering - How To Avoid Spaghetti Code">
            <a:extLst>
              <a:ext uri="{FF2B5EF4-FFF2-40B4-BE49-F238E27FC236}">
                <a16:creationId xmlns:a16="http://schemas.microsoft.com/office/drawing/2014/main" id="{A8FF8543-0062-4672-9D88-D1E07594BAD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0541" r="1" b="10542"/>
          <a:stretch/>
        </p:blipFill>
        <p:spPr bwMode="auto">
          <a:xfrm>
            <a:off x="327547" y="2454903"/>
            <a:ext cx="7058306" cy="4080254"/>
          </a:xfrm>
          <a:prstGeom prst="rect">
            <a:avLst/>
          </a:prstGeom>
          <a:noFill/>
          <a:extLst>
            <a:ext uri="{909E8E84-426E-40DD-AFC4-6F175D3DCCD1}">
              <a14:hiddenFill xmlns:a14="http://schemas.microsoft.com/office/drawing/2010/main">
                <a:solidFill>
                  <a:srgbClr val="FFFFFF"/>
                </a:solidFill>
              </a14:hiddenFill>
            </a:ext>
          </a:extLst>
        </p:spPr>
      </p:pic>
      <p:sp>
        <p:nvSpPr>
          <p:cNvPr id="193" name="Rectangle 192">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6975" y="321732"/>
            <a:ext cx="4313293" cy="62145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p:cNvSpPr>
            <a:spLocks noGrp="1"/>
          </p:cNvSpPr>
          <p:nvPr>
            <p:ph idx="1"/>
          </p:nvPr>
        </p:nvSpPr>
        <p:spPr>
          <a:xfrm>
            <a:off x="7697972" y="733647"/>
            <a:ext cx="3969771" cy="5688418"/>
          </a:xfrm>
        </p:spPr>
        <p:txBody>
          <a:bodyPr anchor="ctr">
            <a:normAutofit/>
          </a:bodyPr>
          <a:lstStyle/>
          <a:p>
            <a:r>
              <a:rPr lang="en-IE" sz="2400" dirty="0">
                <a:solidFill>
                  <a:srgbClr val="FFFFFF"/>
                </a:solidFill>
              </a:rPr>
              <a:t>When applications become large it can be difficult to keep all of the details about how everything works in your head. </a:t>
            </a:r>
          </a:p>
          <a:p>
            <a:pPr lvl="1"/>
            <a:r>
              <a:rPr lang="en-IE" dirty="0">
                <a:solidFill>
                  <a:srgbClr val="FFFFFF"/>
                </a:solidFill>
              </a:rPr>
              <a:t>(Even if you’re the one who has written all the code!!)</a:t>
            </a:r>
          </a:p>
          <a:p>
            <a:pPr lvl="1"/>
            <a:r>
              <a:rPr lang="en-IE" dirty="0">
                <a:solidFill>
                  <a:srgbClr val="FFFFFF"/>
                </a:solidFill>
              </a:rPr>
              <a:t>It gets worse when there are multiple developers working in the same code base. (Think Team Project!!)</a:t>
            </a:r>
          </a:p>
          <a:p>
            <a:pPr marL="457200" lvl="1" indent="0">
              <a:buNone/>
            </a:pPr>
            <a:endParaRPr lang="en-IE" sz="2000" dirty="0">
              <a:solidFill>
                <a:srgbClr val="FFFFFF"/>
              </a:solidFill>
            </a:endParaRPr>
          </a:p>
          <a:p>
            <a:endParaRPr lang="en-IE" sz="2000" dirty="0">
              <a:solidFill>
                <a:srgbClr val="FFFFFF"/>
              </a:solidFill>
            </a:endParaRPr>
          </a:p>
        </p:txBody>
      </p:sp>
    </p:spTree>
    <p:extLst>
      <p:ext uri="{BB962C8B-B14F-4D97-AF65-F5344CB8AC3E}">
        <p14:creationId xmlns:p14="http://schemas.microsoft.com/office/powerpoint/2010/main" val="42647112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5" name="Rectangle 134">
            <a:extLst>
              <a:ext uri="{FF2B5EF4-FFF2-40B4-BE49-F238E27FC236}">
                <a16:creationId xmlns:a16="http://schemas.microsoft.com/office/drawing/2014/main" id="{9D80C9EF-3CC6-4ECC-9C2D-9D0396C96E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95528" y="386930"/>
            <a:ext cx="10141799" cy="1300554"/>
          </a:xfrm>
        </p:spPr>
        <p:txBody>
          <a:bodyPr anchor="b">
            <a:normAutofit/>
          </a:bodyPr>
          <a:lstStyle/>
          <a:p>
            <a:r>
              <a:rPr lang="en-IE" b="1" dirty="0"/>
              <a:t>Why should a developer care about information hiding?</a:t>
            </a:r>
          </a:p>
        </p:txBody>
      </p:sp>
      <p:sp>
        <p:nvSpPr>
          <p:cNvPr id="137" name="Rectangle 136">
            <a:extLst>
              <a:ext uri="{FF2B5EF4-FFF2-40B4-BE49-F238E27FC236}">
                <a16:creationId xmlns:a16="http://schemas.microsoft.com/office/drawing/2014/main" id="{5DA32751-37A2-45C0-BE94-63D375E270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Rectangle 138">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4839218" y="2343119"/>
            <a:ext cx="6632250" cy="3971823"/>
          </a:xfrm>
        </p:spPr>
        <p:txBody>
          <a:bodyPr anchor="t">
            <a:normAutofit/>
          </a:bodyPr>
          <a:lstStyle/>
          <a:p>
            <a:r>
              <a:rPr lang="en-IE" sz="2400" dirty="0"/>
              <a:t>When the </a:t>
            </a:r>
            <a:r>
              <a:rPr lang="en-IE" sz="2400" b="1" dirty="0"/>
              <a:t>implementation</a:t>
            </a:r>
            <a:r>
              <a:rPr lang="en-IE" sz="2400" dirty="0"/>
              <a:t> of </a:t>
            </a:r>
            <a:r>
              <a:rPr lang="en-IE" sz="2400" b="1" i="1" dirty="0"/>
              <a:t>how</a:t>
            </a:r>
            <a:r>
              <a:rPr lang="en-IE" sz="2400" dirty="0"/>
              <a:t> an </a:t>
            </a:r>
            <a:r>
              <a:rPr lang="en-IE" sz="2400" b="1" dirty="0"/>
              <a:t>object</a:t>
            </a:r>
            <a:r>
              <a:rPr lang="en-IE" sz="2400" dirty="0"/>
              <a:t> accomplishes what it promises to do is </a:t>
            </a:r>
            <a:r>
              <a:rPr lang="en-IE" sz="2400" b="1" dirty="0"/>
              <a:t>hidden</a:t>
            </a:r>
            <a:r>
              <a:rPr lang="en-IE" sz="2400" dirty="0"/>
              <a:t>…</a:t>
            </a:r>
          </a:p>
          <a:p>
            <a:pPr lvl="1"/>
            <a:r>
              <a:rPr lang="en-IE" dirty="0"/>
              <a:t>it enables a developer to </a:t>
            </a:r>
            <a:r>
              <a:rPr lang="en-IE" b="1" dirty="0"/>
              <a:t>trust</a:t>
            </a:r>
            <a:r>
              <a:rPr lang="en-IE" dirty="0"/>
              <a:t> that the object will do what it is supposed to do, even if they don't know how it does it!</a:t>
            </a:r>
          </a:p>
          <a:p>
            <a:pPr lvl="1"/>
            <a:r>
              <a:rPr lang="en-IE" dirty="0"/>
              <a:t>Almost every programmer expects this out of their libraries, but rarely do they expect it from their own code.</a:t>
            </a:r>
          </a:p>
          <a:p>
            <a:r>
              <a:rPr lang="en-US" sz="2400" b="1" dirty="0"/>
              <a:t>Information hiding (Encapsulation) </a:t>
            </a:r>
            <a:r>
              <a:rPr lang="en-US" sz="2400" dirty="0"/>
              <a:t>makes </a:t>
            </a:r>
            <a:r>
              <a:rPr lang="en-US" sz="2400" b="1" dirty="0"/>
              <a:t>immutability</a:t>
            </a:r>
            <a:r>
              <a:rPr lang="en-US" sz="2400" dirty="0"/>
              <a:t> possible</a:t>
            </a:r>
            <a:endParaRPr lang="en-IE" sz="2400" dirty="0"/>
          </a:p>
        </p:txBody>
      </p:sp>
      <p:sp>
        <p:nvSpPr>
          <p:cNvPr id="141" name="Rectangle 140">
            <a:extLst>
              <a:ext uri="{FF2B5EF4-FFF2-40B4-BE49-F238E27FC236}">
                <a16:creationId xmlns:a16="http://schemas.microsoft.com/office/drawing/2014/main" id="{5A55FBCD-CD42-40F5-8A1B-3203F9CAEE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7C61D29F-DABF-4734-0171-68535EA14249}"/>
              </a:ext>
            </a:extLst>
          </p:cNvPr>
          <p:cNvSpPr txBox="1"/>
          <p:nvPr/>
        </p:nvSpPr>
        <p:spPr>
          <a:xfrm>
            <a:off x="266829" y="4999607"/>
            <a:ext cx="4305559" cy="1015663"/>
          </a:xfrm>
          <a:prstGeom prst="rect">
            <a:avLst/>
          </a:prstGeom>
          <a:noFill/>
          <a:ln>
            <a:solidFill>
              <a:schemeClr val="tx1"/>
            </a:solidFill>
          </a:ln>
        </p:spPr>
        <p:txBody>
          <a:bodyPr wrap="square" rtlCol="0">
            <a:spAutoFit/>
          </a:bodyPr>
          <a:lstStyle/>
          <a:p>
            <a:r>
              <a:rPr lang="en-GB" sz="1200" b="0" i="0" dirty="0">
                <a:effectLst/>
                <a:latin typeface="Lucida Grande"/>
              </a:rPr>
              <a:t>Meaning things that you do not want other people/classes to know are to be hidden. </a:t>
            </a:r>
          </a:p>
          <a:p>
            <a:r>
              <a:rPr lang="en-GB" sz="1200" b="0" i="0" dirty="0">
                <a:effectLst/>
                <a:latin typeface="Lucida Grande"/>
              </a:rPr>
              <a:t>For example </a:t>
            </a:r>
            <a:r>
              <a:rPr lang="en-GB" sz="1200" dirty="0">
                <a:latin typeface="Lucida Grande"/>
              </a:rPr>
              <a:t>a lecturer </a:t>
            </a:r>
            <a:r>
              <a:rPr lang="en-GB" sz="1200" b="0" i="0" dirty="0">
                <a:effectLst/>
                <a:latin typeface="Lucida Grande"/>
              </a:rPr>
              <a:t>does not need to know how </a:t>
            </a:r>
            <a:r>
              <a:rPr lang="en-GB" sz="1200" dirty="0">
                <a:latin typeface="Lucida Grande"/>
              </a:rPr>
              <a:t>you have done your </a:t>
            </a:r>
            <a:r>
              <a:rPr lang="en-GB" sz="1200" b="0" i="0" dirty="0">
                <a:effectLst/>
                <a:latin typeface="Lucida Grande"/>
              </a:rPr>
              <a:t>assignment. They are more interested in the end product.</a:t>
            </a:r>
            <a:endParaRPr lang="en-IE" sz="1200" dirty="0"/>
          </a:p>
        </p:txBody>
      </p:sp>
      <p:pic>
        <p:nvPicPr>
          <p:cNvPr id="1026" name="Picture 2">
            <a:extLst>
              <a:ext uri="{FF2B5EF4-FFF2-40B4-BE49-F238E27FC236}">
                <a16:creationId xmlns:a16="http://schemas.microsoft.com/office/drawing/2014/main" id="{28F0C05D-38BB-04B5-FE45-A30084927E0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659" y="2211670"/>
            <a:ext cx="3771900" cy="2486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96625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2483524" y="474417"/>
            <a:ext cx="6838697" cy="3426766"/>
          </a:xfrm>
          <a:prstGeom prst="rect">
            <a:avLst/>
          </a:prstGeom>
        </p:spPr>
      </p:pic>
      <p:pic>
        <p:nvPicPr>
          <p:cNvPr id="5" name="Picture 4"/>
          <p:cNvPicPr>
            <a:picLocks noChangeAspect="1"/>
          </p:cNvPicPr>
          <p:nvPr/>
        </p:nvPicPr>
        <p:blipFill>
          <a:blip r:embed="rId4"/>
          <a:stretch>
            <a:fillRect/>
          </a:stretch>
        </p:blipFill>
        <p:spPr>
          <a:xfrm>
            <a:off x="3018079" y="3620109"/>
            <a:ext cx="4609734" cy="1171748"/>
          </a:xfrm>
          <a:prstGeom prst="rect">
            <a:avLst/>
          </a:prstGeom>
        </p:spPr>
      </p:pic>
      <p:pic>
        <p:nvPicPr>
          <p:cNvPr id="6" name="Picture 5"/>
          <p:cNvPicPr>
            <a:picLocks noChangeAspect="1"/>
          </p:cNvPicPr>
          <p:nvPr/>
        </p:nvPicPr>
        <p:blipFill>
          <a:blip r:embed="rId5"/>
          <a:stretch>
            <a:fillRect/>
          </a:stretch>
        </p:blipFill>
        <p:spPr>
          <a:xfrm>
            <a:off x="2902337" y="5011088"/>
            <a:ext cx="7030481" cy="682446"/>
          </a:xfrm>
          <a:prstGeom prst="rect">
            <a:avLst/>
          </a:prstGeom>
        </p:spPr>
      </p:pic>
    </p:spTree>
    <p:extLst>
      <p:ext uri="{BB962C8B-B14F-4D97-AF65-F5344CB8AC3E}">
        <p14:creationId xmlns:p14="http://schemas.microsoft.com/office/powerpoint/2010/main" val="25827726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p:cNvSpPr>
            <a:spLocks noGrp="1"/>
          </p:cNvSpPr>
          <p:nvPr>
            <p:ph type="title"/>
          </p:nvPr>
        </p:nvSpPr>
        <p:spPr>
          <a:xfrm>
            <a:off x="630936" y="639520"/>
            <a:ext cx="3429000" cy="1719072"/>
          </a:xfrm>
        </p:spPr>
        <p:txBody>
          <a:bodyPr anchor="b">
            <a:normAutofit/>
          </a:bodyPr>
          <a:lstStyle/>
          <a:p>
            <a:r>
              <a:rPr lang="en-US" sz="5000" b="1" dirty="0"/>
              <a:t>Immutability in Code..</a:t>
            </a:r>
          </a:p>
        </p:txBody>
      </p:sp>
      <p:sp>
        <p:nvSpPr>
          <p:cNvPr id="13"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ontent Placeholder 4"/>
          <p:cNvSpPr>
            <a:spLocks noGrp="1"/>
          </p:cNvSpPr>
          <p:nvPr>
            <p:ph sz="quarter" idx="1"/>
          </p:nvPr>
        </p:nvSpPr>
        <p:spPr>
          <a:xfrm>
            <a:off x="360347" y="2891906"/>
            <a:ext cx="4986094" cy="3829569"/>
          </a:xfrm>
        </p:spPr>
        <p:txBody>
          <a:bodyPr anchor="t">
            <a:normAutofit/>
          </a:bodyPr>
          <a:lstStyle/>
          <a:p>
            <a:r>
              <a:rPr lang="en-US" dirty="0"/>
              <a:t>An </a:t>
            </a:r>
            <a:r>
              <a:rPr lang="en-US" b="1" u="sng" dirty="0"/>
              <a:t>immutable</a:t>
            </a:r>
            <a:r>
              <a:rPr lang="en-US" dirty="0"/>
              <a:t> object, is an object whose state </a:t>
            </a:r>
            <a:r>
              <a:rPr lang="en-US" b="1" u="sng" dirty="0"/>
              <a:t>cannot</a:t>
            </a:r>
            <a:r>
              <a:rPr lang="en-US" dirty="0"/>
              <a:t> be changed once it has been created</a:t>
            </a:r>
          </a:p>
          <a:p>
            <a:pPr lvl="1"/>
            <a:r>
              <a:rPr lang="en-US" sz="2800" dirty="0"/>
              <a:t>examples: </a:t>
            </a:r>
          </a:p>
          <a:p>
            <a:pPr lvl="2"/>
            <a:r>
              <a:rPr lang="en-US" sz="2400" b="1" dirty="0">
                <a:latin typeface="Consolas" panose="020B0609020204030204" pitchFamily="49" charset="0"/>
              </a:rPr>
              <a:t>String</a:t>
            </a:r>
          </a:p>
          <a:p>
            <a:pPr lvl="2"/>
            <a:r>
              <a:rPr lang="en-US" sz="2400" b="1" dirty="0">
                <a:latin typeface="Consolas" panose="020B0609020204030204" pitchFamily="49" charset="0"/>
              </a:rPr>
              <a:t>Integer</a:t>
            </a:r>
          </a:p>
          <a:p>
            <a:pPr lvl="2"/>
            <a:r>
              <a:rPr lang="en-US" sz="2400" dirty="0"/>
              <a:t> </a:t>
            </a:r>
            <a:r>
              <a:rPr lang="en-US" sz="2400" b="1" dirty="0">
                <a:latin typeface="Consolas" panose="020B0609020204030204" pitchFamily="49" charset="0"/>
              </a:rPr>
              <a:t>Double </a:t>
            </a:r>
            <a:endParaRPr lang="en-US" sz="2400" dirty="0"/>
          </a:p>
          <a:p>
            <a:pPr marL="274320" lvl="1" indent="0">
              <a:buNone/>
              <a:defRPr/>
            </a:pPr>
            <a:r>
              <a:rPr lang="en-CA" sz="2000" dirty="0"/>
              <a:t>	Are all immutable objects</a:t>
            </a:r>
          </a:p>
          <a:p>
            <a:pPr marL="548640" lvl="1" indent="-274320">
              <a:buFont typeface="Wingdings 3"/>
              <a:buChar char=""/>
              <a:defRPr/>
            </a:pPr>
            <a:endParaRPr lang="en-US" sz="2200" dirty="0"/>
          </a:p>
        </p:txBody>
      </p:sp>
      <p:pic>
        <p:nvPicPr>
          <p:cNvPr id="6" name="Picture 5">
            <a:extLst>
              <a:ext uri="{FF2B5EF4-FFF2-40B4-BE49-F238E27FC236}">
                <a16:creationId xmlns:a16="http://schemas.microsoft.com/office/drawing/2014/main" id="{41B58F15-B3F6-4A0C-AA22-85D517B02A4C}"/>
              </a:ext>
            </a:extLst>
          </p:cNvPr>
          <p:cNvPicPr>
            <a:picLocks noChangeAspect="1"/>
          </p:cNvPicPr>
          <p:nvPr/>
        </p:nvPicPr>
        <p:blipFill>
          <a:blip r:embed="rId3"/>
          <a:stretch>
            <a:fillRect/>
          </a:stretch>
        </p:blipFill>
        <p:spPr>
          <a:xfrm>
            <a:off x="5550378" y="1444180"/>
            <a:ext cx="6007637" cy="3454391"/>
          </a:xfrm>
          <a:prstGeom prst="rect">
            <a:avLst/>
          </a:prstGeom>
        </p:spPr>
      </p:pic>
      <p:sp>
        <p:nvSpPr>
          <p:cNvPr id="2" name="Slide Number Placeholder 1"/>
          <p:cNvSpPr>
            <a:spLocks noGrp="1"/>
          </p:cNvSpPr>
          <p:nvPr>
            <p:ph type="sldNum" sz="quarter" idx="12"/>
          </p:nvPr>
        </p:nvSpPr>
        <p:spPr>
          <a:xfrm>
            <a:off x="8610600" y="6356350"/>
            <a:ext cx="2743200" cy="365125"/>
          </a:xfrm>
        </p:spPr>
        <p:txBody>
          <a:bodyPr>
            <a:normAutofit/>
          </a:bodyPr>
          <a:lstStyle/>
          <a:p>
            <a:pPr>
              <a:spcAft>
                <a:spcPts val="600"/>
              </a:spcAft>
              <a:defRPr/>
            </a:pPr>
            <a:fld id="{5433A4DC-7484-4BA3-B678-45C826FA364A}" type="slidenum">
              <a:rPr lang="en-US" smtClean="0"/>
              <a:pPr>
                <a:spcAft>
                  <a:spcPts val="600"/>
                </a:spcAft>
                <a:defRPr/>
              </a:pPr>
              <a:t>13</a:t>
            </a:fld>
            <a:endParaRPr lang="en-US"/>
          </a:p>
        </p:txBody>
      </p:sp>
    </p:spTree>
    <p:extLst>
      <p:ext uri="{BB962C8B-B14F-4D97-AF65-F5344CB8AC3E}">
        <p14:creationId xmlns:p14="http://schemas.microsoft.com/office/powerpoint/2010/main" val="31172518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86834" y="1153572"/>
            <a:ext cx="3200400" cy="4461163"/>
          </a:xfrm>
        </p:spPr>
        <p:txBody>
          <a:bodyPr>
            <a:normAutofit/>
          </a:bodyPr>
          <a:lstStyle/>
          <a:p>
            <a:r>
              <a:rPr lang="en-IE" b="1" dirty="0">
                <a:solidFill>
                  <a:srgbClr val="FFFFFF"/>
                </a:solidFill>
              </a:rPr>
              <a:t>Minimising</a:t>
            </a:r>
            <a:r>
              <a:rPr lang="en-IE" dirty="0">
                <a:solidFill>
                  <a:srgbClr val="FFFFFF"/>
                </a:solidFill>
              </a:rPr>
              <a:t> </a:t>
            </a:r>
            <a:r>
              <a:rPr lang="en-IE" b="1" dirty="0">
                <a:solidFill>
                  <a:srgbClr val="FFFFFF"/>
                </a:solidFill>
              </a:rPr>
              <a:t>mutability</a:t>
            </a:r>
          </a:p>
        </p:txBody>
      </p:sp>
      <p:sp>
        <p:nvSpPr>
          <p:cNvPr id="19" name="Arc 18">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p:cNvSpPr>
            <a:spLocks noGrp="1"/>
          </p:cNvSpPr>
          <p:nvPr>
            <p:ph idx="1"/>
          </p:nvPr>
        </p:nvSpPr>
        <p:spPr>
          <a:xfrm>
            <a:off x="4447308" y="591344"/>
            <a:ext cx="6906491" cy="5585619"/>
          </a:xfrm>
        </p:spPr>
        <p:txBody>
          <a:bodyPr anchor="ctr">
            <a:normAutofit/>
          </a:bodyPr>
          <a:lstStyle/>
          <a:p>
            <a:r>
              <a:rPr lang="en-IE" sz="2400" i="1" dirty="0"/>
              <a:t>"Classes should be immutable unless there's a very good reason to make them mutable.... If a class cannot be made immutable, limit its mutability as much as possible.“ (Bloch, 2018 )</a:t>
            </a:r>
          </a:p>
          <a:p>
            <a:endParaRPr lang="en-IE" sz="2400" dirty="0"/>
          </a:p>
          <a:p>
            <a:r>
              <a:rPr lang="en-IE" sz="2400" dirty="0"/>
              <a:t>An </a:t>
            </a:r>
            <a:r>
              <a:rPr lang="en-IE" sz="2400" b="1" u="sng" dirty="0"/>
              <a:t>im</a:t>
            </a:r>
            <a:r>
              <a:rPr lang="en-IE" sz="2400" dirty="0"/>
              <a:t>mutable class is simply a class whose instances cannot be modified. </a:t>
            </a:r>
          </a:p>
          <a:p>
            <a:r>
              <a:rPr lang="en-IE" sz="2400" dirty="0"/>
              <a:t>All of the information contained in each instance is fixed for the lifetime of the object, so no changes can ever be observed. </a:t>
            </a:r>
          </a:p>
          <a:p>
            <a:r>
              <a:rPr lang="en-IE" sz="2400" dirty="0"/>
              <a:t>Immutable classes are less prone to error and are more secure.</a:t>
            </a:r>
          </a:p>
          <a:p>
            <a:r>
              <a:rPr lang="en-IE" sz="2400" dirty="0"/>
              <a:t>The Java libraries contain many </a:t>
            </a:r>
            <a:r>
              <a:rPr lang="en-IE" sz="2400" b="1" dirty="0"/>
              <a:t>immutable</a:t>
            </a:r>
            <a:r>
              <a:rPr lang="en-IE" sz="2400" dirty="0"/>
              <a:t> classes, the most well know is the </a:t>
            </a:r>
            <a:r>
              <a:rPr lang="en-IE" sz="2400" b="1" dirty="0"/>
              <a:t>String</a:t>
            </a:r>
            <a:r>
              <a:rPr lang="en-IE" sz="2400" dirty="0"/>
              <a:t> class. </a:t>
            </a:r>
          </a:p>
          <a:p>
            <a:endParaRPr lang="en-IE" sz="2400" i="1" dirty="0"/>
          </a:p>
        </p:txBody>
      </p:sp>
    </p:spTree>
    <p:extLst>
      <p:ext uri="{BB962C8B-B14F-4D97-AF65-F5344CB8AC3E}">
        <p14:creationId xmlns:p14="http://schemas.microsoft.com/office/powerpoint/2010/main" val="9257084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String-Immutability-1">
            <a:hlinkClick r:id="rId3"/>
          </p:cNvPr>
          <p:cNvPicPr/>
          <p:nvPr/>
        </p:nvPicPr>
        <p:blipFill>
          <a:blip r:embed="rId4">
            <a:extLst>
              <a:ext uri="{28A0092B-C50C-407E-A947-70E740481C1C}">
                <a14:useLocalDpi xmlns:a14="http://schemas.microsoft.com/office/drawing/2010/main" val="0"/>
              </a:ext>
            </a:extLst>
          </a:blip>
          <a:srcRect/>
          <a:stretch>
            <a:fillRect/>
          </a:stretch>
        </p:blipFill>
        <p:spPr bwMode="auto">
          <a:xfrm>
            <a:off x="2697593" y="1074183"/>
            <a:ext cx="8355761" cy="4737508"/>
          </a:xfrm>
          <a:prstGeom prst="rect">
            <a:avLst/>
          </a:prstGeom>
          <a:noFill/>
          <a:ln>
            <a:noFill/>
          </a:ln>
        </p:spPr>
      </p:pic>
      <p:sp>
        <p:nvSpPr>
          <p:cNvPr id="2" name="Title 1"/>
          <p:cNvSpPr>
            <a:spLocks noGrp="1"/>
          </p:cNvSpPr>
          <p:nvPr>
            <p:ph type="title"/>
          </p:nvPr>
        </p:nvSpPr>
        <p:spPr>
          <a:xfrm>
            <a:off x="537754" y="260623"/>
            <a:ext cx="10515600" cy="928098"/>
          </a:xfrm>
        </p:spPr>
        <p:txBody>
          <a:bodyPr>
            <a:normAutofit/>
          </a:bodyPr>
          <a:lstStyle/>
          <a:p>
            <a:r>
              <a:rPr lang="en-IE" sz="4000" b="1"/>
              <a:t>Most simple example is the String object.</a:t>
            </a:r>
            <a:r>
              <a:rPr lang="en-IE" b="1"/>
              <a:t>	</a:t>
            </a:r>
            <a:endParaRPr lang="en-IE" b="1" dirty="0"/>
          </a:p>
        </p:txBody>
      </p:sp>
      <p:sp>
        <p:nvSpPr>
          <p:cNvPr id="3" name="Content Placeholder 2"/>
          <p:cNvSpPr>
            <a:spLocks noGrp="1"/>
          </p:cNvSpPr>
          <p:nvPr>
            <p:ph idx="1"/>
          </p:nvPr>
        </p:nvSpPr>
        <p:spPr>
          <a:xfrm>
            <a:off x="466036" y="1265971"/>
            <a:ext cx="9284453" cy="5265458"/>
          </a:xfrm>
        </p:spPr>
        <p:txBody>
          <a:bodyPr>
            <a:normAutofit fontScale="92500" lnSpcReduction="10000"/>
          </a:bodyPr>
          <a:lstStyle/>
          <a:p>
            <a:pPr marL="0" indent="0">
              <a:buNone/>
            </a:pPr>
            <a:r>
              <a:rPr lang="en-IE" dirty="0"/>
              <a:t>1. Declare a string</a:t>
            </a:r>
          </a:p>
          <a:p>
            <a:pPr marL="457200" lvl="1" indent="0">
              <a:buNone/>
            </a:pPr>
            <a:endParaRPr lang="en-IE" dirty="0">
              <a:solidFill>
                <a:srgbClr val="0070C0"/>
              </a:solidFill>
              <a:latin typeface="Courier New" panose="02070309020205020404" pitchFamily="49" charset="0"/>
              <a:cs typeface="Courier New" panose="02070309020205020404" pitchFamily="49" charset="0"/>
            </a:endParaRPr>
          </a:p>
          <a:p>
            <a:pPr marL="457200" lvl="1" indent="0">
              <a:buNone/>
            </a:pPr>
            <a:r>
              <a:rPr lang="en-IE" b="1" dirty="0">
                <a:solidFill>
                  <a:srgbClr val="0070C0"/>
                </a:solidFill>
                <a:latin typeface="Courier New" panose="02070309020205020404" pitchFamily="49" charset="0"/>
                <a:cs typeface="Courier New" panose="02070309020205020404" pitchFamily="49" charset="0"/>
              </a:rPr>
              <a:t>String</a:t>
            </a:r>
            <a:r>
              <a:rPr lang="en-IE" b="1" dirty="0">
                <a:latin typeface="Courier New" panose="02070309020205020404" pitchFamily="49" charset="0"/>
                <a:cs typeface="Courier New" panose="02070309020205020404" pitchFamily="49" charset="0"/>
              </a:rPr>
              <a:t> s = “</a:t>
            </a:r>
            <a:r>
              <a:rPr lang="en-IE" b="1" dirty="0" err="1">
                <a:solidFill>
                  <a:srgbClr val="000099"/>
                </a:solidFill>
                <a:latin typeface="Courier New" panose="02070309020205020404" pitchFamily="49" charset="0"/>
                <a:cs typeface="Courier New" panose="02070309020205020404" pitchFamily="49" charset="0"/>
              </a:rPr>
              <a:t>abcd</a:t>
            </a:r>
            <a:r>
              <a:rPr lang="en-IE" b="1" dirty="0">
                <a:latin typeface="Courier New" panose="02070309020205020404" pitchFamily="49" charset="0"/>
                <a:cs typeface="Courier New" panose="02070309020205020404" pitchFamily="49" charset="0"/>
              </a:rPr>
              <a:t>”</a:t>
            </a:r>
            <a:r>
              <a:rPr lang="en-IE" b="1" dirty="0">
                <a:solidFill>
                  <a:schemeClr val="accent6"/>
                </a:solidFill>
                <a:latin typeface="Courier New" panose="02070309020205020404" pitchFamily="49" charset="0"/>
                <a:cs typeface="Courier New" panose="02070309020205020404" pitchFamily="49" charset="0"/>
              </a:rPr>
              <a:t>;</a:t>
            </a:r>
          </a:p>
          <a:p>
            <a:pPr marL="457200" lvl="1" indent="0">
              <a:buNone/>
            </a:pPr>
            <a:endParaRPr lang="en-IE" dirty="0">
              <a:solidFill>
                <a:schemeClr val="accent6"/>
              </a:solidFill>
              <a:latin typeface="Courier New" panose="02070309020205020404" pitchFamily="49" charset="0"/>
              <a:cs typeface="Courier New" panose="02070309020205020404" pitchFamily="49" charset="0"/>
            </a:endParaRPr>
          </a:p>
          <a:p>
            <a:pPr marL="457200" lvl="1" indent="0">
              <a:buNone/>
            </a:pPr>
            <a:endParaRPr lang="en-IE" dirty="0">
              <a:solidFill>
                <a:schemeClr val="accent6"/>
              </a:solidFill>
              <a:latin typeface="Courier New" panose="02070309020205020404" pitchFamily="49" charset="0"/>
              <a:cs typeface="Courier New" panose="02070309020205020404" pitchFamily="49" charset="0"/>
            </a:endParaRPr>
          </a:p>
          <a:p>
            <a:pPr marL="457200" lvl="1" indent="0">
              <a:buNone/>
            </a:pPr>
            <a:endParaRPr lang="en-IE" dirty="0">
              <a:solidFill>
                <a:schemeClr val="accent6"/>
              </a:solidFill>
              <a:latin typeface="Courier New" panose="02070309020205020404" pitchFamily="49" charset="0"/>
              <a:cs typeface="Courier New" panose="02070309020205020404" pitchFamily="49" charset="0"/>
            </a:endParaRPr>
          </a:p>
          <a:p>
            <a:pPr marL="457200" lvl="1" indent="0">
              <a:buNone/>
            </a:pPr>
            <a:endParaRPr lang="en-IE" dirty="0">
              <a:solidFill>
                <a:schemeClr val="accent6"/>
              </a:solidFill>
              <a:latin typeface="Courier New" panose="02070309020205020404" pitchFamily="49" charset="0"/>
              <a:cs typeface="Courier New" panose="02070309020205020404" pitchFamily="49" charset="0"/>
            </a:endParaRPr>
          </a:p>
          <a:p>
            <a:pPr marL="457200" lvl="1" indent="0">
              <a:buNone/>
            </a:pPr>
            <a:endParaRPr lang="en-IE" dirty="0">
              <a:solidFill>
                <a:schemeClr val="accent6"/>
              </a:solidFill>
              <a:latin typeface="Courier New" panose="02070309020205020404" pitchFamily="49" charset="0"/>
              <a:cs typeface="Courier New" panose="02070309020205020404" pitchFamily="49" charset="0"/>
            </a:endParaRPr>
          </a:p>
          <a:p>
            <a:pPr marL="457200" lvl="1" indent="0">
              <a:buNone/>
            </a:pPr>
            <a:endParaRPr lang="en-IE" dirty="0">
              <a:solidFill>
                <a:schemeClr val="accent6"/>
              </a:solidFill>
              <a:latin typeface="Courier New" panose="02070309020205020404" pitchFamily="49" charset="0"/>
              <a:cs typeface="Courier New" panose="02070309020205020404" pitchFamily="49" charset="0"/>
            </a:endParaRPr>
          </a:p>
          <a:p>
            <a:pPr marL="457200" lvl="1" indent="0">
              <a:buNone/>
            </a:pPr>
            <a:endParaRPr lang="en-IE" dirty="0">
              <a:solidFill>
                <a:schemeClr val="accent6"/>
              </a:solidFill>
              <a:latin typeface="Courier New" panose="02070309020205020404" pitchFamily="49" charset="0"/>
              <a:cs typeface="Courier New" panose="02070309020205020404" pitchFamily="49" charset="0"/>
            </a:endParaRPr>
          </a:p>
          <a:p>
            <a:pPr marL="457200" lvl="1" indent="0">
              <a:buNone/>
            </a:pPr>
            <a:endParaRPr lang="en-IE" dirty="0">
              <a:solidFill>
                <a:schemeClr val="accent6"/>
              </a:solidFill>
              <a:latin typeface="Courier New" panose="02070309020205020404" pitchFamily="49" charset="0"/>
              <a:cs typeface="Courier New" panose="02070309020205020404" pitchFamily="49" charset="0"/>
            </a:endParaRPr>
          </a:p>
          <a:p>
            <a:pPr marL="457200" lvl="1" indent="0">
              <a:buNone/>
            </a:pPr>
            <a:endParaRPr lang="en-IE" dirty="0">
              <a:solidFill>
                <a:schemeClr val="accent6"/>
              </a:solidFill>
              <a:latin typeface="Courier New" panose="02070309020205020404" pitchFamily="49" charset="0"/>
              <a:cs typeface="Courier New" panose="02070309020205020404" pitchFamily="49" charset="0"/>
            </a:endParaRPr>
          </a:p>
          <a:p>
            <a:pPr marL="457200" lvl="1" indent="0">
              <a:buNone/>
            </a:pPr>
            <a:endParaRPr lang="en-IE" dirty="0"/>
          </a:p>
          <a:p>
            <a:pPr marL="457200" lvl="1" indent="0">
              <a:buNone/>
            </a:pPr>
            <a:r>
              <a:rPr lang="en-IE" dirty="0"/>
              <a:t>The variable </a:t>
            </a:r>
            <a:r>
              <a:rPr lang="en-IE" sz="3000" b="1" dirty="0">
                <a:solidFill>
                  <a:srgbClr val="000099"/>
                </a:solidFill>
              </a:rPr>
              <a:t>s</a:t>
            </a:r>
            <a:r>
              <a:rPr lang="en-IE" dirty="0"/>
              <a:t> stores the </a:t>
            </a:r>
            <a:r>
              <a:rPr lang="en-IE" b="1" dirty="0"/>
              <a:t>reference</a:t>
            </a:r>
            <a:r>
              <a:rPr lang="en-IE" dirty="0"/>
              <a:t> of a string object as shown. </a:t>
            </a:r>
          </a:p>
          <a:p>
            <a:pPr marL="457200" lvl="1" indent="0">
              <a:buNone/>
            </a:pPr>
            <a:r>
              <a:rPr lang="en-IE" dirty="0"/>
              <a:t>The arrow can be interpreted as </a:t>
            </a:r>
            <a:r>
              <a:rPr lang="en-IE" b="1" dirty="0"/>
              <a:t>"store reference of"</a:t>
            </a:r>
            <a:endParaRPr lang="en-IE" b="1" dirty="0">
              <a:solidFill>
                <a:schemeClr val="accent6"/>
              </a:solidFill>
              <a:latin typeface="Courier New" panose="02070309020205020404" pitchFamily="49" charset="0"/>
              <a:cs typeface="Courier New" panose="02070309020205020404" pitchFamily="49" charset="0"/>
            </a:endParaRPr>
          </a:p>
          <a:p>
            <a:pPr marL="457200" lvl="1" indent="0">
              <a:buNone/>
            </a:pPr>
            <a:endParaRPr lang="en-IE" dirty="0"/>
          </a:p>
          <a:p>
            <a:endParaRPr lang="en-IE" dirty="0"/>
          </a:p>
          <a:p>
            <a:endParaRPr lang="en-IE" dirty="0"/>
          </a:p>
        </p:txBody>
      </p:sp>
    </p:spTree>
    <p:extLst>
      <p:ext uri="{BB962C8B-B14F-4D97-AF65-F5344CB8AC3E}">
        <p14:creationId xmlns:p14="http://schemas.microsoft.com/office/powerpoint/2010/main" val="42310020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String-Immutability-2">
            <a:hlinkClick r:id="rId3"/>
          </p:cNvPr>
          <p:cNvPicPr/>
          <p:nvPr/>
        </p:nvPicPr>
        <p:blipFill>
          <a:blip r:embed="rId4">
            <a:extLst>
              <a:ext uri="{28A0092B-C50C-407E-A947-70E740481C1C}">
                <a14:useLocalDpi xmlns:a14="http://schemas.microsoft.com/office/drawing/2010/main" val="0"/>
              </a:ext>
            </a:extLst>
          </a:blip>
          <a:srcRect/>
          <a:stretch>
            <a:fillRect/>
          </a:stretch>
        </p:blipFill>
        <p:spPr bwMode="auto">
          <a:xfrm>
            <a:off x="2071854" y="1803465"/>
            <a:ext cx="8812847" cy="4699408"/>
          </a:xfrm>
          <a:prstGeom prst="rect">
            <a:avLst/>
          </a:prstGeom>
          <a:noFill/>
          <a:ln>
            <a:noFill/>
          </a:ln>
        </p:spPr>
      </p:pic>
      <p:sp>
        <p:nvSpPr>
          <p:cNvPr id="2" name="Title 1"/>
          <p:cNvSpPr>
            <a:spLocks noGrp="1"/>
          </p:cNvSpPr>
          <p:nvPr>
            <p:ph type="title"/>
          </p:nvPr>
        </p:nvSpPr>
        <p:spPr>
          <a:xfrm>
            <a:off x="537754" y="260623"/>
            <a:ext cx="10515600" cy="928098"/>
          </a:xfrm>
        </p:spPr>
        <p:txBody>
          <a:bodyPr>
            <a:normAutofit/>
          </a:bodyPr>
          <a:lstStyle/>
          <a:p>
            <a:r>
              <a:rPr lang="en-IE" b="1" dirty="0"/>
              <a:t>Immutable object – String Example</a:t>
            </a:r>
          </a:p>
        </p:txBody>
      </p:sp>
      <p:sp>
        <p:nvSpPr>
          <p:cNvPr id="3" name="Content Placeholder 2"/>
          <p:cNvSpPr>
            <a:spLocks noGrp="1"/>
          </p:cNvSpPr>
          <p:nvPr>
            <p:ph idx="1"/>
          </p:nvPr>
        </p:nvSpPr>
        <p:spPr>
          <a:xfrm>
            <a:off x="444447" y="1303111"/>
            <a:ext cx="10515600" cy="5294266"/>
          </a:xfrm>
        </p:spPr>
        <p:txBody>
          <a:bodyPr>
            <a:normAutofit lnSpcReduction="10000"/>
          </a:bodyPr>
          <a:lstStyle/>
          <a:p>
            <a:pPr marL="0" indent="0">
              <a:buNone/>
            </a:pPr>
            <a:r>
              <a:rPr lang="en-IE" dirty="0"/>
              <a:t>2. Assign a string variable to another string variable</a:t>
            </a:r>
          </a:p>
          <a:p>
            <a:pPr marL="0" indent="0">
              <a:buNone/>
            </a:pPr>
            <a:endParaRPr lang="en-IE" dirty="0"/>
          </a:p>
          <a:p>
            <a:pPr marL="457200" lvl="1" indent="0">
              <a:buNone/>
            </a:pPr>
            <a:r>
              <a:rPr lang="en-IE" b="1" dirty="0">
                <a:solidFill>
                  <a:srgbClr val="0070C0"/>
                </a:solidFill>
                <a:latin typeface="Courier New" panose="02070309020205020404" pitchFamily="49" charset="0"/>
                <a:cs typeface="Courier New" panose="02070309020205020404" pitchFamily="49" charset="0"/>
              </a:rPr>
              <a:t>String</a:t>
            </a:r>
            <a:r>
              <a:rPr lang="en-IE" b="1" dirty="0">
                <a:latin typeface="Courier New" panose="02070309020205020404" pitchFamily="49" charset="0"/>
                <a:cs typeface="Courier New" panose="02070309020205020404" pitchFamily="49" charset="0"/>
              </a:rPr>
              <a:t> s2 = s</a:t>
            </a:r>
            <a:r>
              <a:rPr lang="en-IE" b="1" dirty="0">
                <a:solidFill>
                  <a:schemeClr val="accent6"/>
                </a:solidFill>
                <a:latin typeface="Courier New" panose="02070309020205020404" pitchFamily="49" charset="0"/>
                <a:cs typeface="Courier New" panose="02070309020205020404" pitchFamily="49" charset="0"/>
              </a:rPr>
              <a:t>;</a:t>
            </a:r>
          </a:p>
          <a:p>
            <a:pPr marL="457200" lvl="1" indent="0">
              <a:buNone/>
            </a:pPr>
            <a:endParaRPr lang="en-IE" dirty="0">
              <a:solidFill>
                <a:schemeClr val="accent6"/>
              </a:solidFill>
              <a:latin typeface="Courier New" panose="02070309020205020404" pitchFamily="49" charset="0"/>
              <a:cs typeface="Courier New" panose="02070309020205020404" pitchFamily="49" charset="0"/>
            </a:endParaRPr>
          </a:p>
          <a:p>
            <a:pPr marL="457200" lvl="1" indent="0">
              <a:buNone/>
            </a:pPr>
            <a:endParaRPr lang="en-IE" dirty="0">
              <a:solidFill>
                <a:schemeClr val="accent6"/>
              </a:solidFill>
              <a:latin typeface="Courier New" panose="02070309020205020404" pitchFamily="49" charset="0"/>
              <a:cs typeface="Courier New" panose="02070309020205020404" pitchFamily="49" charset="0"/>
            </a:endParaRPr>
          </a:p>
          <a:p>
            <a:pPr marL="457200" lvl="1" indent="0">
              <a:buNone/>
            </a:pPr>
            <a:endParaRPr lang="en-IE" dirty="0">
              <a:solidFill>
                <a:schemeClr val="accent6"/>
              </a:solidFill>
              <a:latin typeface="Courier New" panose="02070309020205020404" pitchFamily="49" charset="0"/>
              <a:cs typeface="Courier New" panose="02070309020205020404" pitchFamily="49" charset="0"/>
            </a:endParaRPr>
          </a:p>
          <a:p>
            <a:pPr marL="457200" lvl="1" indent="0">
              <a:buNone/>
            </a:pPr>
            <a:endParaRPr lang="en-IE" dirty="0">
              <a:solidFill>
                <a:schemeClr val="accent6"/>
              </a:solidFill>
              <a:latin typeface="Courier New" panose="02070309020205020404" pitchFamily="49" charset="0"/>
              <a:cs typeface="Courier New" panose="02070309020205020404" pitchFamily="49" charset="0"/>
            </a:endParaRPr>
          </a:p>
          <a:p>
            <a:pPr marL="457200" lvl="1" indent="0">
              <a:buNone/>
            </a:pPr>
            <a:endParaRPr lang="en-IE" dirty="0">
              <a:solidFill>
                <a:schemeClr val="accent6"/>
              </a:solidFill>
              <a:latin typeface="Courier New" panose="02070309020205020404" pitchFamily="49" charset="0"/>
              <a:cs typeface="Courier New" panose="02070309020205020404" pitchFamily="49" charset="0"/>
            </a:endParaRPr>
          </a:p>
          <a:p>
            <a:pPr marL="457200" lvl="1" indent="0">
              <a:buNone/>
            </a:pPr>
            <a:endParaRPr lang="en-IE" dirty="0">
              <a:solidFill>
                <a:schemeClr val="accent6"/>
              </a:solidFill>
              <a:latin typeface="Courier New" panose="02070309020205020404" pitchFamily="49" charset="0"/>
              <a:cs typeface="Courier New" panose="02070309020205020404" pitchFamily="49" charset="0"/>
            </a:endParaRPr>
          </a:p>
          <a:p>
            <a:pPr marL="457200" lvl="1" indent="0">
              <a:buNone/>
            </a:pPr>
            <a:endParaRPr lang="en-IE" dirty="0">
              <a:solidFill>
                <a:schemeClr val="accent6"/>
              </a:solidFill>
              <a:latin typeface="Courier New" panose="02070309020205020404" pitchFamily="49" charset="0"/>
              <a:cs typeface="Courier New" panose="02070309020205020404" pitchFamily="49" charset="0"/>
            </a:endParaRPr>
          </a:p>
          <a:p>
            <a:pPr marL="457200" lvl="1" indent="0">
              <a:buNone/>
            </a:pPr>
            <a:endParaRPr lang="en-IE" dirty="0">
              <a:solidFill>
                <a:schemeClr val="accent6"/>
              </a:solidFill>
              <a:latin typeface="Courier New" panose="02070309020205020404" pitchFamily="49" charset="0"/>
              <a:cs typeface="Courier New" panose="02070309020205020404" pitchFamily="49" charset="0"/>
            </a:endParaRPr>
          </a:p>
          <a:p>
            <a:pPr marL="457200" lvl="1" indent="0">
              <a:buNone/>
            </a:pPr>
            <a:endParaRPr lang="en-IE" dirty="0">
              <a:solidFill>
                <a:schemeClr val="accent6"/>
              </a:solidFill>
              <a:latin typeface="Courier New" panose="02070309020205020404" pitchFamily="49" charset="0"/>
              <a:cs typeface="Courier New" panose="02070309020205020404" pitchFamily="49" charset="0"/>
            </a:endParaRPr>
          </a:p>
          <a:p>
            <a:pPr marL="457200" lvl="1" indent="0">
              <a:buNone/>
            </a:pPr>
            <a:r>
              <a:rPr lang="en-IE" sz="3200" b="1" i="1" dirty="0">
                <a:solidFill>
                  <a:srgbClr val="000099"/>
                </a:solidFill>
              </a:rPr>
              <a:t>s2</a:t>
            </a:r>
            <a:r>
              <a:rPr lang="en-IE" dirty="0"/>
              <a:t> stores the </a:t>
            </a:r>
            <a:r>
              <a:rPr lang="en-IE" b="1" dirty="0"/>
              <a:t>same reference </a:t>
            </a:r>
            <a:r>
              <a:rPr lang="en-IE" dirty="0"/>
              <a:t>value since it is the </a:t>
            </a:r>
            <a:r>
              <a:rPr lang="en-IE" b="1" dirty="0"/>
              <a:t>same string object</a:t>
            </a:r>
            <a:r>
              <a:rPr lang="en-IE" dirty="0"/>
              <a:t>.</a:t>
            </a:r>
            <a:endParaRPr lang="en-IE" dirty="0">
              <a:solidFill>
                <a:schemeClr val="accent6"/>
              </a:solidFill>
              <a:latin typeface="Courier New" panose="02070309020205020404" pitchFamily="49" charset="0"/>
              <a:cs typeface="Courier New" panose="02070309020205020404" pitchFamily="49" charset="0"/>
            </a:endParaRPr>
          </a:p>
          <a:p>
            <a:pPr marL="457200" lvl="1" indent="0">
              <a:buNone/>
            </a:pPr>
            <a:endParaRPr lang="en-IE" dirty="0"/>
          </a:p>
          <a:p>
            <a:endParaRPr lang="en-IE" dirty="0"/>
          </a:p>
          <a:p>
            <a:endParaRPr lang="en-IE" dirty="0"/>
          </a:p>
        </p:txBody>
      </p:sp>
    </p:spTree>
    <p:extLst>
      <p:ext uri="{BB962C8B-B14F-4D97-AF65-F5344CB8AC3E}">
        <p14:creationId xmlns:p14="http://schemas.microsoft.com/office/powerpoint/2010/main" val="36546010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p:nvPr/>
        </p:nvPicPr>
        <p:blipFill>
          <a:blip r:embed="rId3">
            <a:extLst>
              <a:ext uri="{28A0092B-C50C-407E-A947-70E740481C1C}">
                <a14:useLocalDpi xmlns:a14="http://schemas.microsoft.com/office/drawing/2010/main" val="0"/>
              </a:ext>
            </a:extLst>
          </a:blip>
          <a:srcRect/>
          <a:stretch>
            <a:fillRect/>
          </a:stretch>
        </p:blipFill>
        <p:spPr bwMode="auto">
          <a:xfrm>
            <a:off x="3359019" y="1539551"/>
            <a:ext cx="8398611" cy="4364862"/>
          </a:xfrm>
          <a:prstGeom prst="rect">
            <a:avLst/>
          </a:prstGeom>
          <a:noFill/>
          <a:ln>
            <a:noFill/>
          </a:ln>
        </p:spPr>
      </p:pic>
      <p:sp>
        <p:nvSpPr>
          <p:cNvPr id="2" name="Title 1"/>
          <p:cNvSpPr>
            <a:spLocks noGrp="1"/>
          </p:cNvSpPr>
          <p:nvPr>
            <p:ph type="title"/>
          </p:nvPr>
        </p:nvSpPr>
        <p:spPr>
          <a:xfrm>
            <a:off x="537754" y="260623"/>
            <a:ext cx="10515600" cy="928098"/>
          </a:xfrm>
        </p:spPr>
        <p:txBody>
          <a:bodyPr>
            <a:normAutofit/>
          </a:bodyPr>
          <a:lstStyle/>
          <a:p>
            <a:r>
              <a:rPr lang="en-IE" b="1" dirty="0"/>
              <a:t>Immutable object – String Example</a:t>
            </a:r>
          </a:p>
        </p:txBody>
      </p:sp>
      <p:sp>
        <p:nvSpPr>
          <p:cNvPr id="3" name="Content Placeholder 2"/>
          <p:cNvSpPr>
            <a:spLocks noGrp="1"/>
          </p:cNvSpPr>
          <p:nvPr>
            <p:ph idx="1"/>
          </p:nvPr>
        </p:nvSpPr>
        <p:spPr>
          <a:xfrm>
            <a:off x="537754" y="1280160"/>
            <a:ext cx="9315373" cy="5512526"/>
          </a:xfrm>
        </p:spPr>
        <p:txBody>
          <a:bodyPr>
            <a:normAutofit fontScale="92500" lnSpcReduction="10000"/>
          </a:bodyPr>
          <a:lstStyle/>
          <a:p>
            <a:pPr marL="0" indent="0">
              <a:buNone/>
            </a:pPr>
            <a:r>
              <a:rPr lang="en-IE" dirty="0"/>
              <a:t>3. </a:t>
            </a:r>
            <a:r>
              <a:rPr lang="en-IE" dirty="0" err="1"/>
              <a:t>Concat</a:t>
            </a:r>
            <a:r>
              <a:rPr lang="en-IE" dirty="0"/>
              <a:t> string</a:t>
            </a:r>
          </a:p>
          <a:p>
            <a:pPr marL="0" indent="0">
              <a:buNone/>
            </a:pPr>
            <a:endParaRPr lang="en-IE" dirty="0"/>
          </a:p>
          <a:p>
            <a:pPr marL="457200" lvl="1" indent="0">
              <a:buNone/>
            </a:pPr>
            <a:r>
              <a:rPr lang="en-IE" sz="2600" b="1" dirty="0">
                <a:latin typeface="Courier New" panose="02070309020205020404" pitchFamily="49" charset="0"/>
                <a:cs typeface="Courier New" panose="02070309020205020404" pitchFamily="49" charset="0"/>
              </a:rPr>
              <a:t>s = </a:t>
            </a:r>
            <a:r>
              <a:rPr lang="en-IE" sz="2600" b="1" dirty="0" err="1">
                <a:latin typeface="Courier New" panose="02070309020205020404" pitchFamily="49" charset="0"/>
                <a:cs typeface="Courier New" panose="02070309020205020404" pitchFamily="49" charset="0"/>
              </a:rPr>
              <a:t>s.</a:t>
            </a:r>
            <a:r>
              <a:rPr lang="en-IE" sz="2600" b="1" dirty="0" err="1">
                <a:solidFill>
                  <a:schemeClr val="accent6"/>
                </a:solidFill>
                <a:latin typeface="Courier New" panose="02070309020205020404" pitchFamily="49" charset="0"/>
                <a:cs typeface="Courier New" panose="02070309020205020404" pitchFamily="49" charset="0"/>
              </a:rPr>
              <a:t>concat</a:t>
            </a:r>
            <a:r>
              <a:rPr lang="en-IE" sz="2600" b="1" dirty="0">
                <a:latin typeface="Courier New" panose="02070309020205020404" pitchFamily="49" charset="0"/>
                <a:cs typeface="Courier New" panose="02070309020205020404" pitchFamily="49" charset="0"/>
              </a:rPr>
              <a:t>(“</a:t>
            </a:r>
            <a:r>
              <a:rPr lang="en-IE" sz="2600" b="1" dirty="0" err="1">
                <a:solidFill>
                  <a:srgbClr val="000099"/>
                </a:solidFill>
                <a:latin typeface="Courier New" panose="02070309020205020404" pitchFamily="49" charset="0"/>
                <a:cs typeface="Courier New" panose="02070309020205020404" pitchFamily="49" charset="0"/>
              </a:rPr>
              <a:t>ef</a:t>
            </a:r>
            <a:r>
              <a:rPr lang="en-IE" sz="2600" b="1" dirty="0">
                <a:latin typeface="Courier New" panose="02070309020205020404" pitchFamily="49" charset="0"/>
                <a:cs typeface="Courier New" panose="02070309020205020404" pitchFamily="49" charset="0"/>
              </a:rPr>
              <a:t>”)</a:t>
            </a:r>
            <a:r>
              <a:rPr lang="en-IE" sz="2600" b="1" dirty="0">
                <a:solidFill>
                  <a:schemeClr val="accent6"/>
                </a:solidFill>
                <a:latin typeface="Courier New" panose="02070309020205020404" pitchFamily="49" charset="0"/>
                <a:cs typeface="Courier New" panose="02070309020205020404" pitchFamily="49" charset="0"/>
              </a:rPr>
              <a:t>;</a:t>
            </a:r>
          </a:p>
          <a:p>
            <a:pPr marL="457200" lvl="1" indent="0">
              <a:buNone/>
            </a:pPr>
            <a:endParaRPr lang="en-IE" dirty="0">
              <a:solidFill>
                <a:schemeClr val="accent6"/>
              </a:solidFill>
              <a:latin typeface="Courier New" panose="02070309020205020404" pitchFamily="49" charset="0"/>
              <a:cs typeface="Courier New" panose="02070309020205020404" pitchFamily="49" charset="0"/>
            </a:endParaRPr>
          </a:p>
          <a:p>
            <a:pPr marL="457200" lvl="1" indent="0">
              <a:buNone/>
            </a:pPr>
            <a:endParaRPr lang="en-IE" dirty="0">
              <a:solidFill>
                <a:schemeClr val="accent6"/>
              </a:solidFill>
              <a:latin typeface="Courier New" panose="02070309020205020404" pitchFamily="49" charset="0"/>
              <a:cs typeface="Courier New" panose="02070309020205020404" pitchFamily="49" charset="0"/>
            </a:endParaRPr>
          </a:p>
          <a:p>
            <a:pPr marL="457200" lvl="1" indent="0">
              <a:buNone/>
            </a:pPr>
            <a:endParaRPr lang="en-IE" dirty="0">
              <a:solidFill>
                <a:schemeClr val="accent6"/>
              </a:solidFill>
              <a:latin typeface="Courier New" panose="02070309020205020404" pitchFamily="49" charset="0"/>
              <a:cs typeface="Courier New" panose="02070309020205020404" pitchFamily="49" charset="0"/>
            </a:endParaRPr>
          </a:p>
          <a:p>
            <a:pPr marL="457200" lvl="1" indent="0">
              <a:buNone/>
            </a:pPr>
            <a:endParaRPr lang="en-IE" dirty="0">
              <a:solidFill>
                <a:schemeClr val="accent6"/>
              </a:solidFill>
              <a:latin typeface="Courier New" panose="02070309020205020404" pitchFamily="49" charset="0"/>
              <a:cs typeface="Courier New" panose="02070309020205020404" pitchFamily="49" charset="0"/>
            </a:endParaRPr>
          </a:p>
          <a:p>
            <a:pPr marL="457200" lvl="1" indent="0">
              <a:buNone/>
            </a:pPr>
            <a:endParaRPr lang="en-IE" dirty="0">
              <a:solidFill>
                <a:schemeClr val="accent6"/>
              </a:solidFill>
              <a:latin typeface="Courier New" panose="02070309020205020404" pitchFamily="49" charset="0"/>
              <a:cs typeface="Courier New" panose="02070309020205020404" pitchFamily="49" charset="0"/>
            </a:endParaRPr>
          </a:p>
          <a:p>
            <a:pPr marL="457200" lvl="1" indent="0">
              <a:buNone/>
            </a:pPr>
            <a:endParaRPr lang="en-IE" dirty="0">
              <a:solidFill>
                <a:schemeClr val="accent6"/>
              </a:solidFill>
              <a:latin typeface="Courier New" panose="02070309020205020404" pitchFamily="49" charset="0"/>
              <a:cs typeface="Courier New" panose="02070309020205020404" pitchFamily="49" charset="0"/>
            </a:endParaRPr>
          </a:p>
          <a:p>
            <a:pPr marL="457200" lvl="1" indent="0">
              <a:buNone/>
            </a:pPr>
            <a:endParaRPr lang="en-IE" dirty="0">
              <a:solidFill>
                <a:schemeClr val="accent6"/>
              </a:solidFill>
              <a:latin typeface="Courier New" panose="02070309020205020404" pitchFamily="49" charset="0"/>
              <a:cs typeface="Courier New" panose="02070309020205020404" pitchFamily="49" charset="0"/>
            </a:endParaRPr>
          </a:p>
          <a:p>
            <a:pPr marL="457200" lvl="1" indent="0">
              <a:buNone/>
            </a:pPr>
            <a:endParaRPr lang="en-IE" dirty="0">
              <a:solidFill>
                <a:schemeClr val="accent6"/>
              </a:solidFill>
              <a:latin typeface="Courier New" panose="02070309020205020404" pitchFamily="49" charset="0"/>
              <a:cs typeface="Courier New" panose="02070309020205020404" pitchFamily="49" charset="0"/>
            </a:endParaRPr>
          </a:p>
          <a:p>
            <a:pPr marL="457200" lvl="1" indent="0">
              <a:buNone/>
            </a:pPr>
            <a:endParaRPr lang="en-IE" dirty="0">
              <a:solidFill>
                <a:schemeClr val="accent6"/>
              </a:solidFill>
              <a:latin typeface="Courier New" panose="02070309020205020404" pitchFamily="49" charset="0"/>
              <a:cs typeface="Courier New" panose="02070309020205020404" pitchFamily="49" charset="0"/>
            </a:endParaRPr>
          </a:p>
          <a:p>
            <a:pPr marL="457200" lvl="1" indent="0">
              <a:buNone/>
            </a:pPr>
            <a:endParaRPr lang="en-IE" dirty="0">
              <a:solidFill>
                <a:schemeClr val="accent6"/>
              </a:solidFill>
              <a:latin typeface="Courier New" panose="02070309020205020404" pitchFamily="49" charset="0"/>
              <a:cs typeface="Courier New" panose="02070309020205020404" pitchFamily="49" charset="0"/>
            </a:endParaRPr>
          </a:p>
          <a:p>
            <a:pPr marL="457200" lvl="1" indent="0">
              <a:buNone/>
            </a:pPr>
            <a:endParaRPr lang="en-IE" dirty="0">
              <a:solidFill>
                <a:schemeClr val="accent6"/>
              </a:solidFill>
              <a:latin typeface="Courier New" panose="02070309020205020404" pitchFamily="49" charset="0"/>
              <a:cs typeface="Courier New" panose="02070309020205020404" pitchFamily="49" charset="0"/>
            </a:endParaRPr>
          </a:p>
          <a:p>
            <a:pPr marL="457200" lvl="1" indent="0">
              <a:buNone/>
            </a:pPr>
            <a:r>
              <a:rPr lang="en-IE" dirty="0"/>
              <a:t>When we concatenate a string "</a:t>
            </a:r>
            <a:r>
              <a:rPr lang="en-IE" dirty="0" err="1"/>
              <a:t>ef</a:t>
            </a:r>
            <a:r>
              <a:rPr lang="en-IE" dirty="0"/>
              <a:t>" to </a:t>
            </a:r>
            <a:r>
              <a:rPr lang="en-IE" b="1" i="1" dirty="0">
                <a:solidFill>
                  <a:srgbClr val="000099"/>
                </a:solidFill>
              </a:rPr>
              <a:t>s</a:t>
            </a:r>
            <a:r>
              <a:rPr lang="en-IE" dirty="0"/>
              <a:t>, </a:t>
            </a:r>
            <a:r>
              <a:rPr lang="en-IE" b="1" dirty="0">
                <a:solidFill>
                  <a:srgbClr val="000099"/>
                </a:solidFill>
              </a:rPr>
              <a:t>s</a:t>
            </a:r>
            <a:r>
              <a:rPr lang="en-IE" dirty="0"/>
              <a:t> stores the reference of the </a:t>
            </a:r>
            <a:r>
              <a:rPr lang="en-IE" b="1" dirty="0"/>
              <a:t>newly</a:t>
            </a:r>
            <a:r>
              <a:rPr lang="en-IE" dirty="0"/>
              <a:t> created string object</a:t>
            </a:r>
          </a:p>
          <a:p>
            <a:endParaRPr lang="en-IE" dirty="0"/>
          </a:p>
        </p:txBody>
      </p:sp>
    </p:spTree>
    <p:extLst>
      <p:ext uri="{BB962C8B-B14F-4D97-AF65-F5344CB8AC3E}">
        <p14:creationId xmlns:p14="http://schemas.microsoft.com/office/powerpoint/2010/main" val="17122413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2266" y="3552353"/>
            <a:ext cx="10515600" cy="1325563"/>
          </a:xfrm>
        </p:spPr>
        <p:txBody>
          <a:bodyPr/>
          <a:lstStyle/>
          <a:p>
            <a:r>
              <a:rPr lang="en-IE" b="1" dirty="0"/>
              <a:t>Another String Example…</a:t>
            </a:r>
          </a:p>
        </p:txBody>
      </p:sp>
      <p:pic>
        <p:nvPicPr>
          <p:cNvPr id="5122" name="Picture 2" descr="Image result for java stri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526306" y="2741753"/>
            <a:ext cx="6096000" cy="38100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891256" y="476023"/>
            <a:ext cx="9740153" cy="1384995"/>
          </a:xfrm>
          <a:prstGeom prst="rect">
            <a:avLst/>
          </a:prstGeom>
        </p:spPr>
        <p:txBody>
          <a:bodyPr wrap="square">
            <a:spAutoFit/>
          </a:bodyPr>
          <a:lstStyle/>
          <a:p>
            <a:r>
              <a:rPr lang="en-IE" sz="2800" dirty="0"/>
              <a:t>So, once a string is created in memory, it </a:t>
            </a:r>
            <a:r>
              <a:rPr lang="en-IE" sz="2800" b="1" dirty="0"/>
              <a:t>can not be changed</a:t>
            </a:r>
            <a:r>
              <a:rPr lang="en-IE" sz="2800" dirty="0"/>
              <a:t>. All methods of String do not change the string itself, but rather </a:t>
            </a:r>
            <a:r>
              <a:rPr lang="en-IE" sz="2800" b="1" u="sng" dirty="0">
                <a:solidFill>
                  <a:srgbClr val="FF0000"/>
                </a:solidFill>
              </a:rPr>
              <a:t>return a new String</a:t>
            </a:r>
            <a:r>
              <a:rPr lang="en-IE" sz="2800" u="sng" dirty="0">
                <a:solidFill>
                  <a:srgbClr val="FF0000"/>
                </a:solidFill>
              </a:rPr>
              <a:t>.</a:t>
            </a:r>
          </a:p>
        </p:txBody>
      </p:sp>
    </p:spTree>
    <p:extLst>
      <p:ext uri="{BB962C8B-B14F-4D97-AF65-F5344CB8AC3E}">
        <p14:creationId xmlns:p14="http://schemas.microsoft.com/office/powerpoint/2010/main" val="23402265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802" y="148557"/>
            <a:ext cx="10515600" cy="970560"/>
          </a:xfrm>
        </p:spPr>
        <p:txBody>
          <a:bodyPr/>
          <a:lstStyle/>
          <a:p>
            <a:r>
              <a:rPr lang="en-IE" b="1" dirty="0"/>
              <a:t>String Example</a:t>
            </a:r>
          </a:p>
        </p:txBody>
      </p:sp>
      <p:sp>
        <p:nvSpPr>
          <p:cNvPr id="4" name="Content Placeholder 3"/>
          <p:cNvSpPr>
            <a:spLocks noGrp="1"/>
          </p:cNvSpPr>
          <p:nvPr>
            <p:ph idx="1"/>
          </p:nvPr>
        </p:nvSpPr>
        <p:spPr>
          <a:xfrm>
            <a:off x="232612" y="1308266"/>
            <a:ext cx="6312567" cy="4912060"/>
          </a:xfrm>
        </p:spPr>
        <p:txBody>
          <a:bodyPr>
            <a:normAutofit/>
          </a:bodyPr>
          <a:lstStyle/>
          <a:p>
            <a:pPr marL="0" indent="0">
              <a:buNone/>
            </a:pPr>
            <a:r>
              <a:rPr lang="en-US" altLang="en-US" dirty="0">
                <a:solidFill>
                  <a:srgbClr val="000000"/>
                </a:solidFill>
                <a:latin typeface="Courier New" panose="02070309020205020404" pitchFamily="49" charset="0"/>
                <a:cs typeface="Courier New" panose="02070309020205020404" pitchFamily="49" charset="0"/>
              </a:rPr>
              <a:t>String </a:t>
            </a:r>
            <a:r>
              <a:rPr lang="en-US" altLang="en-US" b="1" dirty="0">
                <a:solidFill>
                  <a:srgbClr val="000000"/>
                </a:solidFill>
                <a:latin typeface="Courier New" panose="02070309020205020404" pitchFamily="49" charset="0"/>
                <a:cs typeface="Courier New" panose="02070309020205020404" pitchFamily="49" charset="0"/>
              </a:rPr>
              <a:t>s</a:t>
            </a:r>
            <a:r>
              <a:rPr lang="en-US" altLang="en-US" dirty="0">
                <a:solidFill>
                  <a:srgbClr val="000000"/>
                </a:solidFill>
                <a:latin typeface="Courier New" panose="02070309020205020404" pitchFamily="49" charset="0"/>
                <a:cs typeface="Courier New" panose="02070309020205020404" pitchFamily="49" charset="0"/>
              </a:rPr>
              <a:t> = </a:t>
            </a:r>
            <a:r>
              <a:rPr lang="en-US" altLang="en-US" dirty="0">
                <a:solidFill>
                  <a:srgbClr val="2900FF"/>
                </a:solidFill>
                <a:latin typeface="Courier New" panose="02070309020205020404" pitchFamily="49" charset="0"/>
                <a:cs typeface="Courier New" panose="02070309020205020404" pitchFamily="49" charset="0"/>
              </a:rPr>
              <a:t>"a"</a:t>
            </a:r>
            <a:r>
              <a:rPr lang="en-US" altLang="en-US" dirty="0">
                <a:solidFill>
                  <a:srgbClr val="000000"/>
                </a:solidFill>
                <a:latin typeface="Courier New" panose="02070309020205020404" pitchFamily="49" charset="0"/>
                <a:cs typeface="Courier New" panose="02070309020205020404" pitchFamily="49" charset="0"/>
              </a:rPr>
              <a:t>; </a:t>
            </a:r>
          </a:p>
          <a:p>
            <a:pPr marL="0" indent="0">
              <a:buNone/>
            </a:pPr>
            <a:r>
              <a:rPr lang="en-US" altLang="en-US" b="1" dirty="0">
                <a:solidFill>
                  <a:srgbClr val="000000"/>
                </a:solidFill>
                <a:latin typeface="Courier New" panose="02070309020205020404" pitchFamily="49" charset="0"/>
                <a:cs typeface="Courier New" panose="02070309020205020404" pitchFamily="49" charset="0"/>
              </a:rPr>
              <a:t>s</a:t>
            </a:r>
            <a:r>
              <a:rPr lang="en-US" altLang="en-US" dirty="0">
                <a:solidFill>
                  <a:srgbClr val="000000"/>
                </a:solidFill>
                <a:latin typeface="Courier New" panose="02070309020205020404" pitchFamily="49" charset="0"/>
                <a:cs typeface="Courier New" panose="02070309020205020404" pitchFamily="49" charset="0"/>
              </a:rPr>
              <a:t> = </a:t>
            </a:r>
            <a:r>
              <a:rPr lang="en-US" altLang="en-US" b="1" dirty="0" err="1">
                <a:solidFill>
                  <a:srgbClr val="000000"/>
                </a:solidFill>
                <a:latin typeface="Courier New" panose="02070309020205020404" pitchFamily="49" charset="0"/>
                <a:cs typeface="Courier New" panose="02070309020205020404" pitchFamily="49" charset="0"/>
              </a:rPr>
              <a:t>s</a:t>
            </a:r>
            <a:r>
              <a:rPr lang="en-US" altLang="en-US" dirty="0" err="1">
                <a:solidFill>
                  <a:srgbClr val="000000"/>
                </a:solidFill>
                <a:latin typeface="Courier New" panose="02070309020205020404" pitchFamily="49" charset="0"/>
                <a:cs typeface="Courier New" panose="02070309020205020404" pitchFamily="49" charset="0"/>
              </a:rPr>
              <a:t>.concat</a:t>
            </a:r>
            <a:r>
              <a:rPr lang="en-US" altLang="en-US" dirty="0">
                <a:solidFill>
                  <a:srgbClr val="000000"/>
                </a:solidFill>
                <a:latin typeface="Courier New" panose="02070309020205020404" pitchFamily="49" charset="0"/>
                <a:cs typeface="Courier New" panose="02070309020205020404" pitchFamily="49" charset="0"/>
              </a:rPr>
              <a:t>(</a:t>
            </a:r>
            <a:r>
              <a:rPr lang="en-US" altLang="en-US" dirty="0">
                <a:solidFill>
                  <a:srgbClr val="2900FF"/>
                </a:solidFill>
                <a:latin typeface="Courier New" panose="02070309020205020404" pitchFamily="49" charset="0"/>
                <a:cs typeface="Courier New" panose="02070309020205020404" pitchFamily="49" charset="0"/>
              </a:rPr>
              <a:t>"b"</a:t>
            </a:r>
            <a:r>
              <a:rPr lang="en-US" altLang="en-US" dirty="0">
                <a:solidFill>
                  <a:srgbClr val="000000"/>
                </a:solidFill>
                <a:latin typeface="Courier New" panose="02070309020205020404" pitchFamily="49" charset="0"/>
                <a:cs typeface="Courier New" panose="02070309020205020404" pitchFamily="49" charset="0"/>
              </a:rPr>
              <a:t>);</a:t>
            </a:r>
          </a:p>
          <a:p>
            <a:pPr marL="0" indent="0">
              <a:buNone/>
            </a:pPr>
            <a:r>
              <a:rPr lang="en-US" altLang="en-US" sz="2000" dirty="0">
                <a:solidFill>
                  <a:srgbClr val="3F7F5F"/>
                </a:solidFill>
                <a:latin typeface="Courier New" panose="02070309020205020404" pitchFamily="49" charset="0"/>
                <a:cs typeface="Courier New" panose="02070309020205020404" pitchFamily="49" charset="0"/>
              </a:rPr>
              <a:t>//s=</a:t>
            </a:r>
            <a:r>
              <a:rPr lang="en-US" altLang="en-US" sz="2000" dirty="0" err="1">
                <a:solidFill>
                  <a:srgbClr val="3F7F5F"/>
                </a:solidFill>
                <a:latin typeface="Courier New" panose="02070309020205020404" pitchFamily="49" charset="0"/>
                <a:cs typeface="Courier New" panose="02070309020205020404" pitchFamily="49" charset="0"/>
              </a:rPr>
              <a:t>s+"b</a:t>
            </a:r>
            <a:r>
              <a:rPr lang="en-US" altLang="en-US" sz="2000" dirty="0">
                <a:solidFill>
                  <a:srgbClr val="3F7F5F"/>
                </a:solidFill>
                <a:latin typeface="Courier New" panose="02070309020205020404" pitchFamily="49" charset="0"/>
                <a:cs typeface="Courier New" panose="02070309020205020404" pitchFamily="49" charset="0"/>
              </a:rPr>
              <a:t>" </a:t>
            </a:r>
            <a:r>
              <a:rPr lang="en-US" altLang="en-US" dirty="0">
                <a:latin typeface="Courier New" panose="02070309020205020404" pitchFamily="49" charset="0"/>
                <a:cs typeface="Courier New" panose="02070309020205020404" pitchFamily="49" charset="0"/>
              </a:rPr>
              <a:t> </a:t>
            </a:r>
            <a:endParaRPr lang="en-US" altLang="en-US" sz="4400" dirty="0">
              <a:latin typeface="Courier New" panose="02070309020205020404" pitchFamily="49" charset="0"/>
              <a:cs typeface="Courier New" panose="02070309020205020404" pitchFamily="49" charset="0"/>
            </a:endParaRPr>
          </a:p>
          <a:p>
            <a:endParaRPr lang="en-US" altLang="en-US" dirty="0">
              <a:solidFill>
                <a:srgbClr val="000000"/>
              </a:solidFill>
              <a:latin typeface="Courier New" panose="02070309020205020404" pitchFamily="49" charset="0"/>
              <a:cs typeface="Courier New" panose="02070309020205020404" pitchFamily="49" charset="0"/>
            </a:endParaRPr>
          </a:p>
          <a:p>
            <a:endParaRPr lang="en-US" altLang="en-US" dirty="0">
              <a:solidFill>
                <a:srgbClr val="000000"/>
              </a:solidFill>
              <a:latin typeface="Courier New" panose="02070309020205020404" pitchFamily="49" charset="0"/>
              <a:cs typeface="Courier New" panose="02070309020205020404" pitchFamily="49" charset="0"/>
            </a:endParaRPr>
          </a:p>
          <a:p>
            <a:endParaRPr lang="en-US" altLang="en-US" dirty="0">
              <a:solidFill>
                <a:srgbClr val="000000"/>
              </a:solidFill>
              <a:latin typeface="Courier New" panose="02070309020205020404" pitchFamily="49" charset="0"/>
              <a:cs typeface="Courier New" panose="02070309020205020404" pitchFamily="49" charset="0"/>
            </a:endParaRPr>
          </a:p>
          <a:p>
            <a:endParaRPr lang="en-US" altLang="en-US" dirty="0">
              <a:solidFill>
                <a:srgbClr val="000000"/>
              </a:solidFill>
              <a:latin typeface="Courier New" panose="02070309020205020404" pitchFamily="49" charset="0"/>
              <a:cs typeface="Courier New" panose="02070309020205020404" pitchFamily="49" charset="0"/>
            </a:endParaRPr>
          </a:p>
          <a:p>
            <a:pPr marL="0" indent="0">
              <a:buNone/>
            </a:pPr>
            <a:r>
              <a:rPr lang="en-US" altLang="en-US" dirty="0">
                <a:solidFill>
                  <a:srgbClr val="000000"/>
                </a:solidFill>
                <a:latin typeface="Courier New" panose="02070309020205020404" pitchFamily="49" charset="0"/>
                <a:cs typeface="Courier New" panose="02070309020205020404" pitchFamily="49" charset="0"/>
              </a:rPr>
              <a:t>String </a:t>
            </a:r>
            <a:r>
              <a:rPr lang="en-US" altLang="en-US" b="1" dirty="0">
                <a:solidFill>
                  <a:srgbClr val="000000"/>
                </a:solidFill>
                <a:latin typeface="Courier New" panose="02070309020205020404" pitchFamily="49" charset="0"/>
                <a:cs typeface="Courier New" panose="02070309020205020404" pitchFamily="49" charset="0"/>
              </a:rPr>
              <a:t>t</a:t>
            </a:r>
            <a:r>
              <a:rPr lang="en-US" altLang="en-US" dirty="0">
                <a:solidFill>
                  <a:srgbClr val="000000"/>
                </a:solidFill>
                <a:latin typeface="Courier New" panose="02070309020205020404" pitchFamily="49" charset="0"/>
                <a:cs typeface="Courier New" panose="02070309020205020404" pitchFamily="49" charset="0"/>
              </a:rPr>
              <a:t> = </a:t>
            </a:r>
            <a:r>
              <a:rPr lang="en-US" altLang="en-US" b="1" dirty="0">
                <a:solidFill>
                  <a:srgbClr val="000000"/>
                </a:solidFill>
                <a:latin typeface="Courier New" panose="02070309020205020404" pitchFamily="49" charset="0"/>
                <a:cs typeface="Courier New" panose="02070309020205020404" pitchFamily="49" charset="0"/>
              </a:rPr>
              <a:t>s</a:t>
            </a:r>
            <a:r>
              <a:rPr lang="en-US" altLang="en-US" dirty="0">
                <a:solidFill>
                  <a:srgbClr val="000000"/>
                </a:solidFill>
                <a:latin typeface="Courier New" panose="02070309020205020404" pitchFamily="49" charset="0"/>
                <a:cs typeface="Courier New" panose="02070309020205020404" pitchFamily="49" charset="0"/>
              </a:rPr>
              <a:t>; </a:t>
            </a:r>
          </a:p>
          <a:p>
            <a:pPr marL="0" indent="0">
              <a:buNone/>
            </a:pPr>
            <a:r>
              <a:rPr lang="en-US" altLang="en-US" b="1" dirty="0">
                <a:solidFill>
                  <a:srgbClr val="000000"/>
                </a:solidFill>
                <a:latin typeface="Courier New" panose="02070309020205020404" pitchFamily="49" charset="0"/>
                <a:cs typeface="Courier New" panose="02070309020205020404" pitchFamily="49" charset="0"/>
              </a:rPr>
              <a:t>t</a:t>
            </a:r>
            <a:r>
              <a:rPr lang="en-US" altLang="en-US" dirty="0">
                <a:solidFill>
                  <a:srgbClr val="000000"/>
                </a:solidFill>
                <a:latin typeface="Courier New" panose="02070309020205020404" pitchFamily="49" charset="0"/>
                <a:cs typeface="Courier New" panose="02070309020205020404" pitchFamily="49" charset="0"/>
              </a:rPr>
              <a:t> = </a:t>
            </a:r>
            <a:r>
              <a:rPr lang="en-US" altLang="en-US" b="1" dirty="0">
                <a:solidFill>
                  <a:srgbClr val="000000"/>
                </a:solidFill>
                <a:latin typeface="Courier New" panose="02070309020205020404" pitchFamily="49" charset="0"/>
                <a:cs typeface="Courier New" panose="02070309020205020404" pitchFamily="49" charset="0"/>
              </a:rPr>
              <a:t>t</a:t>
            </a:r>
            <a:r>
              <a:rPr lang="en-US" altLang="en-US" dirty="0">
                <a:solidFill>
                  <a:srgbClr val="000000"/>
                </a:solidFill>
                <a:latin typeface="Courier New" panose="02070309020205020404" pitchFamily="49" charset="0"/>
                <a:cs typeface="Courier New" panose="02070309020205020404" pitchFamily="49" charset="0"/>
              </a:rPr>
              <a:t> .</a:t>
            </a:r>
            <a:r>
              <a:rPr lang="en-US" altLang="en-US" dirty="0" err="1">
                <a:solidFill>
                  <a:srgbClr val="000000"/>
                </a:solidFill>
                <a:latin typeface="Courier New" panose="02070309020205020404" pitchFamily="49" charset="0"/>
                <a:cs typeface="Courier New" panose="02070309020205020404" pitchFamily="49" charset="0"/>
              </a:rPr>
              <a:t>concat</a:t>
            </a:r>
            <a:r>
              <a:rPr lang="en-US" altLang="en-US" dirty="0">
                <a:solidFill>
                  <a:srgbClr val="000000"/>
                </a:solidFill>
                <a:latin typeface="Courier New" panose="02070309020205020404" pitchFamily="49" charset="0"/>
                <a:cs typeface="Courier New" panose="02070309020205020404" pitchFamily="49" charset="0"/>
              </a:rPr>
              <a:t>(</a:t>
            </a:r>
            <a:r>
              <a:rPr lang="en-US" altLang="en-US" dirty="0">
                <a:solidFill>
                  <a:srgbClr val="2900FF"/>
                </a:solidFill>
                <a:latin typeface="Courier New" panose="02070309020205020404" pitchFamily="49" charset="0"/>
                <a:cs typeface="Courier New" panose="02070309020205020404" pitchFamily="49" charset="0"/>
              </a:rPr>
              <a:t>"c“)</a:t>
            </a:r>
            <a:r>
              <a:rPr lang="en-US" altLang="en-US" dirty="0">
                <a:solidFill>
                  <a:srgbClr val="000000"/>
                </a:solidFill>
                <a:latin typeface="Courier New" panose="02070309020205020404" pitchFamily="49" charset="0"/>
                <a:cs typeface="Courier New" panose="02070309020205020404" pitchFamily="49" charset="0"/>
              </a:rPr>
              <a:t>;</a:t>
            </a:r>
          </a:p>
          <a:p>
            <a:endParaRPr lang="en-US" altLang="en-US" dirty="0">
              <a:solidFill>
                <a:srgbClr val="000000"/>
              </a:solidFill>
              <a:latin typeface="Menlo"/>
            </a:endParaRPr>
          </a:p>
          <a:p>
            <a:endParaRPr lang="en-IE" dirty="0"/>
          </a:p>
        </p:txBody>
      </p:sp>
      <p:pic>
        <p:nvPicPr>
          <p:cNvPr id="8" name="Picture 7"/>
          <p:cNvPicPr>
            <a:picLocks noChangeAspect="1"/>
          </p:cNvPicPr>
          <p:nvPr/>
        </p:nvPicPr>
        <p:blipFill>
          <a:blip r:embed="rId2"/>
          <a:stretch>
            <a:fillRect/>
          </a:stretch>
        </p:blipFill>
        <p:spPr>
          <a:xfrm>
            <a:off x="4292237" y="3323820"/>
            <a:ext cx="7302553" cy="3687428"/>
          </a:xfrm>
          <a:prstGeom prst="rect">
            <a:avLst/>
          </a:prstGeom>
        </p:spPr>
      </p:pic>
      <p:pic>
        <p:nvPicPr>
          <p:cNvPr id="1034" name="Picture 10" descr="reassigning a variab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94988" y="361071"/>
            <a:ext cx="4140561" cy="29627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48016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7" end="7"/>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D2B783EE-0239-4717-BBEA-8C9EAC61C8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1" y="345810"/>
            <a:ext cx="5120561" cy="1325563"/>
          </a:xfrm>
        </p:spPr>
        <p:txBody>
          <a:bodyPr>
            <a:normAutofit/>
          </a:bodyPr>
          <a:lstStyle/>
          <a:p>
            <a:r>
              <a:rPr lang="en-IE" sz="3700" b="1" dirty="0"/>
              <a:t>Protect Code</a:t>
            </a:r>
          </a:p>
        </p:txBody>
      </p:sp>
      <p:sp>
        <p:nvSpPr>
          <p:cNvPr id="3" name="Content Placeholder 2"/>
          <p:cNvSpPr>
            <a:spLocks noGrp="1"/>
          </p:cNvSpPr>
          <p:nvPr>
            <p:ph idx="1"/>
          </p:nvPr>
        </p:nvSpPr>
        <p:spPr>
          <a:xfrm>
            <a:off x="252918" y="1693680"/>
            <a:ext cx="6028660" cy="4686565"/>
          </a:xfrm>
        </p:spPr>
        <p:txBody>
          <a:bodyPr>
            <a:normAutofit/>
          </a:bodyPr>
          <a:lstStyle/>
          <a:p>
            <a:r>
              <a:rPr lang="en-IE" dirty="0"/>
              <a:t>The single most important factor that distinguishes a well-designed component from a poorly designed one is the degree to which the component hides its internal data and other implementation details from other components.</a:t>
            </a:r>
          </a:p>
          <a:p>
            <a:r>
              <a:rPr lang="en-IE" dirty="0"/>
              <a:t>A well-designed component hides all its implementation details, cleanly separating its API from its implementation. </a:t>
            </a:r>
          </a:p>
        </p:txBody>
      </p:sp>
      <p:sp>
        <p:nvSpPr>
          <p:cNvPr id="73" name="Oval 72">
            <a:extLst>
              <a:ext uri="{FF2B5EF4-FFF2-40B4-BE49-F238E27FC236}">
                <a16:creationId xmlns:a16="http://schemas.microsoft.com/office/drawing/2014/main" id="{A7B99495-F43F-4D80-A44F-2CB4764EB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20569" y="1364732"/>
            <a:ext cx="947488" cy="92178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pic>
        <p:nvPicPr>
          <p:cNvPr id="5" name="Picture 4" descr="Image result for bad design computer PC"/>
          <p:cNvPicPr>
            <a:picLocks noChangeAspect="1" noChangeArrowheads="1"/>
          </p:cNvPicPr>
          <p:nvPr/>
        </p:nvPicPr>
        <p:blipFill rotWithShape="1">
          <a:blip r:embed="rId3">
            <a:extLst>
              <a:ext uri="{28A0092B-C50C-407E-A947-70E740481C1C}">
                <a14:useLocalDpi xmlns:a14="http://schemas.microsoft.com/office/drawing/2010/main" val="0"/>
              </a:ext>
            </a:extLst>
          </a:blip>
          <a:srcRect t="3740" r="1" b="1"/>
          <a:stretch/>
        </p:blipFill>
        <p:spPr bwMode="auto">
          <a:xfrm>
            <a:off x="7901259" y="2727729"/>
            <a:ext cx="4290741" cy="4130271"/>
          </a:xfrm>
          <a:custGeom>
            <a:avLst/>
            <a:gdLst/>
            <a:ahLst/>
            <a:cxnLst/>
            <a:rect l="l" t="t" r="r" b="b"/>
            <a:pathLst>
              <a:path w="4290741" h="4130271">
                <a:moveTo>
                  <a:pt x="2503809" y="0"/>
                </a:moveTo>
                <a:cubicBezTo>
                  <a:pt x="3157405" y="0"/>
                  <a:pt x="3752509" y="250434"/>
                  <a:pt x="4198398" y="660580"/>
                </a:cubicBezTo>
                <a:lnTo>
                  <a:pt x="4290741" y="751286"/>
                </a:lnTo>
                <a:lnTo>
                  <a:pt x="4290741" y="4130271"/>
                </a:lnTo>
                <a:lnTo>
                  <a:pt x="604508" y="4130271"/>
                </a:lnTo>
                <a:lnTo>
                  <a:pt x="461940" y="3953232"/>
                </a:lnTo>
                <a:cubicBezTo>
                  <a:pt x="171051" y="3544183"/>
                  <a:pt x="0" y="3043971"/>
                  <a:pt x="0" y="2503809"/>
                </a:cubicBezTo>
                <a:cubicBezTo>
                  <a:pt x="0" y="1120992"/>
                  <a:pt x="1120992" y="0"/>
                  <a:pt x="2503809" y="0"/>
                </a:cubicBezTo>
                <a:close/>
              </a:path>
            </a:pathLst>
          </a:custGeom>
          <a:noFill/>
          <a:extLst>
            <a:ext uri="{909E8E84-426E-40DD-AFC4-6F175D3DCCD1}">
              <a14:hiddenFill xmlns:a14="http://schemas.microsoft.com/office/drawing/2010/main">
                <a:solidFill>
                  <a:srgbClr val="FFFFFF"/>
                </a:solidFill>
              </a14:hiddenFill>
            </a:ext>
          </a:extLst>
        </p:spPr>
      </p:pic>
      <p:sp>
        <p:nvSpPr>
          <p:cNvPr id="75" name="Arc 74">
            <a:extLst>
              <a:ext uri="{FF2B5EF4-FFF2-40B4-BE49-F238E27FC236}">
                <a16:creationId xmlns:a16="http://schemas.microsoft.com/office/drawing/2014/main" id="{70BEB1E7-2F88-40BC-B73D-42E5B6F80B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4759070" flipV="1">
            <a:off x="6034138" y="-673140"/>
            <a:ext cx="4021193" cy="4021193"/>
          </a:xfrm>
          <a:prstGeom prst="arc">
            <a:avLst>
              <a:gd name="adj1" fmla="val 16200000"/>
              <a:gd name="adj2" fmla="val 20093138"/>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pic>
        <p:nvPicPr>
          <p:cNvPr id="17410" name="Picture 2" descr="Image result for gaming pc"/>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6927" r="-3" b="7601"/>
          <a:stretch/>
        </p:blipFill>
        <p:spPr bwMode="auto">
          <a:xfrm>
            <a:off x="6233240" y="-24142"/>
            <a:ext cx="3519312" cy="3007909"/>
          </a:xfrm>
          <a:custGeom>
            <a:avLst/>
            <a:gdLst/>
            <a:ahLst/>
            <a:cxnLst/>
            <a:rect l="l" t="t" r="r" b="b"/>
            <a:pathLst>
              <a:path w="3519312" h="3007909">
                <a:moveTo>
                  <a:pt x="519780" y="0"/>
                </a:moveTo>
                <a:lnTo>
                  <a:pt x="2999532" y="0"/>
                </a:lnTo>
                <a:lnTo>
                  <a:pt x="3003921" y="3989"/>
                </a:lnTo>
                <a:cubicBezTo>
                  <a:pt x="3322356" y="322424"/>
                  <a:pt x="3519312" y="762338"/>
                  <a:pt x="3519312" y="1248253"/>
                </a:cubicBezTo>
                <a:cubicBezTo>
                  <a:pt x="3519312" y="2220084"/>
                  <a:pt x="2731487" y="3007909"/>
                  <a:pt x="1759656" y="3007909"/>
                </a:cubicBezTo>
                <a:cubicBezTo>
                  <a:pt x="787826" y="3007909"/>
                  <a:pt x="0" y="2220084"/>
                  <a:pt x="0" y="1248253"/>
                </a:cubicBezTo>
                <a:cubicBezTo>
                  <a:pt x="0" y="762338"/>
                  <a:pt x="196957" y="322424"/>
                  <a:pt x="515392" y="3989"/>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86178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2059" y="124494"/>
            <a:ext cx="10515600" cy="483961"/>
          </a:xfrm>
        </p:spPr>
        <p:txBody>
          <a:bodyPr>
            <a:normAutofit fontScale="90000"/>
          </a:bodyPr>
          <a:lstStyle/>
          <a:p>
            <a:r>
              <a:rPr lang="en-IE" b="1" u="sng" dirty="0">
                <a:solidFill>
                  <a:srgbClr val="000099"/>
                </a:solidFill>
              </a:rPr>
              <a:t>StringTest.java</a:t>
            </a:r>
          </a:p>
        </p:txBody>
      </p:sp>
      <p:pic>
        <p:nvPicPr>
          <p:cNvPr id="5" name="Picture 4"/>
          <p:cNvPicPr>
            <a:picLocks noChangeAspect="1"/>
          </p:cNvPicPr>
          <p:nvPr/>
        </p:nvPicPr>
        <p:blipFill>
          <a:blip r:embed="rId3"/>
          <a:stretch>
            <a:fillRect/>
          </a:stretch>
        </p:blipFill>
        <p:spPr>
          <a:xfrm>
            <a:off x="262059" y="687955"/>
            <a:ext cx="9741740" cy="4856198"/>
          </a:xfrm>
          <a:prstGeom prst="rect">
            <a:avLst/>
          </a:prstGeom>
        </p:spPr>
      </p:pic>
      <p:pic>
        <p:nvPicPr>
          <p:cNvPr id="7" name="Picture 6"/>
          <p:cNvPicPr>
            <a:picLocks noChangeAspect="1"/>
          </p:cNvPicPr>
          <p:nvPr/>
        </p:nvPicPr>
        <p:blipFill>
          <a:blip r:embed="rId4"/>
          <a:stretch>
            <a:fillRect/>
          </a:stretch>
        </p:blipFill>
        <p:spPr>
          <a:xfrm>
            <a:off x="4254366" y="5209930"/>
            <a:ext cx="7808961" cy="1524352"/>
          </a:xfrm>
          <a:prstGeom prst="rect">
            <a:avLst/>
          </a:prstGeom>
          <a:ln w="38100">
            <a:solidFill>
              <a:schemeClr val="accent1"/>
            </a:solidFill>
          </a:ln>
        </p:spPr>
      </p:pic>
      <p:sp>
        <p:nvSpPr>
          <p:cNvPr id="8" name="TextBox 7"/>
          <p:cNvSpPr txBox="1"/>
          <p:nvPr/>
        </p:nvSpPr>
        <p:spPr>
          <a:xfrm>
            <a:off x="1799924" y="5787440"/>
            <a:ext cx="1299410" cy="369332"/>
          </a:xfrm>
          <a:prstGeom prst="rect">
            <a:avLst/>
          </a:prstGeom>
          <a:noFill/>
        </p:spPr>
        <p:txBody>
          <a:bodyPr wrap="square" rtlCol="0">
            <a:spAutoFit/>
          </a:bodyPr>
          <a:lstStyle/>
          <a:p>
            <a:r>
              <a:rPr lang="en-IE" dirty="0"/>
              <a:t>Output </a:t>
            </a:r>
            <a:r>
              <a:rPr lang="en-IE" dirty="0">
                <a:sym typeface="Wingdings" panose="05000000000000000000" pitchFamily="2" charset="2"/>
              </a:rPr>
              <a:t> </a:t>
            </a:r>
            <a:endParaRPr lang="en-IE" dirty="0"/>
          </a:p>
        </p:txBody>
      </p:sp>
    </p:spTree>
    <p:extLst>
      <p:ext uri="{BB962C8B-B14F-4D97-AF65-F5344CB8AC3E}">
        <p14:creationId xmlns:p14="http://schemas.microsoft.com/office/powerpoint/2010/main" val="14706024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4176" y="324183"/>
            <a:ext cx="10515600" cy="863174"/>
          </a:xfrm>
        </p:spPr>
        <p:txBody>
          <a:bodyPr>
            <a:normAutofit/>
          </a:bodyPr>
          <a:lstStyle/>
          <a:p>
            <a:r>
              <a:rPr lang="en-IE" b="1" dirty="0"/>
              <a:t>Getters and Setters (Accessors and </a:t>
            </a:r>
            <a:r>
              <a:rPr lang="en-IE" b="1" dirty="0" err="1"/>
              <a:t>Mutators</a:t>
            </a:r>
            <a:r>
              <a:rPr lang="en-IE" b="1" dirty="0"/>
              <a:t>)</a:t>
            </a:r>
          </a:p>
        </p:txBody>
      </p:sp>
      <p:sp>
        <p:nvSpPr>
          <p:cNvPr id="3" name="Content Placeholder 2"/>
          <p:cNvSpPr>
            <a:spLocks noGrp="1"/>
          </p:cNvSpPr>
          <p:nvPr>
            <p:ph idx="1"/>
          </p:nvPr>
        </p:nvSpPr>
        <p:spPr>
          <a:xfrm>
            <a:off x="374176" y="1320657"/>
            <a:ext cx="11158182" cy="5271212"/>
          </a:xfrm>
        </p:spPr>
        <p:txBody>
          <a:bodyPr>
            <a:normAutofit/>
          </a:bodyPr>
          <a:lstStyle/>
          <a:p>
            <a:r>
              <a:rPr lang="en-IE" sz="3200" dirty="0"/>
              <a:t>Getter and Setter Methods</a:t>
            </a:r>
          </a:p>
          <a:p>
            <a:pPr lvl="1"/>
            <a:r>
              <a:rPr lang="en-IE" sz="2800" dirty="0"/>
              <a:t>Also known as </a:t>
            </a:r>
            <a:r>
              <a:rPr lang="en-IE" sz="2800" b="1" dirty="0" err="1"/>
              <a:t>Accessor</a:t>
            </a:r>
            <a:r>
              <a:rPr lang="en-IE" sz="2800" dirty="0"/>
              <a:t> and </a:t>
            </a:r>
            <a:r>
              <a:rPr lang="en-IE" sz="2800" b="1" dirty="0" err="1"/>
              <a:t>Mutator</a:t>
            </a:r>
            <a:r>
              <a:rPr lang="en-IE" sz="2800" dirty="0"/>
              <a:t> methods</a:t>
            </a:r>
          </a:p>
          <a:p>
            <a:r>
              <a:rPr lang="en-IE" sz="3200" dirty="0"/>
              <a:t>These are </a:t>
            </a:r>
            <a:r>
              <a:rPr lang="en-IE" sz="3200" b="1" dirty="0"/>
              <a:t>methods</a:t>
            </a:r>
            <a:r>
              <a:rPr lang="en-IE" sz="3200" dirty="0"/>
              <a:t> are used to give access to an object's instance variables. </a:t>
            </a:r>
          </a:p>
          <a:p>
            <a:r>
              <a:rPr lang="en-IE" sz="3200" dirty="0"/>
              <a:t>Simple classes often have getters that return the associated instance variable and nothing more.</a:t>
            </a:r>
          </a:p>
          <a:p>
            <a:endParaRPr lang="en-IE" dirty="0"/>
          </a:p>
          <a:p>
            <a:pPr marL="1371600" lvl="3" indent="0">
              <a:buNone/>
            </a:pPr>
            <a:r>
              <a:rPr lang="en-US" altLang="en-US" sz="2200" b="1" dirty="0">
                <a:solidFill>
                  <a:srgbClr val="000000"/>
                </a:solidFill>
                <a:latin typeface="courier"/>
              </a:rPr>
              <a:t>public String </a:t>
            </a:r>
            <a:r>
              <a:rPr lang="en-US" altLang="en-US" sz="2200" b="1" dirty="0" err="1">
                <a:solidFill>
                  <a:srgbClr val="000000"/>
                </a:solidFill>
                <a:latin typeface="courier"/>
              </a:rPr>
              <a:t>getName</a:t>
            </a:r>
            <a:r>
              <a:rPr lang="en-US" altLang="en-US" sz="2200" b="1" dirty="0">
                <a:solidFill>
                  <a:srgbClr val="000000"/>
                </a:solidFill>
                <a:latin typeface="courier"/>
              </a:rPr>
              <a:t>() </a:t>
            </a:r>
          </a:p>
          <a:p>
            <a:pPr marL="1371600" lvl="3" indent="0">
              <a:buNone/>
            </a:pPr>
            <a:r>
              <a:rPr lang="en-US" altLang="en-US" sz="2200" b="1" dirty="0">
                <a:solidFill>
                  <a:srgbClr val="000000"/>
                </a:solidFill>
                <a:latin typeface="courier"/>
              </a:rPr>
              <a:t>{ </a:t>
            </a:r>
          </a:p>
          <a:p>
            <a:pPr marL="1371600" lvl="3" indent="0">
              <a:buNone/>
            </a:pPr>
            <a:r>
              <a:rPr lang="en-US" altLang="en-US" sz="2200" b="1" dirty="0">
                <a:solidFill>
                  <a:srgbClr val="000000"/>
                </a:solidFill>
                <a:latin typeface="courier"/>
              </a:rPr>
              <a:t>	return name; </a:t>
            </a:r>
          </a:p>
          <a:p>
            <a:pPr marL="1371600" lvl="3" indent="0">
              <a:buNone/>
            </a:pPr>
            <a:r>
              <a:rPr lang="en-US" altLang="en-US" sz="2200" b="1" dirty="0">
                <a:solidFill>
                  <a:srgbClr val="000000"/>
                </a:solidFill>
                <a:latin typeface="courier"/>
              </a:rPr>
              <a:t>}</a:t>
            </a:r>
            <a:r>
              <a:rPr lang="en-US" altLang="en-US" sz="3000" b="1" dirty="0"/>
              <a:t> </a:t>
            </a:r>
            <a:endParaRPr lang="en-US" altLang="en-US" sz="4600" b="1" dirty="0">
              <a:latin typeface="Arial" panose="020B0604020202020204" pitchFamily="34" charset="0"/>
            </a:endParaRPr>
          </a:p>
          <a:p>
            <a:endParaRPr lang="en-IE" sz="3600" dirty="0"/>
          </a:p>
          <a:p>
            <a:endParaRPr lang="en-IE" sz="3600" dirty="0"/>
          </a:p>
        </p:txBody>
      </p:sp>
    </p:spTree>
    <p:extLst>
      <p:ext uri="{BB962C8B-B14F-4D97-AF65-F5344CB8AC3E}">
        <p14:creationId xmlns:p14="http://schemas.microsoft.com/office/powerpoint/2010/main" val="34488728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0188" y="129995"/>
            <a:ext cx="10515600" cy="993412"/>
          </a:xfrm>
        </p:spPr>
        <p:txBody>
          <a:bodyPr/>
          <a:lstStyle/>
          <a:p>
            <a:r>
              <a:rPr lang="en-IE" b="1" dirty="0"/>
              <a:t>Immutable Objects and Classes</a:t>
            </a:r>
            <a:endParaRPr lang="en-IE" dirty="0"/>
          </a:p>
        </p:txBody>
      </p:sp>
      <p:sp>
        <p:nvSpPr>
          <p:cNvPr id="3" name="Content Placeholder 2"/>
          <p:cNvSpPr>
            <a:spLocks noGrp="1"/>
          </p:cNvSpPr>
          <p:nvPr>
            <p:ph idx="1"/>
          </p:nvPr>
        </p:nvSpPr>
        <p:spPr>
          <a:xfrm>
            <a:off x="227575" y="1015831"/>
            <a:ext cx="10515600" cy="4271553"/>
          </a:xfrm>
        </p:spPr>
        <p:txBody>
          <a:bodyPr>
            <a:normAutofit fontScale="92500" lnSpcReduction="10000"/>
          </a:bodyPr>
          <a:lstStyle/>
          <a:p>
            <a:r>
              <a:rPr lang="en-IE" dirty="0"/>
              <a:t>If the contents of an object cannot be changed once the object is created, the object is called an </a:t>
            </a:r>
            <a:r>
              <a:rPr lang="en-IE" b="1" i="1" dirty="0">
                <a:solidFill>
                  <a:srgbClr val="000099"/>
                </a:solidFill>
                <a:effectLst>
                  <a:outerShdw blurRad="38100" dist="38100" dir="2700000" algn="tl">
                    <a:srgbClr val="000000">
                      <a:alpha val="43137"/>
                    </a:srgbClr>
                  </a:outerShdw>
                </a:effectLst>
              </a:rPr>
              <a:t>immutable</a:t>
            </a:r>
            <a:r>
              <a:rPr lang="en-IE" dirty="0"/>
              <a:t> </a:t>
            </a:r>
            <a:r>
              <a:rPr lang="en-IE" b="1" i="1" dirty="0">
                <a:solidFill>
                  <a:srgbClr val="000099"/>
                </a:solidFill>
                <a:effectLst>
                  <a:outerShdw blurRad="38100" dist="38100" dir="2700000" algn="tl">
                    <a:srgbClr val="000000">
                      <a:alpha val="43137"/>
                    </a:srgbClr>
                  </a:outerShdw>
                </a:effectLst>
              </a:rPr>
              <a:t>object</a:t>
            </a:r>
            <a:r>
              <a:rPr lang="en-IE" dirty="0"/>
              <a:t> and its class is called an </a:t>
            </a:r>
            <a:r>
              <a:rPr lang="en-IE" b="1" i="1" dirty="0">
                <a:solidFill>
                  <a:srgbClr val="000099"/>
                </a:solidFill>
                <a:effectLst>
                  <a:outerShdw blurRad="38100" dist="38100" dir="2700000" algn="tl">
                    <a:srgbClr val="000000">
                      <a:alpha val="43137"/>
                    </a:srgbClr>
                  </a:outerShdw>
                </a:effectLst>
              </a:rPr>
              <a:t>immutable class</a:t>
            </a:r>
            <a:r>
              <a:rPr lang="en-IE" dirty="0"/>
              <a:t>. </a:t>
            </a:r>
          </a:p>
          <a:p>
            <a:r>
              <a:rPr lang="en-IE" dirty="0"/>
              <a:t>Lets look at the Circle class..</a:t>
            </a:r>
          </a:p>
          <a:p>
            <a:r>
              <a:rPr lang="en-IE" dirty="0"/>
              <a:t>This class (currently) </a:t>
            </a:r>
            <a:r>
              <a:rPr lang="en-IE" b="1" u="sng" dirty="0">
                <a:solidFill>
                  <a:srgbClr val="FF0000"/>
                </a:solidFill>
              </a:rPr>
              <a:t>is</a:t>
            </a:r>
            <a:r>
              <a:rPr lang="en-IE" dirty="0"/>
              <a:t> </a:t>
            </a:r>
            <a:r>
              <a:rPr lang="en-IE" b="1" u="sng" dirty="0">
                <a:solidFill>
                  <a:srgbClr val="FF0000"/>
                </a:solidFill>
              </a:rPr>
              <a:t>mutable</a:t>
            </a:r>
            <a:r>
              <a:rPr lang="en-IE" dirty="0"/>
              <a:t> because it has a </a:t>
            </a:r>
          </a:p>
          <a:p>
            <a:pPr marL="0" indent="0">
              <a:buNone/>
            </a:pPr>
            <a:r>
              <a:rPr lang="en-IE" dirty="0"/>
              <a:t>    </a:t>
            </a:r>
            <a:r>
              <a:rPr lang="en-IE" b="1" dirty="0"/>
              <a:t>set</a:t>
            </a:r>
            <a:r>
              <a:rPr lang="en-IE" dirty="0"/>
              <a:t> method for the radius!</a:t>
            </a:r>
          </a:p>
          <a:p>
            <a:r>
              <a:rPr lang="en-IE" dirty="0"/>
              <a:t>If we delete the set method in the Circle </a:t>
            </a:r>
          </a:p>
          <a:p>
            <a:pPr marL="0" indent="0">
              <a:buNone/>
            </a:pPr>
            <a:r>
              <a:rPr lang="en-IE" dirty="0"/>
              <a:t>   class, it would then be </a:t>
            </a:r>
            <a:r>
              <a:rPr lang="en-IE" b="1" i="1" u="sng" dirty="0">
                <a:solidFill>
                  <a:srgbClr val="FF0000"/>
                </a:solidFill>
              </a:rPr>
              <a:t>immutable</a:t>
            </a:r>
            <a:r>
              <a:rPr lang="en-IE" dirty="0"/>
              <a:t> because</a:t>
            </a:r>
          </a:p>
          <a:p>
            <a:pPr marL="0" indent="0">
              <a:buNone/>
            </a:pPr>
            <a:r>
              <a:rPr lang="en-IE" dirty="0"/>
              <a:t>   radius is private and cannot be changed </a:t>
            </a:r>
          </a:p>
          <a:p>
            <a:pPr marL="0" indent="0">
              <a:buNone/>
            </a:pPr>
            <a:r>
              <a:rPr lang="en-IE" dirty="0"/>
              <a:t>   without a set method.</a:t>
            </a:r>
          </a:p>
        </p:txBody>
      </p:sp>
      <p:pic>
        <p:nvPicPr>
          <p:cNvPr id="7" name="Picture 6"/>
          <p:cNvPicPr>
            <a:picLocks noChangeAspect="1"/>
          </p:cNvPicPr>
          <p:nvPr/>
        </p:nvPicPr>
        <p:blipFill>
          <a:blip r:embed="rId3"/>
          <a:stretch>
            <a:fillRect/>
          </a:stretch>
        </p:blipFill>
        <p:spPr>
          <a:xfrm>
            <a:off x="7239354" y="1891768"/>
            <a:ext cx="4316152" cy="4791949"/>
          </a:xfrm>
          <a:prstGeom prst="rect">
            <a:avLst/>
          </a:prstGeom>
        </p:spPr>
      </p:pic>
      <p:pic>
        <p:nvPicPr>
          <p:cNvPr id="8" name="Picture 7"/>
          <p:cNvPicPr>
            <a:picLocks noChangeAspect="1"/>
          </p:cNvPicPr>
          <p:nvPr/>
        </p:nvPicPr>
        <p:blipFill>
          <a:blip r:embed="rId4"/>
          <a:stretch>
            <a:fillRect/>
          </a:stretch>
        </p:blipFill>
        <p:spPr>
          <a:xfrm>
            <a:off x="7239354" y="1891767"/>
            <a:ext cx="4316152" cy="4791949"/>
          </a:xfrm>
          <a:prstGeom prst="rect">
            <a:avLst/>
          </a:prstGeom>
        </p:spPr>
      </p:pic>
    </p:spTree>
    <p:extLst>
      <p:ext uri="{BB962C8B-B14F-4D97-AF65-F5344CB8AC3E}">
        <p14:creationId xmlns:p14="http://schemas.microsoft.com/office/powerpoint/2010/main" val="34571846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258078" y="1795781"/>
            <a:ext cx="5096435" cy="830997"/>
          </a:xfrm>
          <a:prstGeom prst="rect">
            <a:avLst/>
          </a:prstGeom>
        </p:spPr>
        <p:txBody>
          <a:bodyPr wrap="square">
            <a:spAutoFit/>
          </a:bodyPr>
          <a:lstStyle/>
          <a:p>
            <a:r>
              <a:rPr lang="en-IE" sz="4800" u="sng" dirty="0">
                <a:solidFill>
                  <a:srgbClr val="FF0000"/>
                </a:solidFill>
              </a:rPr>
              <a:t>Mutable Example!</a:t>
            </a:r>
          </a:p>
        </p:txBody>
      </p:sp>
      <p:sp>
        <p:nvSpPr>
          <p:cNvPr id="4" name="Content Placeholder 3"/>
          <p:cNvSpPr>
            <a:spLocks noGrp="1"/>
          </p:cNvSpPr>
          <p:nvPr>
            <p:ph idx="1"/>
          </p:nvPr>
        </p:nvSpPr>
        <p:spPr>
          <a:xfrm>
            <a:off x="972671" y="3899647"/>
            <a:ext cx="5481917" cy="1406752"/>
          </a:xfrm>
        </p:spPr>
        <p:txBody>
          <a:bodyPr/>
          <a:lstStyle/>
          <a:p>
            <a:r>
              <a:rPr lang="en-IE" dirty="0"/>
              <a:t>Date is a </a:t>
            </a:r>
            <a:r>
              <a:rPr lang="en-IE" b="1" dirty="0"/>
              <a:t>Mutable</a:t>
            </a:r>
            <a:r>
              <a:rPr lang="en-IE" dirty="0"/>
              <a:t> Object!</a:t>
            </a:r>
            <a:endParaRPr lang="en-IE" u="sng" dirty="0">
              <a:solidFill>
                <a:srgbClr val="FF0000"/>
              </a:solidFill>
            </a:endParaRPr>
          </a:p>
          <a:p>
            <a:r>
              <a:rPr lang="en-IE" sz="2400" dirty="0"/>
              <a:t>Can be changed!!</a:t>
            </a:r>
          </a:p>
        </p:txBody>
      </p:sp>
      <p:pic>
        <p:nvPicPr>
          <p:cNvPr id="1026" name="Picture 2" descr="Image result for Java Date ic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54511" y="722394"/>
            <a:ext cx="3223842" cy="435516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7993716" y="5306399"/>
            <a:ext cx="2294965" cy="1107996"/>
          </a:xfrm>
          <a:prstGeom prst="rect">
            <a:avLst/>
          </a:prstGeom>
          <a:noFill/>
        </p:spPr>
        <p:txBody>
          <a:bodyPr wrap="square" rtlCol="0">
            <a:spAutoFit/>
          </a:bodyPr>
          <a:lstStyle/>
          <a:p>
            <a:r>
              <a:rPr lang="en-IE" sz="6600" dirty="0">
                <a:solidFill>
                  <a:srgbClr val="5382A1"/>
                </a:solidFill>
                <a:latin typeface="Arial" panose="020B0604020202020204" pitchFamily="34" charset="0"/>
                <a:cs typeface="Arial" panose="020B0604020202020204" pitchFamily="34" charset="0"/>
              </a:rPr>
              <a:t>Date</a:t>
            </a:r>
          </a:p>
        </p:txBody>
      </p:sp>
    </p:spTree>
    <p:extLst>
      <p:ext uri="{BB962C8B-B14F-4D97-AF65-F5344CB8AC3E}">
        <p14:creationId xmlns:p14="http://schemas.microsoft.com/office/powerpoint/2010/main" val="17762981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17765"/>
          </a:xfrm>
        </p:spPr>
        <p:txBody>
          <a:bodyPr>
            <a:normAutofit/>
          </a:bodyPr>
          <a:lstStyle/>
          <a:p>
            <a:r>
              <a:rPr lang="en-IE" dirty="0">
                <a:solidFill>
                  <a:srgbClr val="3215EB"/>
                </a:solidFill>
                <a:latin typeface="inherit"/>
              </a:rPr>
              <a:t>Person Birthday : 10/02/1992</a:t>
            </a:r>
            <a:endParaRPr lang="en-IE" dirty="0"/>
          </a:p>
        </p:txBody>
      </p:sp>
      <p:sp>
        <p:nvSpPr>
          <p:cNvPr id="5" name="Content Placeholder 4"/>
          <p:cNvSpPr>
            <a:spLocks noGrp="1"/>
          </p:cNvSpPr>
          <p:nvPr>
            <p:ph idx="1"/>
          </p:nvPr>
        </p:nvSpPr>
        <p:spPr>
          <a:xfrm>
            <a:off x="838200" y="1825625"/>
            <a:ext cx="10515600" cy="3838196"/>
          </a:xfrm>
        </p:spPr>
        <p:txBody>
          <a:bodyPr/>
          <a:lstStyle/>
          <a:p>
            <a:pPr marL="0" indent="0" fontAlgn="t">
              <a:buNone/>
            </a:pPr>
            <a:endParaRPr lang="en-IE" dirty="0">
              <a:solidFill>
                <a:srgbClr val="3215EB"/>
              </a:solidFill>
              <a:latin typeface="inherit"/>
            </a:endParaRPr>
          </a:p>
          <a:p>
            <a:pPr marL="0" indent="0" fontAlgn="t">
              <a:buNone/>
            </a:pPr>
            <a:r>
              <a:rPr lang="en-IE" dirty="0">
                <a:solidFill>
                  <a:srgbClr val="3215EB"/>
                </a:solidFill>
                <a:latin typeface="inherit"/>
              </a:rPr>
              <a:t>Date</a:t>
            </a:r>
            <a:r>
              <a:rPr lang="en-IE" dirty="0">
                <a:solidFill>
                  <a:srgbClr val="006FE0"/>
                </a:solidFill>
                <a:latin typeface="inherit"/>
              </a:rPr>
              <a:t> </a:t>
            </a:r>
            <a:r>
              <a:rPr lang="en-IE" dirty="0" err="1">
                <a:solidFill>
                  <a:srgbClr val="002D7A"/>
                </a:solidFill>
                <a:latin typeface="inherit"/>
              </a:rPr>
              <a:t>dateOfBirth</a:t>
            </a:r>
            <a:r>
              <a:rPr lang="en-IE" dirty="0">
                <a:solidFill>
                  <a:srgbClr val="006FE0"/>
                </a:solidFill>
                <a:latin typeface="inherit"/>
              </a:rPr>
              <a:t> = </a:t>
            </a:r>
            <a:r>
              <a:rPr lang="en-IE" dirty="0" err="1">
                <a:solidFill>
                  <a:srgbClr val="002D7A"/>
                </a:solidFill>
                <a:latin typeface="inherit"/>
              </a:rPr>
              <a:t>person</a:t>
            </a:r>
            <a:r>
              <a:rPr lang="en-IE" dirty="0" err="1">
                <a:solidFill>
                  <a:srgbClr val="333333"/>
                </a:solidFill>
                <a:latin typeface="inherit"/>
              </a:rPr>
              <a:t>.</a:t>
            </a:r>
            <a:r>
              <a:rPr lang="en-IE" dirty="0" err="1">
                <a:solidFill>
                  <a:srgbClr val="002D7A"/>
                </a:solidFill>
                <a:latin typeface="inherit"/>
              </a:rPr>
              <a:t>DateOfBirth</a:t>
            </a:r>
            <a:r>
              <a:rPr lang="en-IE" dirty="0">
                <a:solidFill>
                  <a:srgbClr val="333333"/>
                </a:solidFill>
                <a:latin typeface="inherit"/>
              </a:rPr>
              <a:t>;</a:t>
            </a:r>
            <a:endParaRPr lang="en-IE" dirty="0">
              <a:solidFill>
                <a:srgbClr val="000000"/>
              </a:solidFill>
              <a:latin typeface="inherit"/>
            </a:endParaRPr>
          </a:p>
          <a:p>
            <a:pPr marL="0" indent="0" fontAlgn="t">
              <a:buNone/>
            </a:pPr>
            <a:r>
              <a:rPr lang="en-IE" dirty="0">
                <a:solidFill>
                  <a:srgbClr val="3215EB"/>
                </a:solidFill>
                <a:latin typeface="inherit"/>
              </a:rPr>
              <a:t>Date</a:t>
            </a:r>
            <a:r>
              <a:rPr lang="en-IE" dirty="0">
                <a:solidFill>
                  <a:srgbClr val="006FE0"/>
                </a:solidFill>
                <a:latin typeface="inherit"/>
              </a:rPr>
              <a:t> </a:t>
            </a:r>
            <a:r>
              <a:rPr lang="en-IE" dirty="0" err="1">
                <a:solidFill>
                  <a:srgbClr val="002D7A"/>
                </a:solidFill>
                <a:latin typeface="inherit"/>
              </a:rPr>
              <a:t>tenDaysLater</a:t>
            </a:r>
            <a:r>
              <a:rPr lang="en-IE" dirty="0">
                <a:solidFill>
                  <a:srgbClr val="006FE0"/>
                </a:solidFill>
                <a:latin typeface="inherit"/>
              </a:rPr>
              <a:t> = </a:t>
            </a:r>
            <a:r>
              <a:rPr lang="en-IE" dirty="0" err="1">
                <a:solidFill>
                  <a:srgbClr val="002D7A"/>
                </a:solidFill>
                <a:latin typeface="inherit"/>
              </a:rPr>
              <a:t>dateOfBirth</a:t>
            </a:r>
            <a:r>
              <a:rPr lang="en-IE" dirty="0" err="1">
                <a:solidFill>
                  <a:srgbClr val="333333"/>
                </a:solidFill>
                <a:latin typeface="inherit"/>
              </a:rPr>
              <a:t>.</a:t>
            </a:r>
            <a:r>
              <a:rPr lang="en-IE" dirty="0" err="1">
                <a:solidFill>
                  <a:srgbClr val="000000"/>
                </a:solidFill>
                <a:latin typeface="inherit"/>
              </a:rPr>
              <a:t>AddDays</a:t>
            </a:r>
            <a:r>
              <a:rPr lang="en-IE" dirty="0">
                <a:solidFill>
                  <a:srgbClr val="333333"/>
                </a:solidFill>
                <a:latin typeface="inherit"/>
              </a:rPr>
              <a:t>(</a:t>
            </a:r>
            <a:r>
              <a:rPr lang="en-IE" dirty="0">
                <a:solidFill>
                  <a:srgbClr val="000000"/>
                </a:solidFill>
                <a:latin typeface="inherit"/>
              </a:rPr>
              <a:t>10</a:t>
            </a:r>
            <a:r>
              <a:rPr lang="en-IE" dirty="0">
                <a:solidFill>
                  <a:srgbClr val="333333"/>
                </a:solidFill>
                <a:latin typeface="inherit"/>
              </a:rPr>
              <a:t>);</a:t>
            </a:r>
          </a:p>
          <a:p>
            <a:pPr marL="0" indent="0" fontAlgn="t">
              <a:buNone/>
            </a:pPr>
            <a:endParaRPr lang="en-IE" dirty="0">
              <a:solidFill>
                <a:srgbClr val="333333"/>
              </a:solidFill>
              <a:latin typeface="inherit"/>
            </a:endParaRPr>
          </a:p>
          <a:p>
            <a:pPr marL="0" indent="0" fontAlgn="t">
              <a:buNone/>
            </a:pPr>
            <a:r>
              <a:rPr lang="en-US" altLang="en-US" dirty="0" err="1">
                <a:solidFill>
                  <a:srgbClr val="2B91AF"/>
                </a:solidFill>
                <a:latin typeface="inherit"/>
              </a:rPr>
              <a:t>System</a:t>
            </a:r>
            <a:r>
              <a:rPr lang="en-US" altLang="en-US" dirty="0" err="1">
                <a:solidFill>
                  <a:srgbClr val="303336"/>
                </a:solidFill>
                <a:latin typeface="inherit"/>
              </a:rPr>
              <a:t>.out.println</a:t>
            </a:r>
            <a:r>
              <a:rPr lang="en-US" altLang="en-US" dirty="0">
                <a:solidFill>
                  <a:srgbClr val="303336"/>
                </a:solidFill>
                <a:latin typeface="inherit"/>
              </a:rPr>
              <a:t> (</a:t>
            </a:r>
            <a:r>
              <a:rPr lang="en-US" altLang="en-US" dirty="0">
                <a:solidFill>
                  <a:srgbClr val="7D2727"/>
                </a:solidFill>
                <a:latin typeface="inherit"/>
              </a:rPr>
              <a:t>"Date Of Birth: "</a:t>
            </a:r>
            <a:r>
              <a:rPr lang="en-US" altLang="en-US" dirty="0">
                <a:solidFill>
                  <a:srgbClr val="303336"/>
                </a:solidFill>
                <a:latin typeface="inherit"/>
              </a:rPr>
              <a:t> + </a:t>
            </a:r>
            <a:r>
              <a:rPr lang="en-IE" b="1" dirty="0" err="1">
                <a:solidFill>
                  <a:srgbClr val="002D7A"/>
                </a:solidFill>
                <a:latin typeface="inherit"/>
              </a:rPr>
              <a:t>dateOfBirth</a:t>
            </a:r>
            <a:r>
              <a:rPr lang="en-US" altLang="en-US" dirty="0">
                <a:solidFill>
                  <a:srgbClr val="303336"/>
                </a:solidFill>
                <a:latin typeface="inherit"/>
              </a:rPr>
              <a:t>); </a:t>
            </a:r>
          </a:p>
          <a:p>
            <a:pPr marL="0" indent="0" fontAlgn="t">
              <a:buNone/>
            </a:pPr>
            <a:endParaRPr lang="en-US" altLang="en-US" sz="3600" dirty="0">
              <a:solidFill>
                <a:srgbClr val="303336"/>
              </a:solidFill>
              <a:latin typeface="inherit"/>
            </a:endParaRPr>
          </a:p>
          <a:p>
            <a:pPr marL="0" indent="0" fontAlgn="t">
              <a:buNone/>
            </a:pPr>
            <a:r>
              <a:rPr lang="en-US" altLang="en-US" sz="3600" dirty="0">
                <a:solidFill>
                  <a:srgbClr val="303336"/>
                </a:solidFill>
                <a:latin typeface="inherit"/>
              </a:rPr>
              <a:t>What will it print out?</a:t>
            </a:r>
            <a:endParaRPr lang="en-IE" dirty="0">
              <a:solidFill>
                <a:srgbClr val="333333"/>
              </a:solidFill>
              <a:latin typeface="inherit"/>
            </a:endParaRPr>
          </a:p>
          <a:p>
            <a:pPr marL="0" indent="0" fontAlgn="t">
              <a:buNone/>
            </a:pPr>
            <a:endParaRPr lang="en-IE" dirty="0"/>
          </a:p>
        </p:txBody>
      </p:sp>
      <p:sp>
        <p:nvSpPr>
          <p:cNvPr id="8" name="TextBox 7"/>
          <p:cNvSpPr txBox="1"/>
          <p:nvPr/>
        </p:nvSpPr>
        <p:spPr>
          <a:xfrm>
            <a:off x="7206018" y="5036024"/>
            <a:ext cx="4326340" cy="923330"/>
          </a:xfrm>
          <a:prstGeom prst="rect">
            <a:avLst/>
          </a:prstGeom>
          <a:noFill/>
        </p:spPr>
        <p:txBody>
          <a:bodyPr wrap="square" rtlCol="0">
            <a:spAutoFit/>
          </a:bodyPr>
          <a:lstStyle/>
          <a:p>
            <a:r>
              <a:rPr lang="en-IE" sz="5400" b="1" dirty="0">
                <a:solidFill>
                  <a:srgbClr val="3215EB"/>
                </a:solidFill>
                <a:latin typeface="inherit"/>
              </a:rPr>
              <a:t>20/02/1992</a:t>
            </a:r>
            <a:endParaRPr lang="en-IE" sz="5400" b="1" dirty="0"/>
          </a:p>
        </p:txBody>
      </p:sp>
      <p:sp>
        <p:nvSpPr>
          <p:cNvPr id="9" name="Line Callout 1 8"/>
          <p:cNvSpPr/>
          <p:nvPr/>
        </p:nvSpPr>
        <p:spPr>
          <a:xfrm>
            <a:off x="3086668" y="1158518"/>
            <a:ext cx="2006221" cy="436728"/>
          </a:xfrm>
          <a:prstGeom prst="borderCallout1">
            <a:avLst>
              <a:gd name="adj1" fmla="val 18750"/>
              <a:gd name="adj2" fmla="val -8333"/>
              <a:gd name="adj3" fmla="val 259375"/>
              <a:gd name="adj4" fmla="val -82551"/>
            </a:avLst>
          </a:prstGeom>
          <a:ln>
            <a:solidFill>
              <a:srgbClr val="FFC000"/>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en-IE" dirty="0">
                <a:ln w="0"/>
                <a:solidFill>
                  <a:schemeClr val="tx1"/>
                </a:solidFill>
                <a:effectLst>
                  <a:outerShdw blurRad="38100" dist="19050" dir="2700000" algn="tl" rotWithShape="0">
                    <a:schemeClr val="dk1">
                      <a:alpha val="40000"/>
                    </a:schemeClr>
                  </a:outerShdw>
                </a:effectLst>
              </a:rPr>
              <a:t>Mutable</a:t>
            </a:r>
          </a:p>
        </p:txBody>
      </p:sp>
      <p:sp>
        <p:nvSpPr>
          <p:cNvPr id="10" name="Line Callout 1 9"/>
          <p:cNvSpPr/>
          <p:nvPr/>
        </p:nvSpPr>
        <p:spPr>
          <a:xfrm>
            <a:off x="3833884" y="5988192"/>
            <a:ext cx="2006221" cy="436728"/>
          </a:xfrm>
          <a:prstGeom prst="borderCallout1">
            <a:avLst>
              <a:gd name="adj1" fmla="val 18750"/>
              <a:gd name="adj2" fmla="val -8333"/>
              <a:gd name="adj3" fmla="val -593750"/>
              <a:gd name="adj4" fmla="val -48537"/>
            </a:avLst>
          </a:prstGeom>
          <a:ln w="28575">
            <a:solidFill>
              <a:srgbClr val="FFC000"/>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en-IE" dirty="0">
                <a:ln w="0"/>
                <a:solidFill>
                  <a:schemeClr val="tx1"/>
                </a:solidFill>
                <a:effectLst>
                  <a:outerShdw blurRad="38100" dist="19050" dir="2700000" algn="tl" rotWithShape="0">
                    <a:schemeClr val="dk1">
                      <a:alpha val="40000"/>
                    </a:schemeClr>
                  </a:outerShdw>
                </a:effectLst>
              </a:rPr>
              <a:t>Added 10 days</a:t>
            </a:r>
          </a:p>
        </p:txBody>
      </p:sp>
      <p:sp>
        <p:nvSpPr>
          <p:cNvPr id="11" name="Line Callout 1 10"/>
          <p:cNvSpPr/>
          <p:nvPr/>
        </p:nvSpPr>
        <p:spPr>
          <a:xfrm>
            <a:off x="6857431" y="5988192"/>
            <a:ext cx="2341160" cy="436728"/>
          </a:xfrm>
          <a:prstGeom prst="borderCallout1">
            <a:avLst>
              <a:gd name="adj1" fmla="val 18750"/>
              <a:gd name="adj2" fmla="val -8333"/>
              <a:gd name="adj3" fmla="val -721876"/>
              <a:gd name="adj4" fmla="val -135896"/>
            </a:avLst>
          </a:prstGeom>
          <a:ln w="28575">
            <a:solidFill>
              <a:srgbClr val="FFC000"/>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en-IE" dirty="0">
                <a:ln w="0"/>
                <a:solidFill>
                  <a:schemeClr val="tx1"/>
                </a:solidFill>
                <a:effectLst>
                  <a:outerShdw blurRad="38100" dist="19050" dir="2700000" algn="tl" rotWithShape="0">
                    <a:schemeClr val="dk1">
                      <a:alpha val="40000"/>
                    </a:schemeClr>
                  </a:outerShdw>
                </a:effectLst>
              </a:rPr>
              <a:t>Also Added 10 days!!</a:t>
            </a:r>
          </a:p>
        </p:txBody>
      </p:sp>
    </p:spTree>
    <p:extLst>
      <p:ext uri="{BB962C8B-B14F-4D97-AF65-F5344CB8AC3E}">
        <p14:creationId xmlns:p14="http://schemas.microsoft.com/office/powerpoint/2010/main" val="29309639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P spid="10" grpId="0" animBg="1"/>
      <p:bldP spid="11"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9884" y="96253"/>
            <a:ext cx="10515600" cy="885523"/>
          </a:xfrm>
        </p:spPr>
        <p:txBody>
          <a:bodyPr>
            <a:normAutofit/>
          </a:bodyPr>
          <a:lstStyle/>
          <a:p>
            <a:r>
              <a:rPr lang="en-IE" sz="4800" b="1" u="sng"/>
              <a:t>Defensive Copying</a:t>
            </a:r>
            <a:endParaRPr lang="en-IE" sz="4800" b="1" dirty="0"/>
          </a:p>
        </p:txBody>
      </p:sp>
      <p:sp>
        <p:nvSpPr>
          <p:cNvPr id="3" name="Content Placeholder 2"/>
          <p:cNvSpPr>
            <a:spLocks noGrp="1"/>
          </p:cNvSpPr>
          <p:nvPr>
            <p:ph idx="1"/>
          </p:nvPr>
        </p:nvSpPr>
        <p:spPr>
          <a:xfrm>
            <a:off x="200639" y="981775"/>
            <a:ext cx="11754800" cy="5678331"/>
          </a:xfrm>
        </p:spPr>
        <p:txBody>
          <a:bodyPr>
            <a:normAutofit/>
          </a:bodyPr>
          <a:lstStyle/>
          <a:p>
            <a:endParaRPr lang="en-IE" sz="900" dirty="0"/>
          </a:p>
          <a:p>
            <a:r>
              <a:rPr lang="en-IE" b="1" dirty="0"/>
              <a:t>Defensive Copying </a:t>
            </a:r>
            <a:r>
              <a:rPr lang="en-IE" dirty="0"/>
              <a:t>is a term used for immutable objects.</a:t>
            </a:r>
          </a:p>
          <a:p>
            <a:pPr lvl="1"/>
            <a:r>
              <a:rPr lang="en-IE" dirty="0"/>
              <a:t>Meaning to </a:t>
            </a:r>
            <a:r>
              <a:rPr lang="en-IE" b="1" dirty="0"/>
              <a:t>defend</a:t>
            </a:r>
            <a:r>
              <a:rPr lang="en-IE" dirty="0"/>
              <a:t> the object from changing we make a copy of it for other objects to use.</a:t>
            </a:r>
          </a:p>
          <a:p>
            <a:endParaRPr lang="en-IE" sz="900" dirty="0"/>
          </a:p>
          <a:p>
            <a:r>
              <a:rPr lang="en-IE" dirty="0"/>
              <a:t>Defensive copying is a technique which mitigates the negative effects caused by modifications (unintentional or intentional) of shared objects. </a:t>
            </a:r>
          </a:p>
          <a:p>
            <a:pPr lvl="1"/>
            <a:r>
              <a:rPr lang="en-IE" dirty="0"/>
              <a:t>Instead of sharing the original object, we share a </a:t>
            </a:r>
            <a:r>
              <a:rPr lang="en-IE" b="1" i="1" dirty="0"/>
              <a:t>copy</a:t>
            </a:r>
            <a:r>
              <a:rPr lang="en-IE" dirty="0"/>
              <a:t> of it and thus any modification made to the copy will not affect the original object.</a:t>
            </a:r>
          </a:p>
          <a:p>
            <a:endParaRPr lang="en-IE" sz="900" dirty="0"/>
          </a:p>
          <a:p>
            <a:endParaRPr lang="en-IE" sz="900" dirty="0"/>
          </a:p>
          <a:p>
            <a:r>
              <a:rPr lang="en-IE" sz="2400" dirty="0"/>
              <a:t>Imagine someone wanted to borrow your passport as they were booking you a flight.. But rather than give them your actual passport and risk not getting it back or getting it back if a different condition, you are more likely to make a photocopy of the original and give them that….</a:t>
            </a:r>
          </a:p>
        </p:txBody>
      </p:sp>
    </p:spTree>
    <p:extLst>
      <p:ext uri="{BB962C8B-B14F-4D97-AF65-F5344CB8AC3E}">
        <p14:creationId xmlns:p14="http://schemas.microsoft.com/office/powerpoint/2010/main" val="25285293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5D884F6-4C70-A39B-EB5A-5C130165DDC6}"/>
              </a:ext>
            </a:extLst>
          </p:cNvPr>
          <p:cNvPicPr>
            <a:picLocks noChangeAspect="1"/>
          </p:cNvPicPr>
          <p:nvPr/>
        </p:nvPicPr>
        <p:blipFill>
          <a:blip r:embed="rId3"/>
          <a:stretch>
            <a:fillRect/>
          </a:stretch>
        </p:blipFill>
        <p:spPr>
          <a:xfrm>
            <a:off x="674659" y="582113"/>
            <a:ext cx="5363712" cy="5698943"/>
          </a:xfrm>
          <a:prstGeom prst="rect">
            <a:avLst/>
          </a:prstGeom>
          <a:ln>
            <a:solidFill>
              <a:schemeClr val="tx1"/>
            </a:solidFill>
          </a:ln>
        </p:spPr>
      </p:pic>
      <p:pic>
        <p:nvPicPr>
          <p:cNvPr id="7" name="Picture 6">
            <a:extLst>
              <a:ext uri="{FF2B5EF4-FFF2-40B4-BE49-F238E27FC236}">
                <a16:creationId xmlns:a16="http://schemas.microsoft.com/office/drawing/2014/main" id="{BA9E0F46-D78A-1DA5-A919-23DA3A84E409}"/>
              </a:ext>
            </a:extLst>
          </p:cNvPr>
          <p:cNvPicPr>
            <a:picLocks noChangeAspect="1"/>
          </p:cNvPicPr>
          <p:nvPr/>
        </p:nvPicPr>
        <p:blipFill>
          <a:blip r:embed="rId4"/>
          <a:stretch>
            <a:fillRect/>
          </a:stretch>
        </p:blipFill>
        <p:spPr>
          <a:xfrm>
            <a:off x="6697400" y="582113"/>
            <a:ext cx="4931523" cy="4651825"/>
          </a:xfrm>
          <a:prstGeom prst="rect">
            <a:avLst/>
          </a:prstGeom>
          <a:ln>
            <a:solidFill>
              <a:schemeClr val="tx1"/>
            </a:solidFill>
          </a:ln>
        </p:spPr>
      </p:pic>
      <p:sp>
        <p:nvSpPr>
          <p:cNvPr id="8" name="Right Brace 7">
            <a:extLst>
              <a:ext uri="{FF2B5EF4-FFF2-40B4-BE49-F238E27FC236}">
                <a16:creationId xmlns:a16="http://schemas.microsoft.com/office/drawing/2014/main" id="{8D11297E-672F-8831-EB26-63038DD96C65}"/>
              </a:ext>
            </a:extLst>
          </p:cNvPr>
          <p:cNvSpPr/>
          <p:nvPr/>
        </p:nvSpPr>
        <p:spPr>
          <a:xfrm>
            <a:off x="5058382" y="1361871"/>
            <a:ext cx="1639017" cy="1177047"/>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E"/>
          </a:p>
        </p:txBody>
      </p:sp>
    </p:spTree>
    <p:extLst>
      <p:ext uri="{BB962C8B-B14F-4D97-AF65-F5344CB8AC3E}">
        <p14:creationId xmlns:p14="http://schemas.microsoft.com/office/powerpoint/2010/main" val="213059716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8809" y="230371"/>
            <a:ext cx="11405135" cy="1020913"/>
          </a:xfrm>
        </p:spPr>
        <p:txBody>
          <a:bodyPr/>
          <a:lstStyle/>
          <a:p>
            <a:r>
              <a:rPr lang="en-IE" b="1" dirty="0"/>
              <a:t>To make a class immutable, follow these five rules:</a:t>
            </a:r>
          </a:p>
        </p:txBody>
      </p:sp>
      <p:sp>
        <p:nvSpPr>
          <p:cNvPr id="3" name="Content Placeholder 2"/>
          <p:cNvSpPr>
            <a:spLocks noGrp="1"/>
          </p:cNvSpPr>
          <p:nvPr>
            <p:ph idx="1"/>
          </p:nvPr>
        </p:nvSpPr>
        <p:spPr>
          <a:xfrm>
            <a:off x="510941" y="1251283"/>
            <a:ext cx="11029750" cy="5159141"/>
          </a:xfrm>
        </p:spPr>
        <p:txBody>
          <a:bodyPr>
            <a:normAutofit/>
          </a:bodyPr>
          <a:lstStyle/>
          <a:p>
            <a:pPr marL="514350" indent="-514350">
              <a:buFont typeface="+mj-lt"/>
              <a:buAutoNum type="arabicPeriod"/>
            </a:pPr>
            <a:r>
              <a:rPr lang="en-IE" b="1" dirty="0">
                <a:solidFill>
                  <a:srgbClr val="000099"/>
                </a:solidFill>
              </a:rPr>
              <a:t>Don’t provide methods that modify the object’s state </a:t>
            </a:r>
            <a:r>
              <a:rPr lang="en-IE" dirty="0"/>
              <a:t>(known as </a:t>
            </a:r>
            <a:r>
              <a:rPr lang="en-IE" b="1" dirty="0" err="1"/>
              <a:t>mutators</a:t>
            </a:r>
            <a:r>
              <a:rPr lang="en-IE" dirty="0"/>
              <a:t> (or </a:t>
            </a:r>
            <a:r>
              <a:rPr lang="en-IE" b="1" dirty="0"/>
              <a:t>setter</a:t>
            </a:r>
            <a:r>
              <a:rPr lang="en-IE" dirty="0"/>
              <a:t> methods). </a:t>
            </a:r>
          </a:p>
          <a:p>
            <a:pPr marL="514350" indent="-514350">
              <a:buFont typeface="+mj-lt"/>
              <a:buAutoNum type="arabicPeriod"/>
            </a:pPr>
            <a:r>
              <a:rPr lang="en-IE" b="1" dirty="0">
                <a:solidFill>
                  <a:srgbClr val="000099"/>
                </a:solidFill>
              </a:rPr>
              <a:t>Ensure that the class can’t be extended. </a:t>
            </a:r>
            <a:r>
              <a:rPr lang="en-IE" dirty="0"/>
              <a:t>This prevents careless or malicious subclasses from compromising the immutable behaviour of the class by behaving as if the object’s state has changed. </a:t>
            </a:r>
          </a:p>
          <a:p>
            <a:pPr lvl="1"/>
            <a:r>
              <a:rPr lang="en-IE" dirty="0"/>
              <a:t>Preventing </a:t>
            </a:r>
            <a:r>
              <a:rPr lang="en-IE" dirty="0" err="1"/>
              <a:t>subclassing</a:t>
            </a:r>
            <a:r>
              <a:rPr lang="en-IE" dirty="0"/>
              <a:t> is generally accomplished by making the class final. </a:t>
            </a:r>
          </a:p>
          <a:p>
            <a:pPr marL="514350" indent="-514350">
              <a:buFont typeface="+mj-lt"/>
              <a:buAutoNum type="arabicPeriod"/>
            </a:pPr>
            <a:r>
              <a:rPr lang="en-IE" b="1" dirty="0">
                <a:solidFill>
                  <a:srgbClr val="000099"/>
                </a:solidFill>
              </a:rPr>
              <a:t>Make all fields final</a:t>
            </a:r>
            <a:r>
              <a:rPr lang="en-IE" dirty="0"/>
              <a:t>. This clearly expresses your intent in a manner that is enforced by the system. Also, it is necessary to ensure correct behaviour if a reference to a newly created instance is passed from one thread to another without synchronization.</a:t>
            </a:r>
          </a:p>
        </p:txBody>
      </p:sp>
    </p:spTree>
    <p:extLst>
      <p:ext uri="{BB962C8B-B14F-4D97-AF65-F5344CB8AC3E}">
        <p14:creationId xmlns:p14="http://schemas.microsoft.com/office/powerpoint/2010/main" val="299503822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8008" y="365126"/>
            <a:ext cx="11367436" cy="934286"/>
          </a:xfrm>
        </p:spPr>
        <p:txBody>
          <a:bodyPr/>
          <a:lstStyle/>
          <a:p>
            <a:endParaRPr lang="en-IE" b="1" dirty="0"/>
          </a:p>
        </p:txBody>
      </p:sp>
      <p:sp>
        <p:nvSpPr>
          <p:cNvPr id="3" name="Content Placeholder 2"/>
          <p:cNvSpPr>
            <a:spLocks noGrp="1"/>
          </p:cNvSpPr>
          <p:nvPr>
            <p:ph idx="1"/>
          </p:nvPr>
        </p:nvSpPr>
        <p:spPr>
          <a:xfrm>
            <a:off x="549442" y="1440614"/>
            <a:ext cx="11029749" cy="4989062"/>
          </a:xfrm>
        </p:spPr>
        <p:txBody>
          <a:bodyPr>
            <a:normAutofit lnSpcReduction="10000"/>
          </a:bodyPr>
          <a:lstStyle/>
          <a:p>
            <a:pPr marL="514350" indent="-514350">
              <a:buFont typeface="+mj-lt"/>
              <a:buAutoNum type="arabicPeriod" startAt="4"/>
            </a:pPr>
            <a:r>
              <a:rPr lang="en-IE" b="1" dirty="0">
                <a:solidFill>
                  <a:srgbClr val="000099"/>
                </a:solidFill>
              </a:rPr>
              <a:t>Make all fields private. </a:t>
            </a:r>
            <a:r>
              <a:rPr lang="en-IE" dirty="0"/>
              <a:t>This prevents clients from obtaining access to mutable objects referred to by fields and modifying these objects directly. </a:t>
            </a:r>
          </a:p>
          <a:p>
            <a:pPr lvl="1">
              <a:buFont typeface="Wingdings" panose="05000000000000000000" pitchFamily="2" charset="2"/>
              <a:buChar char="§"/>
            </a:pPr>
            <a:r>
              <a:rPr lang="en-IE" dirty="0"/>
              <a:t>While it is technically permissible for immutable classes to have public final fields containing primitive values or references to immutable objects, it is not recommended because it precludes changing the internal representation in a later release.</a:t>
            </a:r>
          </a:p>
          <a:p>
            <a:pPr marL="514350" indent="-514350">
              <a:buFont typeface="+mj-lt"/>
              <a:buAutoNum type="arabicPeriod" startAt="4"/>
            </a:pPr>
            <a:r>
              <a:rPr lang="en-IE" b="1" dirty="0">
                <a:solidFill>
                  <a:srgbClr val="000099"/>
                </a:solidFill>
              </a:rPr>
              <a:t>Ensure exclusive access to any mutable components. </a:t>
            </a:r>
            <a:r>
              <a:rPr lang="en-IE" dirty="0"/>
              <a:t>If your class has any fields that refer to mutable objects, ensure that clients of the class cannot obtain references to these objects. Never initialize such a field to a client-provided object reference or return the field from an </a:t>
            </a:r>
            <a:r>
              <a:rPr lang="en-IE" b="1" dirty="0" err="1"/>
              <a:t>accessor</a:t>
            </a:r>
            <a:r>
              <a:rPr lang="en-IE" b="1" dirty="0"/>
              <a:t> (getter)</a:t>
            </a:r>
            <a:r>
              <a:rPr lang="en-IE" dirty="0"/>
              <a:t>. Make defensive copies in constructor and </a:t>
            </a:r>
            <a:r>
              <a:rPr lang="en-IE" dirty="0" err="1"/>
              <a:t>accessor</a:t>
            </a:r>
            <a:r>
              <a:rPr lang="en-IE" dirty="0"/>
              <a:t> methods.</a:t>
            </a:r>
          </a:p>
        </p:txBody>
      </p:sp>
    </p:spTree>
    <p:extLst>
      <p:ext uri="{BB962C8B-B14F-4D97-AF65-F5344CB8AC3E}">
        <p14:creationId xmlns:p14="http://schemas.microsoft.com/office/powerpoint/2010/main" val="163683036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869" y="129993"/>
            <a:ext cx="10515600" cy="1325563"/>
          </a:xfrm>
        </p:spPr>
        <p:txBody>
          <a:bodyPr/>
          <a:lstStyle/>
          <a:p>
            <a:r>
              <a:rPr lang="en-IE" b="1" dirty="0"/>
              <a:t>Immutable Objects and Classes</a:t>
            </a:r>
            <a:endParaRPr lang="en-IE" dirty="0"/>
          </a:p>
        </p:txBody>
      </p:sp>
      <p:sp>
        <p:nvSpPr>
          <p:cNvPr id="3" name="Content Placeholder 2"/>
          <p:cNvSpPr>
            <a:spLocks noGrp="1"/>
          </p:cNvSpPr>
          <p:nvPr>
            <p:ph idx="1"/>
          </p:nvPr>
        </p:nvSpPr>
        <p:spPr>
          <a:xfrm>
            <a:off x="394061" y="1364116"/>
            <a:ext cx="11297195" cy="4351338"/>
          </a:xfrm>
        </p:spPr>
        <p:txBody>
          <a:bodyPr/>
          <a:lstStyle/>
          <a:p>
            <a:r>
              <a:rPr lang="en-IE" dirty="0"/>
              <a:t>However…..</a:t>
            </a:r>
          </a:p>
          <a:p>
            <a:r>
              <a:rPr lang="en-IE" dirty="0"/>
              <a:t>A class with all private data fields and without </a:t>
            </a:r>
            <a:r>
              <a:rPr lang="en-IE" dirty="0" err="1"/>
              <a:t>mutators</a:t>
            </a:r>
            <a:r>
              <a:rPr lang="en-IE" dirty="0"/>
              <a:t> (setters) is </a:t>
            </a:r>
            <a:r>
              <a:rPr lang="en-IE" b="1" dirty="0"/>
              <a:t>not</a:t>
            </a:r>
            <a:r>
              <a:rPr lang="en-IE" dirty="0"/>
              <a:t> </a:t>
            </a:r>
            <a:r>
              <a:rPr lang="en-IE" b="1" dirty="0"/>
              <a:t>necessarily</a:t>
            </a:r>
            <a:r>
              <a:rPr lang="en-IE" dirty="0"/>
              <a:t> immutable. </a:t>
            </a:r>
          </a:p>
          <a:p>
            <a:r>
              <a:rPr lang="en-IE" dirty="0"/>
              <a:t>For example, the following class Student has all private data fields and no mutators, but it is mutable…..</a:t>
            </a:r>
          </a:p>
        </p:txBody>
      </p:sp>
    </p:spTree>
    <p:extLst>
      <p:ext uri="{BB962C8B-B14F-4D97-AF65-F5344CB8AC3E}">
        <p14:creationId xmlns:p14="http://schemas.microsoft.com/office/powerpoint/2010/main" val="36556613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6" name="Rectangle 75">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40080" y="325369"/>
            <a:ext cx="4368602" cy="1956841"/>
          </a:xfrm>
        </p:spPr>
        <p:txBody>
          <a:bodyPr anchor="b">
            <a:normAutofit/>
          </a:bodyPr>
          <a:lstStyle/>
          <a:p>
            <a:r>
              <a:rPr lang="en-IE" sz="4000" b="1" dirty="0"/>
              <a:t>Information</a:t>
            </a:r>
            <a:r>
              <a:rPr lang="en-IE" sz="4000" dirty="0"/>
              <a:t> </a:t>
            </a:r>
            <a:r>
              <a:rPr lang="en-IE" sz="4000" b="1" dirty="0"/>
              <a:t>hiding</a:t>
            </a:r>
            <a:r>
              <a:rPr lang="en-IE" sz="4000" dirty="0"/>
              <a:t> / </a:t>
            </a:r>
            <a:r>
              <a:rPr lang="en-IE" sz="4000" b="1" dirty="0"/>
              <a:t>Encapsulation</a:t>
            </a:r>
            <a:r>
              <a:rPr lang="en-IE" sz="4000" dirty="0"/>
              <a:t>,</a:t>
            </a:r>
            <a:endParaRPr lang="en-IE" sz="3800" dirty="0"/>
          </a:p>
        </p:txBody>
      </p:sp>
      <p:sp>
        <p:nvSpPr>
          <p:cNvPr id="78"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640081" y="2872899"/>
            <a:ext cx="4671622" cy="3857510"/>
          </a:xfrm>
        </p:spPr>
        <p:txBody>
          <a:bodyPr>
            <a:normAutofit/>
          </a:bodyPr>
          <a:lstStyle/>
          <a:p>
            <a:r>
              <a:rPr lang="en-IE" sz="2400" dirty="0"/>
              <a:t>Components then communicate only through their APIs and are oblivious to each others’ inner workings. </a:t>
            </a:r>
          </a:p>
          <a:p>
            <a:r>
              <a:rPr lang="en-IE" sz="2400" dirty="0"/>
              <a:t>This concept, known as </a:t>
            </a:r>
            <a:r>
              <a:rPr lang="en-IE" sz="2400" b="1" dirty="0"/>
              <a:t>information</a:t>
            </a:r>
            <a:r>
              <a:rPr lang="en-IE" sz="2400" dirty="0"/>
              <a:t> </a:t>
            </a:r>
            <a:r>
              <a:rPr lang="en-IE" sz="2400" b="1" dirty="0"/>
              <a:t>hiding</a:t>
            </a:r>
            <a:r>
              <a:rPr lang="en-IE" sz="2400" dirty="0"/>
              <a:t> or </a:t>
            </a:r>
            <a:r>
              <a:rPr lang="en-IE" sz="2400" b="1" dirty="0"/>
              <a:t>encapsulation</a:t>
            </a:r>
            <a:r>
              <a:rPr lang="en-IE" sz="2400" dirty="0"/>
              <a:t>, is a fundamental principle of software design.</a:t>
            </a:r>
          </a:p>
          <a:p>
            <a:endParaRPr lang="en-IE" sz="2200" dirty="0"/>
          </a:p>
        </p:txBody>
      </p:sp>
      <p:pic>
        <p:nvPicPr>
          <p:cNvPr id="16388" name="Picture 4" descr="Related image"/>
          <p:cNvPicPr>
            <a:picLocks noChangeAspect="1" noChangeArrowheads="1"/>
          </p:cNvPicPr>
          <p:nvPr/>
        </p:nvPicPr>
        <p:blipFill rotWithShape="1">
          <a:blip r:embed="rId3">
            <a:extLst>
              <a:ext uri="{28A0092B-C50C-407E-A947-70E740481C1C}">
                <a14:useLocalDpi xmlns:a14="http://schemas.microsoft.com/office/drawing/2010/main" val="0"/>
              </a:ext>
            </a:extLst>
          </a:blip>
          <a:srcRect l="24278" r="9021"/>
          <a:stretch/>
        </p:blipFill>
        <p:spPr bwMode="auto">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700958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E"/>
          </a:p>
        </p:txBody>
      </p:sp>
      <p:sp>
        <p:nvSpPr>
          <p:cNvPr id="3" name="Content Placeholder 2"/>
          <p:cNvSpPr>
            <a:spLocks noGrp="1"/>
          </p:cNvSpPr>
          <p:nvPr>
            <p:ph idx="1"/>
          </p:nvPr>
        </p:nvSpPr>
        <p:spPr/>
        <p:txBody>
          <a:bodyPr/>
          <a:lstStyle/>
          <a:p>
            <a:endParaRPr lang="en-IE"/>
          </a:p>
        </p:txBody>
      </p:sp>
      <p:pic>
        <p:nvPicPr>
          <p:cNvPr id="6" name="Picture 5"/>
          <p:cNvPicPr>
            <a:picLocks noChangeAspect="1"/>
          </p:cNvPicPr>
          <p:nvPr/>
        </p:nvPicPr>
        <p:blipFill>
          <a:blip r:embed="rId3"/>
          <a:stretch>
            <a:fillRect/>
          </a:stretch>
        </p:blipFill>
        <p:spPr>
          <a:xfrm>
            <a:off x="838200" y="8965"/>
            <a:ext cx="10917836" cy="6858000"/>
          </a:xfrm>
          <a:prstGeom prst="rect">
            <a:avLst/>
          </a:prstGeom>
        </p:spPr>
      </p:pic>
    </p:spTree>
    <p:extLst>
      <p:ext uri="{BB962C8B-B14F-4D97-AF65-F5344CB8AC3E}">
        <p14:creationId xmlns:p14="http://schemas.microsoft.com/office/powerpoint/2010/main" val="32143536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stretch>
            <a:fillRect/>
          </a:stretch>
        </p:blipFill>
        <p:spPr>
          <a:xfrm>
            <a:off x="1179895" y="947608"/>
            <a:ext cx="7944854" cy="5498868"/>
          </a:xfrm>
          <a:prstGeom prst="rect">
            <a:avLst/>
          </a:prstGeom>
        </p:spPr>
      </p:pic>
      <p:sp>
        <p:nvSpPr>
          <p:cNvPr id="5" name="Rectangle 4"/>
          <p:cNvSpPr/>
          <p:nvPr/>
        </p:nvSpPr>
        <p:spPr>
          <a:xfrm>
            <a:off x="2473689" y="4976262"/>
            <a:ext cx="1299413" cy="471638"/>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 name="Rectangle 3"/>
          <p:cNvSpPr/>
          <p:nvPr/>
        </p:nvSpPr>
        <p:spPr>
          <a:xfrm>
            <a:off x="1578543" y="1501540"/>
            <a:ext cx="962523" cy="760396"/>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 name="Title 1"/>
          <p:cNvSpPr>
            <a:spLocks noGrp="1"/>
          </p:cNvSpPr>
          <p:nvPr>
            <p:ph type="title"/>
          </p:nvPr>
        </p:nvSpPr>
        <p:spPr>
          <a:xfrm>
            <a:off x="263434" y="247559"/>
            <a:ext cx="10515600" cy="549275"/>
          </a:xfrm>
        </p:spPr>
        <p:txBody>
          <a:bodyPr>
            <a:normAutofit fontScale="90000"/>
          </a:bodyPr>
          <a:lstStyle/>
          <a:p>
            <a:r>
              <a:rPr lang="en-IE" b="1" u="sng" dirty="0">
                <a:solidFill>
                  <a:srgbClr val="000099"/>
                </a:solidFill>
              </a:rPr>
              <a:t>Student.java</a:t>
            </a:r>
          </a:p>
        </p:txBody>
      </p:sp>
    </p:spTree>
    <p:extLst>
      <p:ext uri="{BB962C8B-B14F-4D97-AF65-F5344CB8AC3E}">
        <p14:creationId xmlns:p14="http://schemas.microsoft.com/office/powerpoint/2010/main" val="27941300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4"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stretch>
            <a:fillRect/>
          </a:stretch>
        </p:blipFill>
        <p:spPr>
          <a:xfrm>
            <a:off x="1357162" y="885525"/>
            <a:ext cx="8171849" cy="5678742"/>
          </a:xfrm>
          <a:prstGeom prst="rect">
            <a:avLst/>
          </a:prstGeom>
        </p:spPr>
      </p:pic>
      <p:sp>
        <p:nvSpPr>
          <p:cNvPr id="5" name="Oval 4"/>
          <p:cNvSpPr/>
          <p:nvPr/>
        </p:nvSpPr>
        <p:spPr>
          <a:xfrm>
            <a:off x="3070460" y="3773104"/>
            <a:ext cx="1049154" cy="519764"/>
          </a:xfrm>
          <a:prstGeom prst="ellipse">
            <a:avLst/>
          </a:prstGeom>
          <a:noFill/>
          <a:ln w="38100">
            <a:solidFill>
              <a:srgbClr val="FF0000"/>
            </a:solid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IE"/>
          </a:p>
        </p:txBody>
      </p:sp>
      <p:sp>
        <p:nvSpPr>
          <p:cNvPr id="4" name="Rectangle 3"/>
          <p:cNvSpPr/>
          <p:nvPr/>
        </p:nvSpPr>
        <p:spPr>
          <a:xfrm>
            <a:off x="1655545" y="1145406"/>
            <a:ext cx="1001028" cy="885524"/>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 name="Title 1"/>
          <p:cNvSpPr>
            <a:spLocks noGrp="1"/>
          </p:cNvSpPr>
          <p:nvPr>
            <p:ph type="title"/>
          </p:nvPr>
        </p:nvSpPr>
        <p:spPr>
          <a:xfrm>
            <a:off x="224245" y="156121"/>
            <a:ext cx="9834155" cy="575400"/>
          </a:xfrm>
        </p:spPr>
        <p:txBody>
          <a:bodyPr>
            <a:normAutofit fontScale="90000"/>
          </a:bodyPr>
          <a:lstStyle/>
          <a:p>
            <a:r>
              <a:rPr lang="en-IE" b="1" u="sng" dirty="0">
                <a:solidFill>
                  <a:srgbClr val="000099"/>
                </a:solidFill>
              </a:rPr>
              <a:t>BirthDate.java	</a:t>
            </a:r>
          </a:p>
        </p:txBody>
      </p:sp>
    </p:spTree>
    <p:extLst>
      <p:ext uri="{BB962C8B-B14F-4D97-AF65-F5344CB8AC3E}">
        <p14:creationId xmlns:p14="http://schemas.microsoft.com/office/powerpoint/2010/main" val="25960501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4"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0817" y="182245"/>
            <a:ext cx="10515600" cy="483961"/>
          </a:xfrm>
        </p:spPr>
        <p:txBody>
          <a:bodyPr>
            <a:normAutofit fontScale="90000"/>
          </a:bodyPr>
          <a:lstStyle/>
          <a:p>
            <a:r>
              <a:rPr lang="en-IE" b="1" u="sng" dirty="0">
                <a:solidFill>
                  <a:srgbClr val="000099"/>
                </a:solidFill>
              </a:rPr>
              <a:t>Test.java</a:t>
            </a:r>
          </a:p>
        </p:txBody>
      </p:sp>
      <p:pic>
        <p:nvPicPr>
          <p:cNvPr id="5" name="Picture 4"/>
          <p:cNvPicPr>
            <a:picLocks noChangeAspect="1"/>
          </p:cNvPicPr>
          <p:nvPr/>
        </p:nvPicPr>
        <p:blipFill>
          <a:blip r:embed="rId3"/>
          <a:stretch>
            <a:fillRect/>
          </a:stretch>
        </p:blipFill>
        <p:spPr>
          <a:xfrm>
            <a:off x="307582" y="996287"/>
            <a:ext cx="11345853" cy="5479217"/>
          </a:xfrm>
          <a:prstGeom prst="rect">
            <a:avLst/>
          </a:prstGeom>
        </p:spPr>
      </p:pic>
    </p:spTree>
    <p:extLst>
      <p:ext uri="{BB962C8B-B14F-4D97-AF65-F5344CB8AC3E}">
        <p14:creationId xmlns:p14="http://schemas.microsoft.com/office/powerpoint/2010/main" val="36293050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1575" y="197101"/>
            <a:ext cx="10515600" cy="823595"/>
          </a:xfrm>
        </p:spPr>
        <p:txBody>
          <a:bodyPr/>
          <a:lstStyle/>
          <a:p>
            <a:r>
              <a:rPr lang="en-IE" b="1" dirty="0"/>
              <a:t>Why do we need Immutable Objects?</a:t>
            </a:r>
          </a:p>
        </p:txBody>
      </p:sp>
      <p:sp>
        <p:nvSpPr>
          <p:cNvPr id="3" name="Content Placeholder 2"/>
          <p:cNvSpPr>
            <a:spLocks noGrp="1"/>
          </p:cNvSpPr>
          <p:nvPr>
            <p:ph idx="1"/>
          </p:nvPr>
        </p:nvSpPr>
        <p:spPr>
          <a:xfrm>
            <a:off x="240893" y="1246094"/>
            <a:ext cx="11629532" cy="5414805"/>
          </a:xfrm>
        </p:spPr>
        <p:txBody>
          <a:bodyPr>
            <a:normAutofit/>
          </a:bodyPr>
          <a:lstStyle/>
          <a:p>
            <a:r>
              <a:rPr lang="en-IE" dirty="0"/>
              <a:t>When first learning OOP, developers typically create a very basic object and implement getters and setters (accessors and mutators).</a:t>
            </a:r>
          </a:p>
          <a:p>
            <a:r>
              <a:rPr lang="en-IE" dirty="0"/>
              <a:t>After that, we think of objects as being data that we can influence or manipulate. </a:t>
            </a:r>
          </a:p>
          <a:p>
            <a:r>
              <a:rPr lang="en-IE" dirty="0"/>
              <a:t>However, sometimes </a:t>
            </a:r>
            <a:r>
              <a:rPr lang="en-IE" b="1" dirty="0"/>
              <a:t>removing</a:t>
            </a:r>
            <a:r>
              <a:rPr lang="en-IE" dirty="0"/>
              <a:t> the ability to alter the data in an object can lead to more </a:t>
            </a:r>
            <a:r>
              <a:rPr lang="en-IE" b="1" dirty="0"/>
              <a:t>straightforward</a:t>
            </a:r>
            <a:r>
              <a:rPr lang="en-IE" dirty="0"/>
              <a:t>, more secure </a:t>
            </a:r>
            <a:r>
              <a:rPr lang="en-IE" b="1" dirty="0"/>
              <a:t>easier</a:t>
            </a:r>
            <a:r>
              <a:rPr lang="en-IE" dirty="0"/>
              <a:t> to understand code. This is the case with immutable objects.</a:t>
            </a:r>
          </a:p>
          <a:p>
            <a:r>
              <a:rPr lang="en-IE" dirty="0"/>
              <a:t>While at first this may not seem very useful as often times the getters and setters are the first functions created for an object, there are many clear benefits to immutable objects.</a:t>
            </a:r>
          </a:p>
          <a:p>
            <a:endParaRPr lang="en-IE" dirty="0"/>
          </a:p>
        </p:txBody>
      </p:sp>
    </p:spTree>
    <p:extLst>
      <p:ext uri="{BB962C8B-B14F-4D97-AF65-F5344CB8AC3E}">
        <p14:creationId xmlns:p14="http://schemas.microsoft.com/office/powerpoint/2010/main" val="341867226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3921" y="273012"/>
            <a:ext cx="10515600" cy="771344"/>
          </a:xfrm>
        </p:spPr>
        <p:txBody>
          <a:bodyPr/>
          <a:lstStyle/>
          <a:p>
            <a:r>
              <a:rPr lang="en-IE" b="1" dirty="0"/>
              <a:t>Advantages of immutable</a:t>
            </a:r>
          </a:p>
        </p:txBody>
      </p:sp>
      <p:sp>
        <p:nvSpPr>
          <p:cNvPr id="3" name="Content Placeholder 2"/>
          <p:cNvSpPr>
            <a:spLocks noGrp="1"/>
          </p:cNvSpPr>
          <p:nvPr>
            <p:ph idx="1"/>
          </p:nvPr>
        </p:nvSpPr>
        <p:spPr>
          <a:xfrm>
            <a:off x="473920" y="1260016"/>
            <a:ext cx="11253023" cy="5263331"/>
          </a:xfrm>
        </p:spPr>
        <p:txBody>
          <a:bodyPr>
            <a:normAutofit fontScale="92500" lnSpcReduction="10000"/>
          </a:bodyPr>
          <a:lstStyle/>
          <a:p>
            <a:r>
              <a:rPr lang="en-IE" b="1" dirty="0"/>
              <a:t>No invalid state - </a:t>
            </a:r>
            <a:r>
              <a:rPr lang="en-IE" dirty="0"/>
              <a:t>An immutable object remains in exactly one state, the state in which it was created. That also means that immutable objects are thread-safe so there is no synchronization issue. They cannot be corrupted by multiple threads accessing them concurrently. </a:t>
            </a:r>
          </a:p>
          <a:p>
            <a:r>
              <a:rPr lang="en-IE" dirty="0"/>
              <a:t>Immutable classes are </a:t>
            </a:r>
            <a:r>
              <a:rPr lang="en-IE" b="1" dirty="0"/>
              <a:t>easier to design</a:t>
            </a:r>
            <a:r>
              <a:rPr lang="en-IE" dirty="0"/>
              <a:t>, </a:t>
            </a:r>
            <a:r>
              <a:rPr lang="en-IE" b="1" dirty="0"/>
              <a:t>implement</a:t>
            </a:r>
            <a:r>
              <a:rPr lang="en-IE" dirty="0"/>
              <a:t>, and </a:t>
            </a:r>
            <a:r>
              <a:rPr lang="en-IE" b="1" dirty="0"/>
              <a:t>use</a:t>
            </a:r>
            <a:r>
              <a:rPr lang="en-IE" dirty="0"/>
              <a:t> than mutable classes.</a:t>
            </a:r>
          </a:p>
          <a:p>
            <a:r>
              <a:rPr lang="en-IE" dirty="0"/>
              <a:t>Immutability makes it </a:t>
            </a:r>
            <a:r>
              <a:rPr lang="en-IE" b="1" dirty="0"/>
              <a:t>easier to write, use </a:t>
            </a:r>
            <a:r>
              <a:rPr lang="en-IE" dirty="0"/>
              <a:t>(class invariant is established once and then unchanged).</a:t>
            </a:r>
          </a:p>
          <a:p>
            <a:r>
              <a:rPr lang="en-IE" dirty="0"/>
              <a:t>Immutability makes it easier to </a:t>
            </a:r>
            <a:r>
              <a:rPr lang="en-IE" b="1" dirty="0"/>
              <a:t>parallelize</a:t>
            </a:r>
            <a:r>
              <a:rPr lang="en-IE" dirty="0"/>
              <a:t> program as there are no conflicts among objects.</a:t>
            </a:r>
          </a:p>
          <a:p>
            <a:r>
              <a:rPr lang="en-IE" dirty="0"/>
              <a:t>The internal state of program will be </a:t>
            </a:r>
            <a:r>
              <a:rPr lang="en-IE" b="1" dirty="0"/>
              <a:t>consistent</a:t>
            </a:r>
            <a:r>
              <a:rPr lang="en-IE" dirty="0"/>
              <a:t> even if you have exceptions.</a:t>
            </a:r>
          </a:p>
          <a:p>
            <a:r>
              <a:rPr lang="en-IE" b="1" dirty="0"/>
              <a:t>References</a:t>
            </a:r>
            <a:r>
              <a:rPr lang="en-IE" dirty="0"/>
              <a:t> to immutable objects can be cached as they are not going to change. 	Therefore provides fast operations.</a:t>
            </a:r>
          </a:p>
        </p:txBody>
      </p:sp>
    </p:spTree>
    <p:extLst>
      <p:ext uri="{BB962C8B-B14F-4D97-AF65-F5344CB8AC3E}">
        <p14:creationId xmlns:p14="http://schemas.microsoft.com/office/powerpoint/2010/main" val="152983015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3921" y="273012"/>
            <a:ext cx="10515600" cy="771344"/>
          </a:xfrm>
        </p:spPr>
        <p:txBody>
          <a:bodyPr/>
          <a:lstStyle/>
          <a:p>
            <a:r>
              <a:rPr lang="en-IE" b="1" dirty="0"/>
              <a:t>Disadvantages of immutable</a:t>
            </a:r>
          </a:p>
        </p:txBody>
      </p:sp>
      <p:sp>
        <p:nvSpPr>
          <p:cNvPr id="3" name="Content Placeholder 2"/>
          <p:cNvSpPr>
            <a:spLocks noGrp="1"/>
          </p:cNvSpPr>
          <p:nvPr>
            <p:ph idx="1"/>
          </p:nvPr>
        </p:nvSpPr>
        <p:spPr>
          <a:xfrm>
            <a:off x="473920" y="1260016"/>
            <a:ext cx="11253023" cy="5263331"/>
          </a:xfrm>
        </p:spPr>
        <p:txBody>
          <a:bodyPr>
            <a:normAutofit/>
          </a:bodyPr>
          <a:lstStyle/>
          <a:p>
            <a:r>
              <a:rPr lang="en-IE" dirty="0"/>
              <a:t>Creating an immutable class seems at first to provide an elegant solution. However…</a:t>
            </a:r>
          </a:p>
          <a:p>
            <a:r>
              <a:rPr lang="en-IE" dirty="0"/>
              <a:t>whenever you do need a modified object of that new type you must suffer the overhead of a new object creation, as well as potentially causing more frequent garbage collections. </a:t>
            </a:r>
          </a:p>
          <a:p>
            <a:r>
              <a:rPr lang="en-IE" dirty="0"/>
              <a:t>The only real disadvantage of immutable classes is that they require a separate object for each distinct value.</a:t>
            </a:r>
          </a:p>
        </p:txBody>
      </p:sp>
    </p:spTree>
    <p:extLst>
      <p:ext uri="{BB962C8B-B14F-4D97-AF65-F5344CB8AC3E}">
        <p14:creationId xmlns:p14="http://schemas.microsoft.com/office/powerpoint/2010/main" val="251158702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b="1" dirty="0"/>
              <a:t>Advantages</a:t>
            </a:r>
            <a:r>
              <a:rPr lang="en-CA" dirty="0"/>
              <a:t> of immutability versus mutability</a:t>
            </a:r>
            <a:br>
              <a:rPr lang="en-CA" dirty="0"/>
            </a:br>
            <a:endParaRPr lang="en-IE" dirty="0"/>
          </a:p>
        </p:txBody>
      </p:sp>
      <p:sp>
        <p:nvSpPr>
          <p:cNvPr id="3" name="Content Placeholder 2"/>
          <p:cNvSpPr>
            <a:spLocks noGrp="1"/>
          </p:cNvSpPr>
          <p:nvPr>
            <p:ph idx="1"/>
          </p:nvPr>
        </p:nvSpPr>
        <p:spPr/>
        <p:txBody>
          <a:bodyPr/>
          <a:lstStyle/>
          <a:p>
            <a:pPr marL="160020" indent="-342900">
              <a:buFont typeface="Courier New" panose="02070309020205020404" pitchFamily="49" charset="0"/>
              <a:buChar char="o"/>
              <a:defRPr/>
            </a:pPr>
            <a:r>
              <a:rPr lang="en-CA" sz="3600" dirty="0"/>
              <a:t>In Summary :</a:t>
            </a:r>
          </a:p>
          <a:p>
            <a:pPr marL="617220" lvl="1" indent="-342900">
              <a:buFont typeface="Courier New" panose="02070309020205020404" pitchFamily="49" charset="0"/>
              <a:buChar char="o"/>
              <a:defRPr/>
            </a:pPr>
            <a:r>
              <a:rPr lang="en-CA" sz="3200" dirty="0"/>
              <a:t>easier to design, implement, and use</a:t>
            </a:r>
          </a:p>
          <a:p>
            <a:pPr marL="617220" lvl="1" indent="-342900">
              <a:buFont typeface="Courier New" panose="02070309020205020404" pitchFamily="49" charset="0"/>
              <a:buChar char="o"/>
              <a:defRPr/>
            </a:pPr>
            <a:r>
              <a:rPr lang="en-CA" sz="3200" dirty="0"/>
              <a:t>can never be put into an inconsistent state after creation</a:t>
            </a:r>
          </a:p>
          <a:p>
            <a:pPr marL="617220" lvl="1" indent="-342900">
              <a:buFont typeface="Courier New" panose="02070309020205020404" pitchFamily="49" charset="0"/>
              <a:buChar char="o"/>
              <a:defRPr/>
            </a:pPr>
            <a:r>
              <a:rPr lang="en-CA" sz="3200" dirty="0"/>
              <a:t>references an object can be shared safely (confidently)</a:t>
            </a:r>
          </a:p>
          <a:p>
            <a:pPr marL="617220" lvl="1" indent="-342900">
              <a:buFont typeface="Courier New" panose="02070309020205020404" pitchFamily="49" charset="0"/>
              <a:buChar char="o"/>
              <a:defRPr/>
            </a:pPr>
            <a:r>
              <a:rPr lang="en-IE" sz="3200" dirty="0"/>
              <a:t>Thread-Safety</a:t>
            </a:r>
          </a:p>
          <a:p>
            <a:pPr marL="617220" lvl="1" indent="-342900">
              <a:buFont typeface="Courier New" panose="02070309020205020404" pitchFamily="49" charset="0"/>
              <a:buChar char="o"/>
              <a:defRPr/>
            </a:pPr>
            <a:r>
              <a:rPr lang="en-IE" sz="3200" dirty="0"/>
              <a:t>Immutable Types Are Always in a Valid State</a:t>
            </a:r>
          </a:p>
          <a:p>
            <a:pPr marL="617220" lvl="1" indent="-342900">
              <a:buFont typeface="Courier New" panose="02070309020205020404" pitchFamily="49" charset="0"/>
              <a:buChar char="o"/>
              <a:defRPr/>
            </a:pPr>
            <a:r>
              <a:rPr lang="en-IE" sz="3200" dirty="0"/>
              <a:t>No Need For Defensive Copying</a:t>
            </a:r>
          </a:p>
          <a:p>
            <a:endParaRPr lang="en-IE" dirty="0"/>
          </a:p>
        </p:txBody>
      </p:sp>
    </p:spTree>
    <p:extLst>
      <p:ext uri="{BB962C8B-B14F-4D97-AF65-F5344CB8AC3E}">
        <p14:creationId xmlns:p14="http://schemas.microsoft.com/office/powerpoint/2010/main" val="12509570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4" name="Rectangle 73">
            <a:extLst>
              <a:ext uri="{FF2B5EF4-FFF2-40B4-BE49-F238E27FC236}">
                <a16:creationId xmlns:a16="http://schemas.microsoft.com/office/drawing/2014/main" id="{79BB35BC-D5C2-4C8B-A22A-A71E619191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958862" y="108135"/>
            <a:ext cx="7133611" cy="1091535"/>
          </a:xfrm>
        </p:spPr>
        <p:txBody>
          <a:bodyPr>
            <a:normAutofit fontScale="90000"/>
          </a:bodyPr>
          <a:lstStyle/>
          <a:p>
            <a:r>
              <a:rPr lang="en-IE" b="1" dirty="0"/>
              <a:t>Information hiding / </a:t>
            </a:r>
            <a:r>
              <a:rPr lang="en-IE" sz="4400" b="1" dirty="0"/>
              <a:t>Encapsulation</a:t>
            </a:r>
            <a:endParaRPr lang="en-IE" b="1" dirty="0"/>
          </a:p>
        </p:txBody>
      </p:sp>
      <p:pic>
        <p:nvPicPr>
          <p:cNvPr id="18434" name="Picture 2" descr="Image result for hidi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1385" r="12479" b="1"/>
          <a:stretch/>
        </p:blipFill>
        <p:spPr bwMode="auto">
          <a:xfrm>
            <a:off x="21" y="10"/>
            <a:ext cx="5443850" cy="6857990"/>
          </a:xfrm>
          <a:custGeom>
            <a:avLst/>
            <a:gdLst/>
            <a:ahLst/>
            <a:cxnLst/>
            <a:rect l="l" t="t" r="r" b="b"/>
            <a:pathLst>
              <a:path w="6116569" h="6879321">
                <a:moveTo>
                  <a:pt x="0" y="0"/>
                </a:moveTo>
                <a:lnTo>
                  <a:pt x="2935851" y="0"/>
                </a:lnTo>
                <a:cubicBezTo>
                  <a:pt x="3035710" y="10660"/>
                  <a:pt x="3138421" y="17767"/>
                  <a:pt x="3238280" y="31980"/>
                </a:cubicBezTo>
                <a:cubicBezTo>
                  <a:pt x="3817462" y="106602"/>
                  <a:pt x="3127009" y="277163"/>
                  <a:pt x="3660541" y="550772"/>
                </a:cubicBezTo>
                <a:cubicBezTo>
                  <a:pt x="3706191" y="575645"/>
                  <a:pt x="3757546" y="579199"/>
                  <a:pt x="3808902" y="589860"/>
                </a:cubicBezTo>
                <a:cubicBezTo>
                  <a:pt x="4008620" y="625393"/>
                  <a:pt x="4211192" y="618286"/>
                  <a:pt x="4413762" y="625393"/>
                </a:cubicBezTo>
                <a:cubicBezTo>
                  <a:pt x="4465118" y="628946"/>
                  <a:pt x="4525033" y="625393"/>
                  <a:pt x="4567830" y="721333"/>
                </a:cubicBezTo>
                <a:cubicBezTo>
                  <a:pt x="4425175" y="724888"/>
                  <a:pt x="4305344" y="731994"/>
                  <a:pt x="4171247" y="792401"/>
                </a:cubicBezTo>
                <a:cubicBezTo>
                  <a:pt x="4239722" y="859916"/>
                  <a:pt x="4322462" y="795955"/>
                  <a:pt x="4376671" y="842148"/>
                </a:cubicBezTo>
                <a:cubicBezTo>
                  <a:pt x="4428027" y="888342"/>
                  <a:pt x="4470824" y="891896"/>
                  <a:pt x="4527887" y="813722"/>
                </a:cubicBezTo>
                <a:cubicBezTo>
                  <a:pt x="4556417" y="774634"/>
                  <a:pt x="4604920" y="778187"/>
                  <a:pt x="4633452" y="799508"/>
                </a:cubicBezTo>
                <a:cubicBezTo>
                  <a:pt x="4781813" y="913216"/>
                  <a:pt x="4778960" y="909662"/>
                  <a:pt x="4947293" y="870576"/>
                </a:cubicBezTo>
                <a:cubicBezTo>
                  <a:pt x="5055712" y="845701"/>
                  <a:pt x="5166983" y="806615"/>
                  <a:pt x="5263988" y="820828"/>
                </a:cubicBezTo>
                <a:cubicBezTo>
                  <a:pt x="5275401" y="867022"/>
                  <a:pt x="5263988" y="888342"/>
                  <a:pt x="5249723" y="895449"/>
                </a:cubicBezTo>
                <a:cubicBezTo>
                  <a:pt x="5021475" y="1005604"/>
                  <a:pt x="4975825" y="1122864"/>
                  <a:pt x="4744723" y="1197485"/>
                </a:cubicBezTo>
                <a:cubicBezTo>
                  <a:pt x="4724751" y="1268552"/>
                  <a:pt x="4807491" y="1275660"/>
                  <a:pt x="4767548" y="1346727"/>
                </a:cubicBezTo>
                <a:cubicBezTo>
                  <a:pt x="4693367" y="1407134"/>
                  <a:pt x="4610627" y="1346727"/>
                  <a:pt x="4539299" y="1421348"/>
                </a:cubicBezTo>
                <a:cubicBezTo>
                  <a:pt x="4550712" y="1471094"/>
                  <a:pt x="4610627" y="1432008"/>
                  <a:pt x="4607773" y="1485309"/>
                </a:cubicBezTo>
                <a:cubicBezTo>
                  <a:pt x="4604920" y="1517288"/>
                  <a:pt x="4593508" y="1527948"/>
                  <a:pt x="4579242" y="1535055"/>
                </a:cubicBezTo>
                <a:cubicBezTo>
                  <a:pt x="4776107" y="1538608"/>
                  <a:pt x="5383820" y="1574142"/>
                  <a:pt x="5278255" y="1609676"/>
                </a:cubicBezTo>
                <a:cubicBezTo>
                  <a:pt x="5418057" y="1698511"/>
                  <a:pt x="5623481" y="1609676"/>
                  <a:pt x="5771843" y="1630997"/>
                </a:cubicBezTo>
                <a:cubicBezTo>
                  <a:pt x="5925911" y="1652316"/>
                  <a:pt x="6171278" y="1719830"/>
                  <a:pt x="6105656" y="1748257"/>
                </a:cubicBezTo>
                <a:cubicBezTo>
                  <a:pt x="6031475" y="1780238"/>
                  <a:pt x="5766136" y="2146235"/>
                  <a:pt x="5691955" y="2167555"/>
                </a:cubicBezTo>
                <a:cubicBezTo>
                  <a:pt x="5606362" y="2188875"/>
                  <a:pt x="5589243" y="2217302"/>
                  <a:pt x="5475118" y="2348776"/>
                </a:cubicBezTo>
                <a:cubicBezTo>
                  <a:pt x="5398085" y="2437610"/>
                  <a:pt x="5709074" y="2238623"/>
                  <a:pt x="5826051" y="2291922"/>
                </a:cubicBezTo>
                <a:cubicBezTo>
                  <a:pt x="5868848" y="2309690"/>
                  <a:pt x="5552153" y="2554872"/>
                  <a:pt x="5552153" y="2597513"/>
                </a:cubicBezTo>
                <a:cubicBezTo>
                  <a:pt x="5549300" y="2640153"/>
                  <a:pt x="5577831" y="2647260"/>
                  <a:pt x="5603508" y="2647260"/>
                </a:cubicBezTo>
                <a:cubicBezTo>
                  <a:pt x="5660571" y="2647260"/>
                  <a:pt x="5640599" y="2686346"/>
                  <a:pt x="5700515" y="2679240"/>
                </a:cubicBezTo>
                <a:cubicBezTo>
                  <a:pt x="5523622" y="2800055"/>
                  <a:pt x="5418057" y="2778734"/>
                  <a:pt x="5246870" y="2888889"/>
                </a:cubicBezTo>
                <a:cubicBezTo>
                  <a:pt x="5164130" y="2942189"/>
                  <a:pt x="4921615" y="3119857"/>
                  <a:pt x="4836022" y="3169605"/>
                </a:cubicBezTo>
                <a:cubicBezTo>
                  <a:pt x="4801785" y="3187371"/>
                  <a:pt x="4758988" y="3173158"/>
                  <a:pt x="4736163" y="3233565"/>
                </a:cubicBezTo>
                <a:cubicBezTo>
                  <a:pt x="4770400" y="3279759"/>
                  <a:pt x="4816050" y="3254885"/>
                  <a:pt x="4853141" y="3233565"/>
                </a:cubicBezTo>
                <a:cubicBezTo>
                  <a:pt x="4944440" y="3176711"/>
                  <a:pt x="4935881" y="3190925"/>
                  <a:pt x="4944440" y="3226459"/>
                </a:cubicBezTo>
                <a:cubicBezTo>
                  <a:pt x="4972972" y="3350827"/>
                  <a:pt x="5044300" y="3308186"/>
                  <a:pt x="5109921" y="3283313"/>
                </a:cubicBezTo>
                <a:cubicBezTo>
                  <a:pt x="5303932" y="3208692"/>
                  <a:pt x="5500797" y="3215799"/>
                  <a:pt x="5694809" y="3141178"/>
                </a:cubicBezTo>
                <a:cubicBezTo>
                  <a:pt x="5714781" y="3134070"/>
                  <a:pt x="5612068" y="3283313"/>
                  <a:pt x="5566419" y="3301079"/>
                </a:cubicBezTo>
                <a:cubicBezTo>
                  <a:pt x="5515063" y="3322399"/>
                  <a:pt x="5452294" y="3311739"/>
                  <a:pt x="5415203" y="3397020"/>
                </a:cubicBezTo>
                <a:cubicBezTo>
                  <a:pt x="5477972" y="3414787"/>
                  <a:pt x="5552153" y="3372147"/>
                  <a:pt x="5612068" y="3432554"/>
                </a:cubicBezTo>
                <a:cubicBezTo>
                  <a:pt x="5469413" y="3528494"/>
                  <a:pt x="5329610" y="3535601"/>
                  <a:pt x="5206927" y="3599562"/>
                </a:cubicBezTo>
                <a:cubicBezTo>
                  <a:pt x="5192661" y="3706163"/>
                  <a:pt x="5272548" y="3663523"/>
                  <a:pt x="5301079" y="3723930"/>
                </a:cubicBezTo>
                <a:cubicBezTo>
                  <a:pt x="5072830" y="3844745"/>
                  <a:pt x="4564977" y="4232062"/>
                  <a:pt x="4507915" y="4306683"/>
                </a:cubicBezTo>
                <a:cubicBezTo>
                  <a:pt x="4390937" y="4463031"/>
                  <a:pt x="3900202" y="4562525"/>
                  <a:pt x="3982942" y="4587399"/>
                </a:cubicBezTo>
                <a:cubicBezTo>
                  <a:pt x="4051417" y="4608719"/>
                  <a:pt x="4119891" y="4587399"/>
                  <a:pt x="4185513" y="4541205"/>
                </a:cubicBezTo>
                <a:cubicBezTo>
                  <a:pt x="4291078" y="4466584"/>
                  <a:pt x="5010062" y="4523438"/>
                  <a:pt x="5212633" y="4455924"/>
                </a:cubicBezTo>
                <a:cubicBezTo>
                  <a:pt x="5241164" y="4445264"/>
                  <a:pt x="5283960" y="4409730"/>
                  <a:pt x="5312492" y="4473691"/>
                </a:cubicBezTo>
                <a:cubicBezTo>
                  <a:pt x="5098508" y="4704659"/>
                  <a:pt x="4833169" y="4654913"/>
                  <a:pt x="4596361" y="4818368"/>
                </a:cubicBezTo>
                <a:cubicBezTo>
                  <a:pt x="4684807" y="4917861"/>
                  <a:pt x="4776107" y="4907202"/>
                  <a:pt x="4873113" y="4885882"/>
                </a:cubicBezTo>
                <a:cubicBezTo>
                  <a:pt x="4895938" y="4878775"/>
                  <a:pt x="4930175" y="4871668"/>
                  <a:pt x="4935881" y="4914309"/>
                </a:cubicBezTo>
                <a:cubicBezTo>
                  <a:pt x="4941587" y="4967609"/>
                  <a:pt x="4898790" y="4978270"/>
                  <a:pt x="4873113" y="5003143"/>
                </a:cubicBezTo>
                <a:cubicBezTo>
                  <a:pt x="4833169" y="5038676"/>
                  <a:pt x="4773254" y="4999590"/>
                  <a:pt x="4721898" y="5095530"/>
                </a:cubicBezTo>
                <a:cubicBezTo>
                  <a:pt x="4873113" y="5067104"/>
                  <a:pt x="4998650" y="5020910"/>
                  <a:pt x="5132745" y="4949842"/>
                </a:cubicBezTo>
                <a:cubicBezTo>
                  <a:pt x="5121333" y="5006696"/>
                  <a:pt x="5081390" y="5035123"/>
                  <a:pt x="5101362" y="5081317"/>
                </a:cubicBezTo>
                <a:cubicBezTo>
                  <a:pt x="5118480" y="5116850"/>
                  <a:pt x="5164130" y="5131063"/>
                  <a:pt x="5138452" y="5198578"/>
                </a:cubicBezTo>
                <a:cubicBezTo>
                  <a:pt x="5067125" y="5273199"/>
                  <a:pt x="4967265" y="5258986"/>
                  <a:pt x="4904497" y="5362033"/>
                </a:cubicBezTo>
                <a:cubicBezTo>
                  <a:pt x="4818903" y="5507721"/>
                  <a:pt x="4684807" y="5564575"/>
                  <a:pt x="4579242" y="5674729"/>
                </a:cubicBezTo>
                <a:cubicBezTo>
                  <a:pt x="4545005" y="5713816"/>
                  <a:pt x="4313903" y="5841738"/>
                  <a:pt x="4253988" y="5884379"/>
                </a:cubicBezTo>
                <a:cubicBezTo>
                  <a:pt x="4168395" y="5944786"/>
                  <a:pt x="4071389" y="5966106"/>
                  <a:pt x="3985795" y="6069153"/>
                </a:cubicBezTo>
                <a:cubicBezTo>
                  <a:pt x="4065682" y="6086921"/>
                  <a:pt x="4134157" y="5990979"/>
                  <a:pt x="4231163" y="6030066"/>
                </a:cubicBezTo>
                <a:cubicBezTo>
                  <a:pt x="4074242" y="6133114"/>
                  <a:pt x="3931586" y="6182861"/>
                  <a:pt x="3814609" y="6317889"/>
                </a:cubicBezTo>
                <a:cubicBezTo>
                  <a:pt x="3800343" y="6335656"/>
                  <a:pt x="3771812" y="6332102"/>
                  <a:pt x="3751840" y="6339209"/>
                </a:cubicBezTo>
                <a:cubicBezTo>
                  <a:pt x="3529298" y="6406723"/>
                  <a:pt x="3309608" y="6467130"/>
                  <a:pt x="3089919" y="6563071"/>
                </a:cubicBezTo>
                <a:cubicBezTo>
                  <a:pt x="3041416" y="6584392"/>
                  <a:pt x="2955823" y="6595052"/>
                  <a:pt x="2961529" y="6662566"/>
                </a:cubicBezTo>
                <a:cubicBezTo>
                  <a:pt x="2972941" y="6765613"/>
                  <a:pt x="3055681" y="6687439"/>
                  <a:pt x="3107038" y="6673226"/>
                </a:cubicBezTo>
                <a:cubicBezTo>
                  <a:pt x="3269664" y="6634138"/>
                  <a:pt x="3432292" y="6570178"/>
                  <a:pt x="3594919" y="6591499"/>
                </a:cubicBezTo>
                <a:cubicBezTo>
                  <a:pt x="3483648" y="6637693"/>
                  <a:pt x="3372376" y="6680332"/>
                  <a:pt x="3261106" y="6726527"/>
                </a:cubicBezTo>
                <a:cubicBezTo>
                  <a:pt x="3386642" y="6705206"/>
                  <a:pt x="3495061" y="6786934"/>
                  <a:pt x="3620597" y="6740740"/>
                </a:cubicBezTo>
                <a:cubicBezTo>
                  <a:pt x="3660541" y="6726527"/>
                  <a:pt x="3700484" y="6765613"/>
                  <a:pt x="3703337" y="6826020"/>
                </a:cubicBezTo>
                <a:cubicBezTo>
                  <a:pt x="3706191" y="6847340"/>
                  <a:pt x="3700484" y="6865108"/>
                  <a:pt x="3689072" y="6879321"/>
                </a:cubicBezTo>
                <a:lnTo>
                  <a:pt x="0" y="6879321"/>
                </a:lnTo>
                <a:close/>
              </a:path>
            </a:pathLst>
          </a:custGeom>
          <a:noFill/>
          <a:extLst>
            <a:ext uri="{909E8E84-426E-40DD-AFC4-6F175D3DCCD1}">
              <a14:hiddenFill xmlns:a14="http://schemas.microsoft.com/office/drawing/2010/main">
                <a:solidFill>
                  <a:srgbClr val="FFFFFF"/>
                </a:solidFill>
              </a14:hiddenFill>
            </a:ext>
          </a:extLst>
        </p:spPr>
      </p:pic>
      <p:sp>
        <p:nvSpPr>
          <p:cNvPr id="3" name="Content Placeholder 2"/>
          <p:cNvSpPr>
            <a:spLocks noGrp="1"/>
          </p:cNvSpPr>
          <p:nvPr>
            <p:ph idx="1"/>
          </p:nvPr>
        </p:nvSpPr>
        <p:spPr>
          <a:xfrm>
            <a:off x="5582093" y="1307804"/>
            <a:ext cx="6337005" cy="5358809"/>
          </a:xfrm>
        </p:spPr>
        <p:txBody>
          <a:bodyPr>
            <a:normAutofit/>
          </a:bodyPr>
          <a:lstStyle/>
          <a:p>
            <a:r>
              <a:rPr lang="en-IE" sz="2000" dirty="0"/>
              <a:t>Information hiding is important for many reasons:</a:t>
            </a:r>
          </a:p>
          <a:p>
            <a:endParaRPr lang="en-IE" sz="2000" dirty="0"/>
          </a:p>
          <a:p>
            <a:pPr marL="914400" lvl="1" indent="-457200">
              <a:buFont typeface="+mj-lt"/>
              <a:buAutoNum type="arabicPeriod"/>
            </a:pPr>
            <a:r>
              <a:rPr lang="en-IE" sz="2000" b="1" dirty="0"/>
              <a:t>Information hiding </a:t>
            </a:r>
            <a:r>
              <a:rPr lang="en-IE" sz="2000" dirty="0"/>
              <a:t>increases software </a:t>
            </a:r>
            <a:r>
              <a:rPr lang="en-IE" sz="2000" b="1" dirty="0"/>
              <a:t>reuse</a:t>
            </a:r>
            <a:r>
              <a:rPr lang="en-IE" sz="2000" dirty="0"/>
              <a:t> because components that aren’t tightly coupled often prove useful in other contexts </a:t>
            </a:r>
            <a:r>
              <a:rPr lang="en-IE" sz="2000" dirty="0" err="1"/>
              <a:t>aswell</a:t>
            </a:r>
            <a:r>
              <a:rPr lang="en-IE" sz="2000" dirty="0"/>
              <a:t> as the ones for which they were developed.</a:t>
            </a:r>
          </a:p>
          <a:p>
            <a:pPr marL="914400" lvl="1" indent="-457200">
              <a:buFont typeface="+mj-lt"/>
              <a:buAutoNum type="arabicPeriod"/>
            </a:pPr>
            <a:r>
              <a:rPr lang="en-IE" sz="2000" dirty="0"/>
              <a:t>It </a:t>
            </a:r>
            <a:r>
              <a:rPr lang="en-IE" sz="2000" b="1" dirty="0"/>
              <a:t>separates</a:t>
            </a:r>
            <a:r>
              <a:rPr lang="en-IE" sz="2000" dirty="0"/>
              <a:t> the components of a system, which allows them to be developed, tested, used, understood, and modified in </a:t>
            </a:r>
            <a:r>
              <a:rPr lang="en-IE" sz="2000" b="1" dirty="0"/>
              <a:t>isolation</a:t>
            </a:r>
            <a:r>
              <a:rPr lang="en-IE" sz="2000" dirty="0"/>
              <a:t>. </a:t>
            </a:r>
          </a:p>
          <a:p>
            <a:pPr marL="914400" lvl="1" indent="-457200">
              <a:buFont typeface="+mj-lt"/>
              <a:buAutoNum type="arabicPeriod"/>
            </a:pPr>
            <a:r>
              <a:rPr lang="en-IE" sz="2000" dirty="0"/>
              <a:t>It makes </a:t>
            </a:r>
            <a:r>
              <a:rPr lang="en-IE" sz="2000" b="1" dirty="0"/>
              <a:t>maintenance</a:t>
            </a:r>
            <a:r>
              <a:rPr lang="en-IE" sz="2000" dirty="0"/>
              <a:t> easier, because components can be understood more quickly and debugged or replaced with little chance of affecting other components. </a:t>
            </a:r>
          </a:p>
          <a:p>
            <a:pPr marL="914400" lvl="1" indent="-457200">
              <a:buFont typeface="+mj-lt"/>
              <a:buAutoNum type="arabicPeriod"/>
            </a:pPr>
            <a:r>
              <a:rPr lang="en-IE" sz="2000" dirty="0"/>
              <a:t>Information hiding is also used to prevent programmers from intentionally or unintentionally </a:t>
            </a:r>
            <a:r>
              <a:rPr lang="en-IE" sz="2000" b="1" dirty="0"/>
              <a:t>changing</a:t>
            </a:r>
            <a:r>
              <a:rPr lang="en-IE" sz="2000" dirty="0"/>
              <a:t> parts of a program. </a:t>
            </a:r>
          </a:p>
        </p:txBody>
      </p:sp>
    </p:spTree>
    <p:extLst>
      <p:ext uri="{BB962C8B-B14F-4D97-AF65-F5344CB8AC3E}">
        <p14:creationId xmlns:p14="http://schemas.microsoft.com/office/powerpoint/2010/main" val="27485635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7568" y="288123"/>
            <a:ext cx="10515600" cy="972787"/>
          </a:xfrm>
        </p:spPr>
        <p:txBody>
          <a:bodyPr>
            <a:normAutofit fontScale="90000"/>
          </a:bodyPr>
          <a:lstStyle/>
          <a:p>
            <a:r>
              <a:rPr lang="en-IE" b="1" dirty="0"/>
              <a:t>How do we implement Information hiding? </a:t>
            </a:r>
            <a:br>
              <a:rPr lang="en-IE" b="1" dirty="0"/>
            </a:br>
            <a:r>
              <a:rPr lang="en-IE" b="1" dirty="0"/>
              <a:t>- Access control modifiers</a:t>
            </a:r>
            <a:endParaRPr lang="en-IE" dirty="0"/>
          </a:p>
        </p:txBody>
      </p:sp>
      <p:sp>
        <p:nvSpPr>
          <p:cNvPr id="3" name="Content Placeholder 2"/>
          <p:cNvSpPr>
            <a:spLocks noGrp="1"/>
          </p:cNvSpPr>
          <p:nvPr>
            <p:ph idx="1"/>
          </p:nvPr>
        </p:nvSpPr>
        <p:spPr>
          <a:xfrm>
            <a:off x="664945" y="1440615"/>
            <a:ext cx="11276846" cy="5123958"/>
          </a:xfrm>
        </p:spPr>
        <p:txBody>
          <a:bodyPr>
            <a:normAutofit/>
          </a:bodyPr>
          <a:lstStyle/>
          <a:p>
            <a:r>
              <a:rPr lang="en-IE" dirty="0"/>
              <a:t>Java has many facilities to help with information hiding. The access control mechanism The </a:t>
            </a:r>
            <a:r>
              <a:rPr lang="fr-FR" dirty="0">
                <a:hlinkClick r:id="rId3"/>
              </a:rPr>
              <a:t>Java Language Specification </a:t>
            </a:r>
            <a:r>
              <a:rPr lang="fr-FR" dirty="0"/>
              <a:t>(</a:t>
            </a:r>
            <a:r>
              <a:rPr lang="fr-FR" dirty="0" err="1"/>
              <a:t>Chapter</a:t>
            </a:r>
            <a:r>
              <a:rPr lang="fr-FR" dirty="0"/>
              <a:t> </a:t>
            </a:r>
            <a:r>
              <a:rPr lang="fr-FR" dirty="0">
                <a:hlinkClick r:id="rId4"/>
              </a:rPr>
              <a:t>6</a:t>
            </a:r>
            <a:r>
              <a:rPr lang="fr-FR" dirty="0"/>
              <a:t>)</a:t>
            </a:r>
            <a:r>
              <a:rPr lang="en-IE" dirty="0"/>
              <a:t> specifies the accessibility of classes, interfaces, and members. </a:t>
            </a:r>
          </a:p>
          <a:p>
            <a:r>
              <a:rPr lang="en-IE" dirty="0"/>
              <a:t>The </a:t>
            </a:r>
            <a:r>
              <a:rPr lang="en-IE" b="1" dirty="0"/>
              <a:t>accessibility</a:t>
            </a:r>
            <a:r>
              <a:rPr lang="en-IE" dirty="0"/>
              <a:t> of an entity is determined by the </a:t>
            </a:r>
            <a:r>
              <a:rPr lang="en-IE" b="1" dirty="0"/>
              <a:t>location</a:t>
            </a:r>
            <a:r>
              <a:rPr lang="en-IE" dirty="0"/>
              <a:t> of its </a:t>
            </a:r>
            <a:r>
              <a:rPr lang="en-IE" b="1" dirty="0"/>
              <a:t>declaration</a:t>
            </a:r>
            <a:r>
              <a:rPr lang="en-IE" dirty="0"/>
              <a:t> and which (if any) of the </a:t>
            </a:r>
            <a:r>
              <a:rPr lang="en-IE" b="1" dirty="0"/>
              <a:t>access modifiers </a:t>
            </a:r>
            <a:r>
              <a:rPr lang="en-IE" dirty="0"/>
              <a:t>(private, protected, and public) is used. </a:t>
            </a:r>
          </a:p>
          <a:p>
            <a:r>
              <a:rPr lang="en-IE" b="1" dirty="0"/>
              <a:t>Proper use of these modifiers is essential to information hiding. </a:t>
            </a:r>
          </a:p>
          <a:p>
            <a:r>
              <a:rPr lang="en-IE" dirty="0"/>
              <a:t>The rule of thumb is simple: make each class or member as </a:t>
            </a:r>
            <a:r>
              <a:rPr lang="en-IE" b="1" dirty="0"/>
              <a:t>inaccessible</a:t>
            </a:r>
            <a:r>
              <a:rPr lang="en-IE" dirty="0"/>
              <a:t> as possible. </a:t>
            </a:r>
          </a:p>
          <a:p>
            <a:pPr lvl="1"/>
            <a:r>
              <a:rPr lang="en-IE" dirty="0"/>
              <a:t>In other words, use the lowest possible access level consistent with the proper functioning of the software that you are writing. </a:t>
            </a:r>
          </a:p>
        </p:txBody>
      </p:sp>
    </p:spTree>
    <p:extLst>
      <p:ext uri="{BB962C8B-B14F-4D97-AF65-F5344CB8AC3E}">
        <p14:creationId xmlns:p14="http://schemas.microsoft.com/office/powerpoint/2010/main" val="13341280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30936" y="502920"/>
            <a:ext cx="3419856" cy="1463040"/>
          </a:xfrm>
        </p:spPr>
        <p:txBody>
          <a:bodyPr anchor="ctr">
            <a:normAutofit/>
          </a:bodyPr>
          <a:lstStyle/>
          <a:p>
            <a:r>
              <a:rPr lang="en-IE" b="1" dirty="0"/>
              <a:t>Access control modifiers</a:t>
            </a:r>
          </a:p>
        </p:txBody>
      </p:sp>
      <p:sp>
        <p:nvSpPr>
          <p:cNvPr id="73" name="sketch line">
            <a:extLst>
              <a:ext uri="{FF2B5EF4-FFF2-40B4-BE49-F238E27FC236}">
                <a16:creationId xmlns:a16="http://schemas.microsoft.com/office/drawing/2014/main" id="{2E92FA66-67D7-4CB4-94D3-E643A9AD4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225296"/>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4666488" y="644288"/>
            <a:ext cx="6982116" cy="1367392"/>
          </a:xfrm>
        </p:spPr>
        <p:txBody>
          <a:bodyPr anchor="ctr">
            <a:normAutofit/>
          </a:bodyPr>
          <a:lstStyle/>
          <a:p>
            <a:r>
              <a:rPr lang="en-IE" sz="2200" dirty="0"/>
              <a:t>Java provides a number of access modifiers to set access levels for classes, variables, methods, and constructors. </a:t>
            </a:r>
          </a:p>
          <a:p>
            <a:r>
              <a:rPr lang="en-IE" sz="2200" dirty="0"/>
              <a:t>The four access levels are:</a:t>
            </a:r>
          </a:p>
        </p:txBody>
      </p:sp>
      <p:pic>
        <p:nvPicPr>
          <p:cNvPr id="1026" name="Picture 2" descr="Access Modifiers in java | atnyla">
            <a:extLst>
              <a:ext uri="{FF2B5EF4-FFF2-40B4-BE49-F238E27FC236}">
                <a16:creationId xmlns:a16="http://schemas.microsoft.com/office/drawing/2014/main" id="{5D870FBF-C84D-4299-9F74-D9D7722B6F11}"/>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183302" y="1965959"/>
            <a:ext cx="9587479" cy="433833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40FC084E-3756-43A5-9799-508B12700810}"/>
              </a:ext>
            </a:extLst>
          </p:cNvPr>
          <p:cNvSpPr txBox="1"/>
          <p:nvPr/>
        </p:nvSpPr>
        <p:spPr>
          <a:xfrm>
            <a:off x="7621734" y="6579503"/>
            <a:ext cx="4252405" cy="261610"/>
          </a:xfrm>
          <a:prstGeom prst="rect">
            <a:avLst/>
          </a:prstGeom>
          <a:noFill/>
        </p:spPr>
        <p:txBody>
          <a:bodyPr wrap="square" rtlCol="0">
            <a:spAutoFit/>
          </a:bodyPr>
          <a:lstStyle/>
          <a:p>
            <a:pPr>
              <a:spcAft>
                <a:spcPts val="600"/>
              </a:spcAft>
            </a:pPr>
            <a:r>
              <a:rPr lang="en-IE" sz="1050" dirty="0">
                <a:hlinkClick r:id="rId4"/>
              </a:rPr>
              <a:t>https://www.atnyla.com/tutorial/access-modifiers-in-java/0/82</a:t>
            </a:r>
            <a:endParaRPr lang="en-IE" sz="1050"/>
          </a:p>
        </p:txBody>
      </p:sp>
    </p:spTree>
    <p:extLst>
      <p:ext uri="{BB962C8B-B14F-4D97-AF65-F5344CB8AC3E}">
        <p14:creationId xmlns:p14="http://schemas.microsoft.com/office/powerpoint/2010/main" val="39534903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C4028FD-8BAA-4A19-BFDE-594D991B75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7407FABC-5008-415F-8E6D-B25356C1C462}"/>
              </a:ext>
            </a:extLst>
          </p:cNvPr>
          <p:cNvGraphicFramePr>
            <a:graphicFrameLocks noGrp="1"/>
          </p:cNvGraphicFramePr>
          <p:nvPr>
            <p:ph idx="1"/>
            <p:extLst>
              <p:ext uri="{D42A27DB-BD31-4B8C-83A1-F6EECF244321}">
                <p14:modId xmlns:p14="http://schemas.microsoft.com/office/powerpoint/2010/main" val="1365599603"/>
              </p:ext>
            </p:extLst>
          </p:nvPr>
        </p:nvGraphicFramePr>
        <p:xfrm>
          <a:off x="86764" y="1028699"/>
          <a:ext cx="11882379" cy="526013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188236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2">
            <a:extLst>
              <a:ext uri="{FF2B5EF4-FFF2-40B4-BE49-F238E27FC236}">
                <a16:creationId xmlns:a16="http://schemas.microsoft.com/office/drawing/2014/main" id="{2F9171A0-C7FC-4928-B98A-3F3BC9A41155}"/>
              </a:ext>
            </a:extLst>
          </p:cNvPr>
          <p:cNvGraphicFramePr>
            <a:graphicFrameLocks noGrp="1"/>
          </p:cNvGraphicFramePr>
          <p:nvPr>
            <p:ph idx="1"/>
            <p:extLst>
              <p:ext uri="{D42A27DB-BD31-4B8C-83A1-F6EECF244321}">
                <p14:modId xmlns:p14="http://schemas.microsoft.com/office/powerpoint/2010/main" val="2475883504"/>
              </p:ext>
            </p:extLst>
          </p:nvPr>
        </p:nvGraphicFramePr>
        <p:xfrm>
          <a:off x="363165" y="783771"/>
          <a:ext cx="11323320" cy="529045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050546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0310" y="278497"/>
            <a:ext cx="10515600" cy="703279"/>
          </a:xfrm>
        </p:spPr>
        <p:txBody>
          <a:bodyPr/>
          <a:lstStyle/>
          <a:p>
            <a:r>
              <a:rPr lang="en-IE" b="1" dirty="0"/>
              <a:t>Access control modifiers</a:t>
            </a:r>
          </a:p>
        </p:txBody>
      </p:sp>
      <p:pic>
        <p:nvPicPr>
          <p:cNvPr id="19458" name="Picture 2" descr="Related 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1966" y="1416351"/>
            <a:ext cx="10408139" cy="35695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278608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11972</TotalTime>
  <Words>2356</Words>
  <Application>Microsoft Office PowerPoint</Application>
  <PresentationFormat>Widescreen</PresentationFormat>
  <Paragraphs>245</Paragraphs>
  <Slides>37</Slides>
  <Notes>31</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37</vt:i4>
      </vt:variant>
    </vt:vector>
  </HeadingPairs>
  <TitlesOfParts>
    <vt:vector size="49" baseType="lpstr">
      <vt:lpstr>Arial</vt:lpstr>
      <vt:lpstr>Calibri</vt:lpstr>
      <vt:lpstr>Calibri Light</vt:lpstr>
      <vt:lpstr>Consolas</vt:lpstr>
      <vt:lpstr>courier</vt:lpstr>
      <vt:lpstr>Courier New</vt:lpstr>
      <vt:lpstr>inherit</vt:lpstr>
      <vt:lpstr>Lucida Grande</vt:lpstr>
      <vt:lpstr>Menlo</vt:lpstr>
      <vt:lpstr>Wingdings</vt:lpstr>
      <vt:lpstr>Wingdings 3</vt:lpstr>
      <vt:lpstr>Office Theme</vt:lpstr>
      <vt:lpstr>Protecting Code &amp; Mutability</vt:lpstr>
      <vt:lpstr>Protect Code</vt:lpstr>
      <vt:lpstr>Information hiding / Encapsulation,</vt:lpstr>
      <vt:lpstr>Information hiding / Encapsulation</vt:lpstr>
      <vt:lpstr>How do we implement Information hiding?  - Access control modifiers</vt:lpstr>
      <vt:lpstr>Access control modifiers</vt:lpstr>
      <vt:lpstr>PowerPoint Presentation</vt:lpstr>
      <vt:lpstr>PowerPoint Presentation</vt:lpstr>
      <vt:lpstr>Access control modifiers</vt:lpstr>
      <vt:lpstr>Why should a developer care about information hiding?</vt:lpstr>
      <vt:lpstr>Why should a developer care about information hiding?</vt:lpstr>
      <vt:lpstr>PowerPoint Presentation</vt:lpstr>
      <vt:lpstr>Immutability in Code..</vt:lpstr>
      <vt:lpstr>Minimising mutability</vt:lpstr>
      <vt:lpstr>Most simple example is the String object. </vt:lpstr>
      <vt:lpstr>Immutable object – String Example</vt:lpstr>
      <vt:lpstr>Immutable object – String Example</vt:lpstr>
      <vt:lpstr>Another String Example…</vt:lpstr>
      <vt:lpstr>String Example</vt:lpstr>
      <vt:lpstr>StringTest.java</vt:lpstr>
      <vt:lpstr>Getters and Setters (Accessors and Mutators)</vt:lpstr>
      <vt:lpstr>Immutable Objects and Classes</vt:lpstr>
      <vt:lpstr>PowerPoint Presentation</vt:lpstr>
      <vt:lpstr>Person Birthday : 10/02/1992</vt:lpstr>
      <vt:lpstr>Defensive Copying</vt:lpstr>
      <vt:lpstr>PowerPoint Presentation</vt:lpstr>
      <vt:lpstr>To make a class immutable, follow these five rules:</vt:lpstr>
      <vt:lpstr>PowerPoint Presentation</vt:lpstr>
      <vt:lpstr>Immutable Objects and Classes</vt:lpstr>
      <vt:lpstr>PowerPoint Presentation</vt:lpstr>
      <vt:lpstr>Student.java</vt:lpstr>
      <vt:lpstr>BirthDate.java </vt:lpstr>
      <vt:lpstr>Test.java</vt:lpstr>
      <vt:lpstr>Why do we need Immutable Objects?</vt:lpstr>
      <vt:lpstr>Advantages of immutable</vt:lpstr>
      <vt:lpstr>Disadvantages of immutable</vt:lpstr>
      <vt:lpstr>Advantages of immutability versus mutability </vt:lpstr>
    </vt:vector>
  </TitlesOfParts>
  <Company>LYIT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Mutability</dc:title>
  <dc:creator>Griffin Maria</dc:creator>
  <cp:lastModifiedBy>Maria Griffin</cp:lastModifiedBy>
  <cp:revision>268</cp:revision>
  <dcterms:created xsi:type="dcterms:W3CDTF">2019-01-08T12:29:27Z</dcterms:created>
  <dcterms:modified xsi:type="dcterms:W3CDTF">2023-03-06T13:15:36Z</dcterms:modified>
</cp:coreProperties>
</file>