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9" r:id="rId4"/>
    <p:sldId id="280" r:id="rId5"/>
    <p:sldId id="281" r:id="rId6"/>
    <p:sldId id="297" r:id="rId7"/>
    <p:sldId id="283" r:id="rId8"/>
    <p:sldId id="298" r:id="rId9"/>
    <p:sldId id="284" r:id="rId10"/>
    <p:sldId id="259" r:id="rId11"/>
    <p:sldId id="260" r:id="rId12"/>
    <p:sldId id="287" r:id="rId13"/>
    <p:sldId id="289" r:id="rId14"/>
    <p:sldId id="277" r:id="rId15"/>
    <p:sldId id="293" r:id="rId16"/>
    <p:sldId id="261" r:id="rId17"/>
    <p:sldId id="271" r:id="rId18"/>
    <p:sldId id="263" r:id="rId19"/>
    <p:sldId id="264" r:id="rId20"/>
    <p:sldId id="265" r:id="rId21"/>
    <p:sldId id="262" r:id="rId22"/>
    <p:sldId id="291" r:id="rId23"/>
    <p:sldId id="296" r:id="rId24"/>
    <p:sldId id="290" r:id="rId25"/>
    <p:sldId id="272" r:id="rId26"/>
    <p:sldId id="274" r:id="rId27"/>
    <p:sldId id="275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13699-BAFA-48FA-A47E-34B01DA14C0F}" v="31" dt="2022-04-25T12:51:2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ffin Maria" userId="c2f771cc-f1e8-4245-98a4-1cbadae260a8" providerId="ADAL" clId="{AFD13699-BAFA-48FA-A47E-34B01DA14C0F}"/>
    <pc:docChg chg="undo custSel addSld delSld modSld sldOrd">
      <pc:chgData name="Griffin Maria" userId="c2f771cc-f1e8-4245-98a4-1cbadae260a8" providerId="ADAL" clId="{AFD13699-BAFA-48FA-A47E-34B01DA14C0F}" dt="2022-04-25T12:55:46.033" v="885" actId="47"/>
      <pc:docMkLst>
        <pc:docMk/>
      </pc:docMkLst>
      <pc:sldChg chg="addSp delSp modSp mod setBg setClrOvrMap">
        <pc:chgData name="Griffin Maria" userId="c2f771cc-f1e8-4245-98a4-1cbadae260a8" providerId="ADAL" clId="{AFD13699-BAFA-48FA-A47E-34B01DA14C0F}" dt="2022-04-25T11:47:05.551" v="32" actId="14100"/>
        <pc:sldMkLst>
          <pc:docMk/>
          <pc:sldMk cId="2100110482" sldId="256"/>
        </pc:sldMkLst>
        <pc:spChg chg="del mod">
          <ac:chgData name="Griffin Maria" userId="c2f771cc-f1e8-4245-98a4-1cbadae260a8" providerId="ADAL" clId="{AFD13699-BAFA-48FA-A47E-34B01DA14C0F}" dt="2022-04-25T11:45:00.628" v="2" actId="478"/>
          <ac:spMkLst>
            <pc:docMk/>
            <pc:sldMk cId="2100110482" sldId="256"/>
            <ac:spMk id="2" creationId="{00000000-0000-0000-0000-000000000000}"/>
          </ac:spMkLst>
        </pc:spChg>
        <pc:spChg chg="mod ord">
          <ac:chgData name="Griffin Maria" userId="c2f771cc-f1e8-4245-98a4-1cbadae260a8" providerId="ADAL" clId="{AFD13699-BAFA-48FA-A47E-34B01DA14C0F}" dt="2022-04-25T11:47:00.191" v="31" actId="26606"/>
          <ac:spMkLst>
            <pc:docMk/>
            <pc:sldMk cId="2100110482" sldId="256"/>
            <ac:spMk id="3" creationId="{00000000-0000-0000-0000-000000000000}"/>
          </ac:spMkLst>
        </pc:spChg>
        <pc:spChg chg="add del mod">
          <ac:chgData name="Griffin Maria" userId="c2f771cc-f1e8-4245-98a4-1cbadae260a8" providerId="ADAL" clId="{AFD13699-BAFA-48FA-A47E-34B01DA14C0F}" dt="2022-04-25T11:45:09.390" v="5" actId="478"/>
          <ac:spMkLst>
            <pc:docMk/>
            <pc:sldMk cId="2100110482" sldId="256"/>
            <ac:spMk id="6" creationId="{33D90921-A055-4E88-8B15-B6AC6624D548}"/>
          </ac:spMkLst>
        </pc:spChg>
        <pc:spChg chg="add del">
          <ac:chgData name="Griffin Maria" userId="c2f771cc-f1e8-4245-98a4-1cbadae260a8" providerId="ADAL" clId="{AFD13699-BAFA-48FA-A47E-34B01DA14C0F}" dt="2022-04-25T11:45:37.403" v="15" actId="26606"/>
          <ac:spMkLst>
            <pc:docMk/>
            <pc:sldMk cId="2100110482" sldId="256"/>
            <ac:spMk id="9" creationId="{71B2258F-86CA-4D4D-8270-BC05FCDEBFB3}"/>
          </ac:spMkLst>
        </pc:spChg>
        <pc:spChg chg="add del">
          <ac:chgData name="Griffin Maria" userId="c2f771cc-f1e8-4245-98a4-1cbadae260a8" providerId="ADAL" clId="{AFD13699-BAFA-48FA-A47E-34B01DA14C0F}" dt="2022-04-25T11:45:37.372" v="14" actId="26606"/>
          <ac:spMkLst>
            <pc:docMk/>
            <pc:sldMk cId="2100110482" sldId="256"/>
            <ac:spMk id="14" creationId="{D38A241E-0395-41E5-8607-BAA2799A4374}"/>
          </ac:spMkLst>
        </pc:spChg>
        <pc:spChg chg="add del">
          <ac:chgData name="Griffin Maria" userId="c2f771cc-f1e8-4245-98a4-1cbadae260a8" providerId="ADAL" clId="{AFD13699-BAFA-48FA-A47E-34B01DA14C0F}" dt="2022-04-25T11:46:16.385" v="22" actId="26606"/>
          <ac:spMkLst>
            <pc:docMk/>
            <pc:sldMk cId="2100110482" sldId="256"/>
            <ac:spMk id="18" creationId="{79F40191-0F44-4FD1-82CC-ACB507C14BE6}"/>
          </ac:spMkLst>
        </pc:spChg>
        <pc:spChg chg="add del">
          <ac:chgData name="Griffin Maria" userId="c2f771cc-f1e8-4245-98a4-1cbadae260a8" providerId="ADAL" clId="{AFD13699-BAFA-48FA-A47E-34B01DA14C0F}" dt="2022-04-25T11:46:16.385" v="22" actId="26606"/>
          <ac:spMkLst>
            <pc:docMk/>
            <pc:sldMk cId="2100110482" sldId="256"/>
            <ac:spMk id="19" creationId="{5A59F003-E00A-43F9-91DC-CC54E3B87466}"/>
          </ac:spMkLst>
        </pc:spChg>
        <pc:spChg chg="add del">
          <ac:chgData name="Griffin Maria" userId="c2f771cc-f1e8-4245-98a4-1cbadae260a8" providerId="ADAL" clId="{AFD13699-BAFA-48FA-A47E-34B01DA14C0F}" dt="2022-04-25T11:46:16.385" v="22" actId="26606"/>
          <ac:spMkLst>
            <pc:docMk/>
            <pc:sldMk cId="2100110482" sldId="256"/>
            <ac:spMk id="20" creationId="{D74A4382-E3AD-430A-9A1F-DFA3E0E77A7D}"/>
          </ac:spMkLst>
        </pc:spChg>
        <pc:spChg chg="add del">
          <ac:chgData name="Griffin Maria" userId="c2f771cc-f1e8-4245-98a4-1cbadae260a8" providerId="ADAL" clId="{AFD13699-BAFA-48FA-A47E-34B01DA14C0F}" dt="2022-04-25T11:46:35.398" v="23" actId="26606"/>
          <ac:spMkLst>
            <pc:docMk/>
            <pc:sldMk cId="2100110482" sldId="256"/>
            <ac:spMk id="25" creationId="{87CC2527-562A-4F69-B487-4371E5B243E7}"/>
          </ac:spMkLst>
        </pc:spChg>
        <pc:spChg chg="add del">
          <ac:chgData name="Griffin Maria" userId="c2f771cc-f1e8-4245-98a4-1cbadae260a8" providerId="ADAL" clId="{AFD13699-BAFA-48FA-A47E-34B01DA14C0F}" dt="2022-04-25T11:47:00.191" v="31" actId="26606"/>
          <ac:spMkLst>
            <pc:docMk/>
            <pc:sldMk cId="2100110482" sldId="256"/>
            <ac:spMk id="32" creationId="{B558F58E-93BA-44A3-BCDA-585AFF2E4F3F}"/>
          </ac:spMkLst>
        </pc:spChg>
        <pc:spChg chg="add">
          <ac:chgData name="Griffin Maria" userId="c2f771cc-f1e8-4245-98a4-1cbadae260a8" providerId="ADAL" clId="{AFD13699-BAFA-48FA-A47E-34B01DA14C0F}" dt="2022-04-25T11:47:00.191" v="31" actId="26606"/>
          <ac:spMkLst>
            <pc:docMk/>
            <pc:sldMk cId="2100110482" sldId="256"/>
            <ac:spMk id="39" creationId="{6CCA5F87-1D1E-45CB-8D83-FC7EEFAD9935}"/>
          </ac:spMkLst>
        </pc:spChg>
        <pc:spChg chg="add">
          <ac:chgData name="Griffin Maria" userId="c2f771cc-f1e8-4245-98a4-1cbadae260a8" providerId="ADAL" clId="{AFD13699-BAFA-48FA-A47E-34B01DA14C0F}" dt="2022-04-25T11:47:00.191" v="31" actId="26606"/>
          <ac:spMkLst>
            <pc:docMk/>
            <pc:sldMk cId="2100110482" sldId="256"/>
            <ac:spMk id="41" creationId="{7CCFC2C6-6238-4A2F-93DE-2ADF74AF635E}"/>
          </ac:spMkLst>
        </pc:spChg>
        <pc:spChg chg="add">
          <ac:chgData name="Griffin Maria" userId="c2f771cc-f1e8-4245-98a4-1cbadae260a8" providerId="ADAL" clId="{AFD13699-BAFA-48FA-A47E-34B01DA14C0F}" dt="2022-04-25T11:47:00.191" v="31" actId="26606"/>
          <ac:spMkLst>
            <pc:docMk/>
            <pc:sldMk cId="2100110482" sldId="256"/>
            <ac:spMk id="43" creationId="{AF2F604E-43BE-4DC3-B983-E071523364F8}"/>
          </ac:spMkLst>
        </pc:spChg>
        <pc:spChg chg="add">
          <ac:chgData name="Griffin Maria" userId="c2f771cc-f1e8-4245-98a4-1cbadae260a8" providerId="ADAL" clId="{AFD13699-BAFA-48FA-A47E-34B01DA14C0F}" dt="2022-04-25T11:47:00.191" v="31" actId="26606"/>
          <ac:spMkLst>
            <pc:docMk/>
            <pc:sldMk cId="2100110482" sldId="256"/>
            <ac:spMk id="45" creationId="{08C9B587-E65E-4B52-B37C-ABEBB6E87928}"/>
          </ac:spMkLst>
        </pc:spChg>
        <pc:picChg chg="add del mod ord">
          <ac:chgData name="Griffin Maria" userId="c2f771cc-f1e8-4245-98a4-1cbadae260a8" providerId="ADAL" clId="{AFD13699-BAFA-48FA-A47E-34B01DA14C0F}" dt="2022-04-25T11:47:05.551" v="32" actId="14100"/>
          <ac:picMkLst>
            <pc:docMk/>
            <pc:sldMk cId="2100110482" sldId="256"/>
            <ac:picMk id="4" creationId="{00000000-0000-0000-0000-000000000000}"/>
          </ac:picMkLst>
        </pc:picChg>
        <pc:cxnChg chg="add del">
          <ac:chgData name="Griffin Maria" userId="c2f771cc-f1e8-4245-98a4-1cbadae260a8" providerId="ADAL" clId="{AFD13699-BAFA-48FA-A47E-34B01DA14C0F}" dt="2022-04-25T11:45:37.372" v="14" actId="26606"/>
          <ac:cxnSpMkLst>
            <pc:docMk/>
            <pc:sldMk cId="2100110482" sldId="256"/>
            <ac:cxnSpMk id="16" creationId="{CE352288-84AD-4CA8-BCD5-76C29D34E1DB}"/>
          </ac:cxnSpMkLst>
        </pc:cxnChg>
        <pc:cxnChg chg="add del">
          <ac:chgData name="Griffin Maria" userId="c2f771cc-f1e8-4245-98a4-1cbadae260a8" providerId="ADAL" clId="{AFD13699-BAFA-48FA-A47E-34B01DA14C0F}" dt="2022-04-25T11:46:35.398" v="23" actId="26606"/>
          <ac:cxnSpMkLst>
            <pc:docMk/>
            <pc:sldMk cId="2100110482" sldId="256"/>
            <ac:cxnSpMk id="27" creationId="{BCDAEC91-5BCE-4B55-9CC0-43EF94CB734B}"/>
          </ac:cxnSpMkLst>
        </pc:cxnChg>
        <pc:cxnChg chg="add del">
          <ac:chgData name="Griffin Maria" userId="c2f771cc-f1e8-4245-98a4-1cbadae260a8" providerId="ADAL" clId="{AFD13699-BAFA-48FA-A47E-34B01DA14C0F}" dt="2022-04-25T11:47:00.191" v="31" actId="26606"/>
          <ac:cxnSpMkLst>
            <pc:docMk/>
            <pc:sldMk cId="2100110482" sldId="256"/>
            <ac:cxnSpMk id="34" creationId="{BCD0BBC1-A7D4-445D-98AC-95A6A45D8EBB}"/>
          </ac:cxnSpMkLst>
        </pc:cxnChg>
      </pc:sldChg>
      <pc:sldChg chg="del">
        <pc:chgData name="Griffin Maria" userId="c2f771cc-f1e8-4245-98a4-1cbadae260a8" providerId="ADAL" clId="{AFD13699-BAFA-48FA-A47E-34B01DA14C0F}" dt="2022-04-25T12:29:34.214" v="495" actId="47"/>
        <pc:sldMkLst>
          <pc:docMk/>
          <pc:sldMk cId="1728360614" sldId="257"/>
        </pc:sldMkLst>
      </pc:sldChg>
      <pc:sldChg chg="addSp modSp mod setBg">
        <pc:chgData name="Griffin Maria" userId="c2f771cc-f1e8-4245-98a4-1cbadae260a8" providerId="ADAL" clId="{AFD13699-BAFA-48FA-A47E-34B01DA14C0F}" dt="2022-04-25T12:40:21.410" v="649" actId="12"/>
        <pc:sldMkLst>
          <pc:docMk/>
          <pc:sldMk cId="3587157300" sldId="259"/>
        </pc:sldMkLst>
        <pc:spChg chg="mod">
          <ac:chgData name="Griffin Maria" userId="c2f771cc-f1e8-4245-98a4-1cbadae260a8" providerId="ADAL" clId="{AFD13699-BAFA-48FA-A47E-34B01DA14C0F}" dt="2022-04-25T11:58:00.569" v="88" actId="26606"/>
          <ac:spMkLst>
            <pc:docMk/>
            <pc:sldMk cId="3587157300" sldId="259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40:21.410" v="649" actId="12"/>
          <ac:spMkLst>
            <pc:docMk/>
            <pc:sldMk cId="3587157300" sldId="259"/>
            <ac:spMk id="3" creationId="{00000000-0000-0000-0000-000000000000}"/>
          </ac:spMkLst>
        </pc:spChg>
        <pc:picChg chg="add mod">
          <ac:chgData name="Griffin Maria" userId="c2f771cc-f1e8-4245-98a4-1cbadae260a8" providerId="ADAL" clId="{AFD13699-BAFA-48FA-A47E-34B01DA14C0F}" dt="2022-04-25T11:58:03.800" v="89" actId="14100"/>
          <ac:picMkLst>
            <pc:docMk/>
            <pc:sldMk cId="3587157300" sldId="259"/>
            <ac:picMk id="5" creationId="{F9941EA8-DEAF-718F-7858-99E4995CD85A}"/>
          </ac:picMkLst>
        </pc:picChg>
        <pc:cxnChg chg="add">
          <ac:chgData name="Griffin Maria" userId="c2f771cc-f1e8-4245-98a4-1cbadae260a8" providerId="ADAL" clId="{AFD13699-BAFA-48FA-A47E-34B01DA14C0F}" dt="2022-04-25T11:58:00.569" v="88" actId="26606"/>
          <ac:cxnSpMkLst>
            <pc:docMk/>
            <pc:sldMk cId="3587157300" sldId="259"/>
            <ac:cxnSpMk id="9" creationId="{A7F400EE-A8A5-48AF-B4D6-291B52C6F0B0}"/>
          </ac:cxnSpMkLst>
        </pc:cxnChg>
      </pc:sldChg>
      <pc:sldChg chg="addSp modSp mod setBg">
        <pc:chgData name="Griffin Maria" userId="c2f771cc-f1e8-4245-98a4-1cbadae260a8" providerId="ADAL" clId="{AFD13699-BAFA-48FA-A47E-34B01DA14C0F}" dt="2022-04-25T12:40:57.417" v="654" actId="20577"/>
        <pc:sldMkLst>
          <pc:docMk/>
          <pc:sldMk cId="3931733736" sldId="260"/>
        </pc:sldMkLst>
        <pc:spChg chg="mod">
          <ac:chgData name="Griffin Maria" userId="c2f771cc-f1e8-4245-98a4-1cbadae260a8" providerId="ADAL" clId="{AFD13699-BAFA-48FA-A47E-34B01DA14C0F}" dt="2022-04-25T12:01:19.418" v="102" actId="14100"/>
          <ac:spMkLst>
            <pc:docMk/>
            <pc:sldMk cId="3931733736" sldId="260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40:57.417" v="654" actId="20577"/>
          <ac:spMkLst>
            <pc:docMk/>
            <pc:sldMk cId="3931733736" sldId="260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01:04.267" v="97" actId="26606"/>
          <ac:spMkLst>
            <pc:docMk/>
            <pc:sldMk cId="3931733736" sldId="260"/>
            <ac:spMk id="71" creationId="{D009D6D5-DAC2-4A8B-A17A-E206B9012D09}"/>
          </ac:spMkLst>
        </pc:spChg>
        <pc:picChg chg="add mod">
          <ac:chgData name="Griffin Maria" userId="c2f771cc-f1e8-4245-98a4-1cbadae260a8" providerId="ADAL" clId="{AFD13699-BAFA-48FA-A47E-34B01DA14C0F}" dt="2022-04-25T12:01:11.380" v="99" actId="1076"/>
          <ac:picMkLst>
            <pc:docMk/>
            <pc:sldMk cId="3931733736" sldId="260"/>
            <ac:picMk id="1026" creationId="{771725CB-20F9-4FD8-961B-9856F85B1B8C}"/>
          </ac:picMkLst>
        </pc:picChg>
      </pc:sldChg>
      <pc:sldChg chg="addSp delSp modSp mod">
        <pc:chgData name="Griffin Maria" userId="c2f771cc-f1e8-4245-98a4-1cbadae260a8" providerId="ADAL" clId="{AFD13699-BAFA-48FA-A47E-34B01DA14C0F}" dt="2022-04-25T12:13:26.906" v="139" actId="13822"/>
        <pc:sldMkLst>
          <pc:docMk/>
          <pc:sldMk cId="1106113372" sldId="261"/>
        </pc:sldMkLst>
        <pc:spChg chg="del">
          <ac:chgData name="Griffin Maria" userId="c2f771cc-f1e8-4245-98a4-1cbadae260a8" providerId="ADAL" clId="{AFD13699-BAFA-48FA-A47E-34B01DA14C0F}" dt="2022-04-25T12:12:48.907" v="132" actId="26606"/>
          <ac:spMkLst>
            <pc:docMk/>
            <pc:sldMk cId="1106113372" sldId="261"/>
            <ac:spMk id="3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13:26.906" v="139" actId="13822"/>
          <ac:spMkLst>
            <pc:docMk/>
            <pc:sldMk cId="1106113372" sldId="261"/>
            <ac:spMk id="4" creationId="{00000000-0000-0000-0000-000000000000}"/>
          </ac:spMkLst>
        </pc:spChg>
        <pc:graphicFrameChg chg="add mod modGraphic">
          <ac:chgData name="Griffin Maria" userId="c2f771cc-f1e8-4245-98a4-1cbadae260a8" providerId="ADAL" clId="{AFD13699-BAFA-48FA-A47E-34B01DA14C0F}" dt="2022-04-25T12:13:06.700" v="136" actId="113"/>
          <ac:graphicFrameMkLst>
            <pc:docMk/>
            <pc:sldMk cId="1106113372" sldId="261"/>
            <ac:graphicFrameMk id="6" creationId="{6714EE54-27AC-CA75-1056-87AAD00C85DF}"/>
          </ac:graphicFrameMkLst>
        </pc:graphicFrameChg>
      </pc:sldChg>
      <pc:sldChg chg="addSp modSp mod setBg">
        <pc:chgData name="Griffin Maria" userId="c2f771cc-f1e8-4245-98a4-1cbadae260a8" providerId="ADAL" clId="{AFD13699-BAFA-48FA-A47E-34B01DA14C0F}" dt="2022-04-25T12:14:56.578" v="182" actId="113"/>
        <pc:sldMkLst>
          <pc:docMk/>
          <pc:sldMk cId="3240734879" sldId="262"/>
        </pc:sldMkLst>
        <pc:spChg chg="mod">
          <ac:chgData name="Griffin Maria" userId="c2f771cc-f1e8-4245-98a4-1cbadae260a8" providerId="ADAL" clId="{AFD13699-BAFA-48FA-A47E-34B01DA14C0F}" dt="2022-04-25T12:14:38.758" v="175" actId="26606"/>
          <ac:spMkLst>
            <pc:docMk/>
            <pc:sldMk cId="3240734879" sldId="262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14:56.578" v="182" actId="113"/>
          <ac:spMkLst>
            <pc:docMk/>
            <pc:sldMk cId="3240734879" sldId="262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14:38.758" v="175" actId="26606"/>
          <ac:spMkLst>
            <pc:docMk/>
            <pc:sldMk cId="3240734879" sldId="262"/>
            <ac:spMk id="8" creationId="{C9A36457-A5F4-4103-A443-02581C09185B}"/>
          </ac:spMkLst>
        </pc:spChg>
        <pc:spChg chg="add">
          <ac:chgData name="Griffin Maria" userId="c2f771cc-f1e8-4245-98a4-1cbadae260a8" providerId="ADAL" clId="{AFD13699-BAFA-48FA-A47E-34B01DA14C0F}" dt="2022-04-25T12:14:38.758" v="175" actId="26606"/>
          <ac:spMkLst>
            <pc:docMk/>
            <pc:sldMk cId="3240734879" sldId="262"/>
            <ac:spMk id="10" creationId="{DC5FB7E8-B636-40FA-BE8D-48145C0F5C57}"/>
          </ac:spMkLst>
        </pc:spChg>
        <pc:spChg chg="add">
          <ac:chgData name="Griffin Maria" userId="c2f771cc-f1e8-4245-98a4-1cbadae260a8" providerId="ADAL" clId="{AFD13699-BAFA-48FA-A47E-34B01DA14C0F}" dt="2022-04-25T12:14:38.758" v="175" actId="26606"/>
          <ac:spMkLst>
            <pc:docMk/>
            <pc:sldMk cId="3240734879" sldId="262"/>
            <ac:spMk id="12" creationId="{142DCE2C-2863-46FA-9BE7-24365A24D9BA}"/>
          </ac:spMkLst>
        </pc:spChg>
      </pc:sldChg>
      <pc:sldChg chg="addSp delSp modSp mod ord setBg">
        <pc:chgData name="Griffin Maria" userId="c2f771cc-f1e8-4245-98a4-1cbadae260a8" providerId="ADAL" clId="{AFD13699-BAFA-48FA-A47E-34B01DA14C0F}" dt="2022-04-25T12:52:39.045" v="848"/>
        <pc:sldMkLst>
          <pc:docMk/>
          <pc:sldMk cId="1784624770" sldId="263"/>
        </pc:sldMkLst>
        <pc:spChg chg="add del">
          <ac:chgData name="Griffin Maria" userId="c2f771cc-f1e8-4245-98a4-1cbadae260a8" providerId="ADAL" clId="{AFD13699-BAFA-48FA-A47E-34B01DA14C0F}" dt="2022-04-25T12:15:23.213" v="187" actId="26606"/>
          <ac:spMkLst>
            <pc:docMk/>
            <pc:sldMk cId="1784624770" sldId="263"/>
            <ac:spMk id="3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15:23.213" v="187" actId="26606"/>
          <ac:spMkLst>
            <pc:docMk/>
            <pc:sldMk cId="1784624770" sldId="263"/>
            <ac:spMk id="4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2:15:18.620" v="184" actId="26606"/>
          <ac:spMkLst>
            <pc:docMk/>
            <pc:sldMk cId="1784624770" sldId="263"/>
            <ac:spMk id="11" creationId="{B50AB553-2A96-4A92-96F2-93548E096954}"/>
          </ac:spMkLst>
        </pc:spChg>
        <pc:spChg chg="add del">
          <ac:chgData name="Griffin Maria" userId="c2f771cc-f1e8-4245-98a4-1cbadae260a8" providerId="ADAL" clId="{AFD13699-BAFA-48FA-A47E-34B01DA14C0F}" dt="2022-04-25T12:15:23.203" v="186" actId="26606"/>
          <ac:spMkLst>
            <pc:docMk/>
            <pc:sldMk cId="1784624770" sldId="263"/>
            <ac:spMk id="13" creationId="{00000000-0000-0000-0000-000000000000}"/>
          </ac:spMkLst>
        </pc:spChg>
        <pc:spChg chg="add mod">
          <ac:chgData name="Griffin Maria" userId="c2f771cc-f1e8-4245-98a4-1cbadae260a8" providerId="ADAL" clId="{AFD13699-BAFA-48FA-A47E-34B01DA14C0F}" dt="2022-04-25T12:16:04.543" v="203" actId="20577"/>
          <ac:spMkLst>
            <pc:docMk/>
            <pc:sldMk cId="1784624770" sldId="263"/>
            <ac:spMk id="16" creationId="{00000000-0000-0000-0000-000000000000}"/>
          </ac:spMkLst>
        </pc:spChg>
        <pc:graphicFrameChg chg="add del">
          <ac:chgData name="Griffin Maria" userId="c2f771cc-f1e8-4245-98a4-1cbadae260a8" providerId="ADAL" clId="{AFD13699-BAFA-48FA-A47E-34B01DA14C0F}" dt="2022-04-25T12:15:18.620" v="184" actId="26606"/>
          <ac:graphicFrameMkLst>
            <pc:docMk/>
            <pc:sldMk cId="1784624770" sldId="263"/>
            <ac:graphicFrameMk id="6" creationId="{FDB43F01-A0B1-8869-905B-E5BBF4E2A30C}"/>
          </ac:graphicFrameMkLst>
        </pc:graphicFrameChg>
        <pc:picChg chg="add del">
          <ac:chgData name="Griffin Maria" userId="c2f771cc-f1e8-4245-98a4-1cbadae260a8" providerId="ADAL" clId="{AFD13699-BAFA-48FA-A47E-34B01DA14C0F}" dt="2022-04-25T12:15:18.620" v="184" actId="26606"/>
          <ac:picMkLst>
            <pc:docMk/>
            <pc:sldMk cId="1784624770" sldId="263"/>
            <ac:picMk id="7" creationId="{A21162AE-9393-1F85-454C-F3F0B787A190}"/>
          </ac:picMkLst>
        </pc:picChg>
        <pc:picChg chg="add del">
          <ac:chgData name="Griffin Maria" userId="c2f771cc-f1e8-4245-98a4-1cbadae260a8" providerId="ADAL" clId="{AFD13699-BAFA-48FA-A47E-34B01DA14C0F}" dt="2022-04-25T12:15:23.203" v="186" actId="26606"/>
          <ac:picMkLst>
            <pc:docMk/>
            <pc:sldMk cId="1784624770" sldId="263"/>
            <ac:picMk id="14" creationId="{BC353E9C-2936-BDE1-DDB8-004C440B1C37}"/>
          </ac:picMkLst>
        </pc:picChg>
        <pc:picChg chg="add">
          <ac:chgData name="Griffin Maria" userId="c2f771cc-f1e8-4245-98a4-1cbadae260a8" providerId="ADAL" clId="{AFD13699-BAFA-48FA-A47E-34B01DA14C0F}" dt="2022-04-25T12:15:23.213" v="187" actId="26606"/>
          <ac:picMkLst>
            <pc:docMk/>
            <pc:sldMk cId="1784624770" sldId="263"/>
            <ac:picMk id="17" creationId="{1321EE60-0410-8DC5-D955-2A250C2EC245}"/>
          </ac:picMkLst>
        </pc:picChg>
        <pc:cxnChg chg="add del">
          <ac:chgData name="Griffin Maria" userId="c2f771cc-f1e8-4245-98a4-1cbadae260a8" providerId="ADAL" clId="{AFD13699-BAFA-48FA-A47E-34B01DA14C0F}" dt="2022-04-25T12:15:23.203" v="186" actId="26606"/>
          <ac:cxnSpMkLst>
            <pc:docMk/>
            <pc:sldMk cId="1784624770" sldId="263"/>
            <ac:cxnSpMk id="10" creationId="{A7F400EE-A8A5-48AF-B4D6-291B52C6F0B0}"/>
          </ac:cxnSpMkLst>
        </pc:cxnChg>
        <pc:cxnChg chg="add">
          <ac:chgData name="Griffin Maria" userId="c2f771cc-f1e8-4245-98a4-1cbadae260a8" providerId="ADAL" clId="{AFD13699-BAFA-48FA-A47E-34B01DA14C0F}" dt="2022-04-25T12:15:23.213" v="187" actId="26606"/>
          <ac:cxnSpMkLst>
            <pc:docMk/>
            <pc:sldMk cId="1784624770" sldId="263"/>
            <ac:cxnSpMk id="18" creationId="{A7F400EE-A8A5-48AF-B4D6-291B52C6F0B0}"/>
          </ac:cxnSpMkLst>
        </pc:cxnChg>
      </pc:sldChg>
      <pc:sldChg chg="addSp modSp mod setBg">
        <pc:chgData name="Griffin Maria" userId="c2f771cc-f1e8-4245-98a4-1cbadae260a8" providerId="ADAL" clId="{AFD13699-BAFA-48FA-A47E-34B01DA14C0F}" dt="2022-04-25T12:43:47.553" v="809" actId="20577"/>
        <pc:sldMkLst>
          <pc:docMk/>
          <pc:sldMk cId="4127929159" sldId="264"/>
        </pc:sldMkLst>
        <pc:spChg chg="mod ord">
          <ac:chgData name="Griffin Maria" userId="c2f771cc-f1e8-4245-98a4-1cbadae260a8" providerId="ADAL" clId="{AFD13699-BAFA-48FA-A47E-34B01DA14C0F}" dt="2022-04-25T12:43:47.553" v="809" actId="20577"/>
          <ac:spMkLst>
            <pc:docMk/>
            <pc:sldMk cId="4127929159" sldId="264"/>
            <ac:spMk id="3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16:40.059" v="208" actId="1076"/>
          <ac:spMkLst>
            <pc:docMk/>
            <pc:sldMk cId="4127929159" sldId="264"/>
            <ac:spMk id="4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16:34.688" v="206" actId="26606"/>
          <ac:spMkLst>
            <pc:docMk/>
            <pc:sldMk cId="4127929159" sldId="264"/>
            <ac:spMk id="10" creationId="{5D13CC36-B950-4F02-9BAF-9A7EB267398C}"/>
          </ac:spMkLst>
        </pc:spChg>
        <pc:spChg chg="add">
          <ac:chgData name="Griffin Maria" userId="c2f771cc-f1e8-4245-98a4-1cbadae260a8" providerId="ADAL" clId="{AFD13699-BAFA-48FA-A47E-34B01DA14C0F}" dt="2022-04-25T12:16:34.688" v="206" actId="26606"/>
          <ac:spMkLst>
            <pc:docMk/>
            <pc:sldMk cId="4127929159" sldId="264"/>
            <ac:spMk id="12" creationId="{D1BDED99-B35B-4FEE-A274-8E8DB6FEEECF}"/>
          </ac:spMkLst>
        </pc:spChg>
        <pc:picChg chg="add">
          <ac:chgData name="Griffin Maria" userId="c2f771cc-f1e8-4245-98a4-1cbadae260a8" providerId="ADAL" clId="{AFD13699-BAFA-48FA-A47E-34B01DA14C0F}" dt="2022-04-25T12:16:34.688" v="206" actId="26606"/>
          <ac:picMkLst>
            <pc:docMk/>
            <pc:sldMk cId="4127929159" sldId="264"/>
            <ac:picMk id="6" creationId="{ABFA0EA8-CECC-68DC-762F-4CCEE46BF7E2}"/>
          </ac:picMkLst>
        </pc:picChg>
      </pc:sldChg>
      <pc:sldChg chg="addSp delSp modSp mod setBg">
        <pc:chgData name="Griffin Maria" userId="c2f771cc-f1e8-4245-98a4-1cbadae260a8" providerId="ADAL" clId="{AFD13699-BAFA-48FA-A47E-34B01DA14C0F}" dt="2022-04-25T12:44:36.574" v="827" actId="14100"/>
        <pc:sldMkLst>
          <pc:docMk/>
          <pc:sldMk cId="2228520704" sldId="265"/>
        </pc:sldMkLst>
        <pc:spChg chg="mod">
          <ac:chgData name="Griffin Maria" userId="c2f771cc-f1e8-4245-98a4-1cbadae260a8" providerId="ADAL" clId="{AFD13699-BAFA-48FA-A47E-34B01DA14C0F}" dt="2022-04-25T12:18:41.971" v="252" actId="14100"/>
          <ac:spMkLst>
            <pc:docMk/>
            <pc:sldMk cId="2228520704" sldId="265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44:22.421" v="826" actId="20577"/>
          <ac:spMkLst>
            <pc:docMk/>
            <pc:sldMk cId="2228520704" sldId="265"/>
            <ac:spMk id="3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2:16:55.346" v="214" actId="26606"/>
          <ac:spMkLst>
            <pc:docMk/>
            <pc:sldMk cId="2228520704" sldId="265"/>
            <ac:spMk id="9" creationId="{5D13CC36-B950-4F02-9BAF-9A7EB267398C}"/>
          </ac:spMkLst>
        </pc:spChg>
        <pc:spChg chg="add del">
          <ac:chgData name="Griffin Maria" userId="c2f771cc-f1e8-4245-98a4-1cbadae260a8" providerId="ADAL" clId="{AFD13699-BAFA-48FA-A47E-34B01DA14C0F}" dt="2022-04-25T12:16:55.346" v="214" actId="26606"/>
          <ac:spMkLst>
            <pc:docMk/>
            <pc:sldMk cId="2228520704" sldId="265"/>
            <ac:spMk id="11" creationId="{D1BDED99-B35B-4FEE-A274-8E8DB6FEEECF}"/>
          </ac:spMkLst>
        </pc:spChg>
        <pc:spChg chg="add del">
          <ac:chgData name="Griffin Maria" userId="c2f771cc-f1e8-4245-98a4-1cbadae260a8" providerId="ADAL" clId="{AFD13699-BAFA-48FA-A47E-34B01DA14C0F}" dt="2022-04-25T12:18:23.157" v="241" actId="26606"/>
          <ac:spMkLst>
            <pc:docMk/>
            <pc:sldMk cId="2228520704" sldId="265"/>
            <ac:spMk id="13" creationId="{5D13CC36-B950-4F02-9BAF-9A7EB267398C}"/>
          </ac:spMkLst>
        </pc:spChg>
        <pc:spChg chg="add del">
          <ac:chgData name="Griffin Maria" userId="c2f771cc-f1e8-4245-98a4-1cbadae260a8" providerId="ADAL" clId="{AFD13699-BAFA-48FA-A47E-34B01DA14C0F}" dt="2022-04-25T12:18:23.157" v="241" actId="26606"/>
          <ac:spMkLst>
            <pc:docMk/>
            <pc:sldMk cId="2228520704" sldId="265"/>
            <ac:spMk id="14" creationId="{D1BDED99-B35B-4FEE-A274-8E8DB6FEEECF}"/>
          </ac:spMkLst>
        </pc:spChg>
        <pc:spChg chg="add">
          <ac:chgData name="Griffin Maria" userId="c2f771cc-f1e8-4245-98a4-1cbadae260a8" providerId="ADAL" clId="{AFD13699-BAFA-48FA-A47E-34B01DA14C0F}" dt="2022-04-25T12:18:23.157" v="241" actId="26606"/>
          <ac:spMkLst>
            <pc:docMk/>
            <pc:sldMk cId="2228520704" sldId="265"/>
            <ac:spMk id="20" creationId="{D009D6D5-DAC2-4A8B-A17A-E206B9012D09}"/>
          </ac:spMkLst>
        </pc:spChg>
        <pc:picChg chg="add del">
          <ac:chgData name="Griffin Maria" userId="c2f771cc-f1e8-4245-98a4-1cbadae260a8" providerId="ADAL" clId="{AFD13699-BAFA-48FA-A47E-34B01DA14C0F}" dt="2022-04-25T12:16:55.346" v="214" actId="26606"/>
          <ac:picMkLst>
            <pc:docMk/>
            <pc:sldMk cId="2228520704" sldId="265"/>
            <ac:picMk id="5" creationId="{51074D29-6C23-0B25-A15D-D30251EB99DC}"/>
          </ac:picMkLst>
        </pc:picChg>
        <pc:picChg chg="add mod ord">
          <ac:chgData name="Griffin Maria" userId="c2f771cc-f1e8-4245-98a4-1cbadae260a8" providerId="ADAL" clId="{AFD13699-BAFA-48FA-A47E-34B01DA14C0F}" dt="2022-04-25T12:44:36.574" v="827" actId="14100"/>
          <ac:picMkLst>
            <pc:docMk/>
            <pc:sldMk cId="2228520704" sldId="265"/>
            <ac:picMk id="15" creationId="{3EBC3781-B13B-D370-15EC-41E6CB07C16E}"/>
          </ac:picMkLst>
        </pc:picChg>
      </pc:sldChg>
      <pc:sldChg chg="add del">
        <pc:chgData name="Griffin Maria" userId="c2f771cc-f1e8-4245-98a4-1cbadae260a8" providerId="ADAL" clId="{AFD13699-BAFA-48FA-A47E-34B01DA14C0F}" dt="2022-04-25T12:19:48.981" v="255" actId="47"/>
        <pc:sldMkLst>
          <pc:docMk/>
          <pc:sldMk cId="2942955551" sldId="269"/>
        </pc:sldMkLst>
      </pc:sldChg>
      <pc:sldChg chg="modSp mod">
        <pc:chgData name="Griffin Maria" userId="c2f771cc-f1e8-4245-98a4-1cbadae260a8" providerId="ADAL" clId="{AFD13699-BAFA-48FA-A47E-34B01DA14C0F}" dt="2022-04-25T12:20:35.829" v="262" actId="1076"/>
        <pc:sldMkLst>
          <pc:docMk/>
          <pc:sldMk cId="616201113" sldId="271"/>
        </pc:sldMkLst>
        <pc:spChg chg="mod">
          <ac:chgData name="Griffin Maria" userId="c2f771cc-f1e8-4245-98a4-1cbadae260a8" providerId="ADAL" clId="{AFD13699-BAFA-48FA-A47E-34B01DA14C0F}" dt="2022-04-25T12:20:16.219" v="256" actId="1076"/>
          <ac:spMkLst>
            <pc:docMk/>
            <pc:sldMk cId="616201113" sldId="271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20:31.517" v="261" actId="5793"/>
          <ac:spMkLst>
            <pc:docMk/>
            <pc:sldMk cId="616201113" sldId="271"/>
            <ac:spMk id="3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20:35.829" v="262" actId="1076"/>
          <ac:spMkLst>
            <pc:docMk/>
            <pc:sldMk cId="616201113" sldId="271"/>
            <ac:spMk id="5" creationId="{00000000-0000-0000-0000-000000000000}"/>
          </ac:spMkLst>
        </pc:spChg>
      </pc:sldChg>
      <pc:sldChg chg="ord">
        <pc:chgData name="Griffin Maria" userId="c2f771cc-f1e8-4245-98a4-1cbadae260a8" providerId="ADAL" clId="{AFD13699-BAFA-48FA-A47E-34B01DA14C0F}" dt="2022-04-25T12:21:19.339" v="264"/>
        <pc:sldMkLst>
          <pc:docMk/>
          <pc:sldMk cId="898847785" sldId="272"/>
        </pc:sldMkLst>
      </pc:sldChg>
      <pc:sldChg chg="addSp delSp modSp mod setBg setClrOvrMap">
        <pc:chgData name="Griffin Maria" userId="c2f771cc-f1e8-4245-98a4-1cbadae260a8" providerId="ADAL" clId="{AFD13699-BAFA-48FA-A47E-34B01DA14C0F}" dt="2022-04-25T11:49:27.246" v="47" actId="403"/>
        <pc:sldMkLst>
          <pc:docMk/>
          <pc:sldMk cId="2109508733" sldId="273"/>
        </pc:sldMkLst>
        <pc:spChg chg="mod">
          <ac:chgData name="Griffin Maria" userId="c2f771cc-f1e8-4245-98a4-1cbadae260a8" providerId="ADAL" clId="{AFD13699-BAFA-48FA-A47E-34B01DA14C0F}" dt="2022-04-25T11:47:46.415" v="37" actId="14100"/>
          <ac:spMkLst>
            <pc:docMk/>
            <pc:sldMk cId="2109508733" sldId="273"/>
            <ac:spMk id="2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1:47:39.510" v="35" actId="26606"/>
          <ac:spMkLst>
            <pc:docMk/>
            <pc:sldMk cId="2109508733" sldId="273"/>
            <ac:spMk id="3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1:47:39.500" v="34" actId="26606"/>
          <ac:spMkLst>
            <pc:docMk/>
            <pc:sldMk cId="2109508733" sldId="273"/>
            <ac:spMk id="10" creationId="{9228552E-C8B1-4A80-8448-0787CE0FC704}"/>
          </ac:spMkLst>
        </pc:spChg>
        <pc:spChg chg="add mod">
          <ac:chgData name="Griffin Maria" userId="c2f771cc-f1e8-4245-98a4-1cbadae260a8" providerId="ADAL" clId="{AFD13699-BAFA-48FA-A47E-34B01DA14C0F}" dt="2022-04-25T11:49:27.246" v="47" actId="403"/>
          <ac:spMkLst>
            <pc:docMk/>
            <pc:sldMk cId="2109508733" sldId="273"/>
            <ac:spMk id="12" creationId="{00000000-0000-0000-0000-000000000000}"/>
          </ac:spMkLst>
        </pc:spChg>
        <pc:graphicFrameChg chg="add del">
          <ac:chgData name="Griffin Maria" userId="c2f771cc-f1e8-4245-98a4-1cbadae260a8" providerId="ADAL" clId="{AFD13699-BAFA-48FA-A47E-34B01DA14C0F}" dt="2022-04-25T11:47:39.500" v="34" actId="26606"/>
          <ac:graphicFrameMkLst>
            <pc:docMk/>
            <pc:sldMk cId="2109508733" sldId="273"/>
            <ac:graphicFrameMk id="5" creationId="{4FE84E37-4FAD-ABB5-773B-1D03792FEBAE}"/>
          </ac:graphicFrameMkLst>
        </pc:graphicFrameChg>
        <pc:picChg chg="add del">
          <ac:chgData name="Griffin Maria" userId="c2f771cc-f1e8-4245-98a4-1cbadae260a8" providerId="ADAL" clId="{AFD13699-BAFA-48FA-A47E-34B01DA14C0F}" dt="2022-04-25T11:47:39.500" v="34" actId="26606"/>
          <ac:picMkLst>
            <pc:docMk/>
            <pc:sldMk cId="2109508733" sldId="273"/>
            <ac:picMk id="6" creationId="{B3F2C31C-95A5-F168-19F7-09C47A5D6E56}"/>
          </ac:picMkLst>
        </pc:picChg>
        <pc:picChg chg="add">
          <ac:chgData name="Griffin Maria" userId="c2f771cc-f1e8-4245-98a4-1cbadae260a8" providerId="ADAL" clId="{AFD13699-BAFA-48FA-A47E-34B01DA14C0F}" dt="2022-04-25T11:47:39.510" v="35" actId="26606"/>
          <ac:picMkLst>
            <pc:docMk/>
            <pc:sldMk cId="2109508733" sldId="273"/>
            <ac:picMk id="13" creationId="{AC4A049C-C3CE-8488-D07A-66D1502E5737}"/>
          </ac:picMkLst>
        </pc:picChg>
        <pc:cxnChg chg="add">
          <ac:chgData name="Griffin Maria" userId="c2f771cc-f1e8-4245-98a4-1cbadae260a8" providerId="ADAL" clId="{AFD13699-BAFA-48FA-A47E-34B01DA14C0F}" dt="2022-04-25T11:47:39.510" v="35" actId="26606"/>
          <ac:cxnSpMkLst>
            <pc:docMk/>
            <pc:sldMk cId="2109508733" sldId="273"/>
            <ac:cxnSpMk id="9" creationId="{A7F400EE-A8A5-48AF-B4D6-291B52C6F0B0}"/>
          </ac:cxnSpMkLst>
        </pc:cxnChg>
      </pc:sldChg>
      <pc:sldChg chg="addSp modSp mod ord setBg">
        <pc:chgData name="Griffin Maria" userId="c2f771cc-f1e8-4245-98a4-1cbadae260a8" providerId="ADAL" clId="{AFD13699-BAFA-48FA-A47E-34B01DA14C0F}" dt="2022-04-25T12:55:32.659" v="884" actId="403"/>
        <pc:sldMkLst>
          <pc:docMk/>
          <pc:sldMk cId="412184642" sldId="274"/>
        </pc:sldMkLst>
        <pc:spChg chg="mod">
          <ac:chgData name="Griffin Maria" userId="c2f771cc-f1e8-4245-98a4-1cbadae260a8" providerId="ADAL" clId="{AFD13699-BAFA-48FA-A47E-34B01DA14C0F}" dt="2022-04-25T12:54:42.384" v="874" actId="26606"/>
          <ac:spMkLst>
            <pc:docMk/>
            <pc:sldMk cId="412184642" sldId="274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55:32.659" v="884" actId="403"/>
          <ac:spMkLst>
            <pc:docMk/>
            <pc:sldMk cId="412184642" sldId="274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54:42.384" v="874" actId="26606"/>
          <ac:spMkLst>
            <pc:docMk/>
            <pc:sldMk cId="412184642" sldId="274"/>
            <ac:spMk id="8" creationId="{907EF6B7-1338-4443-8C46-6A318D952DFD}"/>
          </ac:spMkLst>
        </pc:spChg>
        <pc:spChg chg="add">
          <ac:chgData name="Griffin Maria" userId="c2f771cc-f1e8-4245-98a4-1cbadae260a8" providerId="ADAL" clId="{AFD13699-BAFA-48FA-A47E-34B01DA14C0F}" dt="2022-04-25T12:54:42.384" v="874" actId="26606"/>
          <ac:spMkLst>
            <pc:docMk/>
            <pc:sldMk cId="412184642" sldId="274"/>
            <ac:spMk id="10" creationId="{DAAE4CDD-124C-4DCF-9584-B6033B545DD5}"/>
          </ac:spMkLst>
        </pc:spChg>
        <pc:spChg chg="add">
          <ac:chgData name="Griffin Maria" userId="c2f771cc-f1e8-4245-98a4-1cbadae260a8" providerId="ADAL" clId="{AFD13699-BAFA-48FA-A47E-34B01DA14C0F}" dt="2022-04-25T12:54:42.384" v="874" actId="26606"/>
          <ac:spMkLst>
            <pc:docMk/>
            <pc:sldMk cId="412184642" sldId="274"/>
            <ac:spMk id="12" creationId="{081E4A58-353D-44AE-B2FC-2A74E2E400F7}"/>
          </ac:spMkLst>
        </pc:spChg>
      </pc:sldChg>
      <pc:sldChg chg="addSp modSp mod ord setBg">
        <pc:chgData name="Griffin Maria" userId="c2f771cc-f1e8-4245-98a4-1cbadae260a8" providerId="ADAL" clId="{AFD13699-BAFA-48FA-A47E-34B01DA14C0F}" dt="2022-04-25T12:55:09.702" v="881" actId="14100"/>
        <pc:sldMkLst>
          <pc:docMk/>
          <pc:sldMk cId="2686194649" sldId="275"/>
        </pc:sldMkLst>
        <pc:spChg chg="mod">
          <ac:chgData name="Griffin Maria" userId="c2f771cc-f1e8-4245-98a4-1cbadae260a8" providerId="ADAL" clId="{AFD13699-BAFA-48FA-A47E-34B01DA14C0F}" dt="2022-04-25T12:55:00.819" v="878" actId="26606"/>
          <ac:spMkLst>
            <pc:docMk/>
            <pc:sldMk cId="2686194649" sldId="275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55:09.702" v="881" actId="14100"/>
          <ac:spMkLst>
            <pc:docMk/>
            <pc:sldMk cId="2686194649" sldId="275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55:00.819" v="878" actId="26606"/>
          <ac:spMkLst>
            <pc:docMk/>
            <pc:sldMk cId="2686194649" sldId="275"/>
            <ac:spMk id="8" creationId="{907EF6B7-1338-4443-8C46-6A318D952DFD}"/>
          </ac:spMkLst>
        </pc:spChg>
        <pc:spChg chg="add">
          <ac:chgData name="Griffin Maria" userId="c2f771cc-f1e8-4245-98a4-1cbadae260a8" providerId="ADAL" clId="{AFD13699-BAFA-48FA-A47E-34B01DA14C0F}" dt="2022-04-25T12:55:00.819" v="878" actId="26606"/>
          <ac:spMkLst>
            <pc:docMk/>
            <pc:sldMk cId="2686194649" sldId="275"/>
            <ac:spMk id="10" creationId="{DAAE4CDD-124C-4DCF-9584-B6033B545DD5}"/>
          </ac:spMkLst>
        </pc:spChg>
        <pc:spChg chg="add">
          <ac:chgData name="Griffin Maria" userId="c2f771cc-f1e8-4245-98a4-1cbadae260a8" providerId="ADAL" clId="{AFD13699-BAFA-48FA-A47E-34B01DA14C0F}" dt="2022-04-25T12:55:00.819" v="878" actId="26606"/>
          <ac:spMkLst>
            <pc:docMk/>
            <pc:sldMk cId="2686194649" sldId="275"/>
            <ac:spMk id="12" creationId="{081E4A58-353D-44AE-B2FC-2A74E2E400F7}"/>
          </ac:spMkLst>
        </pc:spChg>
      </pc:sldChg>
      <pc:sldChg chg="modSp del mod">
        <pc:chgData name="Griffin Maria" userId="c2f771cc-f1e8-4245-98a4-1cbadae260a8" providerId="ADAL" clId="{AFD13699-BAFA-48FA-A47E-34B01DA14C0F}" dt="2022-04-25T12:54:12.024" v="873" actId="47"/>
        <pc:sldMkLst>
          <pc:docMk/>
          <pc:sldMk cId="3081385217" sldId="276"/>
        </pc:sldMkLst>
        <pc:spChg chg="mod">
          <ac:chgData name="Griffin Maria" userId="c2f771cc-f1e8-4245-98a4-1cbadae260a8" providerId="ADAL" clId="{AFD13699-BAFA-48FA-A47E-34B01DA14C0F}" dt="2022-04-25T12:26:11.893" v="324" actId="14100"/>
          <ac:spMkLst>
            <pc:docMk/>
            <pc:sldMk cId="3081385217" sldId="276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26:39.332" v="338" actId="27636"/>
          <ac:spMkLst>
            <pc:docMk/>
            <pc:sldMk cId="3081385217" sldId="276"/>
            <ac:spMk id="3" creationId="{00000000-0000-0000-0000-000000000000}"/>
          </ac:spMkLst>
        </pc:spChg>
      </pc:sldChg>
      <pc:sldChg chg="addSp delSp modSp mod ord setBg setClrOvrMap">
        <pc:chgData name="Griffin Maria" userId="c2f771cc-f1e8-4245-98a4-1cbadae260a8" providerId="ADAL" clId="{AFD13699-BAFA-48FA-A47E-34B01DA14C0F}" dt="2022-04-25T12:52:20.406" v="844"/>
        <pc:sldMkLst>
          <pc:docMk/>
          <pc:sldMk cId="3637791321" sldId="277"/>
        </pc:sldMkLst>
        <pc:spChg chg="mod">
          <ac:chgData name="Griffin Maria" userId="c2f771cc-f1e8-4245-98a4-1cbadae260a8" providerId="ADAL" clId="{AFD13699-BAFA-48FA-A47E-34B01DA14C0F}" dt="2022-04-25T12:51:23.628" v="836" actId="14100"/>
          <ac:spMkLst>
            <pc:docMk/>
            <pc:sldMk cId="3637791321" sldId="277"/>
            <ac:spMk id="2" creationId="{00000000-0000-0000-0000-000000000000}"/>
          </ac:spMkLst>
        </pc:spChg>
        <pc:spChg chg="del mod">
          <ac:chgData name="Griffin Maria" userId="c2f771cc-f1e8-4245-98a4-1cbadae260a8" providerId="ADAL" clId="{AFD13699-BAFA-48FA-A47E-34B01DA14C0F}" dt="2022-04-25T12:21:46.825" v="267" actId="26606"/>
          <ac:spMkLst>
            <pc:docMk/>
            <pc:sldMk cId="3637791321" sldId="277"/>
            <ac:spMk id="6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2:21:46.783" v="266" actId="26606"/>
          <ac:spMkLst>
            <pc:docMk/>
            <pc:sldMk cId="3637791321" sldId="277"/>
            <ac:spMk id="12" creationId="{D009D6D5-DAC2-4A8B-A17A-E206B9012D09}"/>
          </ac:spMkLst>
        </pc:spChg>
        <pc:spChg chg="add del">
          <ac:chgData name="Griffin Maria" userId="c2f771cc-f1e8-4245-98a4-1cbadae260a8" providerId="ADAL" clId="{AFD13699-BAFA-48FA-A47E-34B01DA14C0F}" dt="2022-04-25T12:46:07.489" v="830" actId="26606"/>
          <ac:spMkLst>
            <pc:docMk/>
            <pc:sldMk cId="3637791321" sldId="277"/>
            <ac:spMk id="13" creationId="{C5E6CFF1-2F42-4E10-9A97-F116F46F53FE}"/>
          </ac:spMkLst>
        </pc:spChg>
        <pc:spChg chg="add del">
          <ac:chgData name="Griffin Maria" userId="c2f771cc-f1e8-4245-98a4-1cbadae260a8" providerId="ADAL" clId="{AFD13699-BAFA-48FA-A47E-34B01DA14C0F}" dt="2022-04-25T12:46:07.458" v="829" actId="26606"/>
          <ac:spMkLst>
            <pc:docMk/>
            <pc:sldMk cId="3637791321" sldId="277"/>
            <ac:spMk id="20" creationId="{FCEC2294-5A7B-45E5-9251-C1AA89F4ADCF}"/>
          </ac:spMkLst>
        </pc:spChg>
        <pc:spChg chg="add del">
          <ac:chgData name="Griffin Maria" userId="c2f771cc-f1e8-4245-98a4-1cbadae260a8" providerId="ADAL" clId="{AFD13699-BAFA-48FA-A47E-34B01DA14C0F}" dt="2022-04-25T12:46:25.118" v="835" actId="26606"/>
          <ac:spMkLst>
            <pc:docMk/>
            <pc:sldMk cId="3637791321" sldId="277"/>
            <ac:spMk id="24" creationId="{BB48116A-278A-4CC5-89D3-9DE8E8FF1245}"/>
          </ac:spMkLst>
        </pc:spChg>
        <pc:spChg chg="add del">
          <ac:chgData name="Griffin Maria" userId="c2f771cc-f1e8-4245-98a4-1cbadae260a8" providerId="ADAL" clId="{AFD13699-BAFA-48FA-A47E-34B01DA14C0F}" dt="2022-04-25T12:46:25.118" v="835" actId="26606"/>
          <ac:spMkLst>
            <pc:docMk/>
            <pc:sldMk cId="3637791321" sldId="277"/>
            <ac:spMk id="25" creationId="{DB304A14-32D0-4873-B914-423ED7B8DAFD}"/>
          </ac:spMkLst>
        </pc:spChg>
        <pc:spChg chg="add del">
          <ac:chgData name="Griffin Maria" userId="c2f771cc-f1e8-4245-98a4-1cbadae260a8" providerId="ADAL" clId="{AFD13699-BAFA-48FA-A47E-34B01DA14C0F}" dt="2022-04-25T12:46:25.118" v="835" actId="26606"/>
          <ac:spMkLst>
            <pc:docMk/>
            <pc:sldMk cId="3637791321" sldId="277"/>
            <ac:spMk id="26" creationId="{1D460C86-854F-4FB3-ABC2-E823D8FEB9DB}"/>
          </ac:spMkLst>
        </pc:spChg>
        <pc:graphicFrameChg chg="add mod modGraphic">
          <ac:chgData name="Griffin Maria" userId="c2f771cc-f1e8-4245-98a4-1cbadae260a8" providerId="ADAL" clId="{AFD13699-BAFA-48FA-A47E-34B01DA14C0F}" dt="2022-04-25T12:51:29.290" v="838" actId="14100"/>
          <ac:graphicFrameMkLst>
            <pc:docMk/>
            <pc:sldMk cId="3637791321" sldId="277"/>
            <ac:graphicFrameMk id="14" creationId="{2404A172-B66E-0E6D-9EDF-0158D65D6ECE}"/>
          </ac:graphicFrameMkLst>
        </pc:graphicFrameChg>
        <pc:picChg chg="add del">
          <ac:chgData name="Griffin Maria" userId="c2f771cc-f1e8-4245-98a4-1cbadae260a8" providerId="ADAL" clId="{AFD13699-BAFA-48FA-A47E-34B01DA14C0F}" dt="2022-04-25T12:21:46.783" v="266" actId="26606"/>
          <ac:picMkLst>
            <pc:docMk/>
            <pc:sldMk cId="3637791321" sldId="277"/>
            <ac:picMk id="8" creationId="{E5D37707-391C-492F-EC52-8C06ABE1D426}"/>
          </ac:picMkLst>
        </pc:picChg>
        <pc:picChg chg="add mod ord">
          <ac:chgData name="Griffin Maria" userId="c2f771cc-f1e8-4245-98a4-1cbadae260a8" providerId="ADAL" clId="{AFD13699-BAFA-48FA-A47E-34B01DA14C0F}" dt="2022-04-25T12:46:25.118" v="835" actId="26606"/>
          <ac:picMkLst>
            <pc:docMk/>
            <pc:sldMk cId="3637791321" sldId="277"/>
            <ac:picMk id="9" creationId="{40769D13-3DFB-B8F4-1926-208E7062FCAE}"/>
          </ac:picMkLst>
        </pc:picChg>
        <pc:cxnChg chg="add del">
          <ac:chgData name="Griffin Maria" userId="c2f771cc-f1e8-4245-98a4-1cbadae260a8" providerId="ADAL" clId="{AFD13699-BAFA-48FA-A47E-34B01DA14C0F}" dt="2022-04-25T12:46:07.489" v="830" actId="26606"/>
          <ac:cxnSpMkLst>
            <pc:docMk/>
            <pc:sldMk cId="3637791321" sldId="277"/>
            <ac:cxnSpMk id="15" creationId="{67182200-4859-4C8D-BCBB-55B245C28BA3}"/>
          </ac:cxnSpMkLst>
        </pc:cxnChg>
        <pc:cxnChg chg="add del">
          <ac:chgData name="Griffin Maria" userId="c2f771cc-f1e8-4245-98a4-1cbadae260a8" providerId="ADAL" clId="{AFD13699-BAFA-48FA-A47E-34B01DA14C0F}" dt="2022-04-25T12:46:07.458" v="829" actId="26606"/>
          <ac:cxnSpMkLst>
            <pc:docMk/>
            <pc:sldMk cId="3637791321" sldId="277"/>
            <ac:cxnSpMk id="22" creationId="{67182200-4859-4C8D-BCBB-55B245C28BA3}"/>
          </ac:cxnSpMkLst>
        </pc:cxnChg>
        <pc:cxnChg chg="add del">
          <ac:chgData name="Griffin Maria" userId="c2f771cc-f1e8-4245-98a4-1cbadae260a8" providerId="ADAL" clId="{AFD13699-BAFA-48FA-A47E-34B01DA14C0F}" dt="2022-04-25T12:46:25.054" v="834" actId="26606"/>
          <ac:cxnSpMkLst>
            <pc:docMk/>
            <pc:sldMk cId="3637791321" sldId="277"/>
            <ac:cxnSpMk id="31" creationId="{A7F400EE-A8A5-48AF-B4D6-291B52C6F0B0}"/>
          </ac:cxnSpMkLst>
        </pc:cxnChg>
        <pc:cxnChg chg="add">
          <ac:chgData name="Griffin Maria" userId="c2f771cc-f1e8-4245-98a4-1cbadae260a8" providerId="ADAL" clId="{AFD13699-BAFA-48FA-A47E-34B01DA14C0F}" dt="2022-04-25T12:46:25.118" v="835" actId="26606"/>
          <ac:cxnSpMkLst>
            <pc:docMk/>
            <pc:sldMk cId="3637791321" sldId="277"/>
            <ac:cxnSpMk id="33" creationId="{A7F400EE-A8A5-48AF-B4D6-291B52C6F0B0}"/>
          </ac:cxnSpMkLst>
        </pc:cxnChg>
      </pc:sldChg>
      <pc:sldChg chg="addSp modSp mod setBg">
        <pc:chgData name="Griffin Maria" userId="c2f771cc-f1e8-4245-98a4-1cbadae260a8" providerId="ADAL" clId="{AFD13699-BAFA-48FA-A47E-34B01DA14C0F}" dt="2022-04-25T12:29:17.402" v="494" actId="20577"/>
        <pc:sldMkLst>
          <pc:docMk/>
          <pc:sldMk cId="707127901" sldId="278"/>
        </pc:sldMkLst>
        <pc:spChg chg="mod">
          <ac:chgData name="Griffin Maria" userId="c2f771cc-f1e8-4245-98a4-1cbadae260a8" providerId="ADAL" clId="{AFD13699-BAFA-48FA-A47E-34B01DA14C0F}" dt="2022-04-25T12:28:39.651" v="341"/>
          <ac:spMkLst>
            <pc:docMk/>
            <pc:sldMk cId="707127901" sldId="278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29:17.402" v="494" actId="20577"/>
          <ac:spMkLst>
            <pc:docMk/>
            <pc:sldMk cId="707127901" sldId="278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28:33.981" v="340" actId="26606"/>
          <ac:spMkLst>
            <pc:docMk/>
            <pc:sldMk cId="707127901" sldId="278"/>
            <ac:spMk id="9" creationId="{8FC9BE17-9A7B-462D-AE50-3D8777387304}"/>
          </ac:spMkLst>
        </pc:spChg>
        <pc:spChg chg="add">
          <ac:chgData name="Griffin Maria" userId="c2f771cc-f1e8-4245-98a4-1cbadae260a8" providerId="ADAL" clId="{AFD13699-BAFA-48FA-A47E-34B01DA14C0F}" dt="2022-04-25T12:28:33.981" v="340" actId="26606"/>
          <ac:spMkLst>
            <pc:docMk/>
            <pc:sldMk cId="707127901" sldId="278"/>
            <ac:spMk id="11" creationId="{3EBE8569-6AEC-4B8C-8D53-2DE337CDBA65}"/>
          </ac:spMkLst>
        </pc:spChg>
        <pc:spChg chg="add">
          <ac:chgData name="Griffin Maria" userId="c2f771cc-f1e8-4245-98a4-1cbadae260a8" providerId="ADAL" clId="{AFD13699-BAFA-48FA-A47E-34B01DA14C0F}" dt="2022-04-25T12:28:33.981" v="340" actId="26606"/>
          <ac:spMkLst>
            <pc:docMk/>
            <pc:sldMk cId="707127901" sldId="278"/>
            <ac:spMk id="13" creationId="{55D4142C-5077-457F-A6AD-3FECFDB39685}"/>
          </ac:spMkLst>
        </pc:spChg>
        <pc:spChg chg="add">
          <ac:chgData name="Griffin Maria" userId="c2f771cc-f1e8-4245-98a4-1cbadae260a8" providerId="ADAL" clId="{AFD13699-BAFA-48FA-A47E-34B01DA14C0F}" dt="2022-04-25T12:28:33.981" v="340" actId="26606"/>
          <ac:spMkLst>
            <pc:docMk/>
            <pc:sldMk cId="707127901" sldId="278"/>
            <ac:spMk id="15" creationId="{7A5F0580-5EE9-419F-96EE-B6529EF6E7D0}"/>
          </ac:spMkLst>
        </pc:spChg>
        <pc:picChg chg="add mod ord">
          <ac:chgData name="Griffin Maria" userId="c2f771cc-f1e8-4245-98a4-1cbadae260a8" providerId="ADAL" clId="{AFD13699-BAFA-48FA-A47E-34B01DA14C0F}" dt="2022-04-25T12:28:33.981" v="340" actId="26606"/>
          <ac:picMkLst>
            <pc:docMk/>
            <pc:sldMk cId="707127901" sldId="278"/>
            <ac:picMk id="4" creationId="{B5DFA277-DAC9-494C-AE0A-103CF54CCDB7}"/>
          </ac:picMkLst>
        </pc:picChg>
      </pc:sldChg>
      <pc:sldChg chg="addSp modSp mod setBg">
        <pc:chgData name="Griffin Maria" userId="c2f771cc-f1e8-4245-98a4-1cbadae260a8" providerId="ADAL" clId="{AFD13699-BAFA-48FA-A47E-34B01DA14C0F}" dt="2022-04-25T12:34:37.194" v="514" actId="5793"/>
        <pc:sldMkLst>
          <pc:docMk/>
          <pc:sldMk cId="1473212257" sldId="279"/>
        </pc:sldMkLst>
        <pc:spChg chg="mod">
          <ac:chgData name="Griffin Maria" userId="c2f771cc-f1e8-4245-98a4-1cbadae260a8" providerId="ADAL" clId="{AFD13699-BAFA-48FA-A47E-34B01DA14C0F}" dt="2022-04-25T11:49:40.737" v="48" actId="26606"/>
          <ac:spMkLst>
            <pc:docMk/>
            <pc:sldMk cId="1473212257" sldId="279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34:37.194" v="514" actId="5793"/>
          <ac:spMkLst>
            <pc:docMk/>
            <pc:sldMk cId="1473212257" sldId="279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1:49:40.737" v="48" actId="26606"/>
          <ac:spMkLst>
            <pc:docMk/>
            <pc:sldMk cId="1473212257" sldId="279"/>
            <ac:spMk id="8" creationId="{907EF6B7-1338-4443-8C46-6A318D952DFD}"/>
          </ac:spMkLst>
        </pc:spChg>
        <pc:spChg chg="add">
          <ac:chgData name="Griffin Maria" userId="c2f771cc-f1e8-4245-98a4-1cbadae260a8" providerId="ADAL" clId="{AFD13699-BAFA-48FA-A47E-34B01DA14C0F}" dt="2022-04-25T11:49:40.737" v="48" actId="26606"/>
          <ac:spMkLst>
            <pc:docMk/>
            <pc:sldMk cId="1473212257" sldId="279"/>
            <ac:spMk id="10" creationId="{DAAE4CDD-124C-4DCF-9584-B6033B545DD5}"/>
          </ac:spMkLst>
        </pc:spChg>
        <pc:spChg chg="add">
          <ac:chgData name="Griffin Maria" userId="c2f771cc-f1e8-4245-98a4-1cbadae260a8" providerId="ADAL" clId="{AFD13699-BAFA-48FA-A47E-34B01DA14C0F}" dt="2022-04-25T11:49:40.737" v="48" actId="26606"/>
          <ac:spMkLst>
            <pc:docMk/>
            <pc:sldMk cId="1473212257" sldId="279"/>
            <ac:spMk id="12" creationId="{081E4A58-353D-44AE-B2FC-2A74E2E400F7}"/>
          </ac:spMkLst>
        </pc:spChg>
      </pc:sldChg>
      <pc:sldChg chg="modSp mod">
        <pc:chgData name="Griffin Maria" userId="c2f771cc-f1e8-4245-98a4-1cbadae260a8" providerId="ADAL" clId="{AFD13699-BAFA-48FA-A47E-34B01DA14C0F}" dt="2022-04-25T11:52:05.923" v="72" actId="1076"/>
        <pc:sldMkLst>
          <pc:docMk/>
          <pc:sldMk cId="691254823" sldId="280"/>
        </pc:sldMkLst>
        <pc:spChg chg="mod">
          <ac:chgData name="Griffin Maria" userId="c2f771cc-f1e8-4245-98a4-1cbadae260a8" providerId="ADAL" clId="{AFD13699-BAFA-48FA-A47E-34B01DA14C0F}" dt="2022-04-25T11:52:05.923" v="72" actId="1076"/>
          <ac:spMkLst>
            <pc:docMk/>
            <pc:sldMk cId="691254823" sldId="280"/>
            <ac:spMk id="5" creationId="{00000000-0000-0000-0000-000000000000}"/>
          </ac:spMkLst>
        </pc:spChg>
        <pc:graphicFrameChg chg="mod modGraphic">
          <ac:chgData name="Griffin Maria" userId="c2f771cc-f1e8-4245-98a4-1cbadae260a8" providerId="ADAL" clId="{AFD13699-BAFA-48FA-A47E-34B01DA14C0F}" dt="2022-04-25T11:51:52.532" v="68" actId="113"/>
          <ac:graphicFrameMkLst>
            <pc:docMk/>
            <pc:sldMk cId="691254823" sldId="280"/>
            <ac:graphicFrameMk id="4" creationId="{00000000-0000-0000-0000-000000000000}"/>
          </ac:graphicFrameMkLst>
        </pc:graphicFrameChg>
      </pc:sldChg>
      <pc:sldChg chg="addSp modSp mod setBg">
        <pc:chgData name="Griffin Maria" userId="c2f771cc-f1e8-4245-98a4-1cbadae260a8" providerId="ADAL" clId="{AFD13699-BAFA-48FA-A47E-34B01DA14C0F}" dt="2022-04-25T11:52:39.066" v="75" actId="403"/>
        <pc:sldMkLst>
          <pc:docMk/>
          <pc:sldMk cId="676158286" sldId="281"/>
        </pc:sldMkLst>
        <pc:spChg chg="mod">
          <ac:chgData name="Griffin Maria" userId="c2f771cc-f1e8-4245-98a4-1cbadae260a8" providerId="ADAL" clId="{AFD13699-BAFA-48FA-A47E-34B01DA14C0F}" dt="2022-04-25T11:52:35.186" v="73" actId="26606"/>
          <ac:spMkLst>
            <pc:docMk/>
            <pc:sldMk cId="676158286" sldId="281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1:52:39.066" v="75" actId="403"/>
          <ac:spMkLst>
            <pc:docMk/>
            <pc:sldMk cId="676158286" sldId="281"/>
            <ac:spMk id="3" creationId="{00000000-0000-0000-0000-000000000000}"/>
          </ac:spMkLst>
        </pc:spChg>
        <pc:picChg chg="add">
          <ac:chgData name="Griffin Maria" userId="c2f771cc-f1e8-4245-98a4-1cbadae260a8" providerId="ADAL" clId="{AFD13699-BAFA-48FA-A47E-34B01DA14C0F}" dt="2022-04-25T11:52:35.186" v="73" actId="26606"/>
          <ac:picMkLst>
            <pc:docMk/>
            <pc:sldMk cId="676158286" sldId="281"/>
            <ac:picMk id="5" creationId="{22EA948E-3D96-3207-F562-8028A3C53A77}"/>
          </ac:picMkLst>
        </pc:picChg>
        <pc:cxnChg chg="add">
          <ac:chgData name="Griffin Maria" userId="c2f771cc-f1e8-4245-98a4-1cbadae260a8" providerId="ADAL" clId="{AFD13699-BAFA-48FA-A47E-34B01DA14C0F}" dt="2022-04-25T11:52:35.186" v="73" actId="26606"/>
          <ac:cxnSpMkLst>
            <pc:docMk/>
            <pc:sldMk cId="676158286" sldId="281"/>
            <ac:cxnSpMk id="9" creationId="{A7F400EE-A8A5-48AF-B4D6-291B52C6F0B0}"/>
          </ac:cxnSpMkLst>
        </pc:cxnChg>
      </pc:sldChg>
      <pc:sldChg chg="addSp delSp modSp mod setBg">
        <pc:chgData name="Griffin Maria" userId="c2f771cc-f1e8-4245-98a4-1cbadae260a8" providerId="ADAL" clId="{AFD13699-BAFA-48FA-A47E-34B01DA14C0F}" dt="2022-04-25T12:36:06.248" v="560" actId="1076"/>
        <pc:sldMkLst>
          <pc:docMk/>
          <pc:sldMk cId="3052276247" sldId="283"/>
        </pc:sldMkLst>
        <pc:spChg chg="mod ord">
          <ac:chgData name="Griffin Maria" userId="c2f771cc-f1e8-4245-98a4-1cbadae260a8" providerId="ADAL" clId="{AFD13699-BAFA-48FA-A47E-34B01DA14C0F}" dt="2022-04-25T12:35:16.788" v="528" actId="26606"/>
          <ac:spMkLst>
            <pc:docMk/>
            <pc:sldMk cId="3052276247" sldId="283"/>
            <ac:spMk id="2" creationId="{00000000-0000-0000-0000-000000000000}"/>
          </ac:spMkLst>
        </pc:spChg>
        <pc:spChg chg="del mod">
          <ac:chgData name="Griffin Maria" userId="c2f771cc-f1e8-4245-98a4-1cbadae260a8" providerId="ADAL" clId="{AFD13699-BAFA-48FA-A47E-34B01DA14C0F}" dt="2022-04-25T12:35:00.525" v="521" actId="478"/>
          <ac:spMkLst>
            <pc:docMk/>
            <pc:sldMk cId="3052276247" sldId="283"/>
            <ac:spMk id="4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36:00.720" v="559" actId="14100"/>
          <ac:spMkLst>
            <pc:docMk/>
            <pc:sldMk cId="3052276247" sldId="283"/>
            <ac:spMk id="5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36:06.248" v="560" actId="1076"/>
          <ac:spMkLst>
            <pc:docMk/>
            <pc:sldMk cId="3052276247" sldId="283"/>
            <ac:spMk id="8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35:16.788" v="528" actId="26606"/>
          <ac:spMkLst>
            <pc:docMk/>
            <pc:sldMk cId="3052276247" sldId="283"/>
            <ac:spMk id="13" creationId="{D12DDE76-C203-4047-9998-63900085B5E8}"/>
          </ac:spMkLst>
        </pc:spChg>
      </pc:sldChg>
      <pc:sldChg chg="addSp modSp mod setBg">
        <pc:chgData name="Griffin Maria" userId="c2f771cc-f1e8-4245-98a4-1cbadae260a8" providerId="ADAL" clId="{AFD13699-BAFA-48FA-A47E-34B01DA14C0F}" dt="2022-04-25T12:39:05.826" v="632" actId="14100"/>
        <pc:sldMkLst>
          <pc:docMk/>
          <pc:sldMk cId="1039030873" sldId="284"/>
        </pc:sldMkLst>
        <pc:spChg chg="mod">
          <ac:chgData name="Griffin Maria" userId="c2f771cc-f1e8-4245-98a4-1cbadae260a8" providerId="ADAL" clId="{AFD13699-BAFA-48FA-A47E-34B01DA14C0F}" dt="2022-04-25T12:38:58.218" v="630" actId="20577"/>
          <ac:spMkLst>
            <pc:docMk/>
            <pc:sldMk cId="1039030873" sldId="284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39:05.826" v="632" actId="14100"/>
          <ac:spMkLst>
            <pc:docMk/>
            <pc:sldMk cId="1039030873" sldId="284"/>
            <ac:spMk id="3" creationId="{00000000-0000-0000-0000-000000000000}"/>
          </ac:spMkLst>
        </pc:spChg>
        <pc:picChg chg="add mod">
          <ac:chgData name="Griffin Maria" userId="c2f771cc-f1e8-4245-98a4-1cbadae260a8" providerId="ADAL" clId="{AFD13699-BAFA-48FA-A47E-34B01DA14C0F}" dt="2022-04-25T12:39:03.680" v="631" actId="14100"/>
          <ac:picMkLst>
            <pc:docMk/>
            <pc:sldMk cId="1039030873" sldId="284"/>
            <ac:picMk id="5" creationId="{1423E73B-729A-4885-C116-D3D9E554BF9C}"/>
          </ac:picMkLst>
        </pc:picChg>
        <pc:cxnChg chg="add">
          <ac:chgData name="Griffin Maria" userId="c2f771cc-f1e8-4245-98a4-1cbadae260a8" providerId="ADAL" clId="{AFD13699-BAFA-48FA-A47E-34B01DA14C0F}" dt="2022-04-25T11:57:25.241" v="80" actId="26606"/>
          <ac:cxnSpMkLst>
            <pc:docMk/>
            <pc:sldMk cId="1039030873" sldId="284"/>
            <ac:cxnSpMk id="9" creationId="{A7F400EE-A8A5-48AF-B4D6-291B52C6F0B0}"/>
          </ac:cxnSpMkLst>
        </pc:cxnChg>
      </pc:sldChg>
      <pc:sldChg chg="addSp delSp modSp mod setBg">
        <pc:chgData name="Griffin Maria" userId="c2f771cc-f1e8-4245-98a4-1cbadae260a8" providerId="ADAL" clId="{AFD13699-BAFA-48FA-A47E-34B01DA14C0F}" dt="2022-04-25T12:12:05.699" v="127" actId="6549"/>
        <pc:sldMkLst>
          <pc:docMk/>
          <pc:sldMk cId="754635165" sldId="287"/>
        </pc:sldMkLst>
        <pc:spChg chg="mod">
          <ac:chgData name="Griffin Maria" userId="c2f771cc-f1e8-4245-98a4-1cbadae260a8" providerId="ADAL" clId="{AFD13699-BAFA-48FA-A47E-34B01DA14C0F}" dt="2022-04-25T12:04:30.519" v="117" actId="26606"/>
          <ac:spMkLst>
            <pc:docMk/>
            <pc:sldMk cId="754635165" sldId="287"/>
            <ac:spMk id="2" creationId="{00000000-0000-0000-0000-000000000000}"/>
          </ac:spMkLst>
        </pc:spChg>
        <pc:spChg chg="mod ord">
          <ac:chgData name="Griffin Maria" userId="c2f771cc-f1e8-4245-98a4-1cbadae260a8" providerId="ADAL" clId="{AFD13699-BAFA-48FA-A47E-34B01DA14C0F}" dt="2022-04-25T12:12:05.699" v="127" actId="6549"/>
          <ac:spMkLst>
            <pc:docMk/>
            <pc:sldMk cId="754635165" sldId="287"/>
            <ac:spMk id="3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2:04:30.510" v="116" actId="26606"/>
          <ac:spMkLst>
            <pc:docMk/>
            <pc:sldMk cId="754635165" sldId="287"/>
            <ac:spMk id="71" creationId="{1A5ACB9A-B0E5-4B85-B616-BAAFCBF066AC}"/>
          </ac:spMkLst>
        </pc:spChg>
        <pc:spChg chg="add del">
          <ac:chgData name="Griffin Maria" userId="c2f771cc-f1e8-4245-98a4-1cbadae260a8" providerId="ADAL" clId="{AFD13699-BAFA-48FA-A47E-34B01DA14C0F}" dt="2022-04-25T12:04:30.510" v="116" actId="26606"/>
          <ac:spMkLst>
            <pc:docMk/>
            <pc:sldMk cId="754635165" sldId="287"/>
            <ac:spMk id="77" creationId="{21CD0CBD-C727-43F9-BDFE-34D6D1A97D46}"/>
          </ac:spMkLst>
        </pc:spChg>
        <pc:grpChg chg="add del">
          <ac:chgData name="Griffin Maria" userId="c2f771cc-f1e8-4245-98a4-1cbadae260a8" providerId="ADAL" clId="{AFD13699-BAFA-48FA-A47E-34B01DA14C0F}" dt="2022-04-25T12:04:30.510" v="116" actId="26606"/>
          <ac:grpSpMkLst>
            <pc:docMk/>
            <pc:sldMk cId="754635165" sldId="287"/>
            <ac:grpSpMk id="73" creationId="{72E88C85-0C12-45AB-AB38-7DD8508C1CCB}"/>
          </ac:grpSpMkLst>
        </pc:grpChg>
        <pc:picChg chg="add mod">
          <ac:chgData name="Griffin Maria" userId="c2f771cc-f1e8-4245-98a4-1cbadae260a8" providerId="ADAL" clId="{AFD13699-BAFA-48FA-A47E-34B01DA14C0F}" dt="2022-04-25T12:04:34.171" v="118" actId="1076"/>
          <ac:picMkLst>
            <pc:docMk/>
            <pc:sldMk cId="754635165" sldId="287"/>
            <ac:picMk id="2050" creationId="{FFE58EE3-2B7C-4AA2-B75E-F5D2B3961712}"/>
          </ac:picMkLst>
        </pc:picChg>
        <pc:cxnChg chg="add">
          <ac:chgData name="Griffin Maria" userId="c2f771cc-f1e8-4245-98a4-1cbadae260a8" providerId="ADAL" clId="{AFD13699-BAFA-48FA-A47E-34B01DA14C0F}" dt="2022-04-25T12:04:30.519" v="117" actId="26606"/>
          <ac:cxnSpMkLst>
            <pc:docMk/>
            <pc:sldMk cId="754635165" sldId="287"/>
            <ac:cxnSpMk id="2052" creationId="{39B7FDC9-F0CE-43A7-9F2A-83DD09DC3453}"/>
          </ac:cxnSpMkLst>
        </pc:cxnChg>
      </pc:sldChg>
      <pc:sldChg chg="addSp modSp mod setBg">
        <pc:chgData name="Griffin Maria" userId="c2f771cc-f1e8-4245-98a4-1cbadae260a8" providerId="ADAL" clId="{AFD13699-BAFA-48FA-A47E-34B01DA14C0F}" dt="2022-04-25T12:12:23.467" v="131" actId="14100"/>
        <pc:sldMkLst>
          <pc:docMk/>
          <pc:sldMk cId="3324447107" sldId="289"/>
        </pc:sldMkLst>
        <pc:spChg chg="mod">
          <ac:chgData name="Griffin Maria" userId="c2f771cc-f1e8-4245-98a4-1cbadae260a8" providerId="ADAL" clId="{AFD13699-BAFA-48FA-A47E-34B01DA14C0F}" dt="2022-04-25T12:12:14.921" v="128" actId="26606"/>
          <ac:spMkLst>
            <pc:docMk/>
            <pc:sldMk cId="3324447107" sldId="289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12:23.467" v="131" actId="14100"/>
          <ac:spMkLst>
            <pc:docMk/>
            <pc:sldMk cId="3324447107" sldId="289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12:14.921" v="128" actId="26606"/>
          <ac:spMkLst>
            <pc:docMk/>
            <pc:sldMk cId="3324447107" sldId="289"/>
            <ac:spMk id="8" creationId="{907EF6B7-1338-4443-8C46-6A318D952DFD}"/>
          </ac:spMkLst>
        </pc:spChg>
        <pc:spChg chg="add">
          <ac:chgData name="Griffin Maria" userId="c2f771cc-f1e8-4245-98a4-1cbadae260a8" providerId="ADAL" clId="{AFD13699-BAFA-48FA-A47E-34B01DA14C0F}" dt="2022-04-25T12:12:14.921" v="128" actId="26606"/>
          <ac:spMkLst>
            <pc:docMk/>
            <pc:sldMk cId="3324447107" sldId="289"/>
            <ac:spMk id="10" creationId="{DAAE4CDD-124C-4DCF-9584-B6033B545DD5}"/>
          </ac:spMkLst>
        </pc:spChg>
        <pc:spChg chg="add">
          <ac:chgData name="Griffin Maria" userId="c2f771cc-f1e8-4245-98a4-1cbadae260a8" providerId="ADAL" clId="{AFD13699-BAFA-48FA-A47E-34B01DA14C0F}" dt="2022-04-25T12:12:14.921" v="128" actId="26606"/>
          <ac:spMkLst>
            <pc:docMk/>
            <pc:sldMk cId="3324447107" sldId="289"/>
            <ac:spMk id="12" creationId="{081E4A58-353D-44AE-B2FC-2A74E2E400F7}"/>
          </ac:spMkLst>
        </pc:spChg>
      </pc:sldChg>
      <pc:sldChg chg="addSp delSp modSp mod ord setBg">
        <pc:chgData name="Griffin Maria" userId="c2f771cc-f1e8-4245-98a4-1cbadae260a8" providerId="ADAL" clId="{AFD13699-BAFA-48FA-A47E-34B01DA14C0F}" dt="2022-04-25T12:25:40.289" v="319"/>
        <pc:sldMkLst>
          <pc:docMk/>
          <pc:sldMk cId="492901295" sldId="290"/>
        </pc:sldMkLst>
        <pc:spChg chg="mod">
          <ac:chgData name="Griffin Maria" userId="c2f771cc-f1e8-4245-98a4-1cbadae260a8" providerId="ADAL" clId="{AFD13699-BAFA-48FA-A47E-34B01DA14C0F}" dt="2022-04-25T12:25:15.591" v="308" actId="26606"/>
          <ac:spMkLst>
            <pc:docMk/>
            <pc:sldMk cId="492901295" sldId="290"/>
            <ac:spMk id="2" creationId="{00000000-0000-0000-0000-000000000000}"/>
          </ac:spMkLst>
        </pc:spChg>
        <pc:spChg chg="mod ord">
          <ac:chgData name="Griffin Maria" userId="c2f771cc-f1e8-4245-98a4-1cbadae260a8" providerId="ADAL" clId="{AFD13699-BAFA-48FA-A47E-34B01DA14C0F}" dt="2022-04-25T12:25:27.715" v="317" actId="27636"/>
          <ac:spMkLst>
            <pc:docMk/>
            <pc:sldMk cId="492901295" sldId="290"/>
            <ac:spMk id="3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2:25:12.377" v="305" actId="26606"/>
          <ac:spMkLst>
            <pc:docMk/>
            <pc:sldMk cId="492901295" sldId="290"/>
            <ac:spMk id="71" creationId="{7FF47CB7-972F-479F-A36D-9E72D26EC8DA}"/>
          </ac:spMkLst>
        </pc:spChg>
        <pc:spChg chg="add del">
          <ac:chgData name="Griffin Maria" userId="c2f771cc-f1e8-4245-98a4-1cbadae260a8" providerId="ADAL" clId="{AFD13699-BAFA-48FA-A47E-34B01DA14C0F}" dt="2022-04-25T12:25:12.377" v="305" actId="26606"/>
          <ac:spMkLst>
            <pc:docMk/>
            <pc:sldMk cId="492901295" sldId="290"/>
            <ac:spMk id="73" creationId="{0D153B68-5844-490D-8E67-F616D6D721CA}"/>
          </ac:spMkLst>
        </pc:spChg>
        <pc:spChg chg="add del">
          <ac:chgData name="Griffin Maria" userId="c2f771cc-f1e8-4245-98a4-1cbadae260a8" providerId="ADAL" clId="{AFD13699-BAFA-48FA-A47E-34B01DA14C0F}" dt="2022-04-25T12:25:12.377" v="305" actId="26606"/>
          <ac:spMkLst>
            <pc:docMk/>
            <pc:sldMk cId="492901295" sldId="290"/>
            <ac:spMk id="75" creationId="{9A0D773F-7A7D-4DBB-9DEA-86BB8B8F4BC8}"/>
          </ac:spMkLst>
        </pc:spChg>
        <pc:spChg chg="add del">
          <ac:chgData name="Griffin Maria" userId="c2f771cc-f1e8-4245-98a4-1cbadae260a8" providerId="ADAL" clId="{AFD13699-BAFA-48FA-A47E-34B01DA14C0F}" dt="2022-04-25T12:25:15.591" v="307" actId="26606"/>
          <ac:spMkLst>
            <pc:docMk/>
            <pc:sldMk cId="492901295" sldId="290"/>
            <ac:spMk id="3076" creationId="{5D13CC36-B950-4F02-9BAF-9A7EB267398C}"/>
          </ac:spMkLst>
        </pc:spChg>
        <pc:spChg chg="add del">
          <ac:chgData name="Griffin Maria" userId="c2f771cc-f1e8-4245-98a4-1cbadae260a8" providerId="ADAL" clId="{AFD13699-BAFA-48FA-A47E-34B01DA14C0F}" dt="2022-04-25T12:25:15.591" v="307" actId="26606"/>
          <ac:spMkLst>
            <pc:docMk/>
            <pc:sldMk cId="492901295" sldId="290"/>
            <ac:spMk id="3077" creationId="{4F2E2428-58BA-458D-AA54-05502E63F32F}"/>
          </ac:spMkLst>
        </pc:spChg>
        <pc:picChg chg="add mod">
          <ac:chgData name="Griffin Maria" userId="c2f771cc-f1e8-4245-98a4-1cbadae260a8" providerId="ADAL" clId="{AFD13699-BAFA-48FA-A47E-34B01DA14C0F}" dt="2022-04-25T12:25:18.499" v="309" actId="1076"/>
          <ac:picMkLst>
            <pc:docMk/>
            <pc:sldMk cId="492901295" sldId="290"/>
            <ac:picMk id="3074" creationId="{F16991C6-2843-40B0-9B20-59635F480454}"/>
          </ac:picMkLst>
        </pc:picChg>
        <pc:cxnChg chg="add">
          <ac:chgData name="Griffin Maria" userId="c2f771cc-f1e8-4245-98a4-1cbadae260a8" providerId="ADAL" clId="{AFD13699-BAFA-48FA-A47E-34B01DA14C0F}" dt="2022-04-25T12:25:15.591" v="308" actId="26606"/>
          <ac:cxnSpMkLst>
            <pc:docMk/>
            <pc:sldMk cId="492901295" sldId="290"/>
            <ac:cxnSpMk id="3079" creationId="{39B7FDC9-F0CE-43A7-9F2A-83DD09DC3453}"/>
          </ac:cxnSpMkLst>
        </pc:cxnChg>
      </pc:sldChg>
      <pc:sldChg chg="addSp delSp modSp mod setBg">
        <pc:chgData name="Griffin Maria" userId="c2f771cc-f1e8-4245-98a4-1cbadae260a8" providerId="ADAL" clId="{AFD13699-BAFA-48FA-A47E-34B01DA14C0F}" dt="2022-04-25T12:53:34.302" v="861" actId="113"/>
        <pc:sldMkLst>
          <pc:docMk/>
          <pc:sldMk cId="4031196498" sldId="291"/>
        </pc:sldMkLst>
        <pc:spChg chg="mod">
          <ac:chgData name="Griffin Maria" userId="c2f771cc-f1e8-4245-98a4-1cbadae260a8" providerId="ADAL" clId="{AFD13699-BAFA-48FA-A47E-34B01DA14C0F}" dt="2022-04-25T12:53:08.148" v="853" actId="26606"/>
          <ac:spMkLst>
            <pc:docMk/>
            <pc:sldMk cId="4031196498" sldId="291"/>
            <ac:spMk id="2" creationId="{00000000-0000-0000-0000-000000000000}"/>
          </ac:spMkLst>
        </pc:spChg>
        <pc:spChg chg="mod ord">
          <ac:chgData name="Griffin Maria" userId="c2f771cc-f1e8-4245-98a4-1cbadae260a8" providerId="ADAL" clId="{AFD13699-BAFA-48FA-A47E-34B01DA14C0F}" dt="2022-04-25T12:53:34.302" v="861" actId="113"/>
          <ac:spMkLst>
            <pc:docMk/>
            <pc:sldMk cId="4031196498" sldId="291"/>
            <ac:spMk id="3" creationId="{00000000-0000-0000-0000-000000000000}"/>
          </ac:spMkLst>
        </pc:spChg>
        <pc:spChg chg="add del">
          <ac:chgData name="Griffin Maria" userId="c2f771cc-f1e8-4245-98a4-1cbadae260a8" providerId="ADAL" clId="{AFD13699-BAFA-48FA-A47E-34B01DA14C0F}" dt="2022-04-25T12:53:03.603" v="850" actId="26606"/>
          <ac:spMkLst>
            <pc:docMk/>
            <pc:sldMk cId="4031196498" sldId="291"/>
            <ac:spMk id="9" creationId="{4AC6B390-BC59-4F1D-A0EE-D71A92F0A0B2}"/>
          </ac:spMkLst>
        </pc:spChg>
        <pc:spChg chg="add del">
          <ac:chgData name="Griffin Maria" userId="c2f771cc-f1e8-4245-98a4-1cbadae260a8" providerId="ADAL" clId="{AFD13699-BAFA-48FA-A47E-34B01DA14C0F}" dt="2022-04-25T12:53:03.603" v="850" actId="26606"/>
          <ac:spMkLst>
            <pc:docMk/>
            <pc:sldMk cId="4031196498" sldId="291"/>
            <ac:spMk id="11" creationId="{B6C60D79-16F1-4C4B-B7E3-7634E7069CDE}"/>
          </ac:spMkLst>
        </pc:spChg>
        <pc:spChg chg="add del">
          <ac:chgData name="Griffin Maria" userId="c2f771cc-f1e8-4245-98a4-1cbadae260a8" providerId="ADAL" clId="{AFD13699-BAFA-48FA-A47E-34B01DA14C0F}" dt="2022-04-25T12:53:03.603" v="850" actId="26606"/>
          <ac:spMkLst>
            <pc:docMk/>
            <pc:sldMk cId="4031196498" sldId="291"/>
            <ac:spMk id="13" creationId="{426B127E-6498-4C77-9C9D-4553A5113B80}"/>
          </ac:spMkLst>
        </pc:spChg>
        <pc:spChg chg="add del">
          <ac:chgData name="Griffin Maria" userId="c2f771cc-f1e8-4245-98a4-1cbadae260a8" providerId="ADAL" clId="{AFD13699-BAFA-48FA-A47E-34B01DA14C0F}" dt="2022-04-25T12:53:08.140" v="852" actId="26606"/>
          <ac:spMkLst>
            <pc:docMk/>
            <pc:sldMk cId="4031196498" sldId="291"/>
            <ac:spMk id="15" creationId="{2EB492CD-616E-47F8-933B-5E2D952A0593}"/>
          </ac:spMkLst>
        </pc:spChg>
        <pc:spChg chg="add del">
          <ac:chgData name="Griffin Maria" userId="c2f771cc-f1e8-4245-98a4-1cbadae260a8" providerId="ADAL" clId="{AFD13699-BAFA-48FA-A47E-34B01DA14C0F}" dt="2022-04-25T12:53:08.140" v="852" actId="26606"/>
          <ac:spMkLst>
            <pc:docMk/>
            <pc:sldMk cId="4031196498" sldId="291"/>
            <ac:spMk id="16" creationId="{59383CF9-23B5-4335-9B21-1791C4CF1C75}"/>
          </ac:spMkLst>
        </pc:spChg>
        <pc:spChg chg="add del">
          <ac:chgData name="Griffin Maria" userId="c2f771cc-f1e8-4245-98a4-1cbadae260a8" providerId="ADAL" clId="{AFD13699-BAFA-48FA-A47E-34B01DA14C0F}" dt="2022-04-25T12:53:08.140" v="852" actId="26606"/>
          <ac:spMkLst>
            <pc:docMk/>
            <pc:sldMk cId="4031196498" sldId="291"/>
            <ac:spMk id="17" creationId="{0007FE00-9498-4706-B255-6437B0252C02}"/>
          </ac:spMkLst>
        </pc:spChg>
        <pc:spChg chg="add">
          <ac:chgData name="Griffin Maria" userId="c2f771cc-f1e8-4245-98a4-1cbadae260a8" providerId="ADAL" clId="{AFD13699-BAFA-48FA-A47E-34B01DA14C0F}" dt="2022-04-25T12:53:08.148" v="853" actId="26606"/>
          <ac:spMkLst>
            <pc:docMk/>
            <pc:sldMk cId="4031196498" sldId="291"/>
            <ac:spMk id="19" creationId="{0E3596DD-156A-473E-9BB3-C6A29F7574E9}"/>
          </ac:spMkLst>
        </pc:spChg>
        <pc:spChg chg="add">
          <ac:chgData name="Griffin Maria" userId="c2f771cc-f1e8-4245-98a4-1cbadae260a8" providerId="ADAL" clId="{AFD13699-BAFA-48FA-A47E-34B01DA14C0F}" dt="2022-04-25T12:53:08.148" v="853" actId="26606"/>
          <ac:spMkLst>
            <pc:docMk/>
            <pc:sldMk cId="4031196498" sldId="291"/>
            <ac:spMk id="20" creationId="{2C46C4D6-C474-4E92-B52E-944C1118F7B6}"/>
          </ac:spMkLst>
        </pc:spChg>
        <pc:picChg chg="mod ord">
          <ac:chgData name="Griffin Maria" userId="c2f771cc-f1e8-4245-98a4-1cbadae260a8" providerId="ADAL" clId="{AFD13699-BAFA-48FA-A47E-34B01DA14C0F}" dt="2022-04-25T12:53:08.148" v="853" actId="26606"/>
          <ac:picMkLst>
            <pc:docMk/>
            <pc:sldMk cId="4031196498" sldId="291"/>
            <ac:picMk id="4" creationId="{00000000-0000-0000-0000-000000000000}"/>
          </ac:picMkLst>
        </pc:picChg>
      </pc:sldChg>
      <pc:sldChg chg="del ord">
        <pc:chgData name="Griffin Maria" userId="c2f771cc-f1e8-4245-98a4-1cbadae260a8" providerId="ADAL" clId="{AFD13699-BAFA-48FA-A47E-34B01DA14C0F}" dt="2022-04-25T12:55:46.033" v="885" actId="47"/>
        <pc:sldMkLst>
          <pc:docMk/>
          <pc:sldMk cId="1653131720" sldId="292"/>
        </pc:sldMkLst>
      </pc:sldChg>
      <pc:sldChg chg="addSp delSp modSp mod ord">
        <pc:chgData name="Griffin Maria" userId="c2f771cc-f1e8-4245-98a4-1cbadae260a8" providerId="ADAL" clId="{AFD13699-BAFA-48FA-A47E-34B01DA14C0F}" dt="2022-04-25T12:52:21.713" v="846"/>
        <pc:sldMkLst>
          <pc:docMk/>
          <pc:sldMk cId="1638209552" sldId="293"/>
        </pc:sldMkLst>
        <pc:spChg chg="mod">
          <ac:chgData name="Griffin Maria" userId="c2f771cc-f1e8-4245-98a4-1cbadae260a8" providerId="ADAL" clId="{AFD13699-BAFA-48FA-A47E-34B01DA14C0F}" dt="2022-04-25T12:24:05.505" v="302" actId="14100"/>
          <ac:spMkLst>
            <pc:docMk/>
            <pc:sldMk cId="1638209552" sldId="293"/>
            <ac:spMk id="2" creationId="{00000000-0000-0000-0000-000000000000}"/>
          </ac:spMkLst>
        </pc:spChg>
        <pc:spChg chg="add mod topLvl">
          <ac:chgData name="Griffin Maria" userId="c2f771cc-f1e8-4245-98a4-1cbadae260a8" providerId="ADAL" clId="{AFD13699-BAFA-48FA-A47E-34B01DA14C0F}" dt="2022-04-25T12:23:32.093" v="288" actId="478"/>
          <ac:spMkLst>
            <pc:docMk/>
            <pc:sldMk cId="1638209552" sldId="293"/>
            <ac:spMk id="6" creationId="{8CBB7461-E5BB-429D-859B-202AA40E05B7}"/>
          </ac:spMkLst>
        </pc:spChg>
        <pc:spChg chg="add del mod topLvl">
          <ac:chgData name="Griffin Maria" userId="c2f771cc-f1e8-4245-98a4-1cbadae260a8" providerId="ADAL" clId="{AFD13699-BAFA-48FA-A47E-34B01DA14C0F}" dt="2022-04-25T12:23:32.093" v="288" actId="478"/>
          <ac:spMkLst>
            <pc:docMk/>
            <pc:sldMk cId="1638209552" sldId="293"/>
            <ac:spMk id="7" creationId="{31E540FE-B59C-41DB-A77C-A5541B61A04E}"/>
          </ac:spMkLst>
        </pc:spChg>
        <pc:grpChg chg="add del mod">
          <ac:chgData name="Griffin Maria" userId="c2f771cc-f1e8-4245-98a4-1cbadae260a8" providerId="ADAL" clId="{AFD13699-BAFA-48FA-A47E-34B01DA14C0F}" dt="2022-04-25T12:23:32.093" v="288" actId="478"/>
          <ac:grpSpMkLst>
            <pc:docMk/>
            <pc:sldMk cId="1638209552" sldId="293"/>
            <ac:grpSpMk id="4" creationId="{A86D1233-7855-47BD-94D0-3665783E47A2}"/>
          </ac:grpSpMkLst>
        </pc:grpChg>
        <pc:graphicFrameChg chg="mod">
          <ac:chgData name="Griffin Maria" userId="c2f771cc-f1e8-4245-98a4-1cbadae260a8" providerId="ADAL" clId="{AFD13699-BAFA-48FA-A47E-34B01DA14C0F}" dt="2022-04-25T12:23:51.573" v="300" actId="1076"/>
          <ac:graphicFrameMkLst>
            <pc:docMk/>
            <pc:sldMk cId="1638209552" sldId="293"/>
            <ac:graphicFrameMk id="5" creationId="{00000000-0000-0000-0000-000000000000}"/>
          </ac:graphicFrameMkLst>
        </pc:graphicFrameChg>
      </pc:sldChg>
      <pc:sldChg chg="addSp modSp mod setBg">
        <pc:chgData name="Griffin Maria" userId="c2f771cc-f1e8-4245-98a4-1cbadae260a8" providerId="ADAL" clId="{AFD13699-BAFA-48FA-A47E-34B01DA14C0F}" dt="2022-04-25T12:54:03.289" v="872" actId="20577"/>
        <pc:sldMkLst>
          <pc:docMk/>
          <pc:sldMk cId="1528177775" sldId="296"/>
        </pc:sldMkLst>
        <pc:spChg chg="mod">
          <ac:chgData name="Griffin Maria" userId="c2f771cc-f1e8-4245-98a4-1cbadae260a8" providerId="ADAL" clId="{AFD13699-BAFA-48FA-A47E-34B01DA14C0F}" dt="2022-04-25T12:53:37.896" v="862" actId="26606"/>
          <ac:spMkLst>
            <pc:docMk/>
            <pc:sldMk cId="1528177775" sldId="296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54:03.289" v="872" actId="20577"/>
          <ac:spMkLst>
            <pc:docMk/>
            <pc:sldMk cId="1528177775" sldId="296"/>
            <ac:spMk id="3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53:37.896" v="862" actId="26606"/>
          <ac:spMkLst>
            <pc:docMk/>
            <pc:sldMk cId="1528177775" sldId="296"/>
            <ac:spMk id="9" creationId="{0E3596DD-156A-473E-9BB3-C6A29F7574E9}"/>
          </ac:spMkLst>
        </pc:spChg>
        <pc:spChg chg="add">
          <ac:chgData name="Griffin Maria" userId="c2f771cc-f1e8-4245-98a4-1cbadae260a8" providerId="ADAL" clId="{AFD13699-BAFA-48FA-A47E-34B01DA14C0F}" dt="2022-04-25T12:53:37.896" v="862" actId="26606"/>
          <ac:spMkLst>
            <pc:docMk/>
            <pc:sldMk cId="1528177775" sldId="296"/>
            <ac:spMk id="11" creationId="{2C46C4D6-C474-4E92-B52E-944C1118F7B6}"/>
          </ac:spMkLst>
        </pc:spChg>
        <pc:picChg chg="mod">
          <ac:chgData name="Griffin Maria" userId="c2f771cc-f1e8-4245-98a4-1cbadae260a8" providerId="ADAL" clId="{AFD13699-BAFA-48FA-A47E-34B01DA14C0F}" dt="2022-04-25T12:53:47.277" v="864" actId="14100"/>
          <ac:picMkLst>
            <pc:docMk/>
            <pc:sldMk cId="1528177775" sldId="296"/>
            <ac:picMk id="4" creationId="{00000000-0000-0000-0000-000000000000}"/>
          </ac:picMkLst>
        </pc:picChg>
      </pc:sldChg>
      <pc:sldChg chg="modSp add mod ord">
        <pc:chgData name="Griffin Maria" userId="c2f771cc-f1e8-4245-98a4-1cbadae260a8" providerId="ADAL" clId="{AFD13699-BAFA-48FA-A47E-34B01DA14C0F}" dt="2022-04-25T12:37:43.374" v="606" actId="12"/>
        <pc:sldMkLst>
          <pc:docMk/>
          <pc:sldMk cId="3010555422" sldId="297"/>
        </pc:sldMkLst>
        <pc:spChg chg="mod">
          <ac:chgData name="Griffin Maria" userId="c2f771cc-f1e8-4245-98a4-1cbadae260a8" providerId="ADAL" clId="{AFD13699-BAFA-48FA-A47E-34B01DA14C0F}" dt="2022-04-25T12:37:39.257" v="605" actId="20577"/>
          <ac:spMkLst>
            <pc:docMk/>
            <pc:sldMk cId="3010555422" sldId="297"/>
            <ac:spMk id="2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37:43.374" v="606" actId="12"/>
          <ac:spMkLst>
            <pc:docMk/>
            <pc:sldMk cId="3010555422" sldId="297"/>
            <ac:spMk id="3" creationId="{00000000-0000-0000-0000-000000000000}"/>
          </ac:spMkLst>
        </pc:spChg>
      </pc:sldChg>
      <pc:sldChg chg="addSp delSp modSp add mod setBg">
        <pc:chgData name="Griffin Maria" userId="c2f771cc-f1e8-4245-98a4-1cbadae260a8" providerId="ADAL" clId="{AFD13699-BAFA-48FA-A47E-34B01DA14C0F}" dt="2022-04-25T12:38:28.165" v="614" actId="14100"/>
        <pc:sldMkLst>
          <pc:docMk/>
          <pc:sldMk cId="1709390547" sldId="298"/>
        </pc:sldMkLst>
        <pc:spChg chg="mod ord">
          <ac:chgData name="Griffin Maria" userId="c2f771cc-f1e8-4245-98a4-1cbadae260a8" providerId="ADAL" clId="{AFD13699-BAFA-48FA-A47E-34B01DA14C0F}" dt="2022-04-25T12:36:27.180" v="564" actId="26606"/>
          <ac:spMkLst>
            <pc:docMk/>
            <pc:sldMk cId="1709390547" sldId="298"/>
            <ac:spMk id="2" creationId="{00000000-0000-0000-0000-000000000000}"/>
          </ac:spMkLst>
        </pc:spChg>
        <pc:spChg chg="mod ord">
          <ac:chgData name="Griffin Maria" userId="c2f771cc-f1e8-4245-98a4-1cbadae260a8" providerId="ADAL" clId="{AFD13699-BAFA-48FA-A47E-34B01DA14C0F}" dt="2022-04-25T12:38:28.165" v="614" actId="14100"/>
          <ac:spMkLst>
            <pc:docMk/>
            <pc:sldMk cId="1709390547" sldId="298"/>
            <ac:spMk id="4" creationId="{00000000-0000-0000-0000-000000000000}"/>
          </ac:spMkLst>
        </pc:spChg>
        <pc:spChg chg="mod">
          <ac:chgData name="Griffin Maria" userId="c2f771cc-f1e8-4245-98a4-1cbadae260a8" providerId="ADAL" clId="{AFD13699-BAFA-48FA-A47E-34B01DA14C0F}" dt="2022-04-25T12:36:57.292" v="574" actId="14100"/>
          <ac:spMkLst>
            <pc:docMk/>
            <pc:sldMk cId="1709390547" sldId="298"/>
            <ac:spMk id="5" creationId="{00000000-0000-0000-0000-000000000000}"/>
          </ac:spMkLst>
        </pc:spChg>
        <pc:spChg chg="del">
          <ac:chgData name="Griffin Maria" userId="c2f771cc-f1e8-4245-98a4-1cbadae260a8" providerId="ADAL" clId="{AFD13699-BAFA-48FA-A47E-34B01DA14C0F}" dt="2022-04-25T12:36:24.619" v="563" actId="478"/>
          <ac:spMkLst>
            <pc:docMk/>
            <pc:sldMk cId="1709390547" sldId="298"/>
            <ac:spMk id="8" creationId="{00000000-0000-0000-0000-000000000000}"/>
          </ac:spMkLst>
        </pc:spChg>
        <pc:spChg chg="add">
          <ac:chgData name="Griffin Maria" userId="c2f771cc-f1e8-4245-98a4-1cbadae260a8" providerId="ADAL" clId="{AFD13699-BAFA-48FA-A47E-34B01DA14C0F}" dt="2022-04-25T12:36:27.180" v="564" actId="26606"/>
          <ac:spMkLst>
            <pc:docMk/>
            <pc:sldMk cId="1709390547" sldId="298"/>
            <ac:spMk id="10" creationId="{D12DDE76-C203-4047-9998-63900085B5E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www.veracode.com/blog/research/cryptographically-secure-pseudo-random-number-generator-csprng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hyperlink" Target="https://www.veracode.com/blog/research/cryptographically-secure-pseudo-random-number-generator-csprng" TargetMode="External"/><Relationship Id="rId4" Type="http://schemas.openxmlformats.org/officeDocument/2006/relationships/image" Target="../media/image11.svg"/><Relationship Id="rId9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D5D83-C0CD-4CD4-9604-567C9686ACD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564566-D218-4D0E-B741-297CBFD23B90}">
      <dgm:prSet phldrT="[Text]" custT="1"/>
      <dgm:spPr/>
      <dgm:t>
        <a:bodyPr/>
        <a:lstStyle/>
        <a:p>
          <a:r>
            <a:rPr lang="en-US" sz="2400" dirty="0"/>
            <a:t>User Creates an account</a:t>
          </a:r>
        </a:p>
      </dgm:t>
    </dgm:pt>
    <dgm:pt modelId="{8B7FED03-A119-4B27-A686-D6BA1A257A06}" type="parTrans" cxnId="{9EEA6AA5-6C29-4ED7-952A-7DE638EA8691}">
      <dgm:prSet/>
      <dgm:spPr/>
      <dgm:t>
        <a:bodyPr/>
        <a:lstStyle/>
        <a:p>
          <a:endParaRPr lang="en-US"/>
        </a:p>
      </dgm:t>
    </dgm:pt>
    <dgm:pt modelId="{8C5EF922-9262-4DE6-B897-2D839483D427}" type="sibTrans" cxnId="{9EEA6AA5-6C29-4ED7-952A-7DE638EA8691}">
      <dgm:prSet/>
      <dgm:spPr/>
      <dgm:t>
        <a:bodyPr/>
        <a:lstStyle/>
        <a:p>
          <a:endParaRPr lang="en-US"/>
        </a:p>
      </dgm:t>
    </dgm:pt>
    <dgm:pt modelId="{2380CFFA-796A-4248-A9FE-06288D172172}">
      <dgm:prSet phldrT="[Text]" custT="1"/>
      <dgm:spPr/>
      <dgm:t>
        <a:bodyPr/>
        <a:lstStyle/>
        <a:p>
          <a:r>
            <a:rPr lang="en-US" sz="2400" dirty="0"/>
            <a:t>Password is </a:t>
          </a:r>
          <a:r>
            <a:rPr lang="en-US" sz="2400" b="1" dirty="0"/>
            <a:t>hashed</a:t>
          </a:r>
          <a:r>
            <a:rPr lang="en-US" sz="2400" dirty="0"/>
            <a:t> and </a:t>
          </a:r>
          <a:r>
            <a:rPr lang="en-US" sz="2400" b="1" dirty="0"/>
            <a:t>stored</a:t>
          </a:r>
          <a:r>
            <a:rPr lang="en-US" sz="2400" dirty="0"/>
            <a:t> in the database</a:t>
          </a:r>
        </a:p>
      </dgm:t>
    </dgm:pt>
    <dgm:pt modelId="{6BB54FA8-99C9-4A2D-ADD4-D8E48B1DF6E5}" type="parTrans" cxnId="{328F2CE4-98DB-48B1-A7D2-9D997852A735}">
      <dgm:prSet/>
      <dgm:spPr/>
      <dgm:t>
        <a:bodyPr/>
        <a:lstStyle/>
        <a:p>
          <a:endParaRPr lang="en-US"/>
        </a:p>
      </dgm:t>
    </dgm:pt>
    <dgm:pt modelId="{3C03C865-E7AD-4C27-8AC1-4C36F471F04F}" type="sibTrans" cxnId="{328F2CE4-98DB-48B1-A7D2-9D997852A735}">
      <dgm:prSet/>
      <dgm:spPr/>
      <dgm:t>
        <a:bodyPr/>
        <a:lstStyle/>
        <a:p>
          <a:endParaRPr lang="en-US"/>
        </a:p>
      </dgm:t>
    </dgm:pt>
    <dgm:pt modelId="{57B6DC82-A324-4923-AC6E-1C3DD42D6272}">
      <dgm:prSet phldrT="[Text]" custT="1"/>
      <dgm:spPr/>
      <dgm:t>
        <a:bodyPr/>
        <a:lstStyle/>
        <a:p>
          <a:r>
            <a:rPr lang="en-US" sz="2400" dirty="0"/>
            <a:t>User attempts to login, the </a:t>
          </a:r>
          <a:r>
            <a:rPr lang="en-US" sz="2400" b="1" dirty="0"/>
            <a:t>hash</a:t>
          </a:r>
          <a:r>
            <a:rPr lang="en-US" sz="2400" dirty="0"/>
            <a:t> of the </a:t>
          </a:r>
          <a:r>
            <a:rPr lang="en-US" sz="2400" b="1" dirty="0"/>
            <a:t>entered</a:t>
          </a:r>
          <a:r>
            <a:rPr lang="en-US" sz="2400" dirty="0"/>
            <a:t> password is checked against the </a:t>
          </a:r>
          <a:r>
            <a:rPr lang="en-US" sz="2400" b="1" dirty="0"/>
            <a:t>stored</a:t>
          </a:r>
          <a:r>
            <a:rPr lang="en-US" sz="2400" dirty="0"/>
            <a:t> </a:t>
          </a:r>
          <a:r>
            <a:rPr lang="en-US" sz="2400" b="1" dirty="0"/>
            <a:t>hash</a:t>
          </a:r>
        </a:p>
      </dgm:t>
    </dgm:pt>
    <dgm:pt modelId="{11D7DD0C-3158-40E9-95C4-FA66DD951C78}" type="parTrans" cxnId="{E21C71C0-5B13-45D1-BBB5-2E200DA643A9}">
      <dgm:prSet/>
      <dgm:spPr/>
      <dgm:t>
        <a:bodyPr/>
        <a:lstStyle/>
        <a:p>
          <a:endParaRPr lang="en-US"/>
        </a:p>
      </dgm:t>
    </dgm:pt>
    <dgm:pt modelId="{002FA30C-EEC3-4D2D-9674-CB26935D46A3}" type="sibTrans" cxnId="{E21C71C0-5B13-45D1-BBB5-2E200DA643A9}">
      <dgm:prSet/>
      <dgm:spPr/>
      <dgm:t>
        <a:bodyPr/>
        <a:lstStyle/>
        <a:p>
          <a:endParaRPr lang="en-US"/>
        </a:p>
      </dgm:t>
    </dgm:pt>
    <dgm:pt modelId="{405D0E73-98AF-40FE-8680-CDAE030081CC}">
      <dgm:prSet phldrT="[Text]" custT="1"/>
      <dgm:spPr/>
      <dgm:t>
        <a:bodyPr/>
        <a:lstStyle/>
        <a:p>
          <a:r>
            <a:rPr lang="en-US" sz="2400" dirty="0"/>
            <a:t>If the hashes match, the user is granted access, otherwise </a:t>
          </a:r>
          <a:r>
            <a:rPr lang="en-US" sz="2400" b="1" dirty="0"/>
            <a:t>invalid</a:t>
          </a:r>
          <a:r>
            <a:rPr lang="en-US" sz="2400" dirty="0"/>
            <a:t> credentials have been entered</a:t>
          </a:r>
        </a:p>
      </dgm:t>
    </dgm:pt>
    <dgm:pt modelId="{5A4A32AC-FBF0-4F08-9EA6-AAC495CD8002}" type="parTrans" cxnId="{917C0417-9A87-4AFC-BE7F-2C299451CF7C}">
      <dgm:prSet/>
      <dgm:spPr/>
      <dgm:t>
        <a:bodyPr/>
        <a:lstStyle/>
        <a:p>
          <a:endParaRPr lang="en-US"/>
        </a:p>
      </dgm:t>
    </dgm:pt>
    <dgm:pt modelId="{79ABEA3A-8435-4A2B-9DA5-6399C13B48E5}" type="sibTrans" cxnId="{917C0417-9A87-4AFC-BE7F-2C299451CF7C}">
      <dgm:prSet/>
      <dgm:spPr/>
      <dgm:t>
        <a:bodyPr/>
        <a:lstStyle/>
        <a:p>
          <a:endParaRPr lang="en-US"/>
        </a:p>
      </dgm:t>
    </dgm:pt>
    <dgm:pt modelId="{0B351E9D-BD40-49A5-A655-77975107042D}" type="pres">
      <dgm:prSet presAssocID="{EC1D5D83-C0CD-4CD4-9604-567C9686ACD0}" presName="outerComposite" presStyleCnt="0">
        <dgm:presLayoutVars>
          <dgm:chMax val="5"/>
          <dgm:dir/>
          <dgm:resizeHandles val="exact"/>
        </dgm:presLayoutVars>
      </dgm:prSet>
      <dgm:spPr/>
    </dgm:pt>
    <dgm:pt modelId="{B33B93DD-D6AA-4204-8FDA-E0B89E577F49}" type="pres">
      <dgm:prSet presAssocID="{EC1D5D83-C0CD-4CD4-9604-567C9686ACD0}" presName="dummyMaxCanvas" presStyleCnt="0">
        <dgm:presLayoutVars/>
      </dgm:prSet>
      <dgm:spPr/>
    </dgm:pt>
    <dgm:pt modelId="{E4DC7E63-C724-41C5-99EE-3589FB078FE2}" type="pres">
      <dgm:prSet presAssocID="{EC1D5D83-C0CD-4CD4-9604-567C9686ACD0}" presName="FourNodes_1" presStyleLbl="node1" presStyleIdx="0" presStyleCnt="4" custScaleY="71623" custLinFactNeighborX="102" custLinFactNeighborY="-14188">
        <dgm:presLayoutVars>
          <dgm:bulletEnabled val="1"/>
        </dgm:presLayoutVars>
      </dgm:prSet>
      <dgm:spPr/>
    </dgm:pt>
    <dgm:pt modelId="{7CDFA4C7-1446-4FC3-B351-01DCCC67107D}" type="pres">
      <dgm:prSet presAssocID="{EC1D5D83-C0CD-4CD4-9604-567C9686ACD0}" presName="FourNodes_2" presStyleLbl="node1" presStyleIdx="1" presStyleCnt="4" custScaleY="71452" custLinFactNeighborX="-713" custLinFactNeighborY="-16992">
        <dgm:presLayoutVars>
          <dgm:bulletEnabled val="1"/>
        </dgm:presLayoutVars>
      </dgm:prSet>
      <dgm:spPr/>
    </dgm:pt>
    <dgm:pt modelId="{E4191C2E-F636-4F37-8389-4741F95C2E0E}" type="pres">
      <dgm:prSet presAssocID="{EC1D5D83-C0CD-4CD4-9604-567C9686ACD0}" presName="FourNodes_3" presStyleLbl="node1" presStyleIdx="2" presStyleCnt="4" custScaleY="83178" custLinFactNeighborX="-204" custLinFactNeighborY="-22940">
        <dgm:presLayoutVars>
          <dgm:bulletEnabled val="1"/>
        </dgm:presLayoutVars>
      </dgm:prSet>
      <dgm:spPr/>
    </dgm:pt>
    <dgm:pt modelId="{5E3FA62D-2939-4232-91A6-D588C1654020}" type="pres">
      <dgm:prSet presAssocID="{EC1D5D83-C0CD-4CD4-9604-567C9686ACD0}" presName="FourNodes_4" presStyleLbl="node1" presStyleIdx="3" presStyleCnt="4" custScaleY="71340" custLinFactNeighborX="-827" custLinFactNeighborY="-15689">
        <dgm:presLayoutVars>
          <dgm:bulletEnabled val="1"/>
        </dgm:presLayoutVars>
      </dgm:prSet>
      <dgm:spPr/>
    </dgm:pt>
    <dgm:pt modelId="{4F89905A-5B85-4B03-AC14-32B45C72FD92}" type="pres">
      <dgm:prSet presAssocID="{EC1D5D83-C0CD-4CD4-9604-567C9686ACD0}" presName="FourConn_1-2" presStyleLbl="fgAccFollowNode1" presStyleIdx="0" presStyleCnt="3" custScaleX="115759" custScaleY="116071" custLinFactNeighborX="-26142" custLinFactNeighborY="-22221">
        <dgm:presLayoutVars>
          <dgm:bulletEnabled val="1"/>
        </dgm:presLayoutVars>
      </dgm:prSet>
      <dgm:spPr/>
    </dgm:pt>
    <dgm:pt modelId="{AC7A414E-D4D2-491E-9971-83BC79D64E10}" type="pres">
      <dgm:prSet presAssocID="{EC1D5D83-C0CD-4CD4-9604-567C9686ACD0}" presName="FourConn_2-3" presStyleLbl="fgAccFollowNode1" presStyleIdx="1" presStyleCnt="3" custScaleX="126757" custScaleY="118947" custLinFactNeighborX="-40520" custLinFactNeighborY="-30064">
        <dgm:presLayoutVars>
          <dgm:bulletEnabled val="1"/>
        </dgm:presLayoutVars>
      </dgm:prSet>
      <dgm:spPr/>
    </dgm:pt>
    <dgm:pt modelId="{38F39E3D-65DE-4783-9B4C-2A7B0586AF81}" type="pres">
      <dgm:prSet presAssocID="{EC1D5D83-C0CD-4CD4-9604-567C9686ACD0}" presName="FourConn_3-4" presStyleLbl="fgAccFollowNode1" presStyleIdx="2" presStyleCnt="3" custScaleX="121602" custScaleY="134893" custLinFactNeighborX="-19606" custLinFactNeighborY="-16992">
        <dgm:presLayoutVars>
          <dgm:bulletEnabled val="1"/>
        </dgm:presLayoutVars>
      </dgm:prSet>
      <dgm:spPr/>
    </dgm:pt>
    <dgm:pt modelId="{425E9F3C-EE8E-4755-88DD-52AD85443AA1}" type="pres">
      <dgm:prSet presAssocID="{EC1D5D83-C0CD-4CD4-9604-567C9686ACD0}" presName="FourNodes_1_text" presStyleLbl="node1" presStyleIdx="3" presStyleCnt="4">
        <dgm:presLayoutVars>
          <dgm:bulletEnabled val="1"/>
        </dgm:presLayoutVars>
      </dgm:prSet>
      <dgm:spPr/>
    </dgm:pt>
    <dgm:pt modelId="{B08D3574-FA1C-4AF5-88FB-29AFB2A34868}" type="pres">
      <dgm:prSet presAssocID="{EC1D5D83-C0CD-4CD4-9604-567C9686ACD0}" presName="FourNodes_2_text" presStyleLbl="node1" presStyleIdx="3" presStyleCnt="4">
        <dgm:presLayoutVars>
          <dgm:bulletEnabled val="1"/>
        </dgm:presLayoutVars>
      </dgm:prSet>
      <dgm:spPr/>
    </dgm:pt>
    <dgm:pt modelId="{3336754C-3C3D-494A-802E-BF16E06450F9}" type="pres">
      <dgm:prSet presAssocID="{EC1D5D83-C0CD-4CD4-9604-567C9686ACD0}" presName="FourNodes_3_text" presStyleLbl="node1" presStyleIdx="3" presStyleCnt="4">
        <dgm:presLayoutVars>
          <dgm:bulletEnabled val="1"/>
        </dgm:presLayoutVars>
      </dgm:prSet>
      <dgm:spPr/>
    </dgm:pt>
    <dgm:pt modelId="{4FA4F59A-3DB2-41D5-A0DA-4F1FA6AE9346}" type="pres">
      <dgm:prSet presAssocID="{EC1D5D83-C0CD-4CD4-9604-567C9686ACD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F26909-76A3-4F89-ACC2-2E10E6CCF290}" type="presOf" srcId="{57B6DC82-A324-4923-AC6E-1C3DD42D6272}" destId="{3336754C-3C3D-494A-802E-BF16E06450F9}" srcOrd="1" destOrd="0" presId="urn:microsoft.com/office/officeart/2005/8/layout/vProcess5"/>
    <dgm:cxn modelId="{917C0417-9A87-4AFC-BE7F-2C299451CF7C}" srcId="{EC1D5D83-C0CD-4CD4-9604-567C9686ACD0}" destId="{405D0E73-98AF-40FE-8680-CDAE030081CC}" srcOrd="3" destOrd="0" parTransId="{5A4A32AC-FBF0-4F08-9EA6-AAC495CD8002}" sibTransId="{79ABEA3A-8435-4A2B-9DA5-6399C13B48E5}"/>
    <dgm:cxn modelId="{EBC74E29-5DC2-4459-A1B5-2FCDA0834055}" type="presOf" srcId="{2380CFFA-796A-4248-A9FE-06288D172172}" destId="{7CDFA4C7-1446-4FC3-B351-01DCCC67107D}" srcOrd="0" destOrd="0" presId="urn:microsoft.com/office/officeart/2005/8/layout/vProcess5"/>
    <dgm:cxn modelId="{CD27DF33-2905-4F2C-AE25-D0BBE05E5615}" type="presOf" srcId="{8C5EF922-9262-4DE6-B897-2D839483D427}" destId="{4F89905A-5B85-4B03-AC14-32B45C72FD92}" srcOrd="0" destOrd="0" presId="urn:microsoft.com/office/officeart/2005/8/layout/vProcess5"/>
    <dgm:cxn modelId="{06D2FC34-0710-4CFF-803B-FBBD74A21E31}" type="presOf" srcId="{EC1D5D83-C0CD-4CD4-9604-567C9686ACD0}" destId="{0B351E9D-BD40-49A5-A655-77975107042D}" srcOrd="0" destOrd="0" presId="urn:microsoft.com/office/officeart/2005/8/layout/vProcess5"/>
    <dgm:cxn modelId="{32753F4E-FFBF-45BA-AAF9-D9E1175F3745}" type="presOf" srcId="{002FA30C-EEC3-4D2D-9674-CB26935D46A3}" destId="{38F39E3D-65DE-4783-9B4C-2A7B0586AF81}" srcOrd="0" destOrd="0" presId="urn:microsoft.com/office/officeart/2005/8/layout/vProcess5"/>
    <dgm:cxn modelId="{687BF157-E8EB-40D2-864F-0D4423FBBEB1}" type="presOf" srcId="{3C03C865-E7AD-4C27-8AC1-4C36F471F04F}" destId="{AC7A414E-D4D2-491E-9971-83BC79D64E10}" srcOrd="0" destOrd="0" presId="urn:microsoft.com/office/officeart/2005/8/layout/vProcess5"/>
    <dgm:cxn modelId="{52B02798-96A2-4C63-9C97-20C3F3E286E3}" type="presOf" srcId="{57B6DC82-A324-4923-AC6E-1C3DD42D6272}" destId="{E4191C2E-F636-4F37-8389-4741F95C2E0E}" srcOrd="0" destOrd="0" presId="urn:microsoft.com/office/officeart/2005/8/layout/vProcess5"/>
    <dgm:cxn modelId="{9EEA6AA5-6C29-4ED7-952A-7DE638EA8691}" srcId="{EC1D5D83-C0CD-4CD4-9604-567C9686ACD0}" destId="{C2564566-D218-4D0E-B741-297CBFD23B90}" srcOrd="0" destOrd="0" parTransId="{8B7FED03-A119-4B27-A686-D6BA1A257A06}" sibTransId="{8C5EF922-9262-4DE6-B897-2D839483D427}"/>
    <dgm:cxn modelId="{2D5399AA-4B89-4AF9-9AB6-29BBF5F40C59}" type="presOf" srcId="{405D0E73-98AF-40FE-8680-CDAE030081CC}" destId="{4FA4F59A-3DB2-41D5-A0DA-4F1FA6AE9346}" srcOrd="1" destOrd="0" presId="urn:microsoft.com/office/officeart/2005/8/layout/vProcess5"/>
    <dgm:cxn modelId="{BD2011B5-B2D9-46C3-B6EC-2A388BA2FDB5}" type="presOf" srcId="{C2564566-D218-4D0E-B741-297CBFD23B90}" destId="{425E9F3C-EE8E-4755-88DD-52AD85443AA1}" srcOrd="1" destOrd="0" presId="urn:microsoft.com/office/officeart/2005/8/layout/vProcess5"/>
    <dgm:cxn modelId="{F36EF3B6-6C48-4248-B660-0353F464385C}" type="presOf" srcId="{2380CFFA-796A-4248-A9FE-06288D172172}" destId="{B08D3574-FA1C-4AF5-88FB-29AFB2A34868}" srcOrd="1" destOrd="0" presId="urn:microsoft.com/office/officeart/2005/8/layout/vProcess5"/>
    <dgm:cxn modelId="{E21C71C0-5B13-45D1-BBB5-2E200DA643A9}" srcId="{EC1D5D83-C0CD-4CD4-9604-567C9686ACD0}" destId="{57B6DC82-A324-4923-AC6E-1C3DD42D6272}" srcOrd="2" destOrd="0" parTransId="{11D7DD0C-3158-40E9-95C4-FA66DD951C78}" sibTransId="{002FA30C-EEC3-4D2D-9674-CB26935D46A3}"/>
    <dgm:cxn modelId="{C73682CE-E156-416B-85A9-5166E4B08024}" type="presOf" srcId="{405D0E73-98AF-40FE-8680-CDAE030081CC}" destId="{5E3FA62D-2939-4232-91A6-D588C1654020}" srcOrd="0" destOrd="0" presId="urn:microsoft.com/office/officeart/2005/8/layout/vProcess5"/>
    <dgm:cxn modelId="{328F2CE4-98DB-48B1-A7D2-9D997852A735}" srcId="{EC1D5D83-C0CD-4CD4-9604-567C9686ACD0}" destId="{2380CFFA-796A-4248-A9FE-06288D172172}" srcOrd="1" destOrd="0" parTransId="{6BB54FA8-99C9-4A2D-ADD4-D8E48B1DF6E5}" sibTransId="{3C03C865-E7AD-4C27-8AC1-4C36F471F04F}"/>
    <dgm:cxn modelId="{E52FA4F0-E1C8-40C2-9A1E-6831288BD2AE}" type="presOf" srcId="{C2564566-D218-4D0E-B741-297CBFD23B90}" destId="{E4DC7E63-C724-41C5-99EE-3589FB078FE2}" srcOrd="0" destOrd="0" presId="urn:microsoft.com/office/officeart/2005/8/layout/vProcess5"/>
    <dgm:cxn modelId="{6AB44E4C-5265-4FAC-84E9-8ABDB00A40C7}" type="presParOf" srcId="{0B351E9D-BD40-49A5-A655-77975107042D}" destId="{B33B93DD-D6AA-4204-8FDA-E0B89E577F49}" srcOrd="0" destOrd="0" presId="urn:microsoft.com/office/officeart/2005/8/layout/vProcess5"/>
    <dgm:cxn modelId="{ABD9D6F2-AEA3-440C-AD3F-AE5CC7358C21}" type="presParOf" srcId="{0B351E9D-BD40-49A5-A655-77975107042D}" destId="{E4DC7E63-C724-41C5-99EE-3589FB078FE2}" srcOrd="1" destOrd="0" presId="urn:microsoft.com/office/officeart/2005/8/layout/vProcess5"/>
    <dgm:cxn modelId="{FF7DE0D2-441C-4D38-BC87-033AA1D0623A}" type="presParOf" srcId="{0B351E9D-BD40-49A5-A655-77975107042D}" destId="{7CDFA4C7-1446-4FC3-B351-01DCCC67107D}" srcOrd="2" destOrd="0" presId="urn:microsoft.com/office/officeart/2005/8/layout/vProcess5"/>
    <dgm:cxn modelId="{4E1C60CD-7609-49C0-954C-FFACC1E621BA}" type="presParOf" srcId="{0B351E9D-BD40-49A5-A655-77975107042D}" destId="{E4191C2E-F636-4F37-8389-4741F95C2E0E}" srcOrd="3" destOrd="0" presId="urn:microsoft.com/office/officeart/2005/8/layout/vProcess5"/>
    <dgm:cxn modelId="{D0E394C5-099F-42DD-8695-9BC5EC6BA261}" type="presParOf" srcId="{0B351E9D-BD40-49A5-A655-77975107042D}" destId="{5E3FA62D-2939-4232-91A6-D588C1654020}" srcOrd="4" destOrd="0" presId="urn:microsoft.com/office/officeart/2005/8/layout/vProcess5"/>
    <dgm:cxn modelId="{55A217D5-E950-45E6-AF96-98F69804E080}" type="presParOf" srcId="{0B351E9D-BD40-49A5-A655-77975107042D}" destId="{4F89905A-5B85-4B03-AC14-32B45C72FD92}" srcOrd="5" destOrd="0" presId="urn:microsoft.com/office/officeart/2005/8/layout/vProcess5"/>
    <dgm:cxn modelId="{47966CD9-635A-4005-88BC-C717FC1CE9F9}" type="presParOf" srcId="{0B351E9D-BD40-49A5-A655-77975107042D}" destId="{AC7A414E-D4D2-491E-9971-83BC79D64E10}" srcOrd="6" destOrd="0" presId="urn:microsoft.com/office/officeart/2005/8/layout/vProcess5"/>
    <dgm:cxn modelId="{E9F4156B-F065-48A5-A177-38CB405BE05F}" type="presParOf" srcId="{0B351E9D-BD40-49A5-A655-77975107042D}" destId="{38F39E3D-65DE-4783-9B4C-2A7B0586AF81}" srcOrd="7" destOrd="0" presId="urn:microsoft.com/office/officeart/2005/8/layout/vProcess5"/>
    <dgm:cxn modelId="{A086A4B2-88BD-45F4-B308-1D20972E2B6F}" type="presParOf" srcId="{0B351E9D-BD40-49A5-A655-77975107042D}" destId="{425E9F3C-EE8E-4755-88DD-52AD85443AA1}" srcOrd="8" destOrd="0" presId="urn:microsoft.com/office/officeart/2005/8/layout/vProcess5"/>
    <dgm:cxn modelId="{A6272B7F-D8C2-41F0-A752-55BD4FDA6E28}" type="presParOf" srcId="{0B351E9D-BD40-49A5-A655-77975107042D}" destId="{B08D3574-FA1C-4AF5-88FB-29AFB2A34868}" srcOrd="9" destOrd="0" presId="urn:microsoft.com/office/officeart/2005/8/layout/vProcess5"/>
    <dgm:cxn modelId="{4C64BCBD-12EC-4AEF-9C43-FD4CF8EA47BC}" type="presParOf" srcId="{0B351E9D-BD40-49A5-A655-77975107042D}" destId="{3336754C-3C3D-494A-802E-BF16E06450F9}" srcOrd="10" destOrd="0" presId="urn:microsoft.com/office/officeart/2005/8/layout/vProcess5"/>
    <dgm:cxn modelId="{1D6C8CC7-B476-45A9-ADCA-F2D6BEBDEC5D}" type="presParOf" srcId="{0B351E9D-BD40-49A5-A655-77975107042D}" destId="{4FA4F59A-3DB2-41D5-A0DA-4F1FA6AE93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CD1CC-118E-4AAE-AC19-AA24F774C7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B67F9D-6BCC-44D6-B9F6-A97EA67F8B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600" dirty="0"/>
            <a:t>So how do we generate the salt, and how do we apply it to the password?</a:t>
          </a:r>
          <a:endParaRPr lang="en-US" sz="1600" dirty="0"/>
        </a:p>
      </dgm:t>
    </dgm:pt>
    <dgm:pt modelId="{84E7358F-9614-4D10-8DFD-4B2C23874007}" type="parTrans" cxnId="{12B41021-C108-488F-81C6-EB682456ED2E}">
      <dgm:prSet/>
      <dgm:spPr/>
      <dgm:t>
        <a:bodyPr/>
        <a:lstStyle/>
        <a:p>
          <a:endParaRPr lang="en-US" sz="2000"/>
        </a:p>
      </dgm:t>
    </dgm:pt>
    <dgm:pt modelId="{3BEF12CF-BFE2-456A-83EB-8721A4B8993C}" type="sibTrans" cxnId="{12B41021-C108-488F-81C6-EB682456ED2E}">
      <dgm:prSet/>
      <dgm:spPr/>
      <dgm:t>
        <a:bodyPr/>
        <a:lstStyle/>
        <a:p>
          <a:endParaRPr lang="en-US" sz="2000"/>
        </a:p>
      </dgm:t>
    </dgm:pt>
    <dgm:pt modelId="{E3BF06FA-2C83-4C60-BB34-58F60D4EBA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600"/>
            <a:t>Salt should be generated using a </a:t>
          </a:r>
          <a:r>
            <a:rPr lang="en-IE" sz="1600" b="1"/>
            <a:t>Cryptographically Secure Pseudo-Random Number Generator</a:t>
          </a:r>
          <a:r>
            <a:rPr lang="en-IE" sz="1600"/>
            <a:t> (</a:t>
          </a:r>
          <a:r>
            <a:rPr lang="en-IE" sz="1600">
              <a:hlinkClick xmlns:r="http://schemas.openxmlformats.org/officeDocument/2006/relationships" r:id="rId1"/>
            </a:rPr>
            <a:t>CSPRNG</a:t>
          </a:r>
          <a:r>
            <a:rPr lang="en-IE" sz="1600"/>
            <a:t>). </a:t>
          </a:r>
          <a:endParaRPr lang="en-US" sz="1600"/>
        </a:p>
      </dgm:t>
    </dgm:pt>
    <dgm:pt modelId="{56AD6BE0-424F-4789-B6F5-FE6B1D027B3D}" type="parTrans" cxnId="{512573EB-9CDA-4CA5-B63A-7855E88C5FDF}">
      <dgm:prSet/>
      <dgm:spPr/>
      <dgm:t>
        <a:bodyPr/>
        <a:lstStyle/>
        <a:p>
          <a:endParaRPr lang="en-US" sz="2000"/>
        </a:p>
      </dgm:t>
    </dgm:pt>
    <dgm:pt modelId="{EA18C8EE-EC77-49B5-B94F-D860E1890E78}" type="sibTrans" cxnId="{512573EB-9CDA-4CA5-B63A-7855E88C5FDF}">
      <dgm:prSet/>
      <dgm:spPr/>
      <dgm:t>
        <a:bodyPr/>
        <a:lstStyle/>
        <a:p>
          <a:endParaRPr lang="en-US" sz="2000"/>
        </a:p>
      </dgm:t>
    </dgm:pt>
    <dgm:pt modelId="{46147933-8046-45DC-A9FF-111A4B57CC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600"/>
            <a:t>CSPRNGs are very different than ordinary pseudo-random number generators, like the "C" language's rand()function. </a:t>
          </a:r>
          <a:endParaRPr lang="en-US" sz="1600"/>
        </a:p>
      </dgm:t>
    </dgm:pt>
    <dgm:pt modelId="{675F00F4-CFC8-45E3-BC3B-4831286888EC}" type="parTrans" cxnId="{BB664418-647D-434B-A22F-126CAFF60BC9}">
      <dgm:prSet/>
      <dgm:spPr/>
      <dgm:t>
        <a:bodyPr/>
        <a:lstStyle/>
        <a:p>
          <a:endParaRPr lang="en-US" sz="2000"/>
        </a:p>
      </dgm:t>
    </dgm:pt>
    <dgm:pt modelId="{1D5F4730-5E3A-408B-B98F-C95C58501275}" type="sibTrans" cxnId="{BB664418-647D-434B-A22F-126CAFF60BC9}">
      <dgm:prSet/>
      <dgm:spPr/>
      <dgm:t>
        <a:bodyPr/>
        <a:lstStyle/>
        <a:p>
          <a:endParaRPr lang="en-US" sz="2000"/>
        </a:p>
      </dgm:t>
    </dgm:pt>
    <dgm:pt modelId="{A9D766F2-2324-4232-B7C1-361BFC3707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600"/>
            <a:t>CSPRNGs are designed to be cryptographically secure, meaning they provide a high level of randomness and are completely unpredictable. </a:t>
          </a:r>
          <a:endParaRPr lang="en-US" sz="1600"/>
        </a:p>
      </dgm:t>
    </dgm:pt>
    <dgm:pt modelId="{5F432E81-3A46-47AF-8A78-8443E37A50A3}" type="parTrans" cxnId="{0AF614F1-4049-43F1-AD04-EB40F23FBB80}">
      <dgm:prSet/>
      <dgm:spPr/>
      <dgm:t>
        <a:bodyPr/>
        <a:lstStyle/>
        <a:p>
          <a:endParaRPr lang="en-US" sz="2000"/>
        </a:p>
      </dgm:t>
    </dgm:pt>
    <dgm:pt modelId="{1D4D603C-D137-443D-96D4-61D77911B510}" type="sibTrans" cxnId="{0AF614F1-4049-43F1-AD04-EB40F23FBB80}">
      <dgm:prSet/>
      <dgm:spPr/>
      <dgm:t>
        <a:bodyPr/>
        <a:lstStyle/>
        <a:p>
          <a:endParaRPr lang="en-US" sz="2000"/>
        </a:p>
      </dgm:t>
    </dgm:pt>
    <dgm:pt modelId="{6731007A-F1D0-4981-AB69-36F3D60BD0D8}" type="pres">
      <dgm:prSet presAssocID="{7A5CD1CC-118E-4AAE-AC19-AA24F774C7E4}" presName="root" presStyleCnt="0">
        <dgm:presLayoutVars>
          <dgm:dir/>
          <dgm:resizeHandles val="exact"/>
        </dgm:presLayoutVars>
      </dgm:prSet>
      <dgm:spPr/>
    </dgm:pt>
    <dgm:pt modelId="{0125F698-C9DD-4917-B3EE-7FBDA8AE1384}" type="pres">
      <dgm:prSet presAssocID="{DAB67F9D-6BCC-44D6-B9F6-A97EA67F8B40}" presName="compNode" presStyleCnt="0"/>
      <dgm:spPr/>
    </dgm:pt>
    <dgm:pt modelId="{D36ECB16-CCFA-4B39-9E31-7833E8F70397}" type="pres">
      <dgm:prSet presAssocID="{DAB67F9D-6BCC-44D6-B9F6-A97EA67F8B40}" presName="bgRect" presStyleLbl="bgShp" presStyleIdx="0" presStyleCnt="4"/>
      <dgm:spPr/>
    </dgm:pt>
    <dgm:pt modelId="{94FB5B47-6F14-459E-97B6-75562515638D}" type="pres">
      <dgm:prSet presAssocID="{DAB67F9D-6BCC-44D6-B9F6-A97EA67F8B4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5ECF067-5A92-4DC2-8EF4-9744FE99A032}" type="pres">
      <dgm:prSet presAssocID="{DAB67F9D-6BCC-44D6-B9F6-A97EA67F8B40}" presName="spaceRect" presStyleCnt="0"/>
      <dgm:spPr/>
    </dgm:pt>
    <dgm:pt modelId="{6AC3D9E9-E89F-4AA6-9B84-702D7705A2A2}" type="pres">
      <dgm:prSet presAssocID="{DAB67F9D-6BCC-44D6-B9F6-A97EA67F8B40}" presName="parTx" presStyleLbl="revTx" presStyleIdx="0" presStyleCnt="4">
        <dgm:presLayoutVars>
          <dgm:chMax val="0"/>
          <dgm:chPref val="0"/>
        </dgm:presLayoutVars>
      </dgm:prSet>
      <dgm:spPr/>
    </dgm:pt>
    <dgm:pt modelId="{82570E56-AE11-4AA3-9A66-10481DB68825}" type="pres">
      <dgm:prSet presAssocID="{3BEF12CF-BFE2-456A-83EB-8721A4B8993C}" presName="sibTrans" presStyleCnt="0"/>
      <dgm:spPr/>
    </dgm:pt>
    <dgm:pt modelId="{9118B431-8791-444B-9AA9-963CB9A30BF7}" type="pres">
      <dgm:prSet presAssocID="{E3BF06FA-2C83-4C60-BB34-58F60D4EBA5E}" presName="compNode" presStyleCnt="0"/>
      <dgm:spPr/>
    </dgm:pt>
    <dgm:pt modelId="{5820F3CA-AF26-42D4-B03D-94C2BA2798A8}" type="pres">
      <dgm:prSet presAssocID="{E3BF06FA-2C83-4C60-BB34-58F60D4EBA5E}" presName="bgRect" presStyleLbl="bgShp" presStyleIdx="1" presStyleCnt="4"/>
      <dgm:spPr/>
    </dgm:pt>
    <dgm:pt modelId="{8E263A64-33DB-4047-9886-8DF350C0017E}" type="pres">
      <dgm:prSet presAssocID="{E3BF06FA-2C83-4C60-BB34-58F60D4EBA5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D3F54B11-1EF5-49C3-92BF-89FB2EA0B21C}" type="pres">
      <dgm:prSet presAssocID="{E3BF06FA-2C83-4C60-BB34-58F60D4EBA5E}" presName="spaceRect" presStyleCnt="0"/>
      <dgm:spPr/>
    </dgm:pt>
    <dgm:pt modelId="{4DA40EE2-97FF-4EAD-95C2-5B05A47B054A}" type="pres">
      <dgm:prSet presAssocID="{E3BF06FA-2C83-4C60-BB34-58F60D4EBA5E}" presName="parTx" presStyleLbl="revTx" presStyleIdx="1" presStyleCnt="4">
        <dgm:presLayoutVars>
          <dgm:chMax val="0"/>
          <dgm:chPref val="0"/>
        </dgm:presLayoutVars>
      </dgm:prSet>
      <dgm:spPr/>
    </dgm:pt>
    <dgm:pt modelId="{EB34997D-2744-4EFD-8DAF-026B05354983}" type="pres">
      <dgm:prSet presAssocID="{EA18C8EE-EC77-49B5-B94F-D860E1890E78}" presName="sibTrans" presStyleCnt="0"/>
      <dgm:spPr/>
    </dgm:pt>
    <dgm:pt modelId="{E5489596-7DEF-46AE-9245-A40574431AC8}" type="pres">
      <dgm:prSet presAssocID="{46147933-8046-45DC-A9FF-111A4B57CC22}" presName="compNode" presStyleCnt="0"/>
      <dgm:spPr/>
    </dgm:pt>
    <dgm:pt modelId="{3D17883B-426E-4BCF-AEB0-C9332645BC9E}" type="pres">
      <dgm:prSet presAssocID="{46147933-8046-45DC-A9FF-111A4B57CC22}" presName="bgRect" presStyleLbl="bgShp" presStyleIdx="2" presStyleCnt="4"/>
      <dgm:spPr/>
    </dgm:pt>
    <dgm:pt modelId="{6D791E1A-C96D-4428-96C3-7CA9E25A8221}" type="pres">
      <dgm:prSet presAssocID="{46147933-8046-45DC-A9FF-111A4B57CC22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C9D3F91-EFF3-4E60-9485-48C783F71A60}" type="pres">
      <dgm:prSet presAssocID="{46147933-8046-45DC-A9FF-111A4B57CC22}" presName="spaceRect" presStyleCnt="0"/>
      <dgm:spPr/>
    </dgm:pt>
    <dgm:pt modelId="{BFD303B6-C5BF-4795-B72A-870AA126BD49}" type="pres">
      <dgm:prSet presAssocID="{46147933-8046-45DC-A9FF-111A4B57CC22}" presName="parTx" presStyleLbl="revTx" presStyleIdx="2" presStyleCnt="4">
        <dgm:presLayoutVars>
          <dgm:chMax val="0"/>
          <dgm:chPref val="0"/>
        </dgm:presLayoutVars>
      </dgm:prSet>
      <dgm:spPr/>
    </dgm:pt>
    <dgm:pt modelId="{87C3A916-5EEA-492C-8A23-04861B282AB5}" type="pres">
      <dgm:prSet presAssocID="{1D5F4730-5E3A-408B-B98F-C95C58501275}" presName="sibTrans" presStyleCnt="0"/>
      <dgm:spPr/>
    </dgm:pt>
    <dgm:pt modelId="{096F7EDC-F6FA-4225-8E09-415D357E0149}" type="pres">
      <dgm:prSet presAssocID="{A9D766F2-2324-4232-B7C1-361BFC370711}" presName="compNode" presStyleCnt="0"/>
      <dgm:spPr/>
    </dgm:pt>
    <dgm:pt modelId="{7251FB31-3E13-4CCB-9E68-8EFCCE14A781}" type="pres">
      <dgm:prSet presAssocID="{A9D766F2-2324-4232-B7C1-361BFC370711}" presName="bgRect" presStyleLbl="bgShp" presStyleIdx="3" presStyleCnt="4"/>
      <dgm:spPr/>
    </dgm:pt>
    <dgm:pt modelId="{7CB0742E-09E5-41BD-ABFE-1886DF9EDAE9}" type="pres">
      <dgm:prSet presAssocID="{A9D766F2-2324-4232-B7C1-361BFC37071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C68AB6B-2060-4566-9E55-6EEE319F0D24}" type="pres">
      <dgm:prSet presAssocID="{A9D766F2-2324-4232-B7C1-361BFC370711}" presName="spaceRect" presStyleCnt="0"/>
      <dgm:spPr/>
    </dgm:pt>
    <dgm:pt modelId="{AE1707EF-E844-4D22-99DE-95C37072BD5E}" type="pres">
      <dgm:prSet presAssocID="{A9D766F2-2324-4232-B7C1-361BFC3707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664418-647D-434B-A22F-126CAFF60BC9}" srcId="{7A5CD1CC-118E-4AAE-AC19-AA24F774C7E4}" destId="{46147933-8046-45DC-A9FF-111A4B57CC22}" srcOrd="2" destOrd="0" parTransId="{675F00F4-CFC8-45E3-BC3B-4831286888EC}" sibTransId="{1D5F4730-5E3A-408B-B98F-C95C58501275}"/>
    <dgm:cxn modelId="{12B41021-C108-488F-81C6-EB682456ED2E}" srcId="{7A5CD1CC-118E-4AAE-AC19-AA24F774C7E4}" destId="{DAB67F9D-6BCC-44D6-B9F6-A97EA67F8B40}" srcOrd="0" destOrd="0" parTransId="{84E7358F-9614-4D10-8DFD-4B2C23874007}" sibTransId="{3BEF12CF-BFE2-456A-83EB-8721A4B8993C}"/>
    <dgm:cxn modelId="{4036A82A-9D24-41A1-B032-C266AA34158E}" type="presOf" srcId="{46147933-8046-45DC-A9FF-111A4B57CC22}" destId="{BFD303B6-C5BF-4795-B72A-870AA126BD49}" srcOrd="0" destOrd="0" presId="urn:microsoft.com/office/officeart/2018/2/layout/IconVerticalSolidList"/>
    <dgm:cxn modelId="{1CE7B451-49A8-4DC4-856B-EBF242133E95}" type="presOf" srcId="{E3BF06FA-2C83-4C60-BB34-58F60D4EBA5E}" destId="{4DA40EE2-97FF-4EAD-95C2-5B05A47B054A}" srcOrd="0" destOrd="0" presId="urn:microsoft.com/office/officeart/2018/2/layout/IconVerticalSolidList"/>
    <dgm:cxn modelId="{041F808D-C5DD-4C98-B453-B5B1102D166A}" type="presOf" srcId="{7A5CD1CC-118E-4AAE-AC19-AA24F774C7E4}" destId="{6731007A-F1D0-4981-AB69-36F3D60BD0D8}" srcOrd="0" destOrd="0" presId="urn:microsoft.com/office/officeart/2018/2/layout/IconVerticalSolidList"/>
    <dgm:cxn modelId="{3CEC9EB9-E33A-4505-9CCE-0A27935E6F2E}" type="presOf" srcId="{A9D766F2-2324-4232-B7C1-361BFC370711}" destId="{AE1707EF-E844-4D22-99DE-95C37072BD5E}" srcOrd="0" destOrd="0" presId="urn:microsoft.com/office/officeart/2018/2/layout/IconVerticalSolidList"/>
    <dgm:cxn modelId="{B6724BE4-D24D-401A-8C42-C3C793962CFF}" type="presOf" srcId="{DAB67F9D-6BCC-44D6-B9F6-A97EA67F8B40}" destId="{6AC3D9E9-E89F-4AA6-9B84-702D7705A2A2}" srcOrd="0" destOrd="0" presId="urn:microsoft.com/office/officeart/2018/2/layout/IconVerticalSolidList"/>
    <dgm:cxn modelId="{512573EB-9CDA-4CA5-B63A-7855E88C5FDF}" srcId="{7A5CD1CC-118E-4AAE-AC19-AA24F774C7E4}" destId="{E3BF06FA-2C83-4C60-BB34-58F60D4EBA5E}" srcOrd="1" destOrd="0" parTransId="{56AD6BE0-424F-4789-B6F5-FE6B1D027B3D}" sibTransId="{EA18C8EE-EC77-49B5-B94F-D860E1890E78}"/>
    <dgm:cxn modelId="{0AF614F1-4049-43F1-AD04-EB40F23FBB80}" srcId="{7A5CD1CC-118E-4AAE-AC19-AA24F774C7E4}" destId="{A9D766F2-2324-4232-B7C1-361BFC370711}" srcOrd="3" destOrd="0" parTransId="{5F432E81-3A46-47AF-8A78-8443E37A50A3}" sibTransId="{1D4D603C-D137-443D-96D4-61D77911B510}"/>
    <dgm:cxn modelId="{B2DD12A3-8533-45AE-A9C6-606C85B544EE}" type="presParOf" srcId="{6731007A-F1D0-4981-AB69-36F3D60BD0D8}" destId="{0125F698-C9DD-4917-B3EE-7FBDA8AE1384}" srcOrd="0" destOrd="0" presId="urn:microsoft.com/office/officeart/2018/2/layout/IconVerticalSolidList"/>
    <dgm:cxn modelId="{29DE74F6-2494-4A80-86A7-C79C5DBFED2C}" type="presParOf" srcId="{0125F698-C9DD-4917-B3EE-7FBDA8AE1384}" destId="{D36ECB16-CCFA-4B39-9E31-7833E8F70397}" srcOrd="0" destOrd="0" presId="urn:microsoft.com/office/officeart/2018/2/layout/IconVerticalSolidList"/>
    <dgm:cxn modelId="{73642090-5FD9-4180-917D-1352FA9B0899}" type="presParOf" srcId="{0125F698-C9DD-4917-B3EE-7FBDA8AE1384}" destId="{94FB5B47-6F14-459E-97B6-75562515638D}" srcOrd="1" destOrd="0" presId="urn:microsoft.com/office/officeart/2018/2/layout/IconVerticalSolidList"/>
    <dgm:cxn modelId="{AAD6E272-9D52-4084-BF42-07B6397275B1}" type="presParOf" srcId="{0125F698-C9DD-4917-B3EE-7FBDA8AE1384}" destId="{75ECF067-5A92-4DC2-8EF4-9744FE99A032}" srcOrd="2" destOrd="0" presId="urn:microsoft.com/office/officeart/2018/2/layout/IconVerticalSolidList"/>
    <dgm:cxn modelId="{08EEA879-7DB5-434D-92AA-24BF42D8934B}" type="presParOf" srcId="{0125F698-C9DD-4917-B3EE-7FBDA8AE1384}" destId="{6AC3D9E9-E89F-4AA6-9B84-702D7705A2A2}" srcOrd="3" destOrd="0" presId="urn:microsoft.com/office/officeart/2018/2/layout/IconVerticalSolidList"/>
    <dgm:cxn modelId="{BBFF9664-0626-46F9-A557-91195AE67641}" type="presParOf" srcId="{6731007A-F1D0-4981-AB69-36F3D60BD0D8}" destId="{82570E56-AE11-4AA3-9A66-10481DB68825}" srcOrd="1" destOrd="0" presId="urn:microsoft.com/office/officeart/2018/2/layout/IconVerticalSolidList"/>
    <dgm:cxn modelId="{1E6CA24A-3DD0-48D3-A7FD-6A28E6A79E66}" type="presParOf" srcId="{6731007A-F1D0-4981-AB69-36F3D60BD0D8}" destId="{9118B431-8791-444B-9AA9-963CB9A30BF7}" srcOrd="2" destOrd="0" presId="urn:microsoft.com/office/officeart/2018/2/layout/IconVerticalSolidList"/>
    <dgm:cxn modelId="{94B6470A-6E88-4DD9-B48F-AD1653E1E129}" type="presParOf" srcId="{9118B431-8791-444B-9AA9-963CB9A30BF7}" destId="{5820F3CA-AF26-42D4-B03D-94C2BA2798A8}" srcOrd="0" destOrd="0" presId="urn:microsoft.com/office/officeart/2018/2/layout/IconVerticalSolidList"/>
    <dgm:cxn modelId="{91FE3906-D024-41ED-B82F-2B8C4806D357}" type="presParOf" srcId="{9118B431-8791-444B-9AA9-963CB9A30BF7}" destId="{8E263A64-33DB-4047-9886-8DF350C0017E}" srcOrd="1" destOrd="0" presId="urn:microsoft.com/office/officeart/2018/2/layout/IconVerticalSolidList"/>
    <dgm:cxn modelId="{BFF6FA68-EE2B-4F26-8BC8-CF683AFFDDA7}" type="presParOf" srcId="{9118B431-8791-444B-9AA9-963CB9A30BF7}" destId="{D3F54B11-1EF5-49C3-92BF-89FB2EA0B21C}" srcOrd="2" destOrd="0" presId="urn:microsoft.com/office/officeart/2018/2/layout/IconVerticalSolidList"/>
    <dgm:cxn modelId="{9654C92A-DCAD-472A-87A5-969DD11DF2E4}" type="presParOf" srcId="{9118B431-8791-444B-9AA9-963CB9A30BF7}" destId="{4DA40EE2-97FF-4EAD-95C2-5B05A47B054A}" srcOrd="3" destOrd="0" presId="urn:microsoft.com/office/officeart/2018/2/layout/IconVerticalSolidList"/>
    <dgm:cxn modelId="{DD1B4DA7-7829-47AB-954F-BF8204B0D694}" type="presParOf" srcId="{6731007A-F1D0-4981-AB69-36F3D60BD0D8}" destId="{EB34997D-2744-4EFD-8DAF-026B05354983}" srcOrd="3" destOrd="0" presId="urn:microsoft.com/office/officeart/2018/2/layout/IconVerticalSolidList"/>
    <dgm:cxn modelId="{DA5D6B08-78DB-4356-9377-EA325A88DBAB}" type="presParOf" srcId="{6731007A-F1D0-4981-AB69-36F3D60BD0D8}" destId="{E5489596-7DEF-46AE-9245-A40574431AC8}" srcOrd="4" destOrd="0" presId="urn:microsoft.com/office/officeart/2018/2/layout/IconVerticalSolidList"/>
    <dgm:cxn modelId="{73DD8C98-30CB-4F60-9953-63E414DE316F}" type="presParOf" srcId="{E5489596-7DEF-46AE-9245-A40574431AC8}" destId="{3D17883B-426E-4BCF-AEB0-C9332645BC9E}" srcOrd="0" destOrd="0" presId="urn:microsoft.com/office/officeart/2018/2/layout/IconVerticalSolidList"/>
    <dgm:cxn modelId="{EDF46487-3A34-4B30-8226-FBD50925E3B6}" type="presParOf" srcId="{E5489596-7DEF-46AE-9245-A40574431AC8}" destId="{6D791E1A-C96D-4428-96C3-7CA9E25A8221}" srcOrd="1" destOrd="0" presId="urn:microsoft.com/office/officeart/2018/2/layout/IconVerticalSolidList"/>
    <dgm:cxn modelId="{3FDD7984-2469-4915-83FE-873916087214}" type="presParOf" srcId="{E5489596-7DEF-46AE-9245-A40574431AC8}" destId="{2C9D3F91-EFF3-4E60-9485-48C783F71A60}" srcOrd="2" destOrd="0" presId="urn:microsoft.com/office/officeart/2018/2/layout/IconVerticalSolidList"/>
    <dgm:cxn modelId="{1286A66A-729F-4BC6-AF07-283062DB618F}" type="presParOf" srcId="{E5489596-7DEF-46AE-9245-A40574431AC8}" destId="{BFD303B6-C5BF-4795-B72A-870AA126BD49}" srcOrd="3" destOrd="0" presId="urn:microsoft.com/office/officeart/2018/2/layout/IconVerticalSolidList"/>
    <dgm:cxn modelId="{615F06E5-0EA2-4BD9-A3F8-05A3DEC98112}" type="presParOf" srcId="{6731007A-F1D0-4981-AB69-36F3D60BD0D8}" destId="{87C3A916-5EEA-492C-8A23-04861B282AB5}" srcOrd="5" destOrd="0" presId="urn:microsoft.com/office/officeart/2018/2/layout/IconVerticalSolidList"/>
    <dgm:cxn modelId="{17473A9D-8C37-4D50-A9F9-4FBA6D5ADF52}" type="presParOf" srcId="{6731007A-F1D0-4981-AB69-36F3D60BD0D8}" destId="{096F7EDC-F6FA-4225-8E09-415D357E0149}" srcOrd="6" destOrd="0" presId="urn:microsoft.com/office/officeart/2018/2/layout/IconVerticalSolidList"/>
    <dgm:cxn modelId="{91526991-44C2-4C68-A414-DCBD2649B1D6}" type="presParOf" srcId="{096F7EDC-F6FA-4225-8E09-415D357E0149}" destId="{7251FB31-3E13-4CCB-9E68-8EFCCE14A781}" srcOrd="0" destOrd="0" presId="urn:microsoft.com/office/officeart/2018/2/layout/IconVerticalSolidList"/>
    <dgm:cxn modelId="{BCA9CAAA-A7CC-4C65-AEFB-7FDEC56C28E3}" type="presParOf" srcId="{096F7EDC-F6FA-4225-8E09-415D357E0149}" destId="{7CB0742E-09E5-41BD-ABFE-1886DF9EDAE9}" srcOrd="1" destOrd="0" presId="urn:microsoft.com/office/officeart/2018/2/layout/IconVerticalSolidList"/>
    <dgm:cxn modelId="{DB4917CD-FE56-4B35-9633-87D00033703B}" type="presParOf" srcId="{096F7EDC-F6FA-4225-8E09-415D357E0149}" destId="{7C68AB6B-2060-4566-9E55-6EEE319F0D24}" srcOrd="2" destOrd="0" presId="urn:microsoft.com/office/officeart/2018/2/layout/IconVerticalSolidList"/>
    <dgm:cxn modelId="{4212D3C9-DCC6-4AC5-B920-25D6EB598F37}" type="presParOf" srcId="{096F7EDC-F6FA-4225-8E09-415D357E0149}" destId="{AE1707EF-E844-4D22-99DE-95C37072BD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BC886-2387-4468-BE11-F6196D2157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1CDDA-32D9-4FB5-BF8D-8828C747E6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400" dirty="0"/>
            <a:t>To generate salt bytes in Java, we just need to make sure that we use a </a:t>
          </a:r>
          <a:r>
            <a:rPr lang="en-IE" sz="2400" b="1" dirty="0"/>
            <a:t>secure random number generator. </a:t>
          </a:r>
          <a:endParaRPr lang="en-US" sz="2400" b="1" dirty="0"/>
        </a:p>
      </dgm:t>
    </dgm:pt>
    <dgm:pt modelId="{35DB516C-A69F-45DE-A35F-E83A0513306B}" type="parTrans" cxnId="{08509B65-B3D2-4332-B251-A848A3877F5E}">
      <dgm:prSet/>
      <dgm:spPr/>
      <dgm:t>
        <a:bodyPr/>
        <a:lstStyle/>
        <a:p>
          <a:endParaRPr lang="en-US"/>
        </a:p>
      </dgm:t>
    </dgm:pt>
    <dgm:pt modelId="{60D7238D-8500-4B03-9DE6-418BEEE9CCED}" type="sibTrans" cxnId="{08509B65-B3D2-4332-B251-A848A3877F5E}">
      <dgm:prSet/>
      <dgm:spPr/>
      <dgm:t>
        <a:bodyPr/>
        <a:lstStyle/>
        <a:p>
          <a:endParaRPr lang="en-US"/>
        </a:p>
      </dgm:t>
    </dgm:pt>
    <dgm:pt modelId="{859159CF-A104-4248-BD86-6B8FFFD3DE70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Construct an instance of </a:t>
          </a:r>
          <a:r>
            <a:rPr lang="en-IE" b="1" dirty="0" err="1"/>
            <a:t>SecureRandom</a:t>
          </a:r>
          <a:r>
            <a:rPr lang="en-IE" dirty="0"/>
            <a:t>, create (say) a 20-byte array, and call </a:t>
          </a:r>
          <a:r>
            <a:rPr lang="en-IE" dirty="0" err="1"/>
            <a:t>nextBytes</a:t>
          </a:r>
          <a:r>
            <a:rPr lang="en-IE" dirty="0"/>
            <a:t>() on that array: </a:t>
          </a:r>
          <a:endParaRPr lang="en-US" dirty="0"/>
        </a:p>
      </dgm:t>
    </dgm:pt>
    <dgm:pt modelId="{5767B49F-4A78-4698-B77E-ED38652DB317}" type="parTrans" cxnId="{EB5340FA-F70B-455E-AFAA-27339B6FB4BA}">
      <dgm:prSet/>
      <dgm:spPr/>
      <dgm:t>
        <a:bodyPr/>
        <a:lstStyle/>
        <a:p>
          <a:endParaRPr lang="en-US"/>
        </a:p>
      </dgm:t>
    </dgm:pt>
    <dgm:pt modelId="{E1BAFCB3-B451-4F4E-9E7B-B6A5A2FFC30D}" type="sibTrans" cxnId="{EB5340FA-F70B-455E-AFAA-27339B6FB4BA}">
      <dgm:prSet/>
      <dgm:spPr/>
      <dgm:t>
        <a:bodyPr/>
        <a:lstStyle/>
        <a:p>
          <a:endParaRPr lang="en-US"/>
        </a:p>
      </dgm:t>
    </dgm:pt>
    <dgm:pt modelId="{15EE33CE-C3BE-405C-9C58-36472BA1EF9C}" type="pres">
      <dgm:prSet presAssocID="{8D1BC886-2387-4468-BE11-F6196D21574D}" presName="root" presStyleCnt="0">
        <dgm:presLayoutVars>
          <dgm:dir/>
          <dgm:resizeHandles val="exact"/>
        </dgm:presLayoutVars>
      </dgm:prSet>
      <dgm:spPr/>
    </dgm:pt>
    <dgm:pt modelId="{05C02A4D-FBE8-4B82-8375-9296DA7C5037}" type="pres">
      <dgm:prSet presAssocID="{2D91CDDA-32D9-4FB5-BF8D-8828C747E68A}" presName="compNode" presStyleCnt="0"/>
      <dgm:spPr/>
    </dgm:pt>
    <dgm:pt modelId="{CEF53F99-EB10-4B2D-BAAC-FA77167CA675}" type="pres">
      <dgm:prSet presAssocID="{2D91CDDA-32D9-4FB5-BF8D-8828C747E68A}" presName="bgRect" presStyleLbl="bgShp" presStyleIdx="0" presStyleCnt="2"/>
      <dgm:spPr/>
    </dgm:pt>
    <dgm:pt modelId="{5D7ACA82-6297-49A7-84E1-EF468AE78A0C}" type="pres">
      <dgm:prSet presAssocID="{2D91CDDA-32D9-4FB5-BF8D-8828C747E6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986194-CA3F-4690-A584-B3CF551CB92D}" type="pres">
      <dgm:prSet presAssocID="{2D91CDDA-32D9-4FB5-BF8D-8828C747E68A}" presName="spaceRect" presStyleCnt="0"/>
      <dgm:spPr/>
    </dgm:pt>
    <dgm:pt modelId="{8DD33AA5-6AA9-4AE5-A494-93B5E9C7ADAE}" type="pres">
      <dgm:prSet presAssocID="{2D91CDDA-32D9-4FB5-BF8D-8828C747E68A}" presName="parTx" presStyleLbl="revTx" presStyleIdx="0" presStyleCnt="2">
        <dgm:presLayoutVars>
          <dgm:chMax val="0"/>
          <dgm:chPref val="0"/>
        </dgm:presLayoutVars>
      </dgm:prSet>
      <dgm:spPr/>
    </dgm:pt>
    <dgm:pt modelId="{6FA2D21F-1527-4EF3-B887-62EAFC55A8C8}" type="pres">
      <dgm:prSet presAssocID="{60D7238D-8500-4B03-9DE6-418BEEE9CCED}" presName="sibTrans" presStyleCnt="0"/>
      <dgm:spPr/>
    </dgm:pt>
    <dgm:pt modelId="{991DDD72-FFC3-4D4A-9039-6C805A08EE89}" type="pres">
      <dgm:prSet presAssocID="{859159CF-A104-4248-BD86-6B8FFFD3DE70}" presName="compNode" presStyleCnt="0"/>
      <dgm:spPr/>
    </dgm:pt>
    <dgm:pt modelId="{D0379AE5-7677-4F63-A3A0-F1BEB01B8974}" type="pres">
      <dgm:prSet presAssocID="{859159CF-A104-4248-BD86-6B8FFFD3DE70}" presName="bgRect" presStyleLbl="bgShp" presStyleIdx="1" presStyleCnt="2"/>
      <dgm:spPr/>
    </dgm:pt>
    <dgm:pt modelId="{1121FE5F-0E39-4129-BB61-9FE5E9C80E3E}" type="pres">
      <dgm:prSet presAssocID="{859159CF-A104-4248-BD86-6B8FFFD3DE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C79BAD3-386F-4295-BBE8-3D6BCF8E7D1C}" type="pres">
      <dgm:prSet presAssocID="{859159CF-A104-4248-BD86-6B8FFFD3DE70}" presName="spaceRect" presStyleCnt="0"/>
      <dgm:spPr/>
    </dgm:pt>
    <dgm:pt modelId="{2033E2E7-BEBD-4404-AA8B-9EF1C772162C}" type="pres">
      <dgm:prSet presAssocID="{859159CF-A104-4248-BD86-6B8FFFD3DE7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509B65-B3D2-4332-B251-A848A3877F5E}" srcId="{8D1BC886-2387-4468-BE11-F6196D21574D}" destId="{2D91CDDA-32D9-4FB5-BF8D-8828C747E68A}" srcOrd="0" destOrd="0" parTransId="{35DB516C-A69F-45DE-A35F-E83A0513306B}" sibTransId="{60D7238D-8500-4B03-9DE6-418BEEE9CCED}"/>
    <dgm:cxn modelId="{71D72F98-CD41-4174-B866-928F5EA7F646}" type="presOf" srcId="{2D91CDDA-32D9-4FB5-BF8D-8828C747E68A}" destId="{8DD33AA5-6AA9-4AE5-A494-93B5E9C7ADAE}" srcOrd="0" destOrd="0" presId="urn:microsoft.com/office/officeart/2018/2/layout/IconVerticalSolidList"/>
    <dgm:cxn modelId="{03E3A8BB-5BB4-43A5-A6CB-3C396E1A4404}" type="presOf" srcId="{8D1BC886-2387-4468-BE11-F6196D21574D}" destId="{15EE33CE-C3BE-405C-9C58-36472BA1EF9C}" srcOrd="0" destOrd="0" presId="urn:microsoft.com/office/officeart/2018/2/layout/IconVerticalSolidList"/>
    <dgm:cxn modelId="{625506DB-3B4F-46A9-86A6-A74894342DC9}" type="presOf" srcId="{859159CF-A104-4248-BD86-6B8FFFD3DE70}" destId="{2033E2E7-BEBD-4404-AA8B-9EF1C772162C}" srcOrd="0" destOrd="0" presId="urn:microsoft.com/office/officeart/2018/2/layout/IconVerticalSolidList"/>
    <dgm:cxn modelId="{EB5340FA-F70B-455E-AFAA-27339B6FB4BA}" srcId="{8D1BC886-2387-4468-BE11-F6196D21574D}" destId="{859159CF-A104-4248-BD86-6B8FFFD3DE70}" srcOrd="1" destOrd="0" parTransId="{5767B49F-4A78-4698-B77E-ED38652DB317}" sibTransId="{E1BAFCB3-B451-4F4E-9E7B-B6A5A2FFC30D}"/>
    <dgm:cxn modelId="{F822C878-D389-44A4-A187-95453FBD81C9}" type="presParOf" srcId="{15EE33CE-C3BE-405C-9C58-36472BA1EF9C}" destId="{05C02A4D-FBE8-4B82-8375-9296DA7C5037}" srcOrd="0" destOrd="0" presId="urn:microsoft.com/office/officeart/2018/2/layout/IconVerticalSolidList"/>
    <dgm:cxn modelId="{DB985EB8-17D4-4E81-A1BD-4D2B337C84B1}" type="presParOf" srcId="{05C02A4D-FBE8-4B82-8375-9296DA7C5037}" destId="{CEF53F99-EB10-4B2D-BAAC-FA77167CA675}" srcOrd="0" destOrd="0" presId="urn:microsoft.com/office/officeart/2018/2/layout/IconVerticalSolidList"/>
    <dgm:cxn modelId="{6B2AD5EE-373D-4EA1-9919-ECB9143F8F88}" type="presParOf" srcId="{05C02A4D-FBE8-4B82-8375-9296DA7C5037}" destId="{5D7ACA82-6297-49A7-84E1-EF468AE78A0C}" srcOrd="1" destOrd="0" presId="urn:microsoft.com/office/officeart/2018/2/layout/IconVerticalSolidList"/>
    <dgm:cxn modelId="{E1FF857B-59FE-4413-A346-714C7BADA9F2}" type="presParOf" srcId="{05C02A4D-FBE8-4B82-8375-9296DA7C5037}" destId="{70986194-CA3F-4690-A584-B3CF551CB92D}" srcOrd="2" destOrd="0" presId="urn:microsoft.com/office/officeart/2018/2/layout/IconVerticalSolidList"/>
    <dgm:cxn modelId="{BEAC4D69-2BDB-4D88-8C0F-D52E6A5C8624}" type="presParOf" srcId="{05C02A4D-FBE8-4B82-8375-9296DA7C5037}" destId="{8DD33AA5-6AA9-4AE5-A494-93B5E9C7ADAE}" srcOrd="3" destOrd="0" presId="urn:microsoft.com/office/officeart/2018/2/layout/IconVerticalSolidList"/>
    <dgm:cxn modelId="{87A60E3B-E9EF-43BC-84D7-490A56F7EB64}" type="presParOf" srcId="{15EE33CE-C3BE-405C-9C58-36472BA1EF9C}" destId="{6FA2D21F-1527-4EF3-B887-62EAFC55A8C8}" srcOrd="1" destOrd="0" presId="urn:microsoft.com/office/officeart/2018/2/layout/IconVerticalSolidList"/>
    <dgm:cxn modelId="{2D333C00-F7D4-4277-93C7-22602FEB2336}" type="presParOf" srcId="{15EE33CE-C3BE-405C-9C58-36472BA1EF9C}" destId="{991DDD72-FFC3-4D4A-9039-6C805A08EE89}" srcOrd="2" destOrd="0" presId="urn:microsoft.com/office/officeart/2018/2/layout/IconVerticalSolidList"/>
    <dgm:cxn modelId="{715C4D0C-98B5-4204-A608-292D8C6A848C}" type="presParOf" srcId="{991DDD72-FFC3-4D4A-9039-6C805A08EE89}" destId="{D0379AE5-7677-4F63-A3A0-F1BEB01B8974}" srcOrd="0" destOrd="0" presId="urn:microsoft.com/office/officeart/2018/2/layout/IconVerticalSolidList"/>
    <dgm:cxn modelId="{F597B7C6-FDF5-4EC8-9211-FF3857E2FF64}" type="presParOf" srcId="{991DDD72-FFC3-4D4A-9039-6C805A08EE89}" destId="{1121FE5F-0E39-4129-BB61-9FE5E9C80E3E}" srcOrd="1" destOrd="0" presId="urn:microsoft.com/office/officeart/2018/2/layout/IconVerticalSolidList"/>
    <dgm:cxn modelId="{47E32CF4-65B9-41A9-9DCF-BD56B0CC5433}" type="presParOf" srcId="{991DDD72-FFC3-4D4A-9039-6C805A08EE89}" destId="{EC79BAD3-386F-4295-BBE8-3D6BCF8E7D1C}" srcOrd="2" destOrd="0" presId="urn:microsoft.com/office/officeart/2018/2/layout/IconVerticalSolidList"/>
    <dgm:cxn modelId="{29978B61-8669-49FC-B258-74D2DF4CCA33}" type="presParOf" srcId="{991DDD72-FFC3-4D4A-9039-6C805A08EE89}" destId="{2033E2E7-BEBD-4404-AA8B-9EF1C77216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C7E63-C724-41C5-99EE-3589FB078FE2}">
      <dsp:nvSpPr>
        <dsp:cNvPr id="0" name=""/>
        <dsp:cNvSpPr/>
      </dsp:nvSpPr>
      <dsp:spPr>
        <a:xfrm>
          <a:off x="8978" y="5"/>
          <a:ext cx="8802146" cy="75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Creates an account</a:t>
          </a:r>
        </a:p>
      </dsp:txBody>
      <dsp:txXfrm>
        <a:off x="31112" y="22139"/>
        <a:ext cx="7591942" cy="711459"/>
      </dsp:txXfrm>
    </dsp:sp>
    <dsp:sp modelId="{7CDFA4C7-1446-4FC3-B351-01DCCC67107D}">
      <dsp:nvSpPr>
        <dsp:cNvPr id="0" name=""/>
        <dsp:cNvSpPr/>
      </dsp:nvSpPr>
      <dsp:spPr>
        <a:xfrm>
          <a:off x="674420" y="1218311"/>
          <a:ext cx="8802146" cy="753922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Password is </a:t>
          </a:r>
          <a:r>
            <a:rPr lang="en-US" sz="2400" b="1" kern="1200" dirty="0"/>
            <a:t>hashed</a:t>
          </a:r>
          <a:r>
            <a:rPr lang="en-US" sz="2400" kern="1200" dirty="0"/>
            <a:t> and </a:t>
          </a:r>
          <a:r>
            <a:rPr lang="en-US" sz="2400" b="1" kern="1200" dirty="0"/>
            <a:t>stored</a:t>
          </a:r>
          <a:r>
            <a:rPr lang="en-US" sz="2400" kern="1200" dirty="0"/>
            <a:t> in the database</a:t>
          </a:r>
        </a:p>
      </dsp:txBody>
      <dsp:txXfrm>
        <a:off x="696502" y="1240393"/>
        <a:ext cx="7334957" cy="709758"/>
      </dsp:txXfrm>
    </dsp:sp>
    <dsp:sp modelId="{E4191C2E-F636-4F37-8389-4741F95C2E0E}">
      <dsp:nvSpPr>
        <dsp:cNvPr id="0" name=""/>
        <dsp:cNvSpPr/>
      </dsp:nvSpPr>
      <dsp:spPr>
        <a:xfrm>
          <a:off x="1445400" y="2340678"/>
          <a:ext cx="8802146" cy="877649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attempts to login, the </a:t>
          </a:r>
          <a:r>
            <a:rPr lang="en-US" sz="2400" b="1" kern="1200" dirty="0"/>
            <a:t>hash</a:t>
          </a:r>
          <a:r>
            <a:rPr lang="en-US" sz="2400" kern="1200" dirty="0"/>
            <a:t> of the </a:t>
          </a:r>
          <a:r>
            <a:rPr lang="en-US" sz="2400" b="1" kern="1200" dirty="0"/>
            <a:t>entered</a:t>
          </a:r>
          <a:r>
            <a:rPr lang="en-US" sz="2400" kern="1200" dirty="0"/>
            <a:t> password is checked against the </a:t>
          </a:r>
          <a:r>
            <a:rPr lang="en-US" sz="2400" b="1" kern="1200" dirty="0"/>
            <a:t>stored</a:t>
          </a:r>
          <a:r>
            <a:rPr lang="en-US" sz="2400" kern="1200" dirty="0"/>
            <a:t> </a:t>
          </a:r>
          <a:r>
            <a:rPr lang="en-US" sz="2400" b="1" kern="1200" dirty="0"/>
            <a:t>hash</a:t>
          </a:r>
        </a:p>
      </dsp:txBody>
      <dsp:txXfrm>
        <a:off x="1471105" y="2366383"/>
        <a:ext cx="7338714" cy="826239"/>
      </dsp:txXfrm>
    </dsp:sp>
    <dsp:sp modelId="{5E3FA62D-2939-4232-91A6-D588C1654020}">
      <dsp:nvSpPr>
        <dsp:cNvPr id="0" name=""/>
        <dsp:cNvSpPr/>
      </dsp:nvSpPr>
      <dsp:spPr>
        <a:xfrm>
          <a:off x="2127742" y="3726631"/>
          <a:ext cx="8802146" cy="75274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the hashes match, the user is granted access, otherwise </a:t>
          </a:r>
          <a:r>
            <a:rPr lang="en-US" sz="2400" b="1" kern="1200" dirty="0"/>
            <a:t>invalid</a:t>
          </a:r>
          <a:r>
            <a:rPr lang="en-US" sz="2400" kern="1200" dirty="0"/>
            <a:t> credentials have been entered</a:t>
          </a:r>
        </a:p>
      </dsp:txBody>
      <dsp:txXfrm>
        <a:off x="2149789" y="3748678"/>
        <a:ext cx="7335027" cy="708646"/>
      </dsp:txXfrm>
    </dsp:sp>
    <dsp:sp modelId="{4F89905A-5B85-4B03-AC14-32B45C72FD92}">
      <dsp:nvSpPr>
        <dsp:cNvPr id="0" name=""/>
        <dsp:cNvSpPr/>
      </dsp:nvSpPr>
      <dsp:spPr>
        <a:xfrm>
          <a:off x="7882967" y="600633"/>
          <a:ext cx="793927" cy="796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061601" y="600633"/>
        <a:ext cx="436659" cy="599569"/>
      </dsp:txXfrm>
    </dsp:sp>
    <dsp:sp modelId="{AC7A414E-D4D2-491E-9971-83BC79D64E10}">
      <dsp:nvSpPr>
        <dsp:cNvPr id="0" name=""/>
        <dsp:cNvSpPr/>
      </dsp:nvSpPr>
      <dsp:spPr>
        <a:xfrm>
          <a:off x="8483821" y="1783970"/>
          <a:ext cx="869356" cy="8157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679426" y="1783970"/>
        <a:ext cx="478146" cy="613883"/>
      </dsp:txXfrm>
    </dsp:sp>
    <dsp:sp modelId="{38F39E3D-65DE-4783-9B4C-2A7B0586AF81}">
      <dsp:nvSpPr>
        <dsp:cNvPr id="0" name=""/>
        <dsp:cNvSpPr/>
      </dsp:nvSpPr>
      <dsp:spPr>
        <a:xfrm>
          <a:off x="9371113" y="3065931"/>
          <a:ext cx="834000" cy="925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558763" y="3065931"/>
        <a:ext cx="458700" cy="718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ECB16-CCFA-4B39-9E31-7833E8F70397}">
      <dsp:nvSpPr>
        <dsp:cNvPr id="0" name=""/>
        <dsp:cNvSpPr/>
      </dsp:nvSpPr>
      <dsp:spPr>
        <a:xfrm>
          <a:off x="0" y="1694"/>
          <a:ext cx="6921769" cy="858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B5B47-6F14-459E-97B6-75562515638D}">
      <dsp:nvSpPr>
        <dsp:cNvPr id="0" name=""/>
        <dsp:cNvSpPr/>
      </dsp:nvSpPr>
      <dsp:spPr>
        <a:xfrm>
          <a:off x="259805" y="194938"/>
          <a:ext cx="472373" cy="472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3D9E9-E89F-4AA6-9B84-702D7705A2A2}">
      <dsp:nvSpPr>
        <dsp:cNvPr id="0" name=""/>
        <dsp:cNvSpPr/>
      </dsp:nvSpPr>
      <dsp:spPr>
        <a:xfrm>
          <a:off x="991983" y="1694"/>
          <a:ext cx="5929785" cy="8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6" tIns="90896" rIns="90896" bIns="908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So how do we generate the salt, and how do we apply it to the password?</a:t>
          </a:r>
          <a:endParaRPr lang="en-US" sz="1600" kern="1200" dirty="0"/>
        </a:p>
      </dsp:txBody>
      <dsp:txXfrm>
        <a:off x="991983" y="1694"/>
        <a:ext cx="5929785" cy="858860"/>
      </dsp:txXfrm>
    </dsp:sp>
    <dsp:sp modelId="{5820F3CA-AF26-42D4-B03D-94C2BA2798A8}">
      <dsp:nvSpPr>
        <dsp:cNvPr id="0" name=""/>
        <dsp:cNvSpPr/>
      </dsp:nvSpPr>
      <dsp:spPr>
        <a:xfrm>
          <a:off x="0" y="1075270"/>
          <a:ext cx="6921769" cy="858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63A64-33DB-4047-9886-8DF350C0017E}">
      <dsp:nvSpPr>
        <dsp:cNvPr id="0" name=""/>
        <dsp:cNvSpPr/>
      </dsp:nvSpPr>
      <dsp:spPr>
        <a:xfrm>
          <a:off x="259805" y="1268513"/>
          <a:ext cx="472373" cy="472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40EE2-97FF-4EAD-95C2-5B05A47B054A}">
      <dsp:nvSpPr>
        <dsp:cNvPr id="0" name=""/>
        <dsp:cNvSpPr/>
      </dsp:nvSpPr>
      <dsp:spPr>
        <a:xfrm>
          <a:off x="991983" y="1075270"/>
          <a:ext cx="5929785" cy="8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6" tIns="90896" rIns="90896" bIns="908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Salt should be generated using a </a:t>
          </a:r>
          <a:r>
            <a:rPr lang="en-IE" sz="1600" b="1" kern="1200"/>
            <a:t>Cryptographically Secure Pseudo-Random Number Generator</a:t>
          </a:r>
          <a:r>
            <a:rPr lang="en-IE" sz="1600" kern="1200"/>
            <a:t> (</a:t>
          </a:r>
          <a:r>
            <a:rPr lang="en-IE" sz="1600" kern="1200">
              <a:hlinkClick xmlns:r="http://schemas.openxmlformats.org/officeDocument/2006/relationships" r:id="rId5"/>
            </a:rPr>
            <a:t>CSPRNG</a:t>
          </a:r>
          <a:r>
            <a:rPr lang="en-IE" sz="1600" kern="1200"/>
            <a:t>). </a:t>
          </a:r>
          <a:endParaRPr lang="en-US" sz="1600" kern="1200"/>
        </a:p>
      </dsp:txBody>
      <dsp:txXfrm>
        <a:off x="991983" y="1075270"/>
        <a:ext cx="5929785" cy="858860"/>
      </dsp:txXfrm>
    </dsp:sp>
    <dsp:sp modelId="{3D17883B-426E-4BCF-AEB0-C9332645BC9E}">
      <dsp:nvSpPr>
        <dsp:cNvPr id="0" name=""/>
        <dsp:cNvSpPr/>
      </dsp:nvSpPr>
      <dsp:spPr>
        <a:xfrm>
          <a:off x="0" y="2148845"/>
          <a:ext cx="6921769" cy="858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91E1A-C96D-4428-96C3-7CA9E25A8221}">
      <dsp:nvSpPr>
        <dsp:cNvPr id="0" name=""/>
        <dsp:cNvSpPr/>
      </dsp:nvSpPr>
      <dsp:spPr>
        <a:xfrm>
          <a:off x="259805" y="2342089"/>
          <a:ext cx="472373" cy="47237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03B6-C5BF-4795-B72A-870AA126BD49}">
      <dsp:nvSpPr>
        <dsp:cNvPr id="0" name=""/>
        <dsp:cNvSpPr/>
      </dsp:nvSpPr>
      <dsp:spPr>
        <a:xfrm>
          <a:off x="991983" y="2148845"/>
          <a:ext cx="5929785" cy="8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6" tIns="90896" rIns="90896" bIns="908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CSPRNGs are very different than ordinary pseudo-random number generators, like the "C" language's rand()function. </a:t>
          </a:r>
          <a:endParaRPr lang="en-US" sz="1600" kern="1200"/>
        </a:p>
      </dsp:txBody>
      <dsp:txXfrm>
        <a:off x="991983" y="2148845"/>
        <a:ext cx="5929785" cy="858860"/>
      </dsp:txXfrm>
    </dsp:sp>
    <dsp:sp modelId="{7251FB31-3E13-4CCB-9E68-8EFCCE14A781}">
      <dsp:nvSpPr>
        <dsp:cNvPr id="0" name=""/>
        <dsp:cNvSpPr/>
      </dsp:nvSpPr>
      <dsp:spPr>
        <a:xfrm>
          <a:off x="0" y="3222421"/>
          <a:ext cx="6921769" cy="858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0742E-09E5-41BD-ABFE-1886DF9EDAE9}">
      <dsp:nvSpPr>
        <dsp:cNvPr id="0" name=""/>
        <dsp:cNvSpPr/>
      </dsp:nvSpPr>
      <dsp:spPr>
        <a:xfrm>
          <a:off x="259805" y="3415664"/>
          <a:ext cx="472373" cy="47237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707EF-E844-4D22-99DE-95C37072BD5E}">
      <dsp:nvSpPr>
        <dsp:cNvPr id="0" name=""/>
        <dsp:cNvSpPr/>
      </dsp:nvSpPr>
      <dsp:spPr>
        <a:xfrm>
          <a:off x="991983" y="3222421"/>
          <a:ext cx="5929785" cy="8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6" tIns="90896" rIns="90896" bIns="908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CSPRNGs are designed to be cryptographically secure, meaning they provide a high level of randomness and are completely unpredictable. </a:t>
          </a:r>
          <a:endParaRPr lang="en-US" sz="1600" kern="1200"/>
        </a:p>
      </dsp:txBody>
      <dsp:txXfrm>
        <a:off x="991983" y="3222421"/>
        <a:ext cx="5929785" cy="858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53F99-EB10-4B2D-BAAC-FA77167CA675}">
      <dsp:nvSpPr>
        <dsp:cNvPr id="0" name=""/>
        <dsp:cNvSpPr/>
      </dsp:nvSpPr>
      <dsp:spPr>
        <a:xfrm>
          <a:off x="0" y="222260"/>
          <a:ext cx="10612271" cy="9525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ACA82-6297-49A7-84E1-EF468AE78A0C}">
      <dsp:nvSpPr>
        <dsp:cNvPr id="0" name=""/>
        <dsp:cNvSpPr/>
      </dsp:nvSpPr>
      <dsp:spPr>
        <a:xfrm>
          <a:off x="288144" y="436582"/>
          <a:ext cx="523899" cy="523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33AA5-6AA9-4AE5-A494-93B5E9C7ADAE}">
      <dsp:nvSpPr>
        <dsp:cNvPr id="0" name=""/>
        <dsp:cNvSpPr/>
      </dsp:nvSpPr>
      <dsp:spPr>
        <a:xfrm>
          <a:off x="1100188" y="222260"/>
          <a:ext cx="9512082" cy="95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11" tIns="100811" rIns="100811" bIns="10081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To generate salt bytes in Java, we just need to make sure that we use a </a:t>
          </a:r>
          <a:r>
            <a:rPr lang="en-IE" sz="2400" b="1" kern="1200" dirty="0"/>
            <a:t>secure random number generator. </a:t>
          </a:r>
          <a:endParaRPr lang="en-US" sz="2400" b="1" kern="1200" dirty="0"/>
        </a:p>
      </dsp:txBody>
      <dsp:txXfrm>
        <a:off x="1100188" y="222260"/>
        <a:ext cx="9512082" cy="952544"/>
      </dsp:txXfrm>
    </dsp:sp>
    <dsp:sp modelId="{D0379AE5-7677-4F63-A3A0-F1BEB01B8974}">
      <dsp:nvSpPr>
        <dsp:cNvPr id="0" name=""/>
        <dsp:cNvSpPr/>
      </dsp:nvSpPr>
      <dsp:spPr>
        <a:xfrm>
          <a:off x="0" y="1365313"/>
          <a:ext cx="10612271" cy="9525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1FE5F-0E39-4129-BB61-9FE5E9C80E3E}">
      <dsp:nvSpPr>
        <dsp:cNvPr id="0" name=""/>
        <dsp:cNvSpPr/>
      </dsp:nvSpPr>
      <dsp:spPr>
        <a:xfrm>
          <a:off x="288144" y="1579635"/>
          <a:ext cx="523899" cy="523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3E2E7-BEBD-4404-AA8B-9EF1C772162C}">
      <dsp:nvSpPr>
        <dsp:cNvPr id="0" name=""/>
        <dsp:cNvSpPr/>
      </dsp:nvSpPr>
      <dsp:spPr>
        <a:xfrm>
          <a:off x="1100188" y="1365313"/>
          <a:ext cx="9512082" cy="952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11" tIns="100811" rIns="100811" bIns="10081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Construct an instance of </a:t>
          </a:r>
          <a:r>
            <a:rPr lang="en-IE" sz="2400" b="1" kern="1200" dirty="0" err="1"/>
            <a:t>SecureRandom</a:t>
          </a:r>
          <a:r>
            <a:rPr lang="en-IE" sz="2400" kern="1200" dirty="0"/>
            <a:t>, create (say) a 20-byte array, and call </a:t>
          </a:r>
          <a:r>
            <a:rPr lang="en-IE" sz="2400" kern="1200" dirty="0" err="1"/>
            <a:t>nextBytes</a:t>
          </a:r>
          <a:r>
            <a:rPr lang="en-IE" sz="2400" kern="1200" dirty="0"/>
            <a:t>() on that array: </a:t>
          </a:r>
          <a:endParaRPr lang="en-US" sz="2400" kern="1200" dirty="0"/>
        </a:p>
      </dsp:txBody>
      <dsp:txXfrm>
        <a:off x="1100188" y="1365313"/>
        <a:ext cx="9512082" cy="952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530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9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1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5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39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3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22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9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85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4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04FB-0AB7-44D7-B5C6-8367D5BCA61A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EF6E-C7D6-4D69-9A43-298B1539A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4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.cpan.org/~mkanat/Math-Random-Secure-0.06/lib/Math/Random/Secure.pm" TargetMode="External"/><Relationship Id="rId3" Type="http://schemas.openxmlformats.org/officeDocument/2006/relationships/hyperlink" Target="http://php.net/manual/en/function.mcrypt-create-iv.php" TargetMode="External"/><Relationship Id="rId7" Type="http://schemas.openxmlformats.org/officeDocument/2006/relationships/hyperlink" Target="http://docs.python.org/library/os.html" TargetMode="External"/><Relationship Id="rId2" Type="http://schemas.openxmlformats.org/officeDocument/2006/relationships/hyperlink" Target="http://docs.oracle.com/javase/6/docs/api/java/security/SecureRand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doc.info/stdlib/securerandom/1.9.3/SecureRandom" TargetMode="External"/><Relationship Id="rId5" Type="http://schemas.openxmlformats.org/officeDocument/2006/relationships/hyperlink" Target="http://msdn.microsoft.com/en-us/library/system.security.cryptography.rngcryptoserviceprovider.aspx" TargetMode="External"/><Relationship Id="rId10" Type="http://schemas.openxmlformats.org/officeDocument/2006/relationships/hyperlink" Target="http://en.wikipedia.org/wiki/dev/random" TargetMode="External"/><Relationship Id="rId4" Type="http://schemas.openxmlformats.org/officeDocument/2006/relationships/hyperlink" Target="http://php.net/manual/en/function.openssl-random-pseudo-bytes.php" TargetMode="External"/><Relationship Id="rId9" Type="http://schemas.openxmlformats.org/officeDocument/2006/relationships/hyperlink" Target="http://en.wikipedia.org/wiki/CryptGenRand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news+stolen+passwords&amp;source=lnms&amp;tbm=nws" TargetMode="External"/><Relationship Id="rId2" Type="http://schemas.openxmlformats.org/officeDocument/2006/relationships/hyperlink" Target="https://www.csoonline.com/article/3336478/security/millions-of-financial-records-leaked-from-server-not-protected-by-password.html?fbclid=IwAR2_iUuTA6wbBKt8H4NINb3uxqe0ptwcUDJAWvyYhAFtUUbWoq-vA8mRpX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mex.com/tutorials/random_numbers/java_util_random.s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d5hashing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define.php?term=leet%20spea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8" r="1525" b="4645"/>
          <a:stretch/>
        </p:blipFill>
        <p:spPr>
          <a:xfrm>
            <a:off x="19" y="10"/>
            <a:ext cx="9113835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IE" sz="2000"/>
              <a:t>Password Protection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11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b="1" dirty="0"/>
              <a:t>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820" y="2151962"/>
            <a:ext cx="7685444" cy="4706038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/>
              <a:t>There are two common techniques are used in password-based encryption to try to alleviate these problems: </a:t>
            </a:r>
          </a:p>
          <a:p>
            <a:endParaRPr lang="en-IE" sz="2400" dirty="0"/>
          </a:p>
          <a:p>
            <a:pPr marL="514350" indent="-514350" algn="l">
              <a:buFont typeface="+mj-lt"/>
              <a:buAutoNum type="arabicPeriod"/>
            </a:pPr>
            <a:r>
              <a:rPr lang="en-IE" dirty="0"/>
              <a:t>A </a:t>
            </a:r>
            <a:r>
              <a:rPr lang="en-IE" b="1" dirty="0"/>
              <a:t>deliberately slow method </a:t>
            </a:r>
            <a:r>
              <a:rPr lang="en-IE" sz="2200" dirty="0"/>
              <a:t>(</a:t>
            </a:r>
            <a:r>
              <a:rPr lang="en-GB" sz="2200" dirty="0"/>
              <a:t>PBKDF2)</a:t>
            </a:r>
            <a:r>
              <a:rPr lang="en-GB" dirty="0"/>
              <a:t> </a:t>
            </a:r>
            <a:r>
              <a:rPr lang="en-IE" dirty="0"/>
              <a:t>is used to create the encryption key from the password, reducing the number of guesses that an attacker can make in a given time frame.</a:t>
            </a:r>
          </a:p>
          <a:p>
            <a:pPr lvl="2"/>
            <a:r>
              <a:rPr lang="en-IE" b="0" i="0" dirty="0">
                <a:solidFill>
                  <a:srgbClr val="232629"/>
                </a:solidFill>
                <a:effectLst/>
                <a:latin typeface="-apple-system"/>
              </a:rPr>
              <a:t>The calculation is intentionally slowed down to make it harder for an attacker to brute-force the user passwords in case the password database gets stolen for example.</a:t>
            </a:r>
            <a:endParaRPr lang="en-IE" dirty="0"/>
          </a:p>
          <a:p>
            <a:pPr marL="971550" lvl="1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Some random bytes, called a </a:t>
            </a:r>
            <a:r>
              <a:rPr lang="en-IE" sz="3600" b="1" u="sng" dirty="0">
                <a:solidFill>
                  <a:schemeClr val="accent1">
                    <a:lumMod val="75000"/>
                  </a:schemeClr>
                </a:solidFill>
              </a:rPr>
              <a:t>salt</a:t>
            </a:r>
            <a:r>
              <a:rPr lang="en-IE" dirty="0"/>
              <a:t>, are appended to the password </a:t>
            </a:r>
            <a:r>
              <a:rPr lang="en-IE" b="1" dirty="0"/>
              <a:t>before</a:t>
            </a:r>
            <a:r>
              <a:rPr lang="en-IE" dirty="0"/>
              <a:t> it is used to calculate the encryption key. </a:t>
            </a:r>
          </a:p>
          <a:p>
            <a:endParaRPr lang="en-IE" sz="2400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F9941EA8-DEAF-718F-7858-99E4995CD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3" r="22468" b="-1"/>
          <a:stretch/>
        </p:blipFill>
        <p:spPr>
          <a:xfrm>
            <a:off x="21" y="10"/>
            <a:ext cx="4350916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5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0" y="46958"/>
            <a:ext cx="5251316" cy="1309570"/>
          </a:xfrm>
        </p:spPr>
        <p:txBody>
          <a:bodyPr>
            <a:normAutofit/>
          </a:bodyPr>
          <a:lstStyle/>
          <a:p>
            <a:r>
              <a:rPr lang="en-IE" b="1" dirty="0"/>
              <a:t>Adding 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44" y="1356528"/>
            <a:ext cx="6838741" cy="5154804"/>
          </a:xfrm>
        </p:spPr>
        <p:txBody>
          <a:bodyPr>
            <a:normAutofit lnSpcReduction="10000"/>
          </a:bodyPr>
          <a:lstStyle/>
          <a:p>
            <a:r>
              <a:rPr lang="en-IE" sz="2400" b="1" dirty="0"/>
              <a:t>Salting</a:t>
            </a:r>
            <a:r>
              <a:rPr lang="en-IE" sz="2400" dirty="0"/>
              <a:t> randomises the hashes by appending (either at the start or at the end) a </a:t>
            </a:r>
            <a:r>
              <a:rPr lang="en-IE" sz="2400" b="1" dirty="0"/>
              <a:t>random string</a:t>
            </a:r>
            <a:r>
              <a:rPr lang="en-IE" sz="2400" dirty="0"/>
              <a:t>, called a salt, to the password before hashing. </a:t>
            </a:r>
          </a:p>
          <a:p>
            <a:pPr lvl="1"/>
            <a:r>
              <a:rPr lang="en-IE" dirty="0"/>
              <a:t>To check if a password is correct, we need the </a:t>
            </a:r>
            <a:r>
              <a:rPr lang="en-IE" b="1" dirty="0"/>
              <a:t>Salt</a:t>
            </a:r>
            <a:r>
              <a:rPr lang="en-IE" dirty="0"/>
              <a:t>, so it is usually stored in the user account database along with the hash, or as part of the hash string itself.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sz="2400" dirty="0"/>
              <a:t>The idea of </a:t>
            </a:r>
            <a:r>
              <a:rPr lang="en-IE" sz="2400" b="1" dirty="0"/>
              <a:t>salt</a:t>
            </a:r>
            <a:r>
              <a:rPr lang="en-IE" sz="2400" dirty="0"/>
              <a:t> is that when the user enters the password, we don't actually use just the raw password to generate the key. We first add some random bytes to the password. </a:t>
            </a:r>
          </a:p>
          <a:p>
            <a:endParaRPr lang="en-IE" sz="2400" dirty="0"/>
          </a:p>
          <a:p>
            <a:r>
              <a:rPr lang="en-IE" sz="2400" b="1" dirty="0"/>
              <a:t>A new, </a:t>
            </a:r>
            <a:r>
              <a:rPr lang="en-IE" sz="2400" b="1" u="sng" dirty="0"/>
              <a:t>random</a:t>
            </a:r>
            <a:r>
              <a:rPr lang="en-IE" sz="2400" b="1" dirty="0"/>
              <a:t> salt </a:t>
            </a:r>
            <a:r>
              <a:rPr lang="en-IE" sz="2400" dirty="0"/>
              <a:t>is used for </a:t>
            </a:r>
            <a:r>
              <a:rPr lang="en-IE" sz="2400" i="1" dirty="0"/>
              <a:t>every</a:t>
            </a:r>
            <a:r>
              <a:rPr lang="en-IE" sz="2400" dirty="0"/>
              <a:t> file/piece of data being encrypted. </a:t>
            </a:r>
          </a:p>
          <a:p>
            <a:endParaRPr lang="en-IE" sz="2400" dirty="0"/>
          </a:p>
        </p:txBody>
      </p:sp>
      <p:pic>
        <p:nvPicPr>
          <p:cNvPr id="1026" name="Picture 2" descr="How Mining Helps to Fill the Salt Shaker">
            <a:extLst>
              <a:ext uri="{FF2B5EF4-FFF2-40B4-BE49-F238E27FC236}">
                <a16:creationId xmlns:a16="http://schemas.microsoft.com/office/drawing/2014/main" id="{771725CB-20F9-4FD8-961B-9856F85B1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3515"/>
          <a:stretch/>
        </p:blipFill>
        <p:spPr bwMode="auto">
          <a:xfrm>
            <a:off x="7200308" y="439364"/>
            <a:ext cx="4988644" cy="573759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 b="1" dirty="0"/>
              <a:t>SALT</a:t>
            </a:r>
          </a:p>
        </p:txBody>
      </p:sp>
      <p:cxnSp>
        <p:nvCxnSpPr>
          <p:cNvPr id="2052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veryone knows everything about everybody else. - K!ERS">
            <a:extLst>
              <a:ext uri="{FF2B5EF4-FFF2-40B4-BE49-F238E27FC236}">
                <a16:creationId xmlns:a16="http://schemas.microsoft.com/office/drawing/2014/main" id="{FFE58EE3-2B7C-4AA2-B75E-F5D2B396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606" y="3192942"/>
            <a:ext cx="3366480" cy="197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67" y="2489329"/>
            <a:ext cx="8119067" cy="4182773"/>
          </a:xfrm>
        </p:spPr>
        <p:txBody>
          <a:bodyPr>
            <a:normAutofit/>
          </a:bodyPr>
          <a:lstStyle/>
          <a:p>
            <a:r>
              <a:rPr lang="en-IE" sz="2000" dirty="0"/>
              <a:t>The salt bytes are </a:t>
            </a:r>
            <a:r>
              <a:rPr lang="en-IE" sz="2000" b="1" dirty="0"/>
              <a:t>not secret</a:t>
            </a:r>
            <a:r>
              <a:rPr lang="en-IE" sz="2000" dirty="0"/>
              <a:t>: they </a:t>
            </a:r>
            <a:r>
              <a:rPr lang="en-IE" sz="2000" b="1" u="sng" dirty="0"/>
              <a:t>are stored unencrypted </a:t>
            </a:r>
            <a:r>
              <a:rPr lang="en-IE" sz="2000" dirty="0"/>
              <a:t>along side the encrypted data. </a:t>
            </a:r>
          </a:p>
          <a:p>
            <a:pPr lvl="1"/>
            <a:r>
              <a:rPr lang="en-IE" sz="2000" dirty="0"/>
              <a:t>This means that the salt bytes would add no extra security if there was only once piece of data in the world encrypted with a given password. </a:t>
            </a:r>
          </a:p>
          <a:p>
            <a:r>
              <a:rPr lang="en-IE" sz="2000" dirty="0"/>
              <a:t>But they </a:t>
            </a:r>
            <a:r>
              <a:rPr lang="en-IE" sz="2000" b="1" dirty="0"/>
              <a:t>prevent dictionary attacks</a:t>
            </a:r>
            <a:r>
              <a:rPr lang="en-IE" sz="2000" dirty="0"/>
              <a:t>, where an attacker pre-computes the keys from some common passwords and then tries those keys on the encrypted data. </a:t>
            </a:r>
          </a:p>
          <a:p>
            <a:r>
              <a:rPr lang="en-IE" sz="2000" dirty="0"/>
              <a:t>With the salt bytes, the attacker is forced to run the slow key derivation function for </a:t>
            </a:r>
            <a:r>
              <a:rPr lang="en-IE" sz="2000" b="1" i="1" dirty="0"/>
              <a:t>each</a:t>
            </a:r>
            <a:r>
              <a:rPr lang="en-IE" sz="2000" dirty="0"/>
              <a:t> password they want to try on </a:t>
            </a:r>
            <a:r>
              <a:rPr lang="en-IE" sz="2000" b="1" i="1" dirty="0"/>
              <a:t>each</a:t>
            </a:r>
            <a:r>
              <a:rPr lang="en-IE" sz="2000" dirty="0"/>
              <a:t> piece of data. 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75463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Why use SALT?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272" y="591344"/>
            <a:ext cx="7920895" cy="5585619"/>
          </a:xfrm>
        </p:spPr>
        <p:txBody>
          <a:bodyPr anchor="ctr">
            <a:normAutofit/>
          </a:bodyPr>
          <a:lstStyle/>
          <a:p>
            <a:r>
              <a:rPr lang="en-IE" b="1" dirty="0"/>
              <a:t>Why use a salt for your passwords?</a:t>
            </a:r>
          </a:p>
          <a:p>
            <a:endParaRPr lang="en-IE" dirty="0"/>
          </a:p>
          <a:p>
            <a:r>
              <a:rPr lang="en-IE" dirty="0"/>
              <a:t>Prevents the identification of identical passwords</a:t>
            </a:r>
          </a:p>
          <a:p>
            <a:pPr lvl="1"/>
            <a:r>
              <a:rPr lang="en-IE" dirty="0"/>
              <a:t>Provided each user has a different salt, All password guesses are salt-specific.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Guess made with one salt aren’t helpful for another</a:t>
            </a:r>
          </a:p>
          <a:p>
            <a:pPr lvl="1"/>
            <a:r>
              <a:rPr lang="en-IE" dirty="0"/>
              <a:t>Increases the cost of offline attack to crack any password in the file</a:t>
            </a:r>
          </a:p>
          <a:p>
            <a:pPr lvl="1"/>
            <a:r>
              <a:rPr lang="en-IE" dirty="0"/>
              <a:t>Increases the size requirement for a pre- computed database of hashed passwords </a:t>
            </a:r>
          </a:p>
        </p:txBody>
      </p:sp>
    </p:spTree>
    <p:extLst>
      <p:ext uri="{BB962C8B-B14F-4D97-AF65-F5344CB8AC3E}">
        <p14:creationId xmlns:p14="http://schemas.microsoft.com/office/powerpoint/2010/main" val="332444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994786"/>
            <a:ext cx="6586491" cy="920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Basics: Hashing with Salt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69D13-3DFB-B8F4-1926-208E7062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2" r="1984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3" name="Straight Connector 3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B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Box 5">
            <a:extLst>
              <a:ext uri="{FF2B5EF4-FFF2-40B4-BE49-F238E27FC236}">
                <a16:creationId xmlns:a16="http://schemas.microsoft.com/office/drawing/2014/main" id="{2404A172-B66E-0E6D-9EDF-0158D65D6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74534"/>
              </p:ext>
            </p:extLst>
          </p:nvPr>
        </p:nvGraphicFramePr>
        <p:xfrm>
          <a:off x="4965431" y="2438400"/>
          <a:ext cx="6921769" cy="408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79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58" y="335569"/>
            <a:ext cx="11398367" cy="1144888"/>
          </a:xfrm>
        </p:spPr>
        <p:txBody>
          <a:bodyPr>
            <a:normAutofit fontScale="90000"/>
          </a:bodyPr>
          <a:lstStyle/>
          <a:p>
            <a:pPr marL="0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E" b="1" dirty="0"/>
              <a:t>The Basics: Hashing with Salt</a:t>
            </a:r>
            <a:br>
              <a:rPr lang="en-IE" b="1" dirty="0"/>
            </a:br>
            <a:r>
              <a:rPr lang="en-IE" sz="2000" kern="1200" dirty="0"/>
              <a:t>We don't want our salts to be predictable, so, we </a:t>
            </a:r>
            <a:r>
              <a:rPr lang="en-IE" sz="2000" b="1" kern="1200" dirty="0"/>
              <a:t>must</a:t>
            </a:r>
            <a:r>
              <a:rPr lang="en-IE" sz="2000" kern="1200" dirty="0"/>
              <a:t> use a CSPRNG. </a:t>
            </a:r>
            <a:br>
              <a:rPr lang="en-US" sz="2000" kern="1200" dirty="0"/>
            </a:br>
            <a:r>
              <a:rPr lang="en-IE" sz="2000" kern="1200" dirty="0"/>
              <a:t>The following table lists some CSPRNGs that exist for some popular programming</a:t>
            </a:r>
            <a:r>
              <a:rPr lang="en-IE" sz="2000" dirty="0"/>
              <a:t>. platforms</a:t>
            </a:r>
            <a:br>
              <a:rPr lang="en-US" sz="2000" kern="1200" dirty="0"/>
            </a:br>
            <a:endParaRPr lang="en-IE" sz="2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29566"/>
              </p:ext>
            </p:extLst>
          </p:nvPr>
        </p:nvGraphicFramePr>
        <p:xfrm>
          <a:off x="535833" y="1635126"/>
          <a:ext cx="10650327" cy="491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015">
                  <a:extLst>
                    <a:ext uri="{9D8B030D-6E8A-4147-A177-3AD203B41FA5}">
                      <a16:colId xmlns:a16="http://schemas.microsoft.com/office/drawing/2014/main" val="1352600610"/>
                    </a:ext>
                  </a:extLst>
                </a:gridCol>
                <a:gridCol w="6369312">
                  <a:extLst>
                    <a:ext uri="{9D8B030D-6E8A-4147-A177-3AD203B41FA5}">
                      <a16:colId xmlns:a16="http://schemas.microsoft.com/office/drawing/2014/main" val="3560068204"/>
                    </a:ext>
                  </a:extLst>
                </a:gridCol>
              </a:tblGrid>
              <a:tr h="544907">
                <a:tc>
                  <a:txBody>
                    <a:bodyPr/>
                    <a:lstStyle/>
                    <a:p>
                      <a:r>
                        <a:rPr lang="en-IE" sz="16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CSPRNG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93806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java.security.SecureRandom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81547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mcrypt_create_iv</a:t>
                      </a:r>
                      <a:r>
                        <a:rPr lang="en-IE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E" sz="20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openssl_random_pseudo_bytes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08537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Dot</a:t>
                      </a:r>
                      <a:r>
                        <a:rPr lang="en-IE" sz="2000" b="1" baseline="0" dirty="0"/>
                        <a:t> NET (C#. VB)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System.Security.Cryptography.RNGCryptoServiceProvider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98860"/>
                  </a:ext>
                </a:extLst>
              </a:tr>
              <a:tr h="551099">
                <a:tc>
                  <a:txBody>
                    <a:bodyPr/>
                    <a:lstStyle/>
                    <a:p>
                      <a:r>
                        <a:rPr lang="en-IE" sz="2000" b="1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u="none" strike="noStrike" dirty="0">
                          <a:solidFill>
                            <a:srgbClr val="800080"/>
                          </a:solidFill>
                          <a:effectLst/>
                          <a:latin typeface="Segoe UI" panose="020B0502040204020203" pitchFamily="34" charset="0"/>
                          <a:hlinkClick r:id="rId6"/>
                        </a:rPr>
                        <a:t>SecureRandom</a:t>
                      </a:r>
                      <a:endParaRPr lang="en-IE" sz="2000" b="1" dirty="0">
                        <a:solidFill>
                          <a:srgbClr val="11111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44349908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os.urandom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16684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Perl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Math::Random::Secure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82500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C/C++ (Windows 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CryptGenRandom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55174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IE" sz="2000" b="1" dirty="0"/>
                        <a:t>Any language on</a:t>
                      </a:r>
                      <a:r>
                        <a:rPr lang="en-IE" sz="2000" b="1" baseline="0" dirty="0"/>
                        <a:t> GNU/Linux or Unix</a:t>
                      </a:r>
                      <a:endParaRPr lang="en-I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from </a:t>
                      </a:r>
                      <a:r>
                        <a:rPr lang="en-IE" sz="20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/dev/random</a:t>
                      </a:r>
                      <a:r>
                        <a:rPr lang="en-IE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/dev/</a:t>
                      </a:r>
                      <a:r>
                        <a:rPr lang="en-IE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urandom</a:t>
                      </a:r>
                      <a:endParaRPr lang="en-I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823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CBB7461-E5BB-429D-859B-202AA40E05B7}"/>
              </a:ext>
            </a:extLst>
          </p:cNvPr>
          <p:cNvSpPr/>
          <p:nvPr/>
        </p:nvSpPr>
        <p:spPr>
          <a:xfrm>
            <a:off x="4918502" y="2795423"/>
            <a:ext cx="2354995" cy="12671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3820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34560"/>
            <a:ext cx="10515600" cy="1325563"/>
          </a:xfrm>
        </p:spPr>
        <p:txBody>
          <a:bodyPr/>
          <a:lstStyle/>
          <a:p>
            <a:r>
              <a:rPr lang="en-IE" b="1" dirty="0"/>
              <a:t>How do we SALT in Java?</a:t>
            </a:r>
            <a:endParaRPr lang="en-IE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714EE54-27AC-CA75-1056-87AAD00C8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94644"/>
              </p:ext>
            </p:extLst>
          </p:nvPr>
        </p:nvGraphicFramePr>
        <p:xfrm>
          <a:off x="578892" y="1363142"/>
          <a:ext cx="10612271" cy="254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93358" y="4223901"/>
            <a:ext cx="7988089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new SecureRandom();</a:t>
            </a:r>
          </a:p>
          <a:p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byte[] salt = new byte[20];</a:t>
            </a:r>
          </a:p>
          <a:p>
            <a:r>
              <a:rPr lang="en-I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r.nextBytes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(salt);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1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7593"/>
            <a:ext cx="10515600" cy="1325563"/>
          </a:xfrm>
        </p:spPr>
        <p:txBody>
          <a:bodyPr/>
          <a:lstStyle/>
          <a:p>
            <a:r>
              <a:rPr lang="en-IE" b="1" dirty="0"/>
              <a:t>Solution - </a:t>
            </a:r>
            <a:r>
              <a:rPr lang="en-IE" b="1" dirty="0" err="1"/>
              <a:t>java.util.SecureRandom</a:t>
            </a:r>
            <a:r>
              <a:rPr lang="en-IE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51" y="1253330"/>
            <a:ext cx="11493137" cy="5417435"/>
          </a:xfrm>
        </p:spPr>
        <p:txBody>
          <a:bodyPr/>
          <a:lstStyle/>
          <a:p>
            <a:r>
              <a:rPr lang="en-IE" dirty="0"/>
              <a:t>So as you've probably guessed, our solution to the problem is to use SecureRandom instead: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042464"/>
            <a:ext cx="9888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java.security.SecureRandom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ranGen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byte[]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aesKey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byte[16]; </a:t>
            </a:r>
            <a:r>
              <a:rPr lang="en-IE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16 bytes = 128 bits</a:t>
            </a:r>
          </a:p>
          <a:p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ranGen.nextBytes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aesKey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620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65430" y="629268"/>
            <a:ext cx="6586491" cy="128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304704" rIns="91440" bIns="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en-US" sz="4100" i="0" u="none" strike="noStrike" cap="none" normalizeH="0" baseline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Java </a:t>
            </a:r>
            <a:r>
              <a:rPr kumimoji="0" lang="en-IE" altLang="en-US" sz="4100" i="0" u="none" strike="noStrike" cap="none" normalizeH="0" baseline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SecureRandom</a:t>
            </a:r>
            <a:r>
              <a:rPr kumimoji="0" lang="en-IE" altLang="en-US" sz="4100" i="0" u="none" strike="noStrike" cap="none" normalizeH="0" baseline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kumimoji="0" lang="en-IE" altLang="en-US" sz="4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803805" y="2314807"/>
            <a:ext cx="7234120" cy="4543193"/>
          </a:xfrm>
        </p:spPr>
        <p:txBody>
          <a:bodyPr>
            <a:normAutofit/>
          </a:bodyPr>
          <a:lstStyle/>
          <a:p>
            <a:r>
              <a:rPr lang="en-IE" sz="2400" dirty="0"/>
              <a:t>The </a:t>
            </a:r>
            <a:r>
              <a:rPr lang="en-IE" sz="2400" b="1" dirty="0" err="1"/>
              <a:t>SecureRandom</a:t>
            </a:r>
            <a:r>
              <a:rPr lang="en-IE" sz="2400" dirty="0"/>
              <a:t> class, housed in the </a:t>
            </a:r>
            <a:r>
              <a:rPr lang="en-IE" sz="2400" b="1" dirty="0" err="1"/>
              <a:t>java.security</a:t>
            </a:r>
            <a:r>
              <a:rPr lang="en-IE" sz="2400" dirty="0"/>
              <a:t> package, provides a drop-in replacement to </a:t>
            </a:r>
            <a:r>
              <a:rPr lang="en-IE" sz="2400" b="1" dirty="0" err="1"/>
              <a:t>java.lang.Random</a:t>
            </a:r>
            <a:r>
              <a:rPr lang="en-IE" sz="2400" dirty="0"/>
              <a:t>. </a:t>
            </a:r>
          </a:p>
          <a:p>
            <a:endParaRPr lang="en-IE" sz="2400" dirty="0"/>
          </a:p>
          <a:p>
            <a:r>
              <a:rPr lang="en-IE" sz="2400" dirty="0"/>
              <a:t>But unlike the </a:t>
            </a:r>
            <a:r>
              <a:rPr lang="en-IE" sz="2400" dirty="0" err="1"/>
              <a:t>java.lang.Random</a:t>
            </a:r>
            <a:r>
              <a:rPr lang="en-IE" sz="2400" b="1" dirty="0"/>
              <a:t>,</a:t>
            </a:r>
            <a:r>
              <a:rPr lang="en-IE" sz="2400" dirty="0"/>
              <a:t> </a:t>
            </a:r>
            <a:r>
              <a:rPr lang="en-IE" sz="2400" b="1" dirty="0" err="1"/>
              <a:t>java.security.SecureRandom</a:t>
            </a:r>
            <a:r>
              <a:rPr lang="en-IE" sz="2400" dirty="0"/>
              <a:t> is designed to be cryptographically secure. </a:t>
            </a:r>
          </a:p>
          <a:p>
            <a:endParaRPr lang="en-IE" sz="2400" dirty="0"/>
          </a:p>
          <a:p>
            <a:r>
              <a:rPr lang="en-IE" sz="2400" dirty="0"/>
              <a:t>So, when should you use </a:t>
            </a:r>
            <a:r>
              <a:rPr lang="en-IE" sz="2400" b="1" dirty="0" err="1"/>
              <a:t>SecureRandom</a:t>
            </a:r>
            <a:r>
              <a:rPr lang="en-IE" sz="2400" dirty="0"/>
              <a:t>? </a:t>
            </a:r>
          </a:p>
        </p:txBody>
      </p:sp>
      <p:pic>
        <p:nvPicPr>
          <p:cNvPr id="17" name="Picture 5" descr="Padlock on computer motherboard">
            <a:extLst>
              <a:ext uri="{FF2B5EF4-FFF2-40B4-BE49-F238E27FC236}">
                <a16:creationId xmlns:a16="http://schemas.microsoft.com/office/drawing/2014/main" id="{1321EE60-0410-8DC5-D955-2A250C2EC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3" r="39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opwatch with time motion blur">
            <a:extLst>
              <a:ext uri="{FF2B5EF4-FFF2-40B4-BE49-F238E27FC236}">
                <a16:creationId xmlns:a16="http://schemas.microsoft.com/office/drawing/2014/main" id="{ABFA0EA8-CECC-68DC-762F-4CCEE46BF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6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2392" y="254116"/>
            <a:ext cx="6831188" cy="1322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alt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</a:rPr>
              <a:t>When to use </a:t>
            </a:r>
            <a:r>
              <a:rPr kumimoji="0" lang="en-IE" altLang="en-US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SecureRandom</a:t>
            </a:r>
            <a:endParaRPr kumimoji="0" lang="en-IE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53" y="1690442"/>
            <a:ext cx="7564716" cy="4374455"/>
          </a:xfrm>
        </p:spPr>
        <p:txBody>
          <a:bodyPr>
            <a:normAutofit/>
          </a:bodyPr>
          <a:lstStyle/>
          <a:p>
            <a:r>
              <a:rPr lang="en-IE" sz="2400" dirty="0" err="1"/>
              <a:t>SecureRandom</a:t>
            </a:r>
            <a:r>
              <a:rPr lang="en-IE" sz="2400" dirty="0"/>
              <a:t> is typically used in cases where, random numbers are generated for </a:t>
            </a:r>
            <a:r>
              <a:rPr lang="en-IE" sz="2400" b="1" dirty="0"/>
              <a:t>security related purposes</a:t>
            </a:r>
            <a:r>
              <a:rPr lang="en-IE" sz="2400" dirty="0"/>
              <a:t>, such as generating an encryption key or session ID; </a:t>
            </a:r>
          </a:p>
          <a:p>
            <a:endParaRPr lang="en-IE" sz="2400" dirty="0"/>
          </a:p>
          <a:p>
            <a:r>
              <a:rPr lang="en-IE" sz="2000" b="1" dirty="0"/>
              <a:t>Why is it important to be random?</a:t>
            </a:r>
            <a:endParaRPr lang="en-IE" sz="2000" dirty="0"/>
          </a:p>
          <a:p>
            <a:pPr lvl="1"/>
            <a:r>
              <a:rPr lang="en-IE" sz="2000" dirty="0"/>
              <a:t>If we use the generator to produce, a session ID on a web server: we don't want user </a:t>
            </a:r>
            <a:r>
              <a:rPr lang="en-IE" sz="2000" b="1" i="1" dirty="0"/>
              <a:t>n</a:t>
            </a:r>
            <a:r>
              <a:rPr lang="en-IE" sz="2000" dirty="0"/>
              <a:t> to predict user </a:t>
            </a:r>
            <a:r>
              <a:rPr lang="en-IE" sz="2000" b="1" i="1" dirty="0"/>
              <a:t>n+1's</a:t>
            </a:r>
            <a:r>
              <a:rPr lang="en-IE" sz="2000" dirty="0"/>
              <a:t> session ID. </a:t>
            </a:r>
          </a:p>
          <a:p>
            <a:pPr lvl="1"/>
            <a:r>
              <a:rPr lang="en-IE" sz="2000" dirty="0"/>
              <a:t>Example, we don't want a user in an </a:t>
            </a:r>
            <a:r>
              <a:rPr lang="en-IE" sz="2000" b="1" dirty="0"/>
              <a:t>Internet cafe</a:t>
            </a:r>
            <a:r>
              <a:rPr lang="en-IE" sz="2000" dirty="0"/>
              <a:t>, based on the session ID or encryption key that they are given, to access a web site, to be able to predict the value assigned to a previous user on that machine.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12792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877984"/>
          </a:xfrm>
        </p:spPr>
        <p:txBody>
          <a:bodyPr anchor="b">
            <a:normAutofit/>
          </a:bodyPr>
          <a:lstStyle/>
          <a:p>
            <a:r>
              <a:rPr lang="en-IE" b="1" dirty="0"/>
              <a:t>Secure Passwords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03805" y="2227384"/>
            <a:ext cx="7113540" cy="4464817"/>
          </a:xfrm>
        </p:spPr>
        <p:txBody>
          <a:bodyPr>
            <a:normAutofit/>
          </a:bodyPr>
          <a:lstStyle/>
          <a:p>
            <a:r>
              <a:rPr lang="en-IE" sz="2000" dirty="0"/>
              <a:t>Most developers, will have to make a user account system at some stage.</a:t>
            </a:r>
          </a:p>
          <a:p>
            <a:r>
              <a:rPr lang="en-IE" sz="2000" dirty="0"/>
              <a:t>The most important aspect of a user account system is how user passwords are protected. </a:t>
            </a:r>
          </a:p>
          <a:p>
            <a:r>
              <a:rPr lang="en-IE" sz="2000" dirty="0"/>
              <a:t>User account databases are hacked frequently, so you absolutely must do something to protect your users' passwords if your website is ever breached. </a:t>
            </a:r>
          </a:p>
          <a:p>
            <a:r>
              <a:rPr lang="en-IE" sz="2000" dirty="0"/>
              <a:t>In the news : </a:t>
            </a:r>
            <a:r>
              <a:rPr lang="en-IE" sz="2000" dirty="0">
                <a:hlinkClick r:id="rId2"/>
              </a:rPr>
              <a:t>Millions of financial records leaked from server not protected by password</a:t>
            </a:r>
            <a:endParaRPr lang="en-IE" sz="2000" dirty="0"/>
          </a:p>
          <a:p>
            <a:r>
              <a:rPr lang="en-IE" sz="2000" dirty="0">
                <a:hlinkClick r:id="rId3"/>
              </a:rPr>
              <a:t>Recent news</a:t>
            </a:r>
            <a:endParaRPr lang="en-IE" sz="2000" dirty="0"/>
          </a:p>
          <a:p>
            <a:r>
              <a:rPr lang="en-IE" sz="2000" dirty="0"/>
              <a:t>The best way to protect passwords is to use </a:t>
            </a:r>
            <a:r>
              <a:rPr lang="en-IE" sz="3200" b="1" dirty="0"/>
              <a:t>salted password hashing</a:t>
            </a:r>
            <a:r>
              <a:rPr lang="en-IE" sz="3200" dirty="0"/>
              <a:t>. </a:t>
            </a:r>
            <a:endParaRPr lang="en-IE" sz="2000" dirty="0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AC4A049C-C3CE-8488-D07A-66D1502E57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0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48" y="-23382"/>
            <a:ext cx="7230626" cy="1807305"/>
          </a:xfrm>
        </p:spPr>
        <p:txBody>
          <a:bodyPr>
            <a:normAutofit/>
          </a:bodyPr>
          <a:lstStyle/>
          <a:p>
            <a:r>
              <a:rPr lang="en-IE" altLang="en-US" b="1" dirty="0">
                <a:ea typeface="Times New Roman" panose="02020603050405020304" pitchFamily="18" charset="0"/>
              </a:rPr>
              <a:t>When NOT to use </a:t>
            </a:r>
            <a:r>
              <a:rPr lang="en-IE" altLang="en-US" b="1" dirty="0">
                <a:ea typeface="Times New Roman" panose="02020603050405020304" pitchFamily="18" charset="0"/>
                <a:cs typeface="Courier New" panose="02070309020205020404" pitchFamily="49" charset="0"/>
              </a:rPr>
              <a:t>SecureRandom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8" y="1871072"/>
            <a:ext cx="6356419" cy="4750792"/>
          </a:xfrm>
        </p:spPr>
        <p:txBody>
          <a:bodyPr>
            <a:normAutofit/>
          </a:bodyPr>
          <a:lstStyle/>
          <a:p>
            <a:r>
              <a:rPr lang="en-IE" sz="2000" dirty="0"/>
              <a:t>CPU usage may be an issue, for example, in:</a:t>
            </a:r>
          </a:p>
          <a:p>
            <a:pPr lvl="1"/>
            <a:r>
              <a:rPr lang="en-IE" sz="2000" dirty="0"/>
              <a:t>When we need a moderate quantity of numbers needs t be generated but where there are "better things to spend the CPU time on" (e.g. a game where the quality of randomness isn't crucial);</a:t>
            </a:r>
          </a:p>
          <a:p>
            <a:pPr marL="457200" lvl="1" indent="0">
              <a:buNone/>
            </a:pPr>
            <a:r>
              <a:rPr lang="en-IE" sz="2000" dirty="0"/>
              <a:t> </a:t>
            </a:r>
          </a:p>
          <a:p>
            <a:pPr lvl="1"/>
            <a:r>
              <a:rPr lang="en-IE" sz="2000" dirty="0"/>
              <a:t>Lotto numbers??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marL="457200" lvl="1" indent="0">
              <a:buNone/>
            </a:pPr>
            <a:endParaRPr lang="en-IE" sz="2000" dirty="0"/>
          </a:p>
          <a:p>
            <a:pPr lvl="1"/>
            <a:endParaRPr lang="en-IE" sz="2000" dirty="0"/>
          </a:p>
          <a:p>
            <a:endParaRPr lang="en-IE" sz="2000" dirty="0"/>
          </a:p>
        </p:txBody>
      </p:sp>
      <p:pic>
        <p:nvPicPr>
          <p:cNvPr id="15" name="Picture 4" descr="An electronic circuit board in blue colour">
            <a:extLst>
              <a:ext uri="{FF2B5EF4-FFF2-40B4-BE49-F238E27FC236}">
                <a16:creationId xmlns:a16="http://schemas.microsoft.com/office/drawing/2014/main" id="{3EBC3781-B13B-D370-15EC-41E6CB07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" r="38868" b="-1"/>
          <a:stretch/>
        </p:blipFill>
        <p:spPr>
          <a:xfrm>
            <a:off x="6601767" y="10"/>
            <a:ext cx="55902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852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08" y="1879042"/>
            <a:ext cx="11256882" cy="4813159"/>
          </a:xfrm>
        </p:spPr>
        <p:txBody>
          <a:bodyPr anchor="ctr">
            <a:normAutofit/>
          </a:bodyPr>
          <a:lstStyle/>
          <a:p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many salt bytes should you use? </a:t>
            </a:r>
          </a:p>
          <a:p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Well, not too few! Usually not less than 64 bytes. Most experts recommend 128. </a:t>
            </a:r>
          </a:p>
          <a:p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there's also no point in using more salt bytes than the random number generator can generate!</a:t>
            </a:r>
          </a:p>
          <a:p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example, </a:t>
            </a:r>
            <a:r>
              <a:rPr lang="en-IE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SecureRandom</a:t>
            </a:r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which is based internally on the 160-bit SHA-1 hash function, can only generate </a:t>
            </a:r>
            <a:r>
              <a:rPr lang="en-IE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IE" sz="24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160</a:t>
            </a:r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possible sequences of any length. </a:t>
            </a:r>
          </a:p>
          <a:p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 there is absolutely no point in using more than 160 bits of salt (=20 bytes) with this generator. </a:t>
            </a:r>
          </a:p>
          <a:p>
            <a:r>
              <a:rPr lang="en-IE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</a:t>
            </a:r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 a weak random number generator such as </a:t>
            </a:r>
            <a:r>
              <a:rPr lang="en-IE" sz="2400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java.util.Random</a:t>
            </a:r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generate salt bytes! </a:t>
            </a:r>
          </a:p>
          <a:p>
            <a:r>
              <a:rPr lang="en-I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 use a weak cryptography method (MD5)</a:t>
            </a:r>
          </a:p>
          <a:p>
            <a:endParaRPr lang="en-I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E" b="1" dirty="0"/>
              <a:t>Steps for Salting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6" y="2342027"/>
            <a:ext cx="5767679" cy="4420514"/>
          </a:xfrm>
        </p:spPr>
        <p:txBody>
          <a:bodyPr>
            <a:normAutofit/>
          </a:bodyPr>
          <a:lstStyle/>
          <a:p>
            <a:r>
              <a:rPr lang="en-IE" sz="2400" b="1" dirty="0"/>
              <a:t>To Store a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Generate a long random salt using a </a:t>
            </a:r>
            <a:r>
              <a:rPr lang="en-IE" b="1" dirty="0"/>
              <a:t>CSPRNG</a:t>
            </a:r>
            <a:r>
              <a:rPr lang="en-IE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b="1" dirty="0"/>
              <a:t>Append</a:t>
            </a:r>
            <a:r>
              <a:rPr lang="en-IE" dirty="0"/>
              <a:t> or </a:t>
            </a:r>
            <a:r>
              <a:rPr lang="en-IE" dirty="0" err="1"/>
              <a:t>PreAppend</a:t>
            </a:r>
            <a:r>
              <a:rPr lang="en-IE" dirty="0"/>
              <a:t> the salt to the password and hash it with a standard password hashing function like SHA1, etc...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b="1" dirty="0"/>
              <a:t>Save</a:t>
            </a:r>
            <a:r>
              <a:rPr lang="en-IE" dirty="0"/>
              <a:t> both the salt and the hash in the user's database record.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702231"/>
            <a:ext cx="4747547" cy="54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E" b="1" dirty="0"/>
              <a:t>Steps for Salting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70" y="2443993"/>
            <a:ext cx="4979124" cy="4200647"/>
          </a:xfrm>
        </p:spPr>
        <p:txBody>
          <a:bodyPr>
            <a:normAutofit/>
          </a:bodyPr>
          <a:lstStyle/>
          <a:p>
            <a:r>
              <a:rPr lang="en-IE" sz="2000" b="1" dirty="0"/>
              <a:t>To Validate a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sz="2000" dirty="0"/>
              <a:t>Retrieve the user's </a:t>
            </a:r>
            <a:r>
              <a:rPr lang="en-IE" sz="2000" b="1" dirty="0"/>
              <a:t>salt</a:t>
            </a:r>
            <a:r>
              <a:rPr lang="en-IE" sz="2000" dirty="0"/>
              <a:t> and </a:t>
            </a:r>
            <a:r>
              <a:rPr lang="en-IE" sz="2000" b="1" dirty="0"/>
              <a:t>hash</a:t>
            </a:r>
            <a:r>
              <a:rPr lang="en-IE" sz="2000" dirty="0"/>
              <a:t> from the database.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sz="2000" b="1" dirty="0"/>
              <a:t>Prepend</a:t>
            </a:r>
            <a:r>
              <a:rPr lang="en-IE" sz="2000" dirty="0"/>
              <a:t> the salt to the given password and hash it using the same hash function.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sz="2000" dirty="0"/>
              <a:t>Compare the hash of the given password with the hash from the database.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sz="2000" dirty="0"/>
              <a:t>If they match, the password is correct. Otherwise, the password is incorrect.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48" y="1045029"/>
            <a:ext cx="636188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 b="1" dirty="0"/>
              <a:t>Remember</a:t>
            </a:r>
          </a:p>
        </p:txBody>
      </p:sp>
      <p:cxnSp>
        <p:nvCxnSpPr>
          <p:cNvPr id="3079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member-sticky-note - Legana Christian Church">
            <a:extLst>
              <a:ext uri="{FF2B5EF4-FFF2-40B4-BE49-F238E27FC236}">
                <a16:creationId xmlns:a16="http://schemas.microsoft.com/office/drawing/2014/main" id="{F16991C6-2843-40B0-9B20-59635F48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865" y="2792820"/>
            <a:ext cx="3366480" cy="23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957" y="2489328"/>
            <a:ext cx="8599872" cy="4222967"/>
          </a:xfrm>
        </p:spPr>
        <p:txBody>
          <a:bodyPr>
            <a:normAutofit/>
          </a:bodyPr>
          <a:lstStyle/>
          <a:p>
            <a:r>
              <a:rPr lang="en-IE" sz="2400" dirty="0"/>
              <a:t>The salt needs to be </a:t>
            </a:r>
            <a:r>
              <a:rPr lang="en-IE" sz="2400" b="1" dirty="0"/>
              <a:t>unique</a:t>
            </a:r>
            <a:r>
              <a:rPr lang="en-IE" sz="2400" dirty="0"/>
              <a:t> per-user and per-password.</a:t>
            </a:r>
          </a:p>
          <a:p>
            <a:r>
              <a:rPr lang="en-IE" sz="2400" dirty="0"/>
              <a:t>Every time a user creates an account or changes their password, the password should be hashed using a </a:t>
            </a:r>
            <a:r>
              <a:rPr lang="en-IE" sz="2400" b="1" dirty="0"/>
              <a:t>new</a:t>
            </a:r>
            <a:r>
              <a:rPr lang="en-IE" sz="2400" dirty="0"/>
              <a:t> random salt.</a:t>
            </a:r>
          </a:p>
          <a:p>
            <a:r>
              <a:rPr lang="en-IE" sz="2400" dirty="0"/>
              <a:t>Never </a:t>
            </a:r>
            <a:r>
              <a:rPr lang="en-IE" sz="2400" b="1" dirty="0"/>
              <a:t>reuse</a:t>
            </a:r>
            <a:r>
              <a:rPr lang="en-IE" sz="2400" dirty="0"/>
              <a:t> a salt.</a:t>
            </a:r>
          </a:p>
          <a:p>
            <a:r>
              <a:rPr lang="en-IE" sz="2400" dirty="0"/>
              <a:t>The salt also needs to be </a:t>
            </a:r>
            <a:r>
              <a:rPr lang="en-IE" sz="2400" b="1" dirty="0"/>
              <a:t>long</a:t>
            </a:r>
            <a:r>
              <a:rPr lang="en-IE" sz="2400" dirty="0"/>
              <a:t>, so that there are many possible salts.</a:t>
            </a:r>
          </a:p>
          <a:p>
            <a:r>
              <a:rPr lang="en-IE" sz="2400" dirty="0"/>
              <a:t>As a rule of thumb, make your salt is at least as long as the hash function's output. </a:t>
            </a:r>
          </a:p>
          <a:p>
            <a:r>
              <a:rPr lang="en-IE" sz="2400" dirty="0"/>
              <a:t>The salt should be stored in the user account table alongside the hash.</a:t>
            </a:r>
          </a:p>
        </p:txBody>
      </p:sp>
    </p:spTree>
    <p:extLst>
      <p:ext uri="{BB962C8B-B14F-4D97-AF65-F5344CB8AC3E}">
        <p14:creationId xmlns:p14="http://schemas.microsoft.com/office/powerpoint/2010/main" val="49290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3" y="320301"/>
            <a:ext cx="10515600" cy="647887"/>
          </a:xfrm>
        </p:spPr>
        <p:txBody>
          <a:bodyPr>
            <a:normAutofit fontScale="90000"/>
          </a:bodyPr>
          <a:lstStyle/>
          <a:p>
            <a:r>
              <a:rPr lang="en-IE" b="1" dirty="0"/>
              <a:t>Salt Implementation Errors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4" y="1631576"/>
            <a:ext cx="10878670" cy="4616823"/>
          </a:xfrm>
        </p:spPr>
        <p:txBody>
          <a:bodyPr>
            <a:normAutofit/>
          </a:bodyPr>
          <a:lstStyle/>
          <a:p>
            <a:r>
              <a:rPr lang="en-IE" sz="3200" dirty="0"/>
              <a:t>The most common salt implementation errors are reusing the same salt in multiple hashes, or using a salt that is too short.</a:t>
            </a:r>
          </a:p>
          <a:p>
            <a:endParaRPr lang="en-IE" sz="3200" dirty="0"/>
          </a:p>
          <a:p>
            <a:pPr lvl="1">
              <a:lnSpc>
                <a:spcPct val="100000"/>
              </a:lnSpc>
            </a:pPr>
            <a:r>
              <a:rPr lang="en-IE" sz="2800" b="1" dirty="0"/>
              <a:t>Salt Reuse</a:t>
            </a:r>
          </a:p>
          <a:p>
            <a:pPr lvl="1">
              <a:lnSpc>
                <a:spcPct val="100000"/>
              </a:lnSpc>
            </a:pPr>
            <a:r>
              <a:rPr lang="en-IE" sz="2800" b="1" dirty="0"/>
              <a:t>Short Salt</a:t>
            </a:r>
          </a:p>
        </p:txBody>
      </p:sp>
    </p:spTree>
    <p:extLst>
      <p:ext uri="{BB962C8B-B14F-4D97-AF65-F5344CB8AC3E}">
        <p14:creationId xmlns:p14="http://schemas.microsoft.com/office/powerpoint/2010/main" val="89884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Salt Reuse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272" y="508391"/>
            <a:ext cx="7466563" cy="6030521"/>
          </a:xfrm>
        </p:spPr>
        <p:txBody>
          <a:bodyPr anchor="ctr">
            <a:normAutofit/>
          </a:bodyPr>
          <a:lstStyle/>
          <a:p>
            <a:r>
              <a:rPr lang="en-IE" sz="2400" dirty="0"/>
              <a:t>A common mistake is to use the same salt in each hash. </a:t>
            </a:r>
          </a:p>
          <a:p>
            <a:r>
              <a:rPr lang="en-IE" sz="2400" dirty="0"/>
              <a:t>Either the salt is hard-coded into the program, or is generated randomly once. </a:t>
            </a:r>
          </a:p>
          <a:p>
            <a:pPr lvl="1"/>
            <a:r>
              <a:rPr lang="en-IE" dirty="0"/>
              <a:t>This is ineffective because if two users have the same password, they'll still have the same hash. </a:t>
            </a:r>
          </a:p>
          <a:p>
            <a:pPr lvl="1"/>
            <a:r>
              <a:rPr lang="en-IE" dirty="0"/>
              <a:t>An attacker can use a reverse lookup table attack to run a dictionary attack on every hash at the same time. </a:t>
            </a:r>
          </a:p>
          <a:p>
            <a:pPr lvl="1"/>
            <a:r>
              <a:rPr lang="en-IE" dirty="0"/>
              <a:t>They just have to apply the salt to each password guess before they hash it. 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Note: A new random salt must be generated each time a user creates an account or changes their password.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1218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Short Salt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24" y="591343"/>
            <a:ext cx="7546334" cy="5947569"/>
          </a:xfrm>
        </p:spPr>
        <p:txBody>
          <a:bodyPr anchor="ctr">
            <a:normAutofit/>
          </a:bodyPr>
          <a:lstStyle/>
          <a:p>
            <a:r>
              <a:rPr lang="en-IE" sz="2600" dirty="0"/>
              <a:t>If the salt is too short, an attacker can build a lookup table for every possible salt. </a:t>
            </a:r>
          </a:p>
          <a:p>
            <a:r>
              <a:rPr lang="en-IE" sz="2600" dirty="0"/>
              <a:t>For example, if the salt is only three ASCII characters, there are only 95x95x95 = 857,375 possible salts. </a:t>
            </a:r>
          </a:p>
          <a:p>
            <a:r>
              <a:rPr lang="en-IE" sz="2600" dirty="0"/>
              <a:t>That may seem like a lot, but a lookup table with the most common passwords contains around 1024 bytes, </a:t>
            </a:r>
          </a:p>
          <a:p>
            <a:r>
              <a:rPr lang="en-IE" sz="2600" dirty="0"/>
              <a:t>This means that the rainbow tables for the possible salts, with the most common passwords would be around 837 GB </a:t>
            </a:r>
          </a:p>
          <a:p>
            <a:r>
              <a:rPr lang="en-IE" sz="2600" dirty="0"/>
              <a:t>Which is not a lot considering 1000GB hard drives can be bought for under €100 today.</a:t>
            </a:r>
          </a:p>
          <a:p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68619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computer">
            <a:extLst>
              <a:ext uri="{FF2B5EF4-FFF2-40B4-BE49-F238E27FC236}">
                <a16:creationId xmlns:a16="http://schemas.microsoft.com/office/drawing/2014/main" id="{B5DFA277-DAC9-494C-AE0A-103CF54C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8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E" sz="2800" dirty="0"/>
              <a:t>Practical for this week</a:t>
            </a:r>
            <a:br>
              <a:rPr lang="en-IE" sz="2800" dirty="0"/>
            </a:br>
            <a:endParaRPr lang="en-IE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3" y="2718054"/>
            <a:ext cx="5245935" cy="3207258"/>
          </a:xfrm>
        </p:spPr>
        <p:txBody>
          <a:bodyPr anchor="t">
            <a:normAutofit/>
          </a:bodyPr>
          <a:lstStyle/>
          <a:p>
            <a:r>
              <a:rPr lang="en-IE" sz="1700" dirty="0"/>
              <a:t>Lab 3 – SALT</a:t>
            </a:r>
          </a:p>
          <a:p>
            <a:r>
              <a:rPr lang="en-IE" sz="1700" b="1" dirty="0">
                <a:highlight>
                  <a:srgbClr val="FFFF00"/>
                </a:highlight>
              </a:rPr>
              <a:t>Must be submitted as part of your CA</a:t>
            </a:r>
          </a:p>
          <a:p>
            <a:endParaRPr lang="en-IE" sz="1700" dirty="0"/>
          </a:p>
          <a:p>
            <a:r>
              <a:rPr lang="en-IE" sz="1700" dirty="0"/>
              <a:t>Code available on Blackboard.</a:t>
            </a:r>
          </a:p>
          <a:p>
            <a:r>
              <a:rPr lang="en-IE" sz="1700" dirty="0"/>
              <a:t>More details in Practical Classes this week.</a:t>
            </a:r>
          </a:p>
          <a:p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7071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FFFF"/>
                </a:solidFill>
              </a:rPr>
              <a:t>Password Protection </a:t>
            </a:r>
            <a:br>
              <a:rPr lang="en-IE" b="1" dirty="0">
                <a:solidFill>
                  <a:srgbClr val="FFFFFF"/>
                </a:solidFill>
              </a:rPr>
            </a:br>
            <a:r>
              <a:rPr lang="en-IE" sz="3200" b="1" dirty="0">
                <a:solidFill>
                  <a:srgbClr val="FFFFFF"/>
                </a:solidFill>
              </a:rPr>
              <a:t>What’s important?</a:t>
            </a:r>
            <a:endParaRPr lang="en-IE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u="sng" dirty="0"/>
              <a:t>We need a way to:</a:t>
            </a:r>
          </a:p>
          <a:p>
            <a:endParaRPr lang="en-IE" dirty="0"/>
          </a:p>
          <a:p>
            <a:pPr marL="914400" lvl="1" indent="-457200">
              <a:buFont typeface="+mj-lt"/>
              <a:buAutoNum type="arabicPeriod"/>
            </a:pPr>
            <a:r>
              <a:rPr lang="en-IE" sz="2800" dirty="0"/>
              <a:t>Store passwords in a form that protects them even if the password file itself is compromised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sz="2800" dirty="0"/>
              <a:t>Be able to verify that a user's password is correct.</a:t>
            </a:r>
          </a:p>
          <a:p>
            <a:pPr marL="457200" lvl="1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47321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55" y="365126"/>
            <a:ext cx="11002682" cy="698564"/>
          </a:xfrm>
        </p:spPr>
        <p:txBody>
          <a:bodyPr>
            <a:noAutofit/>
          </a:bodyPr>
          <a:lstStyle/>
          <a:p>
            <a:r>
              <a:rPr lang="en-IE" sz="3200" b="1" dirty="0"/>
              <a:t>Lets look at a typical Registration and Authentication Workflow….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5773098"/>
              </p:ext>
            </p:extLst>
          </p:nvPr>
        </p:nvGraphicFramePr>
        <p:xfrm>
          <a:off x="760474" y="1248473"/>
          <a:ext cx="11002683" cy="479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loud Callout 4"/>
          <p:cNvSpPr/>
          <p:nvPr/>
        </p:nvSpPr>
        <p:spPr>
          <a:xfrm>
            <a:off x="196435" y="5414190"/>
            <a:ext cx="2144831" cy="1443810"/>
          </a:xfrm>
          <a:prstGeom prst="cloudCallout">
            <a:avLst>
              <a:gd name="adj1" fmla="val 82041"/>
              <a:gd name="adj2" fmla="val -22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/>
              <a:t>Never tell if it was the username or password!</a:t>
            </a:r>
          </a:p>
        </p:txBody>
      </p:sp>
    </p:spTree>
    <p:extLst>
      <p:ext uri="{BB962C8B-B14F-4D97-AF65-F5344CB8AC3E}">
        <p14:creationId xmlns:p14="http://schemas.microsoft.com/office/powerpoint/2010/main" val="69125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sz="3700" b="1"/>
              <a:t>Are we secure now? </a:t>
            </a:r>
            <a:br>
              <a:rPr lang="en-IE" sz="3700" b="1"/>
            </a:br>
            <a:r>
              <a:rPr lang="en-IE" sz="3700" b="1"/>
              <a:t>Are finished protecting the user?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E" dirty="0"/>
              <a:t>Not quite!</a:t>
            </a:r>
          </a:p>
          <a:p>
            <a:r>
              <a:rPr lang="en-IE" dirty="0"/>
              <a:t>Actually we’re still far from the security meaning. </a:t>
            </a:r>
          </a:p>
          <a:p>
            <a:pPr lvl="1"/>
            <a:r>
              <a:rPr lang="en-IE" sz="2800" dirty="0"/>
              <a:t>There are many ways to recover passwords from plain hashes very quickly….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2EA948E-3D96-3207-F562-8028A3C53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3" r="39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FFFF"/>
                </a:solidFill>
              </a:rPr>
              <a:t>Hashing Calculators..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2800" dirty="0"/>
          </a:p>
          <a:p>
            <a:pPr lvl="1"/>
            <a:r>
              <a:rPr lang="en-IE" dirty="0">
                <a:hlinkClick r:id="rId2"/>
              </a:rPr>
              <a:t>https://md5hashing.net/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055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9196" y="282243"/>
            <a:ext cx="7908052" cy="36567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b="1" dirty="0"/>
              <a:t>Dictionary Attacks </a:t>
            </a:r>
          </a:p>
          <a:p>
            <a:pPr marL="0" indent="0">
              <a:buNone/>
            </a:pPr>
            <a:endParaRPr lang="en-IE" sz="2400" b="1" dirty="0"/>
          </a:p>
          <a:p>
            <a:pPr lvl="1"/>
            <a:r>
              <a:rPr lang="en-IE" dirty="0"/>
              <a:t>Uses a file containing words, phrases, common passwords. </a:t>
            </a:r>
          </a:p>
          <a:p>
            <a:pPr lvl="1"/>
            <a:r>
              <a:rPr lang="en-IE" dirty="0"/>
              <a:t>Further processing is often applied, like replacing words with their "</a:t>
            </a:r>
            <a:r>
              <a:rPr lang="en-IE" dirty="0" err="1">
                <a:hlinkClick r:id="rId2"/>
              </a:rPr>
              <a:t>leetspeak</a:t>
            </a:r>
            <a:r>
              <a:rPr lang="en-IE" dirty="0"/>
              <a:t>" equivalents ("hello" becomes "h3110"), to make them more effective.</a:t>
            </a:r>
          </a:p>
          <a:p>
            <a:pPr lvl="1"/>
            <a:r>
              <a:rPr lang="en-IE" dirty="0"/>
              <a:t>Each word in the file is hashed, and its hash is compared to the password hash</a:t>
            </a:r>
          </a:p>
          <a:p>
            <a:endParaRPr lang="en-I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48035" y="3948113"/>
            <a:ext cx="7346950" cy="262764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IE" sz="29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Banana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Pineapple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Orange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 Secret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S3cr3t 		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900" dirty="0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E" sz="900"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E" sz="900"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Cracking Hashes </a:t>
            </a:r>
          </a:p>
        </p:txBody>
      </p:sp>
    </p:spTree>
    <p:extLst>
      <p:ext uri="{BB962C8B-B14F-4D97-AF65-F5344CB8AC3E}">
        <p14:creationId xmlns:p14="http://schemas.microsoft.com/office/powerpoint/2010/main" val="30522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06850" y="308167"/>
            <a:ext cx="7346950" cy="36408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b="1" dirty="0"/>
              <a:t>Brute Force Attacks</a:t>
            </a:r>
          </a:p>
          <a:p>
            <a:pPr lvl="1"/>
            <a:r>
              <a:rPr lang="en-IE" sz="2800" dirty="0"/>
              <a:t>Tries every possible combination of characters up to a given length. </a:t>
            </a:r>
          </a:p>
          <a:p>
            <a:pPr lvl="1"/>
            <a:r>
              <a:rPr lang="en-IE" sz="2800" dirty="0"/>
              <a:t>They are very </a:t>
            </a:r>
            <a:r>
              <a:rPr lang="en-IE" sz="2800" b="1" dirty="0"/>
              <a:t>computationally</a:t>
            </a:r>
            <a:r>
              <a:rPr lang="en-IE" sz="2800" dirty="0"/>
              <a:t> </a:t>
            </a:r>
            <a:r>
              <a:rPr lang="en-IE" sz="2800" b="1" dirty="0"/>
              <a:t>expensive</a:t>
            </a:r>
            <a:r>
              <a:rPr lang="en-IE" sz="2800" dirty="0"/>
              <a:t>, the </a:t>
            </a:r>
            <a:r>
              <a:rPr lang="en-IE" sz="2800" b="1" dirty="0"/>
              <a:t>least efficient </a:t>
            </a:r>
            <a:r>
              <a:rPr lang="en-IE" sz="2800" dirty="0"/>
              <a:t>in terms of hashes cracked per processor time</a:t>
            </a:r>
          </a:p>
          <a:p>
            <a:r>
              <a:rPr lang="en-IE" dirty="0"/>
              <a:t>We cannot prevent Brute Force  OR Dictionary Attacks, But they  can be made less effective!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258491" y="4080631"/>
            <a:ext cx="7536494" cy="26380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</a:t>
            </a:r>
            <a:r>
              <a:rPr lang="en-IE" sz="22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</a:t>
            </a:r>
            <a:r>
              <a:rPr lang="en-IE" sz="22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aaab</a:t>
            </a: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</a:t>
            </a:r>
            <a:r>
              <a:rPr lang="en-IE" sz="22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aaac</a:t>
            </a: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 </a:t>
            </a:r>
            <a:r>
              <a:rPr lang="en-IE" sz="22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adbc</a:t>
            </a: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: Failed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</a:t>
            </a:r>
            <a:r>
              <a:rPr lang="en-IE" sz="22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adbd</a:t>
            </a:r>
            <a:r>
              <a:rPr lang="en-IE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	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2200" dirty="0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E" sz="1600"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E" sz="1600"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Cracking Hashes </a:t>
            </a:r>
          </a:p>
        </p:txBody>
      </p:sp>
    </p:spTree>
    <p:extLst>
      <p:ext uri="{BB962C8B-B14F-4D97-AF65-F5344CB8AC3E}">
        <p14:creationId xmlns:p14="http://schemas.microsoft.com/office/powerpoint/2010/main" val="170939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b="1" dirty="0"/>
              <a:t>Other problems..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909" y="2197239"/>
            <a:ext cx="7812258" cy="4660761"/>
          </a:xfrm>
        </p:spPr>
        <p:txBody>
          <a:bodyPr>
            <a:normAutofit/>
          </a:bodyPr>
          <a:lstStyle/>
          <a:p>
            <a:r>
              <a:rPr lang="en-IE" sz="2400" dirty="0"/>
              <a:t>Two fundamental problems: </a:t>
            </a:r>
          </a:p>
          <a:p>
            <a:pPr lvl="1"/>
            <a:r>
              <a:rPr lang="en-IE" dirty="0"/>
              <a:t>(a) user-memorable passwords typically don't contain as much randomness as we need for a secure key;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Letterkenny123, Liverpool20, Arsenal23, Lassie1992</a:t>
            </a:r>
          </a:p>
          <a:p>
            <a:pPr lvl="1"/>
            <a:r>
              <a:rPr lang="en-IE" dirty="0"/>
              <a:t>(b) in a typical application, an attacker gets as many tries as they like at the password. </a:t>
            </a:r>
          </a:p>
          <a:p>
            <a:r>
              <a:rPr lang="en-IE" sz="2400" dirty="0"/>
              <a:t>An additional problem is that if, the password </a:t>
            </a:r>
            <a:r>
              <a:rPr lang="en-IE" sz="2400" b="1" i="1" dirty="0">
                <a:solidFill>
                  <a:schemeClr val="accent1">
                    <a:lumMod val="75000"/>
                  </a:schemeClr>
                </a:solidFill>
              </a:rPr>
              <a:t>abc123</a:t>
            </a:r>
            <a:r>
              <a:rPr lang="en-IE" sz="2400" dirty="0"/>
              <a:t> always generates the same key in our application.</a:t>
            </a:r>
          </a:p>
          <a:p>
            <a:pPr lvl="1"/>
            <a:r>
              <a:rPr lang="en-IE" dirty="0"/>
              <a:t>Then an attacker could calculate the key from this password </a:t>
            </a:r>
            <a:r>
              <a:rPr lang="en-IE" i="1" dirty="0"/>
              <a:t>once</a:t>
            </a:r>
            <a:r>
              <a:rPr lang="en-IE" dirty="0"/>
              <a:t> and then quickly decrypt </a:t>
            </a:r>
            <a:r>
              <a:rPr lang="en-IE" i="1" dirty="0"/>
              <a:t>any</a:t>
            </a:r>
            <a:r>
              <a:rPr lang="en-IE" dirty="0"/>
              <a:t> data protected with this password. </a:t>
            </a:r>
          </a:p>
          <a:p>
            <a:endParaRPr lang="en-IE" sz="24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1423E73B-729A-4885-C116-D3D9E554B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3" r="39117" b="-1"/>
          <a:stretch/>
        </p:blipFill>
        <p:spPr>
          <a:xfrm>
            <a:off x="20" y="10"/>
            <a:ext cx="4275889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2061</Words>
  <Application>Microsoft Office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  <vt:lpstr>Secure Passwords</vt:lpstr>
      <vt:lpstr>Password Protection  What’s important?</vt:lpstr>
      <vt:lpstr>Lets look at a typical Registration and Authentication Workflow….</vt:lpstr>
      <vt:lpstr>Are we secure now?  Are finished protecting the user?</vt:lpstr>
      <vt:lpstr>Hashing Calculators..</vt:lpstr>
      <vt:lpstr>Cracking Hashes </vt:lpstr>
      <vt:lpstr>Cracking Hashes </vt:lpstr>
      <vt:lpstr>Other problems..</vt:lpstr>
      <vt:lpstr>Password Protection</vt:lpstr>
      <vt:lpstr>Adding SALT</vt:lpstr>
      <vt:lpstr>SALT</vt:lpstr>
      <vt:lpstr>Why use SALT?</vt:lpstr>
      <vt:lpstr>The Basics: Hashing with Salt</vt:lpstr>
      <vt:lpstr>The Basics: Hashing with Salt We don't want our salts to be predictable, so, we must use a CSPRNG.  The following table lists some CSPRNGs that exist for some popular programming. platforms </vt:lpstr>
      <vt:lpstr>How do we SALT in Java?</vt:lpstr>
      <vt:lpstr>Solution - java.util.SecureRandom </vt:lpstr>
      <vt:lpstr>The Java SecureRandom class</vt:lpstr>
      <vt:lpstr>When to use SecureRandom</vt:lpstr>
      <vt:lpstr>When NOT to use SecureRandom</vt:lpstr>
      <vt:lpstr>SALT</vt:lpstr>
      <vt:lpstr>Steps for Salting a password</vt:lpstr>
      <vt:lpstr>Steps for Salting a password</vt:lpstr>
      <vt:lpstr>Remember</vt:lpstr>
      <vt:lpstr>Salt Implementation Errors </vt:lpstr>
      <vt:lpstr>Salt Reuse</vt:lpstr>
      <vt:lpstr>Short Salt</vt:lpstr>
      <vt:lpstr>Practical for this week </vt:lpstr>
    </vt:vector>
  </TitlesOfParts>
  <Company>LYIT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</dc:title>
  <dc:creator>Griffin Maria</dc:creator>
  <cp:lastModifiedBy>Griffin Maria</cp:lastModifiedBy>
  <cp:revision>201</cp:revision>
  <dcterms:created xsi:type="dcterms:W3CDTF">2019-01-27T13:34:28Z</dcterms:created>
  <dcterms:modified xsi:type="dcterms:W3CDTF">2023-03-20T19:31:06Z</dcterms:modified>
</cp:coreProperties>
</file>