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47640" y="720000"/>
            <a:ext cx="6480000" cy="5905440"/>
          </a:xfrm>
          <a:prstGeom prst="roundRect">
            <a:avLst>
              <a:gd name="adj" fmla="val 350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2808000" y="792000"/>
            <a:ext cx="2339280" cy="5759640"/>
          </a:xfrm>
          <a:prstGeom prst="roundRect">
            <a:avLst>
              <a:gd name="adj" fmla="val 16667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2952000" y="2924640"/>
            <a:ext cx="1963800" cy="2403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3165840" y="3010320"/>
            <a:ext cx="1539000" cy="11383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Forces.py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Functions/ parametrizations to construct Kernels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688000" y="3029040"/>
            <a:ext cx="1151280" cy="1007280"/>
          </a:xfrm>
          <a:prstGeom prst="roundRect">
            <a:avLst>
              <a:gd name="adj" fmla="val 16667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Solvers.py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F, t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span,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(t</a:t>
            </a:r>
            <a:r>
              <a:rPr b="0" lang="es-ES" sz="12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384360" y="4581000"/>
            <a:ext cx="1114200" cy="654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Kernels .py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/dt =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(t),t,…)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3744360" y="4149000"/>
            <a:ext cx="264600" cy="39240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" name="CustomShape 8"/>
          <p:cNvSpPr/>
          <p:nvPr/>
        </p:nvSpPr>
        <p:spPr>
          <a:xfrm rot="16200000">
            <a:off x="1943640" y="2241720"/>
            <a:ext cx="359280" cy="5752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" name="CustomShape 9"/>
          <p:cNvSpPr/>
          <p:nvPr/>
        </p:nvSpPr>
        <p:spPr>
          <a:xfrm>
            <a:off x="7344360" y="3029040"/>
            <a:ext cx="1439280" cy="1074600"/>
          </a:xfrm>
          <a:prstGeom prst="roundRect">
            <a:avLst>
              <a:gd name="adj" fmla="val 16667"/>
            </a:avLst>
          </a:prstGeom>
          <a:ln>
            <a:solidFill>
              <a:srgbClr val="7d5fa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PostProcessing.py</a:t>
            </a:r>
            <a:endParaRPr b="0" lang="es-E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Compute Lagrangian measures and statistics</a:t>
            </a:r>
            <a:endParaRPr b="0" lang="es-ES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1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 rot="16200000">
            <a:off x="6964560" y="3265560"/>
            <a:ext cx="326880" cy="431280"/>
          </a:xfrm>
          <a:prstGeom prst="downArrow">
            <a:avLst>
              <a:gd name="adj1" fmla="val 44735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" name="CustomShape 11"/>
          <p:cNvSpPr/>
          <p:nvPr/>
        </p:nvSpPr>
        <p:spPr>
          <a:xfrm rot="10800000">
            <a:off x="5454360" y="6191640"/>
            <a:ext cx="414360" cy="51836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round/>
          </a:ln>
          <a:effectLst>
            <a:outerShdw blurRad="40000" dir="10800000" dist="2556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1512000" y="190440"/>
            <a:ext cx="5688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457ab7"/>
                </a:solidFill>
                <a:latin typeface="Calibri"/>
                <a:ea typeface="DejaVu Sans"/>
              </a:rPr>
              <a:t>LAGAR Package: summary overview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395640" y="1845000"/>
            <a:ext cx="1315800" cy="1439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__main__ .py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-Starts and comunicates the different modules of the package.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288000" y="4077000"/>
            <a:ext cx="1583640" cy="1655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LAGAR_setup .json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- Json file containing the setup for the different modules. 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 rot="10800000">
            <a:off x="1260000" y="4031280"/>
            <a:ext cx="431280" cy="5752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3" name="CustomShape 16"/>
          <p:cNvSpPr/>
          <p:nvPr/>
        </p:nvSpPr>
        <p:spPr>
          <a:xfrm rot="16200000">
            <a:off x="5344560" y="3328920"/>
            <a:ext cx="326880" cy="50328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3168000" y="1910160"/>
            <a:ext cx="1367640" cy="969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InputFields.py:</a:t>
            </a:r>
            <a:endParaRPr b="0" lang="es-ES" sz="12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Read Input Data</a:t>
            </a:r>
            <a:endParaRPr b="0" lang="es-ES" sz="12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Create Interpolants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3096000" y="874800"/>
            <a:ext cx="1511640" cy="969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Initialconditions.py</a:t>
            </a:r>
            <a:endParaRPr b="0" lang="es-ES" sz="12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Read/creates Initial conditions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3168000" y="5438160"/>
            <a:ext cx="1511640" cy="969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Writer.py</a:t>
            </a:r>
            <a:endParaRPr b="0" lang="es-ES" sz="12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Saves the solution on disk / mem</a:t>
            </a:r>
            <a:endParaRPr b="0" lang="es-E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LibreOffice/6.1.5.2$Linux_X86_64 LibreOffice_project/10$Build-2</Application>
  <Words>108</Words>
  <Paragraphs>39</Paragraphs>
  <Company>RevolucionUnattended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2018-08-02T16:09:36Z</dcterms:created>
  <dc:creator>daniel</dc:creator>
  <dc:description/>
  <dc:language>es-ES</dc:language>
  <cp:lastModifiedBy/>
  <dcterms:modified xsi:type="dcterms:W3CDTF">2019-07-09T13:02:10Z</dcterms:modified>
  <cp:revision>17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RevolucionUnattended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