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5143500" type="screen16x9"/>
  <p:notesSz cx="6858000" cy="9144000"/>
  <p:embeddedFontLst>
    <p:embeddedFont>
      <p:font typeface="Maven Pro" panose="020B0604020202020204" charset="0"/>
      <p:regular r:id="rId9"/>
      <p:bold r:id="rId10"/>
    </p:embeddedFont>
    <p:embeddedFont>
      <p:font typeface="Nunito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9d82c04263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9d82c04263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9d82c04263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9d82c04263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>
          <a:extLst>
            <a:ext uri="{FF2B5EF4-FFF2-40B4-BE49-F238E27FC236}">
              <a16:creationId xmlns:a16="http://schemas.microsoft.com/office/drawing/2014/main" id="{D441EB03-53DD-2CD5-0FB9-47E58856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9d82c04263_0_278:notes">
            <a:extLst>
              <a:ext uri="{FF2B5EF4-FFF2-40B4-BE49-F238E27FC236}">
                <a16:creationId xmlns:a16="http://schemas.microsoft.com/office/drawing/2014/main" id="{FA2C02D2-ECB8-E549-F9A3-4042EF7F10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9d82c04263_0_278:notes">
            <a:extLst>
              <a:ext uri="{FF2B5EF4-FFF2-40B4-BE49-F238E27FC236}">
                <a16:creationId xmlns:a16="http://schemas.microsoft.com/office/drawing/2014/main" id="{E4243919-95FD-68C3-5F7B-AE9F9AD062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551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9d82c04263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9d82c04263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9d82c04263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9d82c04263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Granjero Extranjero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Adria, Daniel, Julio, Isabella, Nicole, Carmen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¿En qué consiste el juego?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210000" y="16293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Plataformas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Recolección de objetos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Esquivar enemigos</a:t>
            </a:r>
            <a:endParaRPr sz="16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375" y="2665525"/>
            <a:ext cx="2922575" cy="29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7725" y="1629350"/>
            <a:ext cx="872774" cy="87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6550" y="1475225"/>
            <a:ext cx="1291174" cy="12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60525" y="2399525"/>
            <a:ext cx="754100" cy="7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Miro: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063219-EB55-DD0B-6BAF-CF70B7BAF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41" y="1323279"/>
            <a:ext cx="8080917" cy="34420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>
          <a:extLst>
            <a:ext uri="{FF2B5EF4-FFF2-40B4-BE49-F238E27FC236}">
              <a16:creationId xmlns:a16="http://schemas.microsoft.com/office/drawing/2014/main" id="{37758B80-9CA3-11FD-3136-C2CC78957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>
            <a:extLst>
              <a:ext uri="{FF2B5EF4-FFF2-40B4-BE49-F238E27FC236}">
                <a16:creationId xmlns:a16="http://schemas.microsoft.com/office/drawing/2014/main" id="{ACF14A21-292F-3B0F-F3B2-40E621562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 avanzado hasta el momento: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896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Metas futuras y personas encargadas:</a:t>
            </a:r>
            <a:endParaRPr lang="es-ES"/>
          </a:p>
        </p:txBody>
      </p:sp>
      <p:sp>
        <p:nvSpPr>
          <p:cNvPr id="300" name="Google Shape;300;p16"/>
          <p:cNvSpPr txBox="1">
            <a:spLocks noGrp="1"/>
          </p:cNvSpPr>
          <p:nvPr>
            <p:ph type="body" idx="4294967295"/>
          </p:nvPr>
        </p:nvSpPr>
        <p:spPr>
          <a:xfrm>
            <a:off x="311700" y="1208225"/>
            <a:ext cx="4475890" cy="3490250"/>
          </a:xfrm>
        </p:spPr>
        <p:txBody>
          <a:bodyPr spcFirstLastPara="1" lIns="91425" tIns="91425" rIns="91425" bIns="91425" anchor="t" anchorCtr="0">
            <a:noAutofit/>
          </a:bodyPr>
          <a:lstStyle/>
          <a:p>
            <a:pPr marL="457200" lvl="0" indent="-336550">
              <a:spcAft>
                <a:spcPts val="60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-US" sz="1800" b="0" i="0" u="none" strike="noStrike" cap="none" dirty="0" err="1"/>
              <a:t>Menú</a:t>
            </a:r>
            <a:r>
              <a:rPr lang="en-US" sz="1800" b="0" i="0" u="none" strike="noStrike" cap="none" dirty="0"/>
              <a:t>: Daniel García</a:t>
            </a:r>
          </a:p>
          <a:p>
            <a:pPr marL="457200" lvl="0" indent="-336550">
              <a:spcAft>
                <a:spcPts val="60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-US" sz="1800" b="0" i="0" u="none" strike="noStrike" cap="none" dirty="0"/>
              <a:t>Barra de </a:t>
            </a:r>
            <a:r>
              <a:rPr lang="en-US" sz="1800" b="0" i="0" u="none" strike="noStrike" cap="none" dirty="0" err="1"/>
              <a:t>vida</a:t>
            </a:r>
            <a:r>
              <a:rPr lang="en-US" sz="1800" b="0" i="0" u="none" strike="noStrike" cap="none" dirty="0"/>
              <a:t>: Adrià</a:t>
            </a:r>
          </a:p>
          <a:p>
            <a:pPr lvl="0" indent="-336550">
              <a:spcAft>
                <a:spcPts val="60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-US" sz="1800" dirty="0" err="1"/>
              <a:t>Eenemigos</a:t>
            </a:r>
            <a:r>
              <a:rPr lang="en-US" sz="1800" dirty="0"/>
              <a:t>: Julio </a:t>
            </a:r>
            <a:r>
              <a:rPr lang="en-US" sz="1800" dirty="0" err="1"/>
              <a:t>Herraez</a:t>
            </a:r>
            <a:endParaRPr lang="en-US" sz="1800" b="0" i="0" u="none" strike="noStrike" cap="none" dirty="0"/>
          </a:p>
          <a:p>
            <a:pPr marL="457200" lvl="0" indent="-336550">
              <a:spcAft>
                <a:spcPts val="60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-US" sz="1800" b="0" i="0" u="none" strike="noStrike" cap="none" dirty="0"/>
              <a:t>Cámara: Daniel García</a:t>
            </a:r>
          </a:p>
          <a:p>
            <a:pPr marL="457200" lvl="0" indent="-336550">
              <a:spcAft>
                <a:spcPts val="60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-US" sz="1800" b="0" i="0" u="none" strike="noStrike" cap="none" dirty="0" err="1"/>
              <a:t>Recoger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objetos</a:t>
            </a:r>
            <a:r>
              <a:rPr lang="en-US" sz="1800" b="0" i="0" u="none" strike="noStrike" cap="none" dirty="0"/>
              <a:t>: Isabella McBrown</a:t>
            </a:r>
          </a:p>
          <a:p>
            <a:pPr marL="457200" lvl="0" indent="-336550">
              <a:spcAft>
                <a:spcPts val="60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-US" sz="1800" b="0" i="0" u="none" strike="noStrike" cap="none" dirty="0" err="1"/>
              <a:t>Menú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muerte</a:t>
            </a:r>
            <a:r>
              <a:rPr lang="en-US" sz="1800" b="0" i="0" u="none" strike="noStrike" cap="none" dirty="0"/>
              <a:t>: Carmen Guardino</a:t>
            </a:r>
          </a:p>
          <a:p>
            <a:pPr marL="457200" lvl="0" indent="-336550">
              <a:spcAft>
                <a:spcPts val="60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-US" sz="1800" b="0" i="0" u="none" strike="noStrike" cap="none" dirty="0" err="1"/>
              <a:t>Menú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victoria</a:t>
            </a:r>
            <a:r>
              <a:rPr lang="en-US" sz="1800" b="0" i="0" u="none" strike="noStrike" cap="none" dirty="0"/>
              <a:t>: Nicole Guerra</a:t>
            </a:r>
          </a:p>
          <a:p>
            <a:pPr lvl="0" indent="-336550">
              <a:spcAft>
                <a:spcPts val="60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-US" sz="1800" b="0" i="0" u="none" strike="noStrike" cap="none" dirty="0" err="1"/>
              <a:t>Diálogos</a:t>
            </a:r>
            <a:r>
              <a:rPr lang="en-US" sz="1800" b="0" i="0" u="none" strike="noStrike" cap="none" dirty="0"/>
              <a:t>: Isabella McBrown</a:t>
            </a:r>
          </a:p>
          <a:p>
            <a:pPr marL="457200" lvl="0" indent="-336550">
              <a:spcAft>
                <a:spcPts val="600"/>
              </a:spcAft>
              <a:buClr>
                <a:srgbClr val="000000"/>
              </a:buClr>
              <a:buSzPts val="1700"/>
              <a:buFont typeface="Arial"/>
              <a:buChar char="-"/>
            </a:pPr>
            <a:r>
              <a:rPr lang="en-US" sz="1800" b="0" i="0" u="none" strike="noStrike" cap="none" dirty="0" err="1"/>
              <a:t>Mecánica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cofre</a:t>
            </a:r>
            <a:r>
              <a:rPr lang="en-US" sz="1800" b="0" i="0" u="none" strike="noStrike" cap="none" dirty="0"/>
              <a:t>: Julio </a:t>
            </a:r>
            <a:r>
              <a:rPr lang="en-US" sz="1800" b="0" i="0" u="none" strike="noStrike" cap="none" dirty="0" err="1"/>
              <a:t>Herraez</a:t>
            </a:r>
            <a:endParaRPr lang="en-US" sz="1800" b="0" i="0" u="none" strike="noStrike" cap="none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C130E95-0815-F184-1B2E-FBA2D3E90730}"/>
              </a:ext>
            </a:extLst>
          </p:cNvPr>
          <p:cNvSpPr/>
          <p:nvPr/>
        </p:nvSpPr>
        <p:spPr>
          <a:xfrm>
            <a:off x="4854498" y="1092820"/>
            <a:ext cx="3977802" cy="37246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5000">
                <a:schemeClr val="tx2">
                  <a:lumMod val="75000"/>
                </a:schemeClr>
              </a:gs>
              <a:gs pos="59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2"/>
              </a:solidFill>
            </a:endParaRPr>
          </a:p>
        </p:txBody>
      </p:sp>
      <p:pic>
        <p:nvPicPr>
          <p:cNvPr id="3" name="Google Shape;301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113157" y="1167289"/>
            <a:ext cx="3547624" cy="357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307" name="Google Shape;307;p17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¿Alguna pregunta?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Presentación en pantalla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Nunito</vt:lpstr>
      <vt:lpstr>Arial</vt:lpstr>
      <vt:lpstr>Maven Pro</vt:lpstr>
      <vt:lpstr>Momentum</vt:lpstr>
      <vt:lpstr>Granjero Extranjero</vt:lpstr>
      <vt:lpstr>¿En qué consiste el juego?</vt:lpstr>
      <vt:lpstr>Miro:</vt:lpstr>
      <vt:lpstr>Lo avanzado hasta el momento:</vt:lpstr>
      <vt:lpstr>Metas futuras y personas encargadas: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ISABELLA MCBROWN GARCIA</cp:lastModifiedBy>
  <cp:revision>1</cp:revision>
  <dcterms:modified xsi:type="dcterms:W3CDTF">2025-10-28T10:45:17Z</dcterms:modified>
</cp:coreProperties>
</file>