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9d82c0426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9d82c0426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9d82c0426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9d82c0426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9d82c0426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9d82c0426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9d82c04263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9d82c04263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Granjero Extranjero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Adria, Daniel, Julio, Isabella, Nicole, Carmen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¿En qué consiste el juego?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210000" y="16293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Plataformas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Recolección de objetos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Esquivar enemigos</a:t>
            </a:r>
            <a:endParaRPr sz="16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375" y="2665525"/>
            <a:ext cx="2922575" cy="29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725" y="1629350"/>
            <a:ext cx="872774" cy="87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6550" y="1475225"/>
            <a:ext cx="1291174" cy="12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0525" y="2399525"/>
            <a:ext cx="754100" cy="7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 avanzado hasta el momento:</a:t>
            </a:r>
            <a:endParaRPr/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Metas futuras: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179400" y="14273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Menú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Barra de vida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Cámara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Recoger</a:t>
            </a:r>
            <a:r>
              <a:rPr lang="es" sz="1700"/>
              <a:t> objetos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Menú muerte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Menú victoria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Diálogos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Mecánica cofre</a:t>
            </a:r>
            <a:endParaRPr sz="1700"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875" y="1506725"/>
            <a:ext cx="3776774" cy="377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¿Alguna pregunta?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