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5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4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3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2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4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1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7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3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0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1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3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va.ai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jDhHJyHhv4&amp;feature=youtu.be&amp;t=3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E39988-5289-4B48-A23E-E732A944C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-457190"/>
            <a:ext cx="1220216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44628B-D3C0-4214-A393-C0BCD22D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11" y="3459186"/>
            <a:ext cx="6470692" cy="122930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400" b="1" dirty="0">
                <a:solidFill>
                  <a:schemeClr val="tx1"/>
                </a:solidFill>
              </a:rPr>
              <a:t>AIVA</a:t>
            </a:r>
            <a:r>
              <a:rPr lang="fr-FR" sz="5400" dirty="0">
                <a:solidFill>
                  <a:schemeClr val="tx1"/>
                </a:solidFill>
              </a:rPr>
              <a:t> (compositrice de musique avec l'IA)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0DFDFE-8D25-499C-BB4A-0DB0ADF51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4456" y="4748131"/>
            <a:ext cx="7537704" cy="605256"/>
          </a:xfrm>
        </p:spPr>
        <p:txBody>
          <a:bodyPr>
            <a:normAutofit fontScale="92500"/>
          </a:bodyPr>
          <a:lstStyle/>
          <a:p>
            <a:r>
              <a:rPr lang="fr-FR" i="1" dirty="0"/>
              <a:t>Présenté par marc, </a:t>
            </a:r>
            <a:r>
              <a:rPr lang="fr-FR" i="1" dirty="0" err="1"/>
              <a:t>daniel</a:t>
            </a:r>
            <a:r>
              <a:rPr lang="fr-FR" i="1" dirty="0"/>
              <a:t>, </a:t>
            </a:r>
            <a:r>
              <a:rPr lang="fr-FR" i="1" dirty="0" err="1"/>
              <a:t>quentin</a:t>
            </a:r>
            <a:r>
              <a:rPr lang="fr-FR" i="1" dirty="0"/>
              <a:t> et </a:t>
            </a:r>
            <a:r>
              <a:rPr lang="fr-FR" i="1" dirty="0" err="1"/>
              <a:t>gabriel</a:t>
            </a:r>
            <a:endParaRPr lang="fr-FR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associÃ©e">
            <a:extLst>
              <a:ext uri="{FF2B5EF4-FFF2-40B4-BE49-F238E27FC236}">
                <a16:creationId xmlns:a16="http://schemas.microsoft.com/office/drawing/2014/main" id="{2F4B6E9D-CDFB-42FB-AB37-C8AF1024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86" y="177676"/>
            <a:ext cx="2204813" cy="22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1211005-689D-4F12-AD7E-6F78FCCCDD04}"/>
              </a:ext>
            </a:extLst>
          </p:cNvPr>
          <p:cNvSpPr txBox="1"/>
          <p:nvPr/>
        </p:nvSpPr>
        <p:spPr>
          <a:xfrm>
            <a:off x="9657633" y="310023"/>
            <a:ext cx="2096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18/07/2019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35253E-764F-4658-B303-292C2031F8A8}"/>
              </a:ext>
            </a:extLst>
          </p:cNvPr>
          <p:cNvSpPr/>
          <p:nvPr/>
        </p:nvSpPr>
        <p:spPr>
          <a:xfrm>
            <a:off x="3300061" y="1280083"/>
            <a:ext cx="61929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FFFF00"/>
                </a:solidFill>
                <a:latin typeface="arial" panose="020B0604020202020204" pitchFamily="34" charset="0"/>
              </a:rPr>
              <a:t> Artificial Intelligence Virtual Artist</a:t>
            </a:r>
            <a:endParaRPr lang="fr-FR" sz="3200" dirty="0">
              <a:solidFill>
                <a:srgbClr val="FFFF00"/>
              </a:solidFill>
            </a:endParaRP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4B05BAAB-01EB-474A-A73A-9F234B44F196}"/>
              </a:ext>
            </a:extLst>
          </p:cNvPr>
          <p:cNvSpPr/>
          <p:nvPr/>
        </p:nvSpPr>
        <p:spPr>
          <a:xfrm>
            <a:off x="5842798" y="2034819"/>
            <a:ext cx="1107440" cy="98056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2" descr="RÃ©sultat de recherche d'images pour &quot;epita logo&quot;">
            <a:extLst>
              <a:ext uri="{FF2B5EF4-FFF2-40B4-BE49-F238E27FC236}">
                <a16:creationId xmlns:a16="http://schemas.microsoft.com/office/drawing/2014/main" id="{CA0A1685-2BDF-456B-83C4-8A19B920C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67" y="3691623"/>
            <a:ext cx="2787650" cy="189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993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3B58B-6E2B-456C-9FA2-65FD9181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78E7E3-4569-44E6-BE4B-1DB02EF5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E3A35-5DD3-4BB8-91A0-06FE501BC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-310013"/>
            <a:ext cx="12191999" cy="671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6598CD3-6FFE-4663-BBF6-16587F64C560}"/>
              </a:ext>
            </a:extLst>
          </p:cNvPr>
          <p:cNvSpPr txBox="1"/>
          <p:nvPr/>
        </p:nvSpPr>
        <p:spPr>
          <a:xfrm>
            <a:off x="341746" y="1720440"/>
            <a:ext cx="102246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Marc MASSAAD : </a:t>
            </a:r>
            <a:r>
              <a:rPr lang="fr-FR" sz="3600" dirty="0">
                <a:solidFill>
                  <a:srgbClr val="FFC000"/>
                </a:solidFill>
              </a:rPr>
              <a:t>marcmassaad2003@gmail.com           </a:t>
            </a:r>
          </a:p>
          <a:p>
            <a:endParaRPr lang="fr-FR" sz="3600" dirty="0">
              <a:solidFill>
                <a:srgbClr val="FFC000"/>
              </a:solidFill>
            </a:endParaRPr>
          </a:p>
          <a:p>
            <a:r>
              <a:rPr lang="fr-FR" sz="3600" dirty="0">
                <a:solidFill>
                  <a:schemeClr val="bg1"/>
                </a:solidFill>
              </a:rPr>
              <a:t>Quentin CHING  : </a:t>
            </a:r>
            <a:r>
              <a:rPr lang="fr-FR" sz="3600" dirty="0">
                <a:solidFill>
                  <a:srgbClr val="FFC000"/>
                </a:solidFill>
              </a:rPr>
              <a:t>quentinching@gmail.com           </a:t>
            </a:r>
          </a:p>
          <a:p>
            <a:endParaRPr lang="fr-FR" sz="3600" dirty="0">
              <a:solidFill>
                <a:schemeClr val="bg1"/>
              </a:solidFill>
            </a:endParaRPr>
          </a:p>
          <a:p>
            <a:r>
              <a:rPr lang="fr-FR" sz="3600" dirty="0">
                <a:solidFill>
                  <a:schemeClr val="bg1"/>
                </a:solidFill>
              </a:rPr>
              <a:t>Daniel GEBRAN  : </a:t>
            </a:r>
            <a:r>
              <a:rPr lang="fr-FR" sz="3600" dirty="0">
                <a:solidFill>
                  <a:srgbClr val="FFC000"/>
                </a:solidFill>
              </a:rPr>
              <a:t>danielgebran92@gmail.com     </a:t>
            </a:r>
          </a:p>
          <a:p>
            <a:endParaRPr lang="fr-FR" sz="3600" dirty="0">
              <a:solidFill>
                <a:schemeClr val="bg1"/>
              </a:solidFill>
            </a:endParaRPr>
          </a:p>
          <a:p>
            <a:r>
              <a:rPr lang="fr-FR" sz="3600" dirty="0">
                <a:solidFill>
                  <a:schemeClr val="bg1"/>
                </a:solidFill>
              </a:rPr>
              <a:t>Gabriel SAID : </a:t>
            </a:r>
            <a:r>
              <a:rPr lang="fr-FR" sz="3600" dirty="0">
                <a:solidFill>
                  <a:srgbClr val="FFC000"/>
                </a:solidFill>
              </a:rPr>
              <a:t>gabrielvsaid@gmail.com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2DEE46-CFB7-46BE-A208-FCB0BF07D517}"/>
              </a:ext>
            </a:extLst>
          </p:cNvPr>
          <p:cNvSpPr txBox="1"/>
          <p:nvPr/>
        </p:nvSpPr>
        <p:spPr>
          <a:xfrm>
            <a:off x="2595419" y="108161"/>
            <a:ext cx="7675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FFFF00"/>
                </a:solidFill>
              </a:rPr>
              <a:t>POUR NOS CONTACTS :</a:t>
            </a:r>
          </a:p>
        </p:txBody>
      </p:sp>
    </p:spTree>
    <p:extLst>
      <p:ext uri="{BB962C8B-B14F-4D97-AF65-F5344CB8AC3E}">
        <p14:creationId xmlns:p14="http://schemas.microsoft.com/office/powerpoint/2010/main" val="253736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72A84-B800-44EF-8AE4-03AB54F0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6EEB90-8A3A-4F53-B461-216E2B4E3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FABC6-CFDE-4106-BDF0-D151D72C9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-310013"/>
            <a:ext cx="12191999" cy="68579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9551BE7-A620-4112-AF08-6F6C89FB4D2C}"/>
              </a:ext>
            </a:extLst>
          </p:cNvPr>
          <p:cNvSpPr txBox="1"/>
          <p:nvPr/>
        </p:nvSpPr>
        <p:spPr>
          <a:xfrm>
            <a:off x="466433" y="-84238"/>
            <a:ext cx="7675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FFFF00"/>
                </a:solidFill>
              </a:rPr>
              <a:t>DESCRIPTION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4C2378-6D0B-492E-9965-6BA3E4BFE2EC}"/>
              </a:ext>
            </a:extLst>
          </p:cNvPr>
          <p:cNvSpPr txBox="1"/>
          <p:nvPr/>
        </p:nvSpPr>
        <p:spPr>
          <a:xfrm>
            <a:off x="466433" y="988908"/>
            <a:ext cx="8442037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1) </a:t>
            </a:r>
            <a:r>
              <a:rPr lang="fr-FR" sz="2400" b="1" dirty="0">
                <a:solidFill>
                  <a:schemeClr val="bg1"/>
                </a:solidFill>
              </a:rPr>
              <a:t>BUT : </a:t>
            </a:r>
            <a:r>
              <a:rPr lang="fr-FR" sz="2400" dirty="0">
                <a:solidFill>
                  <a:schemeClr val="bg1"/>
                </a:solidFill>
              </a:rPr>
              <a:t>Composer une musique à l’aide de l’IA.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2) </a:t>
            </a:r>
            <a:r>
              <a:rPr lang="fr-FR" sz="2400" b="1" dirty="0">
                <a:solidFill>
                  <a:schemeClr val="bg1"/>
                </a:solidFill>
              </a:rPr>
              <a:t>ORIGINALITÉ : </a:t>
            </a:r>
            <a:r>
              <a:rPr lang="fr-FR" sz="2400" dirty="0">
                <a:solidFill>
                  <a:schemeClr val="bg1"/>
                </a:solidFill>
              </a:rPr>
              <a:t>Nous avons fait une musique sur un thème chinois grâce à l’IA composé d’un réseau de neurones. 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5400" b="1" dirty="0">
              <a:solidFill>
                <a:srgbClr val="FFFF00"/>
              </a:solidFill>
            </a:endParaRPr>
          </a:p>
          <a:p>
            <a:r>
              <a:rPr lang="fr-FR" sz="5400" b="1" dirty="0">
                <a:solidFill>
                  <a:srgbClr val="FFFF00"/>
                </a:solidFill>
              </a:rPr>
              <a:t>RÉALISATION DU PROJET :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3)</a:t>
            </a:r>
            <a:r>
              <a:rPr lang="fr-FR" sz="2400" b="1" dirty="0">
                <a:solidFill>
                  <a:schemeClr val="bg1"/>
                </a:solidFill>
              </a:rPr>
              <a:t> DÉMARCHES : </a:t>
            </a:r>
            <a:r>
              <a:rPr lang="fr-FR" sz="2400" dirty="0">
                <a:solidFill>
                  <a:schemeClr val="bg1"/>
                </a:solidFill>
              </a:rPr>
              <a:t>Chercher un site pour composer de la musique contenant de l’IA + Chercher un tuto sur Youtube pour nous aider. </a:t>
            </a: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5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8663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8B385-1414-47A3-AA63-53DE8097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60E98-8757-4D1A-BFC5-9910361E6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0060D-4926-4053-95B3-9120F81CB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-310013"/>
            <a:ext cx="12191999" cy="68579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E1C54DF-598F-4BE3-AB5D-23F340E27EE4}"/>
              </a:ext>
            </a:extLst>
          </p:cNvPr>
          <p:cNvSpPr txBox="1"/>
          <p:nvPr/>
        </p:nvSpPr>
        <p:spPr>
          <a:xfrm>
            <a:off x="466433" y="62807"/>
            <a:ext cx="7675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FFFF00"/>
                </a:solidFill>
              </a:rPr>
              <a:t>OUTILS UTILISÉS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FF1E3B-C4E0-4C7B-8517-769DD8414E98}"/>
              </a:ext>
            </a:extLst>
          </p:cNvPr>
          <p:cNvSpPr txBox="1"/>
          <p:nvPr/>
        </p:nvSpPr>
        <p:spPr>
          <a:xfrm>
            <a:off x="609600" y="3526981"/>
            <a:ext cx="7675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FFFF00"/>
                </a:solidFill>
              </a:rPr>
              <a:t>LIENS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53D514-51A3-435D-A8D0-E6D678E4FC6E}"/>
              </a:ext>
            </a:extLst>
          </p:cNvPr>
          <p:cNvSpPr txBox="1"/>
          <p:nvPr/>
        </p:nvSpPr>
        <p:spPr>
          <a:xfrm>
            <a:off x="466433" y="849325"/>
            <a:ext cx="109635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Nos ordinateurs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Le logiciel AIVA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Youtube</a:t>
            </a:r>
          </a:p>
          <a:p>
            <a:r>
              <a:rPr lang="fr-FR" sz="2800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C3527C4-4541-4D38-BC71-73335CAB601A}"/>
              </a:ext>
            </a:extLst>
          </p:cNvPr>
          <p:cNvSpPr txBox="1"/>
          <p:nvPr/>
        </p:nvSpPr>
        <p:spPr>
          <a:xfrm>
            <a:off x="609600" y="4425245"/>
            <a:ext cx="9892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https://www.aiva.ai/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https://www.youtube.com/watch?v=sjDhHJyHhv4&amp;feature=youtu.be&amp;t=309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64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29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98B1"/>
      </a:accent4>
      <a:accent5>
        <a:srgbClr val="4D78C3"/>
      </a:accent5>
      <a:accent6>
        <a:srgbClr val="504BB8"/>
      </a:accent6>
      <a:hlink>
        <a:srgbClr val="3C8AB5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165</Words>
  <Application>Microsoft Office PowerPoint</Application>
  <PresentationFormat>Grand écran</PresentationFormat>
  <Paragraphs>39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RetrospectVTI</vt:lpstr>
      <vt:lpstr>AIVA (compositrice de musique avec l'IA)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TEAM</dc:title>
  <dc:creator>Gabriel Said</dc:creator>
  <cp:lastModifiedBy>Gabriel Said</cp:lastModifiedBy>
  <cp:revision>34</cp:revision>
  <dcterms:created xsi:type="dcterms:W3CDTF">2019-07-17T08:47:59Z</dcterms:created>
  <dcterms:modified xsi:type="dcterms:W3CDTF">2019-07-17T15:05:40Z</dcterms:modified>
</cp:coreProperties>
</file>