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DC908-A003-4C97-8C2A-D14135B4A344}" v="1820" dt="2021-03-02T20:11:12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קסים מטיאש" userId="3f9c4c2e80b94ca0" providerId="LiveId" clId="{54ADC908-A003-4C97-8C2A-D14135B4A344}"/>
    <pc:docChg chg="undo custSel addSld modSld">
      <pc:chgData name="מקסים מטיאש" userId="3f9c4c2e80b94ca0" providerId="LiveId" clId="{54ADC908-A003-4C97-8C2A-D14135B4A344}" dt="2021-03-02T20:12:30.614" v="2600" actId="26606"/>
      <pc:docMkLst>
        <pc:docMk/>
      </pc:docMkLst>
      <pc:sldChg chg="modSp mod">
        <pc:chgData name="מקסים מטיאש" userId="3f9c4c2e80b94ca0" providerId="LiveId" clId="{54ADC908-A003-4C97-8C2A-D14135B4A344}" dt="2021-03-02T20:11:12.253" v="2592"/>
        <pc:sldMkLst>
          <pc:docMk/>
          <pc:sldMk cId="1696500904" sldId="257"/>
        </pc:sldMkLst>
        <pc:spChg chg="mod">
          <ac:chgData name="מקסים מטיאש" userId="3f9c4c2e80b94ca0" providerId="LiveId" clId="{54ADC908-A003-4C97-8C2A-D14135B4A344}" dt="2021-03-02T20:11:12.253" v="2592"/>
          <ac:spMkLst>
            <pc:docMk/>
            <pc:sldMk cId="1696500904" sldId="257"/>
            <ac:spMk id="12" creationId="{60BDCDA7-50DB-43AC-A1AA-CDBF86F07AA9}"/>
          </ac:spMkLst>
        </pc:spChg>
      </pc:sldChg>
      <pc:sldChg chg="addSp delSp modSp mod setBg setClrOvrMap">
        <pc:chgData name="מקסים מטיאש" userId="3f9c4c2e80b94ca0" providerId="LiveId" clId="{54ADC908-A003-4C97-8C2A-D14135B4A344}" dt="2021-03-02T20:04:07.082" v="2464" actId="26606"/>
        <pc:sldMkLst>
          <pc:docMk/>
          <pc:sldMk cId="397456543" sldId="260"/>
        </pc:sldMkLst>
        <pc:spChg chg="add del mo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2" creationId="{65252623-0983-4EEC-A8A1-6951CD5DB705}"/>
          </ac:spMkLst>
        </pc:spChg>
        <pc:spChg chg="mo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3" creationId="{C42B1528-3823-4107-9AA1-014AB3BC22D4}"/>
          </ac:spMkLst>
        </pc:spChg>
        <pc:spChg chg="del mod">
          <ac:chgData name="מקסים מטיאש" userId="3f9c4c2e80b94ca0" providerId="LiveId" clId="{54ADC908-A003-4C97-8C2A-D14135B4A344}" dt="2021-03-02T20:03:26.716" v="2452" actId="478"/>
          <ac:spMkLst>
            <pc:docMk/>
            <pc:sldMk cId="397456543" sldId="260"/>
            <ac:spMk id="4" creationId="{AB54527B-6ACF-4B8D-BAB9-925B828E8974}"/>
          </ac:spMkLst>
        </pc:spChg>
        <pc:spChg chg="add del">
          <ac:chgData name="מקסים מטיאש" userId="3f9c4c2e80b94ca0" providerId="LiveId" clId="{54ADC908-A003-4C97-8C2A-D14135B4A344}" dt="2021-03-02T20:04:03.776" v="2461" actId="26606"/>
          <ac:spMkLst>
            <pc:docMk/>
            <pc:sldMk cId="397456543" sldId="260"/>
            <ac:spMk id="5" creationId="{FFD48BC7-DC40-47DE-87EE-9F4B6ECB9ABB}"/>
          </ac:spMkLst>
        </pc:spChg>
        <pc:spChg chg="add del">
          <ac:chgData name="מקסים מטיאש" userId="3f9c4c2e80b94ca0" providerId="LiveId" clId="{54ADC908-A003-4C97-8C2A-D14135B4A344}" dt="2021-03-02T20:02:32.933" v="2448" actId="26606"/>
          <ac:spMkLst>
            <pc:docMk/>
            <pc:sldMk cId="397456543" sldId="260"/>
            <ac:spMk id="6" creationId="{21739CA5-F0F5-48E1-8E8C-F24B71827E46}"/>
          </ac:spMkLst>
        </pc:spChg>
        <pc:spChg chg="add del">
          <ac:chgData name="מקסים מטיאש" userId="3f9c4c2e80b94ca0" providerId="LiveId" clId="{54ADC908-A003-4C97-8C2A-D14135B4A344}" dt="2021-03-02T20:02:32.933" v="2448" actId="26606"/>
          <ac:spMkLst>
            <pc:docMk/>
            <pc:sldMk cId="397456543" sldId="260"/>
            <ac:spMk id="7" creationId="{3EAD2937-F230-41D4-B9C5-975B129BFC20}"/>
          </ac:spMkLst>
        </pc:spChg>
        <pc:spChg chg="add del mod">
          <ac:chgData name="מקסים מטיאש" userId="3f9c4c2e80b94ca0" providerId="LiveId" clId="{54ADC908-A003-4C97-8C2A-D14135B4A344}" dt="2021-03-02T20:03:41.160" v="2458" actId="478"/>
          <ac:spMkLst>
            <pc:docMk/>
            <pc:sldMk cId="397456543" sldId="260"/>
            <ac:spMk id="8" creationId="{F300FE01-338E-4EE0-86F7-650606A6742C}"/>
          </ac:spMkLst>
        </pc:spChg>
        <pc:spChg chg="add del">
          <ac:chgData name="מקסים מטיאש" userId="3f9c4c2e80b94ca0" providerId="LiveId" clId="{54ADC908-A003-4C97-8C2A-D14135B4A344}" dt="2021-03-02T20:02:26.094" v="2446" actId="26606"/>
          <ac:spMkLst>
            <pc:docMk/>
            <pc:sldMk cId="397456543" sldId="260"/>
            <ac:spMk id="9" creationId="{10F24D38-B79E-44B4-830E-043F45D96DC2}"/>
          </ac:spMkLst>
        </pc:spChg>
        <pc:spChg chg="add del">
          <ac:chgData name="מקסים מטיאש" userId="3f9c4c2e80b94ca0" providerId="LiveId" clId="{54ADC908-A003-4C97-8C2A-D14135B4A344}" dt="2021-03-02T20:04:03.776" v="2461" actId="26606"/>
          <ac:spMkLst>
            <pc:docMk/>
            <pc:sldMk cId="397456543" sldId="260"/>
            <ac:spMk id="10" creationId="{E502BBC7-2C76-46F3-BC24-5985BC13DB88}"/>
          </ac:spMkLst>
        </pc:spChg>
        <pc:spChg chg="add del">
          <ac:chgData name="מקסים מטיאש" userId="3f9c4c2e80b94ca0" providerId="LiveId" clId="{54ADC908-A003-4C97-8C2A-D14135B4A344}" dt="2021-03-02T20:04:03.776" v="2461" actId="26606"/>
          <ac:spMkLst>
            <pc:docMk/>
            <pc:sldMk cId="397456543" sldId="260"/>
            <ac:spMk id="12" creationId="{C7F28D52-2A5F-4D23-81AE-7CB8B591C7AF}"/>
          </ac:spMkLst>
        </pc:spChg>
        <pc:spChg chg="add del">
          <ac:chgData name="מקסים מטיאש" userId="3f9c4c2e80b94ca0" providerId="LiveId" clId="{54ADC908-A003-4C97-8C2A-D14135B4A344}" dt="2021-03-02T20:02:32.933" v="2448" actId="26606"/>
          <ac:spMkLst>
            <pc:docMk/>
            <pc:sldMk cId="397456543" sldId="260"/>
            <ac:spMk id="13" creationId="{CCD444A3-C338-4886-B7F1-4BA2AF46EB64}"/>
          </ac:spMkLst>
        </pc:spChg>
        <pc:spChg chg="add del">
          <ac:chgData name="מקסים מטיאש" userId="3f9c4c2e80b94ca0" providerId="LiveId" clId="{54ADC908-A003-4C97-8C2A-D14135B4A344}" dt="2021-03-02T20:04:03.776" v="2461" actId="26606"/>
          <ac:spMkLst>
            <pc:docMk/>
            <pc:sldMk cId="397456543" sldId="260"/>
            <ac:spMk id="14" creationId="{3629484E-3792-4B3D-89AD-7C8A1ED0E0D4}"/>
          </ac:spMkLst>
        </pc:spChg>
        <pc:spChg chg="add del">
          <ac:chgData name="מקסים מטיאש" userId="3f9c4c2e80b94ca0" providerId="LiveId" clId="{54ADC908-A003-4C97-8C2A-D14135B4A344}" dt="2021-03-02T20:04:07.075" v="2463" actId="26606"/>
          <ac:spMkLst>
            <pc:docMk/>
            <pc:sldMk cId="397456543" sldId="260"/>
            <ac:spMk id="16" creationId="{4522B21E-B2B9-4C72-9A71-C87EFD137480}"/>
          </ac:spMkLst>
        </pc:spChg>
        <pc:spChg chg="add del">
          <ac:chgData name="מקסים מטיאש" userId="3f9c4c2e80b94ca0" providerId="LiveId" clId="{54ADC908-A003-4C97-8C2A-D14135B4A344}" dt="2021-03-02T20:04:07.075" v="2463" actId="26606"/>
          <ac:spMkLst>
            <pc:docMk/>
            <pc:sldMk cId="397456543" sldId="260"/>
            <ac:spMk id="17" creationId="{5EB7D2A2-F448-44D4-938C-DC84CBCB3B1E}"/>
          </ac:spMkLst>
        </pc:spChg>
        <pc:spChg chg="add del">
          <ac:chgData name="מקסים מטיאש" userId="3f9c4c2e80b94ca0" providerId="LiveId" clId="{54ADC908-A003-4C97-8C2A-D14135B4A344}" dt="2021-03-02T20:04:07.075" v="2463" actId="26606"/>
          <ac:spMkLst>
            <pc:docMk/>
            <pc:sldMk cId="397456543" sldId="260"/>
            <ac:spMk id="18" creationId="{871AEA07-1E14-44B4-8E55-64EF049CD66F}"/>
          </ac:spMkLst>
        </pc:spChg>
        <pc:spChg chg="ad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21" creationId="{FFD48BC7-DC40-47DE-87EE-9F4B6ECB9ABB}"/>
          </ac:spMkLst>
        </pc:spChg>
        <pc:spChg chg="ad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22" creationId="{E502BBC7-2C76-46F3-BC24-5985BC13DB88}"/>
          </ac:spMkLst>
        </pc:spChg>
        <pc:spChg chg="ad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23" creationId="{C7F28D52-2A5F-4D23-81AE-7CB8B591C7AF}"/>
          </ac:spMkLst>
        </pc:spChg>
        <pc:spChg chg="add">
          <ac:chgData name="מקסים מטיאש" userId="3f9c4c2e80b94ca0" providerId="LiveId" clId="{54ADC908-A003-4C97-8C2A-D14135B4A344}" dt="2021-03-02T20:04:07.082" v="2464" actId="26606"/>
          <ac:spMkLst>
            <pc:docMk/>
            <pc:sldMk cId="397456543" sldId="260"/>
            <ac:spMk id="24" creationId="{3629484E-3792-4B3D-89AD-7C8A1ED0E0D4}"/>
          </ac:spMkLst>
        </pc:spChg>
        <pc:cxnChg chg="add del">
          <ac:chgData name="מקסים מטיאש" userId="3f9c4c2e80b94ca0" providerId="LiveId" clId="{54ADC908-A003-4C97-8C2A-D14135B4A344}" dt="2021-03-02T20:02:26.094" v="2446" actId="26606"/>
          <ac:cxnSpMkLst>
            <pc:docMk/>
            <pc:sldMk cId="397456543" sldId="260"/>
            <ac:cxnSpMk id="11" creationId="{FC469874-256B-45B3-A79C-7591B4BA1ECC}"/>
          </ac:cxnSpMkLst>
        </pc:cxnChg>
        <pc:cxnChg chg="add del">
          <ac:chgData name="מקסים מטיאש" userId="3f9c4c2e80b94ca0" providerId="LiveId" clId="{54ADC908-A003-4C97-8C2A-D14135B4A344}" dt="2021-03-02T20:04:07.075" v="2463" actId="26606"/>
          <ac:cxnSpMkLst>
            <pc:docMk/>
            <pc:sldMk cId="397456543" sldId="260"/>
            <ac:cxnSpMk id="19" creationId="{F7C8EA93-3210-4C62-99E9-153C275E3A87}"/>
          </ac:cxnSpMkLst>
        </pc:cxnChg>
      </pc:sldChg>
      <pc:sldChg chg="addSp delSp modSp mod setBg">
        <pc:chgData name="מקסים מטיאש" userId="3f9c4c2e80b94ca0" providerId="LiveId" clId="{54ADC908-A003-4C97-8C2A-D14135B4A344}" dt="2021-03-02T20:12:30.614" v="2600" actId="26606"/>
        <pc:sldMkLst>
          <pc:docMk/>
          <pc:sldMk cId="2437776395" sldId="261"/>
        </pc:sldMkLst>
        <pc:spChg chg="mod">
          <ac:chgData name="מקסים מטיאש" userId="3f9c4c2e80b94ca0" providerId="LiveId" clId="{54ADC908-A003-4C97-8C2A-D14135B4A344}" dt="2021-03-02T20:12:29.787" v="2599" actId="26606"/>
          <ac:spMkLst>
            <pc:docMk/>
            <pc:sldMk cId="2437776395" sldId="261"/>
            <ac:spMk id="2" creationId="{94001DF0-D018-4A89-BCF2-B32686CA10B8}"/>
          </ac:spMkLst>
        </pc:spChg>
        <pc:spChg chg="del mod">
          <ac:chgData name="מקסים מטיאש" userId="3f9c4c2e80b94ca0" providerId="LiveId" clId="{54ADC908-A003-4C97-8C2A-D14135B4A344}" dt="2021-03-02T20:04:55.785" v="2479" actId="478"/>
          <ac:spMkLst>
            <pc:docMk/>
            <pc:sldMk cId="2437776395" sldId="261"/>
            <ac:spMk id="3" creationId="{722C45E2-431F-41D6-88BA-5FE1BF7D1C52}"/>
          </ac:spMkLst>
        </pc:spChg>
        <pc:spChg chg="add del mod">
          <ac:chgData name="מקסים מטיאש" userId="3f9c4c2e80b94ca0" providerId="LiveId" clId="{54ADC908-A003-4C97-8C2A-D14135B4A344}" dt="2021-03-02T20:12:30.614" v="2600" actId="26606"/>
          <ac:spMkLst>
            <pc:docMk/>
            <pc:sldMk cId="2437776395" sldId="261"/>
            <ac:spMk id="4" creationId="{BF7AC883-1F16-45F9-8029-CC74A571078B}"/>
          </ac:spMkLst>
        </pc:spChg>
        <pc:spChg chg="add del mod">
          <ac:chgData name="מקסים מטיאש" userId="3f9c4c2e80b94ca0" providerId="LiveId" clId="{54ADC908-A003-4C97-8C2A-D14135B4A344}" dt="2021-03-02T20:04:57.920" v="2480" actId="478"/>
          <ac:spMkLst>
            <pc:docMk/>
            <pc:sldMk cId="2437776395" sldId="261"/>
            <ac:spMk id="6" creationId="{B5BD0D9E-66DB-435B-B72B-E964360BDB5F}"/>
          </ac:spMkLst>
        </pc:spChg>
        <pc:spChg chg="add del">
          <ac:chgData name="מקסים מטיאש" userId="3f9c4c2e80b94ca0" providerId="LiveId" clId="{54ADC908-A003-4C97-8C2A-D14135B4A344}" dt="2021-03-02T20:06:05.626" v="2546" actId="26606"/>
          <ac:spMkLst>
            <pc:docMk/>
            <pc:sldMk cId="2437776395" sldId="261"/>
            <ac:spMk id="9" creationId="{327D73B4-9F5C-4A64-A179-51B9500CB8B5}"/>
          </ac:spMkLst>
        </pc:spChg>
        <pc:spChg chg="add del">
          <ac:chgData name="מקסים מטיאש" userId="3f9c4c2e80b94ca0" providerId="LiveId" clId="{54ADC908-A003-4C97-8C2A-D14135B4A344}" dt="2021-03-02T20:06:05.626" v="2546" actId="26606"/>
          <ac:spMkLst>
            <pc:docMk/>
            <pc:sldMk cId="2437776395" sldId="261"/>
            <ac:spMk id="11" creationId="{C1F06963-6374-4B48-844F-071A9BAAAE02}"/>
          </ac:spMkLst>
        </pc:spChg>
        <pc:spChg chg="add del">
          <ac:chgData name="מקסים מטיאש" userId="3f9c4c2e80b94ca0" providerId="LiveId" clId="{54ADC908-A003-4C97-8C2A-D14135B4A344}" dt="2021-03-02T20:06:05.626" v="2546" actId="26606"/>
          <ac:spMkLst>
            <pc:docMk/>
            <pc:sldMk cId="2437776395" sldId="261"/>
            <ac:spMk id="13" creationId="{6CB927A4-E432-4310-9CD5-E89FF5063179}"/>
          </ac:spMkLst>
        </pc:spChg>
        <pc:spChg chg="add del">
          <ac:chgData name="מקסים מטיאש" userId="3f9c4c2e80b94ca0" providerId="LiveId" clId="{54ADC908-A003-4C97-8C2A-D14135B4A344}" dt="2021-03-02T20:06:05.626" v="2546" actId="26606"/>
          <ac:spMkLst>
            <pc:docMk/>
            <pc:sldMk cId="2437776395" sldId="261"/>
            <ac:spMk id="15" creationId="{1453BF6C-B012-48B7-B4E8-6D7AC7C27D02}"/>
          </ac:spMkLst>
        </pc:spChg>
        <pc:spChg chg="add del">
          <ac:chgData name="מקסים מטיאש" userId="3f9c4c2e80b94ca0" providerId="LiveId" clId="{54ADC908-A003-4C97-8C2A-D14135B4A344}" dt="2021-03-02T20:06:05.626" v="2546" actId="26606"/>
          <ac:spMkLst>
            <pc:docMk/>
            <pc:sldMk cId="2437776395" sldId="261"/>
            <ac:spMk id="17" creationId="{E3020543-B24B-4EC4-8FFC-8DD88EEA91A8}"/>
          </ac:spMkLst>
        </pc:spChg>
        <pc:spChg chg="add del">
          <ac:chgData name="מקסים מטיאש" userId="3f9c4c2e80b94ca0" providerId="LiveId" clId="{54ADC908-A003-4C97-8C2A-D14135B4A344}" dt="2021-03-02T20:12:10.898" v="2594" actId="26606"/>
          <ac:spMkLst>
            <pc:docMk/>
            <pc:sldMk cId="2437776395" sldId="261"/>
            <ac:spMk id="24" creationId="{D9A7F3BF-8763-4074-AD77-92790AF314D1}"/>
          </ac:spMkLst>
        </pc:spChg>
        <pc:spChg chg="add del">
          <ac:chgData name="מקסים מטיאש" userId="3f9c4c2e80b94ca0" providerId="LiveId" clId="{54ADC908-A003-4C97-8C2A-D14135B4A344}" dt="2021-03-02T20:12:29.787" v="2599" actId="26606"/>
          <ac:spMkLst>
            <pc:docMk/>
            <pc:sldMk cId="2437776395" sldId="261"/>
            <ac:spMk id="34" creationId="{777A147A-9ED8-46B4-8660-1B3C2AA880B5}"/>
          </ac:spMkLst>
        </pc:spChg>
        <pc:spChg chg="add del">
          <ac:chgData name="מקסים מטיאש" userId="3f9c4c2e80b94ca0" providerId="LiveId" clId="{54ADC908-A003-4C97-8C2A-D14135B4A344}" dt="2021-03-02T20:12:29.787" v="2599" actId="26606"/>
          <ac:spMkLst>
            <pc:docMk/>
            <pc:sldMk cId="2437776395" sldId="261"/>
            <ac:spMk id="35" creationId="{5D6C15A0-C087-4593-8414-2B4EC1CDC3DE}"/>
          </ac:spMkLst>
        </pc:spChg>
        <pc:spChg chg="add del">
          <ac:chgData name="מקסים מטיאש" userId="3f9c4c2e80b94ca0" providerId="LiveId" clId="{54ADC908-A003-4C97-8C2A-D14135B4A344}" dt="2021-03-02T20:06:19.996" v="2548" actId="26606"/>
          <ac:spMkLst>
            <pc:docMk/>
            <pc:sldMk cId="2437776395" sldId="261"/>
            <ac:spMk id="36" creationId="{CDBF2F9D-983F-4E90-827D-5A23216DEA35}"/>
          </ac:spMkLst>
        </pc:spChg>
        <pc:spChg chg="add del">
          <ac:chgData name="מקסים מטיאש" userId="3f9c4c2e80b94ca0" providerId="LiveId" clId="{54ADC908-A003-4C97-8C2A-D14135B4A344}" dt="2021-03-02T20:07:15.505" v="2560" actId="26606"/>
          <ac:spMkLst>
            <pc:docMk/>
            <pc:sldMk cId="2437776395" sldId="261"/>
            <ac:spMk id="37" creationId="{2E442304-DDBD-4F7B-8017-36BCC863FB40}"/>
          </ac:spMkLst>
        </pc:spChg>
        <pc:spChg chg="add del">
          <ac:chgData name="מקסים מטיאש" userId="3f9c4c2e80b94ca0" providerId="LiveId" clId="{54ADC908-A003-4C97-8C2A-D14135B4A344}" dt="2021-03-02T20:06:19.996" v="2548" actId="26606"/>
          <ac:spMkLst>
            <pc:docMk/>
            <pc:sldMk cId="2437776395" sldId="261"/>
            <ac:spMk id="38" creationId="{6CB927A4-E432-4310-9CD5-E89FF5063179}"/>
          </ac:spMkLst>
        </pc:spChg>
        <pc:spChg chg="add del">
          <ac:chgData name="מקסים מטיאש" userId="3f9c4c2e80b94ca0" providerId="LiveId" clId="{54ADC908-A003-4C97-8C2A-D14135B4A344}" dt="2021-03-02T20:07:15.505" v="2560" actId="26606"/>
          <ac:spMkLst>
            <pc:docMk/>
            <pc:sldMk cId="2437776395" sldId="261"/>
            <ac:spMk id="39" creationId="{5E107275-3853-46FD-A241-DE4355A42675}"/>
          </ac:spMkLst>
        </pc:spChg>
        <pc:spChg chg="add del">
          <ac:chgData name="מקסים מטיאש" userId="3f9c4c2e80b94ca0" providerId="LiveId" clId="{54ADC908-A003-4C97-8C2A-D14135B4A344}" dt="2021-03-02T20:06:19.996" v="2548" actId="26606"/>
          <ac:spMkLst>
            <pc:docMk/>
            <pc:sldMk cId="2437776395" sldId="261"/>
            <ac:spMk id="40" creationId="{E3020543-B24B-4EC4-8FFC-8DD88EEA91A8}"/>
          </ac:spMkLst>
        </pc:spChg>
        <pc:spChg chg="add del">
          <ac:chgData name="מקסים מטיאש" userId="3f9c4c2e80b94ca0" providerId="LiveId" clId="{54ADC908-A003-4C97-8C2A-D14135B4A344}" dt="2021-03-02T20:12:26.842" v="2596" actId="26606"/>
          <ac:spMkLst>
            <pc:docMk/>
            <pc:sldMk cId="2437776395" sldId="261"/>
            <ac:spMk id="41" creationId="{777A147A-9ED8-46B4-8660-1B3C2AA880B5}"/>
          </ac:spMkLst>
        </pc:spChg>
        <pc:spChg chg="add del">
          <ac:chgData name="מקסים מטיאש" userId="3f9c4c2e80b94ca0" providerId="LiveId" clId="{54ADC908-A003-4C97-8C2A-D14135B4A344}" dt="2021-03-02T20:06:19.996" v="2548" actId="26606"/>
          <ac:spMkLst>
            <pc:docMk/>
            <pc:sldMk cId="2437776395" sldId="261"/>
            <ac:spMk id="42" creationId="{1453BF6C-B012-48B7-B4E8-6D7AC7C27D02}"/>
          </ac:spMkLst>
        </pc:spChg>
        <pc:spChg chg="add del">
          <ac:chgData name="מקסים מטיאש" userId="3f9c4c2e80b94ca0" providerId="LiveId" clId="{54ADC908-A003-4C97-8C2A-D14135B4A344}" dt="2021-03-02T20:12:26.842" v="2596" actId="26606"/>
          <ac:spMkLst>
            <pc:docMk/>
            <pc:sldMk cId="2437776395" sldId="261"/>
            <ac:spMk id="43" creationId="{5D6C15A0-C087-4593-8414-2B4EC1CDC3DE}"/>
          </ac:spMkLst>
        </pc:spChg>
        <pc:spChg chg="add del">
          <ac:chgData name="מקסים מטיאש" userId="3f9c4c2e80b94ca0" providerId="LiveId" clId="{54ADC908-A003-4C97-8C2A-D14135B4A344}" dt="2021-03-02T20:12:29.787" v="2599" actId="26606"/>
          <ac:spMkLst>
            <pc:docMk/>
            <pc:sldMk cId="2437776395" sldId="261"/>
            <ac:spMk id="45" creationId="{A8908DB7-C3A6-4FCB-9820-CEE02B398C4A}"/>
          </ac:spMkLst>
        </pc:spChg>
        <pc:spChg chg="add del">
          <ac:chgData name="מקסים מטיאש" userId="3f9c4c2e80b94ca0" providerId="LiveId" clId="{54ADC908-A003-4C97-8C2A-D14135B4A344}" dt="2021-03-02T20:12:29.787" v="2599" actId="26606"/>
          <ac:spMkLst>
            <pc:docMk/>
            <pc:sldMk cId="2437776395" sldId="261"/>
            <ac:spMk id="46" creationId="{535742DD-1B16-4E9D-B715-0D74B4574A68}"/>
          </ac:spMkLst>
        </pc:spChg>
        <pc:grpChg chg="add del">
          <ac:chgData name="מקסים מטיאש" userId="3f9c4c2e80b94ca0" providerId="LiveId" clId="{54ADC908-A003-4C97-8C2A-D14135B4A344}" dt="2021-03-02T20:12:10.898" v="2594" actId="26606"/>
          <ac:grpSpMkLst>
            <pc:docMk/>
            <pc:sldMk cId="2437776395" sldId="261"/>
            <ac:grpSpMk id="26" creationId="{7A9648D6-B41B-42D0-A817-AE2607B0B5B8}"/>
          </ac:grpSpMkLst>
        </pc:grpChg>
        <pc:graphicFrameChg chg="add del">
          <ac:chgData name="מקסים מטיאש" userId="3f9c4c2e80b94ca0" providerId="LiveId" clId="{54ADC908-A003-4C97-8C2A-D14135B4A344}" dt="2021-03-02T20:07:15.505" v="2560" actId="26606"/>
          <ac:graphicFrameMkLst>
            <pc:docMk/>
            <pc:sldMk cId="2437776395" sldId="261"/>
            <ac:graphicFrameMk id="33" creationId="{4636FA6E-DCB5-4FB8-AC0C-100EDBE349EC}"/>
          </ac:graphicFrameMkLst>
        </pc:graphicFrameChg>
        <pc:graphicFrameChg chg="add">
          <ac:chgData name="מקסים מטיאש" userId="3f9c4c2e80b94ca0" providerId="LiveId" clId="{54ADC908-A003-4C97-8C2A-D14135B4A344}" dt="2021-03-02T20:12:30.614" v="2600" actId="26606"/>
          <ac:graphicFrameMkLst>
            <pc:docMk/>
            <pc:sldMk cId="2437776395" sldId="261"/>
            <ac:graphicFrameMk id="48" creationId="{96A2B3F0-82E7-497D-9965-43230491C2D6}"/>
          </ac:graphicFrameMkLst>
        </pc:graphicFrameChg>
        <pc:picChg chg="add del">
          <ac:chgData name="מקסים מטיאש" userId="3f9c4c2e80b94ca0" providerId="LiveId" clId="{54ADC908-A003-4C97-8C2A-D14135B4A344}" dt="2021-03-02T20:12:29.787" v="2599" actId="26606"/>
          <ac:picMkLst>
            <pc:docMk/>
            <pc:sldMk cId="2437776395" sldId="261"/>
            <ac:picMk id="47" creationId="{07648FC0-256D-4C8B-9DCA-C34BA1665CD7}"/>
          </ac:picMkLst>
        </pc:picChg>
        <pc:cxnChg chg="add del">
          <ac:chgData name="מקסים מטיאש" userId="3f9c4c2e80b94ca0" providerId="LiveId" clId="{54ADC908-A003-4C97-8C2A-D14135B4A344}" dt="2021-03-02T20:06:05.626" v="2546" actId="26606"/>
          <ac:cxnSpMkLst>
            <pc:docMk/>
            <pc:sldMk cId="2437776395" sldId="261"/>
            <ac:cxnSpMk id="19" creationId="{C49DA8F6-BCC1-4447-B54C-57856834B94B}"/>
          </ac:cxnSpMkLst>
        </pc:cxnChg>
        <pc:cxnChg chg="add del">
          <ac:chgData name="מקסים מטיאש" userId="3f9c4c2e80b94ca0" providerId="LiveId" clId="{54ADC908-A003-4C97-8C2A-D14135B4A344}" dt="2021-03-02T20:12:10.898" v="2594" actId="26606"/>
          <ac:cxnSpMkLst>
            <pc:docMk/>
            <pc:sldMk cId="2437776395" sldId="261"/>
            <ac:cxnSpMk id="31" creationId="{C49DA8F6-BCC1-4447-B54C-57856834B94B}"/>
          </ac:cxnSpMkLst>
        </pc:cxnChg>
        <pc:cxnChg chg="add del">
          <ac:chgData name="מקסים מטיאש" userId="3f9c4c2e80b94ca0" providerId="LiveId" clId="{54ADC908-A003-4C97-8C2A-D14135B4A344}" dt="2021-03-02T20:06:19.996" v="2548" actId="26606"/>
          <ac:cxnSpMkLst>
            <pc:docMk/>
            <pc:sldMk cId="2437776395" sldId="261"/>
            <ac:cxnSpMk id="44" creationId="{C49DA8F6-BCC1-4447-B54C-57856834B94B}"/>
          </ac:cxnSpMkLst>
        </pc:cxnChg>
      </pc:sldChg>
      <pc:sldChg chg="addSp delSp modSp mod setBg">
        <pc:chgData name="מקסים מטיאש" userId="3f9c4c2e80b94ca0" providerId="LiveId" clId="{54ADC908-A003-4C97-8C2A-D14135B4A344}" dt="2021-03-02T20:07:15.289" v="2559" actId="26606"/>
        <pc:sldMkLst>
          <pc:docMk/>
          <pc:sldMk cId="29492925" sldId="262"/>
        </pc:sldMkLst>
        <pc:spChg chg="mod">
          <ac:chgData name="מקסים מטיאש" userId="3f9c4c2e80b94ca0" providerId="LiveId" clId="{54ADC908-A003-4C97-8C2A-D14135B4A344}" dt="2021-03-02T20:07:15.289" v="2559" actId="26606"/>
          <ac:spMkLst>
            <pc:docMk/>
            <pc:sldMk cId="29492925" sldId="262"/>
            <ac:spMk id="2" creationId="{CC2247BD-7B85-4388-BB24-6088737FFA21}"/>
          </ac:spMkLst>
        </pc:spChg>
        <pc:spChg chg="mod ord">
          <ac:chgData name="מקסים מטיאש" userId="3f9c4c2e80b94ca0" providerId="LiveId" clId="{54ADC908-A003-4C97-8C2A-D14135B4A344}" dt="2021-03-02T20:07:15.289" v="2559" actId="26606"/>
          <ac:spMkLst>
            <pc:docMk/>
            <pc:sldMk cId="29492925" sldId="262"/>
            <ac:spMk id="3" creationId="{792A193E-23F9-477C-978B-B1EB6D611D75}"/>
          </ac:spMkLst>
        </pc:spChg>
        <pc:spChg chg="add del">
          <ac:chgData name="מקסים מטיאש" userId="3f9c4c2e80b94ca0" providerId="LiveId" clId="{54ADC908-A003-4C97-8C2A-D14135B4A344}" dt="2021-03-02T20:07:09.008" v="2551" actId="26606"/>
          <ac:spMkLst>
            <pc:docMk/>
            <pc:sldMk cId="29492925" sldId="262"/>
            <ac:spMk id="10" creationId="{F56F5174-31D9-4DBB-AAB7-A1FD7BDB1352}"/>
          </ac:spMkLst>
        </pc:spChg>
        <pc:spChg chg="add del">
          <ac:chgData name="מקסים מטיאש" userId="3f9c4c2e80b94ca0" providerId="LiveId" clId="{54ADC908-A003-4C97-8C2A-D14135B4A344}" dt="2021-03-02T20:07:09.008" v="2551" actId="26606"/>
          <ac:spMkLst>
            <pc:docMk/>
            <pc:sldMk cId="29492925" sldId="262"/>
            <ac:spMk id="14" creationId="{F9A95BEE-6BB1-4A28-A8E6-A34B2E42EF87}"/>
          </ac:spMkLst>
        </pc:spChg>
        <pc:spChg chg="add del">
          <ac:chgData name="מקסים מטיאש" userId="3f9c4c2e80b94ca0" providerId="LiveId" clId="{54ADC908-A003-4C97-8C2A-D14135B4A344}" dt="2021-03-02T20:07:09.700" v="2553" actId="26606"/>
          <ac:spMkLst>
            <pc:docMk/>
            <pc:sldMk cId="29492925" sldId="262"/>
            <ac:spMk id="16" creationId="{D2854001-B4AF-4E18-9D2E-33E37F97A82D}"/>
          </ac:spMkLst>
        </pc:spChg>
        <pc:spChg chg="add del">
          <ac:chgData name="מקסים מטיאש" userId="3f9c4c2e80b94ca0" providerId="LiveId" clId="{54ADC908-A003-4C97-8C2A-D14135B4A344}" dt="2021-03-02T20:07:09.700" v="2553" actId="26606"/>
          <ac:spMkLst>
            <pc:docMk/>
            <pc:sldMk cId="29492925" sldId="262"/>
            <ac:spMk id="17" creationId="{8AEA628B-C8FF-4D0B-B111-F101F580B15D}"/>
          </ac:spMkLst>
        </pc:spChg>
        <pc:spChg chg="add del">
          <ac:chgData name="מקסים מטיאש" userId="3f9c4c2e80b94ca0" providerId="LiveId" clId="{54ADC908-A003-4C97-8C2A-D14135B4A344}" dt="2021-03-02T20:07:09.700" v="2553" actId="26606"/>
          <ac:spMkLst>
            <pc:docMk/>
            <pc:sldMk cId="29492925" sldId="262"/>
            <ac:spMk id="18" creationId="{42663BD0-064C-40FC-A331-F49FCA9536AA}"/>
          </ac:spMkLst>
        </pc:spChg>
        <pc:spChg chg="add del">
          <ac:chgData name="מקסים מטיאש" userId="3f9c4c2e80b94ca0" providerId="LiveId" clId="{54ADC908-A003-4C97-8C2A-D14135B4A344}" dt="2021-03-02T20:07:12.449" v="2555" actId="26606"/>
          <ac:spMkLst>
            <pc:docMk/>
            <pc:sldMk cId="29492925" sldId="262"/>
            <ac:spMk id="20" creationId="{7B831B6F-405A-4B47-B9BB-5CA88F285844}"/>
          </ac:spMkLst>
        </pc:spChg>
        <pc:spChg chg="add del">
          <ac:chgData name="מקסים מטיאש" userId="3f9c4c2e80b94ca0" providerId="LiveId" clId="{54ADC908-A003-4C97-8C2A-D14135B4A344}" dt="2021-03-02T20:07:12.449" v="2555" actId="26606"/>
          <ac:spMkLst>
            <pc:docMk/>
            <pc:sldMk cId="29492925" sldId="262"/>
            <ac:spMk id="21" creationId="{15109354-9C5D-4F8C-B0E6-D1043C7BF20A}"/>
          </ac:spMkLst>
        </pc:spChg>
        <pc:spChg chg="add del">
          <ac:chgData name="מקסים מטיאש" userId="3f9c4c2e80b94ca0" providerId="LiveId" clId="{54ADC908-A003-4C97-8C2A-D14135B4A344}" dt="2021-03-02T20:07:12.449" v="2555" actId="26606"/>
          <ac:spMkLst>
            <pc:docMk/>
            <pc:sldMk cId="29492925" sldId="262"/>
            <ac:spMk id="22" creationId="{49B530FE-A87D-41A0-A920-ADC6539EAA44}"/>
          </ac:spMkLst>
        </pc:spChg>
        <pc:spChg chg="add del">
          <ac:chgData name="מקסים מטיאש" userId="3f9c4c2e80b94ca0" providerId="LiveId" clId="{54ADC908-A003-4C97-8C2A-D14135B4A344}" dt="2021-03-02T20:07:13.021" v="2557" actId="26606"/>
          <ac:spMkLst>
            <pc:docMk/>
            <pc:sldMk cId="29492925" sldId="262"/>
            <ac:spMk id="24" creationId="{743AA782-23D1-4521-8CAD-47662984AA08}"/>
          </ac:spMkLst>
        </pc:spChg>
        <pc:spChg chg="add del">
          <ac:chgData name="מקסים מטיאש" userId="3f9c4c2e80b94ca0" providerId="LiveId" clId="{54ADC908-A003-4C97-8C2A-D14135B4A344}" dt="2021-03-02T20:07:13.021" v="2557" actId="26606"/>
          <ac:spMkLst>
            <pc:docMk/>
            <pc:sldMk cId="29492925" sldId="262"/>
            <ac:spMk id="25" creationId="{71877DBC-BB60-40F0-AC93-2ACDBAAE60CE}"/>
          </ac:spMkLst>
        </pc:spChg>
        <pc:picChg chg="mod ord">
          <ac:chgData name="מקסים מטיאש" userId="3f9c4c2e80b94ca0" providerId="LiveId" clId="{54ADC908-A003-4C97-8C2A-D14135B4A344}" dt="2021-03-02T20:07:15.289" v="2559" actId="26606"/>
          <ac:picMkLst>
            <pc:docMk/>
            <pc:sldMk cId="29492925" sldId="262"/>
            <ac:picMk id="5" creationId="{87C6119C-952D-42E3-A993-C7763E60016E}"/>
          </ac:picMkLst>
        </pc:picChg>
        <pc:picChg chg="add del">
          <ac:chgData name="מקסים מטיאש" userId="3f9c4c2e80b94ca0" providerId="LiveId" clId="{54ADC908-A003-4C97-8C2A-D14135B4A344}" dt="2021-03-02T20:07:09.008" v="2551" actId="26606"/>
          <ac:picMkLst>
            <pc:docMk/>
            <pc:sldMk cId="29492925" sldId="262"/>
            <ac:picMk id="12" creationId="{AE113210-7872-481A-ADE6-3A05CCAF5EB2}"/>
          </ac:picMkLst>
        </pc:picChg>
        <pc:cxnChg chg="add del">
          <ac:chgData name="מקסים מטיאש" userId="3f9c4c2e80b94ca0" providerId="LiveId" clId="{54ADC908-A003-4C97-8C2A-D14135B4A344}" dt="2021-03-02T20:07:15.289" v="2559" actId="26606"/>
          <ac:cxnSpMkLst>
            <pc:docMk/>
            <pc:sldMk cId="29492925" sldId="262"/>
            <ac:cxnSpMk id="27" creationId="{A7F400EE-A8A5-48AF-B4D6-291B52C6F0B0}"/>
          </ac:cxnSpMkLst>
        </pc:cxnChg>
      </pc:sldChg>
      <pc:sldChg chg="addSp delSp modSp new mod">
        <pc:chgData name="מקסים מטיאש" userId="3f9c4c2e80b94ca0" providerId="LiveId" clId="{54ADC908-A003-4C97-8C2A-D14135B4A344}" dt="2021-03-02T20:08:01.020" v="2561" actId="114"/>
        <pc:sldMkLst>
          <pc:docMk/>
          <pc:sldMk cId="2149363998" sldId="263"/>
        </pc:sldMkLst>
        <pc:spChg chg="add mod">
          <ac:chgData name="מקסים מטיאש" userId="3f9c4c2e80b94ca0" providerId="LiveId" clId="{54ADC908-A003-4C97-8C2A-D14135B4A344}" dt="2021-03-02T18:47:40.357" v="168" actId="1076"/>
          <ac:spMkLst>
            <pc:docMk/>
            <pc:sldMk cId="2149363998" sldId="263"/>
            <ac:spMk id="2" creationId="{4A5C036E-B5BE-4DF0-BA86-195059C425DA}"/>
          </ac:spMkLst>
        </pc:spChg>
        <pc:spChg chg="add mod">
          <ac:chgData name="מקסים מטיאש" userId="3f9c4c2e80b94ca0" providerId="LiveId" clId="{54ADC908-A003-4C97-8C2A-D14135B4A344}" dt="2021-03-02T20:08:01.020" v="2561" actId="114"/>
          <ac:spMkLst>
            <pc:docMk/>
            <pc:sldMk cId="2149363998" sldId="263"/>
            <ac:spMk id="3" creationId="{3606B52F-76A6-473D-9D36-B0FDEC0ADDB8}"/>
          </ac:spMkLst>
        </pc:spChg>
        <pc:spChg chg="add del mod">
          <ac:chgData name="מקסים מטיאש" userId="3f9c4c2e80b94ca0" providerId="LiveId" clId="{54ADC908-A003-4C97-8C2A-D14135B4A344}" dt="2021-03-02T18:47:08.334" v="162" actId="478"/>
          <ac:spMkLst>
            <pc:docMk/>
            <pc:sldMk cId="2149363998" sldId="263"/>
            <ac:spMk id="4" creationId="{6567A751-108E-4329-AA40-7FEC1DCB4E40}"/>
          </ac:spMkLst>
        </pc:spChg>
        <pc:spChg chg="add mod">
          <ac:chgData name="מקסים מטיאש" userId="3f9c4c2e80b94ca0" providerId="LiveId" clId="{54ADC908-A003-4C97-8C2A-D14135B4A344}" dt="2021-03-02T19:37:43.240" v="1718" actId="1076"/>
          <ac:spMkLst>
            <pc:docMk/>
            <pc:sldMk cId="2149363998" sldId="263"/>
            <ac:spMk id="5" creationId="{8AE9AF2F-0904-49AF-AA92-E32A6F4ECE19}"/>
          </ac:spMkLst>
        </pc:spChg>
        <pc:spChg chg="add mod">
          <ac:chgData name="מקסים מטיאש" userId="3f9c4c2e80b94ca0" providerId="LiveId" clId="{54ADC908-A003-4C97-8C2A-D14135B4A344}" dt="2021-03-02T18:52:57.055" v="307" actId="5793"/>
          <ac:spMkLst>
            <pc:docMk/>
            <pc:sldMk cId="2149363998" sldId="263"/>
            <ac:spMk id="6" creationId="{B6C38AB0-24D5-427F-A1B0-750EBECA99DC}"/>
          </ac:spMkLst>
        </pc:spChg>
        <pc:spChg chg="add mod">
          <ac:chgData name="מקסים מטיאש" userId="3f9c4c2e80b94ca0" providerId="LiveId" clId="{54ADC908-A003-4C97-8C2A-D14135B4A344}" dt="2021-03-02T19:17:40.980" v="1126" actId="20577"/>
          <ac:spMkLst>
            <pc:docMk/>
            <pc:sldMk cId="2149363998" sldId="263"/>
            <ac:spMk id="7" creationId="{5B1ADEEC-D7CB-44CD-B861-A59061DA70DA}"/>
          </ac:spMkLst>
        </pc:spChg>
        <pc:spChg chg="add del mod">
          <ac:chgData name="מקסים מטיאש" userId="3f9c4c2e80b94ca0" providerId="LiveId" clId="{54ADC908-A003-4C97-8C2A-D14135B4A344}" dt="2021-03-02T19:02:42.234" v="534" actId="21"/>
          <ac:spMkLst>
            <pc:docMk/>
            <pc:sldMk cId="2149363998" sldId="263"/>
            <ac:spMk id="8" creationId="{E88A8442-7EF6-4C3F-BE18-2CBAD420450A}"/>
          </ac:spMkLst>
        </pc:spChg>
        <pc:spChg chg="add mod">
          <ac:chgData name="מקסים מטיאש" userId="3f9c4c2e80b94ca0" providerId="LiveId" clId="{54ADC908-A003-4C97-8C2A-D14135B4A344}" dt="2021-03-02T19:07:08.453" v="668" actId="1076"/>
          <ac:spMkLst>
            <pc:docMk/>
            <pc:sldMk cId="2149363998" sldId="263"/>
            <ac:spMk id="9" creationId="{B50A07D1-B048-4CBF-B8C1-71985AC0CC87}"/>
          </ac:spMkLst>
        </pc:spChg>
        <pc:spChg chg="add mod">
          <ac:chgData name="מקסים מטיאש" userId="3f9c4c2e80b94ca0" providerId="LiveId" clId="{54ADC908-A003-4C97-8C2A-D14135B4A344}" dt="2021-03-02T19:09:48.545" v="811" actId="20577"/>
          <ac:spMkLst>
            <pc:docMk/>
            <pc:sldMk cId="2149363998" sldId="263"/>
            <ac:spMk id="10" creationId="{85BD58B7-7BA4-4AA6-B308-3DCBE730BFC1}"/>
          </ac:spMkLst>
        </pc:spChg>
      </pc:sldChg>
      <pc:sldChg chg="addSp modSp new mod">
        <pc:chgData name="מקסים מטיאש" userId="3f9c4c2e80b94ca0" providerId="LiveId" clId="{54ADC908-A003-4C97-8C2A-D14135B4A344}" dt="2021-03-02T19:52:11.352" v="1995" actId="1076"/>
        <pc:sldMkLst>
          <pc:docMk/>
          <pc:sldMk cId="3052230668" sldId="264"/>
        </pc:sldMkLst>
        <pc:spChg chg="add mod">
          <ac:chgData name="מקסים מטיאש" userId="3f9c4c2e80b94ca0" providerId="LiveId" clId="{54ADC908-A003-4C97-8C2A-D14135B4A344}" dt="2021-03-02T19:10:27.894" v="829" actId="20577"/>
          <ac:spMkLst>
            <pc:docMk/>
            <pc:sldMk cId="3052230668" sldId="264"/>
            <ac:spMk id="2" creationId="{832A514D-9821-4080-9715-1056D50019D1}"/>
          </ac:spMkLst>
        </pc:spChg>
        <pc:spChg chg="add mod">
          <ac:chgData name="מקסים מטיאש" userId="3f9c4c2e80b94ca0" providerId="LiveId" clId="{54ADC908-A003-4C97-8C2A-D14135B4A344}" dt="2021-03-02T19:12:22.882" v="884" actId="20577"/>
          <ac:spMkLst>
            <pc:docMk/>
            <pc:sldMk cId="3052230668" sldId="264"/>
            <ac:spMk id="3" creationId="{7097DAC0-F472-4D96-A4AD-804FA9227754}"/>
          </ac:spMkLst>
        </pc:spChg>
        <pc:spChg chg="add mod">
          <ac:chgData name="מקסים מטיאש" userId="3f9c4c2e80b94ca0" providerId="LiveId" clId="{54ADC908-A003-4C97-8C2A-D14135B4A344}" dt="2021-03-02T19:18:23.256" v="1168" actId="20577"/>
          <ac:spMkLst>
            <pc:docMk/>
            <pc:sldMk cId="3052230668" sldId="264"/>
            <ac:spMk id="4" creationId="{A0C32B94-8FD8-4475-B8FA-F80E0FB7925D}"/>
          </ac:spMkLst>
        </pc:spChg>
        <pc:spChg chg="add mod">
          <ac:chgData name="מקסים מטיאש" userId="3f9c4c2e80b94ca0" providerId="LiveId" clId="{54ADC908-A003-4C97-8C2A-D14135B4A344}" dt="2021-03-02T19:20:24.343" v="1342" actId="20577"/>
          <ac:spMkLst>
            <pc:docMk/>
            <pc:sldMk cId="3052230668" sldId="264"/>
            <ac:spMk id="5" creationId="{9A79AA2B-AF76-40D5-A101-4E613EF7D95E}"/>
          </ac:spMkLst>
        </pc:spChg>
        <pc:spChg chg="add mod">
          <ac:chgData name="מקסים מטיאש" userId="3f9c4c2e80b94ca0" providerId="LiveId" clId="{54ADC908-A003-4C97-8C2A-D14135B4A344}" dt="2021-03-02T19:52:11.352" v="1995" actId="1076"/>
          <ac:spMkLst>
            <pc:docMk/>
            <pc:sldMk cId="3052230668" sldId="264"/>
            <ac:spMk id="6" creationId="{59BF0A3F-269D-4993-A7D9-DE58EA50200F}"/>
          </ac:spMkLst>
        </pc:spChg>
      </pc:sldChg>
      <pc:sldChg chg="addSp delSp modSp new mod">
        <pc:chgData name="מקסים מטיאש" userId="3f9c4c2e80b94ca0" providerId="LiveId" clId="{54ADC908-A003-4C97-8C2A-D14135B4A344}" dt="2021-03-02T19:54:09.427" v="2112" actId="20577"/>
        <pc:sldMkLst>
          <pc:docMk/>
          <pc:sldMk cId="4072134704" sldId="265"/>
        </pc:sldMkLst>
        <pc:spChg chg="add del mod">
          <ac:chgData name="מקסים מטיאש" userId="3f9c4c2e80b94ca0" providerId="LiveId" clId="{54ADC908-A003-4C97-8C2A-D14135B4A344}" dt="2021-03-02T19:40:59.317" v="1736"/>
          <ac:spMkLst>
            <pc:docMk/>
            <pc:sldMk cId="4072134704" sldId="265"/>
            <ac:spMk id="2" creationId="{D10FD578-0323-40F5-ABBE-5C0A9C1A8585}"/>
          </ac:spMkLst>
        </pc:spChg>
        <pc:spChg chg="add mod">
          <ac:chgData name="מקסים מטיאש" userId="3f9c4c2e80b94ca0" providerId="LiveId" clId="{54ADC908-A003-4C97-8C2A-D14135B4A344}" dt="2021-03-02T19:42:21.935" v="1759" actId="1076"/>
          <ac:spMkLst>
            <pc:docMk/>
            <pc:sldMk cId="4072134704" sldId="265"/>
            <ac:spMk id="3" creationId="{4F999995-AEFA-4BA5-BD39-B3DA7B6B6EC6}"/>
          </ac:spMkLst>
        </pc:spChg>
        <pc:spChg chg="add mod">
          <ac:chgData name="מקסים מטיאש" userId="3f9c4c2e80b94ca0" providerId="LiveId" clId="{54ADC908-A003-4C97-8C2A-D14135B4A344}" dt="2021-03-02T19:51:07.508" v="1968" actId="20577"/>
          <ac:spMkLst>
            <pc:docMk/>
            <pc:sldMk cId="4072134704" sldId="265"/>
            <ac:spMk id="4" creationId="{2D8D3127-71DB-4A23-ABB3-4F0D3B0CFCCE}"/>
          </ac:spMkLst>
        </pc:spChg>
        <pc:spChg chg="add mod">
          <ac:chgData name="מקסים מטיאש" userId="3f9c4c2e80b94ca0" providerId="LiveId" clId="{54ADC908-A003-4C97-8C2A-D14135B4A344}" dt="2021-03-02T19:51:43.893" v="1990" actId="20577"/>
          <ac:spMkLst>
            <pc:docMk/>
            <pc:sldMk cId="4072134704" sldId="265"/>
            <ac:spMk id="5" creationId="{1A96EF7D-9047-4830-8A90-4E4F21E72CA2}"/>
          </ac:spMkLst>
        </pc:spChg>
        <pc:spChg chg="add del mod">
          <ac:chgData name="מקסים מטיאש" userId="3f9c4c2e80b94ca0" providerId="LiveId" clId="{54ADC908-A003-4C97-8C2A-D14135B4A344}" dt="2021-03-02T19:52:08.855" v="1993"/>
          <ac:spMkLst>
            <pc:docMk/>
            <pc:sldMk cId="4072134704" sldId="265"/>
            <ac:spMk id="6" creationId="{D54BC325-3CE6-4112-ABC7-954D3943F61A}"/>
          </ac:spMkLst>
        </pc:spChg>
        <pc:spChg chg="add mod">
          <ac:chgData name="מקסים מטיאש" userId="3f9c4c2e80b94ca0" providerId="LiveId" clId="{54ADC908-A003-4C97-8C2A-D14135B4A344}" dt="2021-03-02T19:54:09.427" v="2112" actId="20577"/>
          <ac:spMkLst>
            <pc:docMk/>
            <pc:sldMk cId="4072134704" sldId="265"/>
            <ac:spMk id="7" creationId="{7FB77B7B-0379-4578-94CC-5A91D2D3CE86}"/>
          </ac:spMkLst>
        </pc:spChg>
      </pc:sldChg>
      <pc:sldChg chg="addSp delSp modSp new mod setBg">
        <pc:chgData name="מקסים מטיאש" userId="3f9c4c2e80b94ca0" providerId="LiveId" clId="{54ADC908-A003-4C97-8C2A-D14135B4A344}" dt="2021-03-02T20:10:32.181" v="2583" actId="26606"/>
        <pc:sldMkLst>
          <pc:docMk/>
          <pc:sldMk cId="1308986523" sldId="266"/>
        </pc:sldMkLst>
        <pc:spChg chg="add mod">
          <ac:chgData name="מקסים מטיאש" userId="3f9c4c2e80b94ca0" providerId="LiveId" clId="{54ADC908-A003-4C97-8C2A-D14135B4A344}" dt="2021-03-02T20:10:32.181" v="2583" actId="26606"/>
          <ac:spMkLst>
            <pc:docMk/>
            <pc:sldMk cId="1308986523" sldId="266"/>
            <ac:spMk id="2" creationId="{F131E3ED-203B-438F-86F2-B31C6A246F64}"/>
          </ac:spMkLst>
        </pc:spChg>
        <pc:spChg chg="add del">
          <ac:chgData name="מקסים מטיאש" userId="3f9c4c2e80b94ca0" providerId="LiveId" clId="{54ADC908-A003-4C97-8C2A-D14135B4A344}" dt="2021-03-02T20:10:32.181" v="2583" actId="26606"/>
          <ac:spMkLst>
            <pc:docMk/>
            <pc:sldMk cId="1308986523" sldId="266"/>
            <ac:spMk id="6" creationId="{31E1B8B1-26B9-4339-BC65-CCAA79B4617D}"/>
          </ac:spMkLst>
        </pc:spChg>
        <pc:spChg chg="add del">
          <ac:chgData name="מקסים מטיאש" userId="3f9c4c2e80b94ca0" providerId="LiveId" clId="{54ADC908-A003-4C97-8C2A-D14135B4A344}" dt="2021-03-02T19:56:09.458" v="2130" actId="26606"/>
          <ac:spMkLst>
            <pc:docMk/>
            <pc:sldMk cId="1308986523" sldId="266"/>
            <ac:spMk id="9" creationId="{D4771268-CB57-404A-9271-370EB28F6090}"/>
          </ac:spMkLst>
        </pc:spChg>
        <pc:spChg chg="add del">
          <ac:chgData name="מקסים מטיאש" userId="3f9c4c2e80b94ca0" providerId="LiveId" clId="{54ADC908-A003-4C97-8C2A-D14135B4A344}" dt="2021-03-02T20:10:32.181" v="2583" actId="26606"/>
          <ac:spMkLst>
            <pc:docMk/>
            <pc:sldMk cId="1308986523" sldId="266"/>
            <ac:spMk id="11" creationId="{158B3569-73B2-4D05-8E95-886A6EE17F1F}"/>
          </ac:spMkLst>
        </pc:spChg>
        <pc:grpChg chg="add del">
          <ac:chgData name="מקסים מטיאש" userId="3f9c4c2e80b94ca0" providerId="LiveId" clId="{54ADC908-A003-4C97-8C2A-D14135B4A344}" dt="2021-03-02T20:10:32.181" v="2583" actId="26606"/>
          <ac:grpSpMkLst>
            <pc:docMk/>
            <pc:sldMk cId="1308986523" sldId="266"/>
            <ac:grpSpMk id="13" creationId="{4985F61A-698B-496F-9DD7-3285E30E1041}"/>
          </ac:grpSpMkLst>
        </pc:grpChg>
        <pc:picChg chg="add mod">
          <ac:chgData name="מקסים מטיאש" userId="3f9c4c2e80b94ca0" providerId="LiveId" clId="{54ADC908-A003-4C97-8C2A-D14135B4A344}" dt="2021-03-02T20:10:32.181" v="2583" actId="26606"/>
          <ac:picMkLst>
            <pc:docMk/>
            <pc:sldMk cId="1308986523" sldId="266"/>
            <ac:picMk id="4" creationId="{4AB08F37-C2D7-41BE-B49D-793963F2E915}"/>
          </ac:picMkLst>
        </pc:picChg>
        <pc:cxnChg chg="add del">
          <ac:chgData name="מקסים מטיאש" userId="3f9c4c2e80b94ca0" providerId="LiveId" clId="{54ADC908-A003-4C97-8C2A-D14135B4A344}" dt="2021-03-02T20:10:32.181" v="2583" actId="26606"/>
          <ac:cxnSpMkLst>
            <pc:docMk/>
            <pc:sldMk cId="1308986523" sldId="266"/>
            <ac:cxnSpMk id="18" creationId="{56020367-4FD5-4596-8E10-C5F095CD8DBF}"/>
          </ac:cxnSpMkLst>
        </pc:cxnChg>
      </pc:sldChg>
      <pc:sldChg chg="addSp delSp modSp new mod setBg">
        <pc:chgData name="מקסים מטיאש" userId="3f9c4c2e80b94ca0" providerId="LiveId" clId="{54ADC908-A003-4C97-8C2A-D14135B4A344}" dt="2021-03-02T20:11:05.613" v="2591" actId="26606"/>
        <pc:sldMkLst>
          <pc:docMk/>
          <pc:sldMk cId="3004030927" sldId="267"/>
        </pc:sldMkLst>
        <pc:spChg chg="add mod">
          <ac:chgData name="מקסים מטיאש" userId="3f9c4c2e80b94ca0" providerId="LiveId" clId="{54ADC908-A003-4C97-8C2A-D14135B4A344}" dt="2021-03-02T20:11:05.613" v="2591" actId="26606"/>
          <ac:spMkLst>
            <pc:docMk/>
            <pc:sldMk cId="3004030927" sldId="267"/>
            <ac:spMk id="4" creationId="{94C40223-77D8-430D-907A-25110D5A1B4C}"/>
          </ac:spMkLst>
        </pc:spChg>
        <pc:spChg chg="add del mod">
          <ac:chgData name="מקסים מטיאש" userId="3f9c4c2e80b94ca0" providerId="LiveId" clId="{54ADC908-A003-4C97-8C2A-D14135B4A344}" dt="2021-03-02T20:11:05.613" v="2591" actId="26606"/>
          <ac:spMkLst>
            <pc:docMk/>
            <pc:sldMk cId="3004030927" sldId="267"/>
            <ac:spMk id="5" creationId="{B9099ABA-1D33-43EF-9613-FF1443DE9D83}"/>
          </ac:spMkLst>
        </pc:spChg>
        <pc:spChg chg="add del">
          <ac:chgData name="מקסים מטיאש" userId="3f9c4c2e80b94ca0" providerId="LiveId" clId="{54ADC908-A003-4C97-8C2A-D14135B4A344}" dt="2021-03-02T20:00:47.956" v="2442" actId="26606"/>
          <ac:spMkLst>
            <pc:docMk/>
            <pc:sldMk cId="3004030927" sldId="267"/>
            <ac:spMk id="8" creationId="{7301F447-EEF7-48F5-AF73-7566EE7F64AD}"/>
          </ac:spMkLst>
        </pc:spChg>
        <pc:spChg chg="add del">
          <ac:chgData name="מקסים מטיאש" userId="3f9c4c2e80b94ca0" providerId="LiveId" clId="{54ADC908-A003-4C97-8C2A-D14135B4A344}" dt="2021-03-02T20:10:42.969" v="2585" actId="26606"/>
          <ac:spMkLst>
            <pc:docMk/>
            <pc:sldMk cId="3004030927" sldId="267"/>
            <ac:spMk id="10" creationId="{8D1AA55E-40D5-461B-A5A8-4AE8AAB71B08}"/>
          </ac:spMkLst>
        </pc:spChg>
        <pc:spChg chg="add del">
          <ac:chgData name="מקסים מטיאש" userId="3f9c4c2e80b94ca0" providerId="LiveId" clId="{54ADC908-A003-4C97-8C2A-D14135B4A344}" dt="2021-03-02T20:00:47.956" v="2442" actId="26606"/>
          <ac:spMkLst>
            <pc:docMk/>
            <pc:sldMk cId="3004030927" sldId="267"/>
            <ac:spMk id="13" creationId="{F7117410-A2A4-4085-9ADC-46744551DBDE}"/>
          </ac:spMkLst>
        </pc:spChg>
        <pc:spChg chg="add del">
          <ac:chgData name="מקסים מטיאש" userId="3f9c4c2e80b94ca0" providerId="LiveId" clId="{54ADC908-A003-4C97-8C2A-D14135B4A344}" dt="2021-03-02T20:00:47.956" v="2442" actId="26606"/>
          <ac:spMkLst>
            <pc:docMk/>
            <pc:sldMk cId="3004030927" sldId="267"/>
            <ac:spMk id="15" creationId="{99F74EB5-E547-4FB4-95F5-BCC788F3C4A0}"/>
          </ac:spMkLst>
        </pc:spChg>
        <pc:spChg chg="add del">
          <ac:chgData name="מקסים מטיאש" userId="3f9c4c2e80b94ca0" providerId="LiveId" clId="{54ADC908-A003-4C97-8C2A-D14135B4A344}" dt="2021-03-02T20:11:05.613" v="2591" actId="26606"/>
          <ac:spMkLst>
            <pc:docMk/>
            <pc:sldMk cId="3004030927" sldId="267"/>
            <ac:spMk id="19" creationId="{100EDD19-6802-4EC3-95CE-CFFAB042CFD6}"/>
          </ac:spMkLst>
        </pc:spChg>
        <pc:spChg chg="add del">
          <ac:chgData name="מקסים מטיאש" userId="3f9c4c2e80b94ca0" providerId="LiveId" clId="{54ADC908-A003-4C97-8C2A-D14135B4A344}" dt="2021-03-02T20:11:05.613" v="2591" actId="26606"/>
          <ac:spMkLst>
            <pc:docMk/>
            <pc:sldMk cId="3004030927" sldId="267"/>
            <ac:spMk id="20" creationId="{DB17E863-922E-4C26-BD64-E8FD41D28661}"/>
          </ac:spMkLst>
        </pc:spChg>
        <pc:grpChg chg="add del">
          <ac:chgData name="מקסים מטיאש" userId="3f9c4c2e80b94ca0" providerId="LiveId" clId="{54ADC908-A003-4C97-8C2A-D14135B4A344}" dt="2021-03-02T20:10:42.969" v="2585" actId="26606"/>
          <ac:grpSpMkLst>
            <pc:docMk/>
            <pc:sldMk cId="3004030927" sldId="267"/>
            <ac:grpSpMk id="14" creationId="{78350D8D-73D6-4132-89B5-DD52F3962A76}"/>
          </ac:grpSpMkLst>
        </pc:grpChg>
        <pc:graphicFrameChg chg="add del">
          <ac:chgData name="מקסים מטיאש" userId="3f9c4c2e80b94ca0" providerId="LiveId" clId="{54ADC908-A003-4C97-8C2A-D14135B4A344}" dt="2021-03-02T20:00:47.956" v="2442" actId="26606"/>
          <ac:graphicFrameMkLst>
            <pc:docMk/>
            <pc:sldMk cId="3004030927" sldId="267"/>
            <ac:graphicFrameMk id="9" creationId="{AF64A59C-9477-4C10-A85D-F998FF133A29}"/>
          </ac:graphicFrameMkLst>
        </pc:graphicFrameChg>
        <pc:picChg chg="add del">
          <ac:chgData name="מקסים מטיאש" userId="3f9c4c2e80b94ca0" providerId="LiveId" clId="{54ADC908-A003-4C97-8C2A-D14135B4A344}" dt="2021-03-02T19:56:20.133" v="2133" actId="22"/>
          <ac:picMkLst>
            <pc:docMk/>
            <pc:sldMk cId="3004030927" sldId="267"/>
            <ac:picMk id="3" creationId="{D9C4C124-4A35-494E-93D5-018F4EC50986}"/>
          </ac:picMkLst>
        </pc:picChg>
        <pc:picChg chg="add del">
          <ac:chgData name="מקסים מטיאש" userId="3f9c4c2e80b94ca0" providerId="LiveId" clId="{54ADC908-A003-4C97-8C2A-D14135B4A344}" dt="2021-03-02T20:00:34.294" v="2440" actId="26606"/>
          <ac:picMkLst>
            <pc:docMk/>
            <pc:sldMk cId="3004030927" sldId="267"/>
            <ac:picMk id="7" creationId="{E9B23113-69AB-4DB2-A1E3-8A792C343BD7}"/>
          </ac:picMkLst>
        </pc:picChg>
        <pc:picChg chg="add del">
          <ac:chgData name="מקסים מטיאש" userId="3f9c4c2e80b94ca0" providerId="LiveId" clId="{54ADC908-A003-4C97-8C2A-D14135B4A344}" dt="2021-03-02T20:00:34.294" v="2440" actId="26606"/>
          <ac:picMkLst>
            <pc:docMk/>
            <pc:sldMk cId="3004030927" sldId="267"/>
            <ac:picMk id="11" creationId="{54DDEBDD-D8BD-41A6-8A0D-B00E3768B0F9}"/>
          </ac:picMkLst>
        </pc:picChg>
        <pc:cxnChg chg="add del">
          <ac:chgData name="מקסים מטיאש" userId="3f9c4c2e80b94ca0" providerId="LiveId" clId="{54ADC908-A003-4C97-8C2A-D14135B4A344}" dt="2021-03-02T20:10:42.969" v="2585" actId="26606"/>
          <ac:cxnSpMkLst>
            <pc:docMk/>
            <pc:sldMk cId="3004030927" sldId="267"/>
            <ac:cxnSpMk id="12" creationId="{7EB498BD-8089-4626-91EA-4978EBEF535E}"/>
          </ac:cxnSpMkLst>
        </pc:cxnChg>
      </pc:sldChg>
      <pc:sldChg chg="modSp add mod">
        <pc:chgData name="מקסים מטיאש" userId="3f9c4c2e80b94ca0" providerId="LiveId" clId="{54ADC908-A003-4C97-8C2A-D14135B4A344}" dt="2021-03-02T20:11:21.487" v="2593" actId="14734"/>
        <pc:sldMkLst>
          <pc:docMk/>
          <pc:sldMk cId="241612158" sldId="268"/>
        </pc:sldMkLst>
        <pc:graphicFrameChg chg="modGraphic">
          <ac:chgData name="מקסים מטיאש" userId="3f9c4c2e80b94ca0" providerId="LiveId" clId="{54ADC908-A003-4C97-8C2A-D14135B4A344}" dt="2021-03-02T20:11:21.487" v="2593" actId="14734"/>
          <ac:graphicFrameMkLst>
            <pc:docMk/>
            <pc:sldMk cId="241612158" sldId="268"/>
            <ac:graphicFrameMk id="3" creationId="{0F9FBD1F-8C63-42F7-AC1F-18F8D8E1F1DB}"/>
          </ac:graphicFrameMkLst>
        </pc:graphicFrameChg>
      </pc:sldChg>
      <pc:sldChg chg="add">
        <pc:chgData name="מקסים מטיאש" userId="3f9c4c2e80b94ca0" providerId="LiveId" clId="{54ADC908-A003-4C97-8C2A-D14135B4A344}" dt="2021-03-02T20:01:19.308" v="2444"/>
        <pc:sldMkLst>
          <pc:docMk/>
          <pc:sldMk cId="543009392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E5D97-71CE-4224-A848-1831692860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8640FD-AEAE-4439-A788-3DF48375666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E450A44C-51C1-4B3A-A655-B5FBD7A020DD}" type="parTrans" cxnId="{44C78587-00E5-454B-8791-0818C137BB80}">
      <dgm:prSet/>
      <dgm:spPr/>
      <dgm:t>
        <a:bodyPr/>
        <a:lstStyle/>
        <a:p>
          <a:endParaRPr lang="en-US"/>
        </a:p>
      </dgm:t>
    </dgm:pt>
    <dgm:pt modelId="{DAEA24E7-9E0A-49DB-94CA-FBE309EF51B7}" type="sibTrans" cxnId="{44C78587-00E5-454B-8791-0818C137BB80}">
      <dgm:prSet/>
      <dgm:spPr/>
      <dgm:t>
        <a:bodyPr/>
        <a:lstStyle/>
        <a:p>
          <a:endParaRPr lang="en-US"/>
        </a:p>
      </dgm:t>
    </dgm:pt>
    <dgm:pt modelId="{15D46A58-E804-47E2-A293-94E82E965949}">
      <dgm:prSet/>
      <dgm:spPr/>
      <dgm:t>
        <a:bodyPr/>
        <a:lstStyle/>
        <a:p>
          <a:r>
            <a:rPr lang="en-US"/>
            <a:t>Definition</a:t>
          </a:r>
        </a:p>
      </dgm:t>
    </dgm:pt>
    <dgm:pt modelId="{04B34DE7-0532-4BCE-956E-08F879536EDB}" type="parTrans" cxnId="{165F5D1D-3713-4A3F-9DBD-8814B44003C5}">
      <dgm:prSet/>
      <dgm:spPr/>
      <dgm:t>
        <a:bodyPr/>
        <a:lstStyle/>
        <a:p>
          <a:endParaRPr lang="en-US"/>
        </a:p>
      </dgm:t>
    </dgm:pt>
    <dgm:pt modelId="{8781274C-5343-49BA-B456-B0CAF384C32D}" type="sibTrans" cxnId="{165F5D1D-3713-4A3F-9DBD-8814B44003C5}">
      <dgm:prSet/>
      <dgm:spPr/>
      <dgm:t>
        <a:bodyPr/>
        <a:lstStyle/>
        <a:p>
          <a:endParaRPr lang="en-US"/>
        </a:p>
      </dgm:t>
    </dgm:pt>
    <dgm:pt modelId="{6969FAE7-9011-4E90-A64F-48E240FBC5EF}">
      <dgm:prSet/>
      <dgm:spPr/>
      <dgm:t>
        <a:bodyPr/>
        <a:lstStyle/>
        <a:p>
          <a:r>
            <a:rPr lang="en-US"/>
            <a:t>Property 1</a:t>
          </a:r>
        </a:p>
      </dgm:t>
    </dgm:pt>
    <dgm:pt modelId="{569AA006-FB10-4EAB-A229-1A8C4215AE61}" type="parTrans" cxnId="{02A1D0EB-4FBA-4DE3-9A4F-4A66DB26E2D0}">
      <dgm:prSet/>
      <dgm:spPr/>
      <dgm:t>
        <a:bodyPr/>
        <a:lstStyle/>
        <a:p>
          <a:endParaRPr lang="en-US"/>
        </a:p>
      </dgm:t>
    </dgm:pt>
    <dgm:pt modelId="{E2793A33-4E6D-45BF-93F2-DF576E8CAD38}" type="sibTrans" cxnId="{02A1D0EB-4FBA-4DE3-9A4F-4A66DB26E2D0}">
      <dgm:prSet/>
      <dgm:spPr/>
      <dgm:t>
        <a:bodyPr/>
        <a:lstStyle/>
        <a:p>
          <a:endParaRPr lang="en-US"/>
        </a:p>
      </dgm:t>
    </dgm:pt>
    <dgm:pt modelId="{38C76301-0D62-48B7-9265-A98A73B2440B}">
      <dgm:prSet/>
      <dgm:spPr/>
      <dgm:t>
        <a:bodyPr/>
        <a:lstStyle/>
        <a:p>
          <a:r>
            <a:rPr lang="en-US"/>
            <a:t>Property 2</a:t>
          </a:r>
        </a:p>
      </dgm:t>
    </dgm:pt>
    <dgm:pt modelId="{7A67468B-0ACF-45F3-83AF-1A65E5EF4BD7}" type="parTrans" cxnId="{0D067277-E65F-4E06-9E03-AACD04C2D64F}">
      <dgm:prSet/>
      <dgm:spPr/>
      <dgm:t>
        <a:bodyPr/>
        <a:lstStyle/>
        <a:p>
          <a:endParaRPr lang="en-US"/>
        </a:p>
      </dgm:t>
    </dgm:pt>
    <dgm:pt modelId="{D9106DDC-EBD7-43CC-B01F-A84412161EC5}" type="sibTrans" cxnId="{0D067277-E65F-4E06-9E03-AACD04C2D64F}">
      <dgm:prSet/>
      <dgm:spPr/>
      <dgm:t>
        <a:bodyPr/>
        <a:lstStyle/>
        <a:p>
          <a:endParaRPr lang="en-US"/>
        </a:p>
      </dgm:t>
    </dgm:pt>
    <dgm:pt modelId="{D1E713D3-A7B5-446A-AEE3-259963CBDD52}">
      <dgm:prSet/>
      <dgm:spPr/>
      <dgm:t>
        <a:bodyPr/>
        <a:lstStyle/>
        <a:p>
          <a:r>
            <a:rPr lang="en-US"/>
            <a:t>Solving DropLasso</a:t>
          </a:r>
        </a:p>
      </dgm:t>
    </dgm:pt>
    <dgm:pt modelId="{5D30BFCA-ECC5-40EB-B3D0-371E732E1E74}" type="parTrans" cxnId="{40391784-FDA1-4DBD-9F91-C52641F9C10F}">
      <dgm:prSet/>
      <dgm:spPr/>
      <dgm:t>
        <a:bodyPr/>
        <a:lstStyle/>
        <a:p>
          <a:endParaRPr lang="en-US"/>
        </a:p>
      </dgm:t>
    </dgm:pt>
    <dgm:pt modelId="{9FE17614-B827-4901-A898-AACC8082D7E3}" type="sibTrans" cxnId="{40391784-FDA1-4DBD-9F91-C52641F9C10F}">
      <dgm:prSet/>
      <dgm:spPr/>
      <dgm:t>
        <a:bodyPr/>
        <a:lstStyle/>
        <a:p>
          <a:endParaRPr lang="en-US"/>
        </a:p>
      </dgm:t>
    </dgm:pt>
    <dgm:pt modelId="{44ACE73E-2529-42F1-BC8B-47E06381D031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8C008C81-CBC5-47D8-8EED-0CB47A90A9B4}" type="parTrans" cxnId="{50DF6409-5B3F-448F-A398-5B44079D1D77}">
      <dgm:prSet/>
      <dgm:spPr/>
      <dgm:t>
        <a:bodyPr/>
        <a:lstStyle/>
        <a:p>
          <a:endParaRPr lang="en-US"/>
        </a:p>
      </dgm:t>
    </dgm:pt>
    <dgm:pt modelId="{4DBFB273-B3F5-48CF-ADE9-5DB74BB86BC8}" type="sibTrans" cxnId="{50DF6409-5B3F-448F-A398-5B44079D1D77}">
      <dgm:prSet/>
      <dgm:spPr/>
      <dgm:t>
        <a:bodyPr/>
        <a:lstStyle/>
        <a:p>
          <a:endParaRPr lang="en-US"/>
        </a:p>
      </dgm:t>
    </dgm:pt>
    <dgm:pt modelId="{969BF12D-B36C-47F8-9090-E96E1E918F1D}">
      <dgm:prSet/>
      <dgm:spPr/>
      <dgm:t>
        <a:bodyPr/>
        <a:lstStyle/>
        <a:p>
          <a:r>
            <a:rPr lang="en-US"/>
            <a:t>Results</a:t>
          </a:r>
        </a:p>
      </dgm:t>
    </dgm:pt>
    <dgm:pt modelId="{90EA5B7E-66FC-412D-A8A7-1F5A1F4EDB04}" type="parTrans" cxnId="{A5971C95-0D37-40A2-8ADA-FCB321674BD1}">
      <dgm:prSet/>
      <dgm:spPr/>
      <dgm:t>
        <a:bodyPr/>
        <a:lstStyle/>
        <a:p>
          <a:endParaRPr lang="en-US"/>
        </a:p>
      </dgm:t>
    </dgm:pt>
    <dgm:pt modelId="{CB1D5E68-9DCB-4A6E-B024-BFAC03B34A80}" type="sibTrans" cxnId="{A5971C95-0D37-40A2-8ADA-FCB321674BD1}">
      <dgm:prSet/>
      <dgm:spPr/>
      <dgm:t>
        <a:bodyPr/>
        <a:lstStyle/>
        <a:p>
          <a:endParaRPr lang="en-US"/>
        </a:p>
      </dgm:t>
    </dgm:pt>
    <dgm:pt modelId="{7C4475B9-0A62-41DE-A83F-95C15E98BE3B}" type="pres">
      <dgm:prSet presAssocID="{B91E5D97-71CE-4224-A848-1831692860A0}" presName="vert0" presStyleCnt="0">
        <dgm:presLayoutVars>
          <dgm:dir/>
          <dgm:animOne val="branch"/>
          <dgm:animLvl val="lvl"/>
        </dgm:presLayoutVars>
      </dgm:prSet>
      <dgm:spPr/>
    </dgm:pt>
    <dgm:pt modelId="{BC23AC3F-2F02-4732-AEF1-6A5D4F979C8A}" type="pres">
      <dgm:prSet presAssocID="{F08640FD-AEAE-4439-A788-3DF483756667}" presName="thickLine" presStyleLbl="alignNode1" presStyleIdx="0" presStyleCnt="7"/>
      <dgm:spPr/>
    </dgm:pt>
    <dgm:pt modelId="{E465909E-9331-405E-9D17-F4A5669241AF}" type="pres">
      <dgm:prSet presAssocID="{F08640FD-AEAE-4439-A788-3DF483756667}" presName="horz1" presStyleCnt="0"/>
      <dgm:spPr/>
    </dgm:pt>
    <dgm:pt modelId="{80ACD924-EC85-4EF7-903F-78A83B55A47D}" type="pres">
      <dgm:prSet presAssocID="{F08640FD-AEAE-4439-A788-3DF483756667}" presName="tx1" presStyleLbl="revTx" presStyleIdx="0" presStyleCnt="7"/>
      <dgm:spPr/>
    </dgm:pt>
    <dgm:pt modelId="{0F40E31E-2605-4C06-BE5C-1CAA5BE237B6}" type="pres">
      <dgm:prSet presAssocID="{F08640FD-AEAE-4439-A788-3DF483756667}" presName="vert1" presStyleCnt="0"/>
      <dgm:spPr/>
    </dgm:pt>
    <dgm:pt modelId="{C850CF3C-E6B7-4FDF-95EB-FE95B1D670A4}" type="pres">
      <dgm:prSet presAssocID="{15D46A58-E804-47E2-A293-94E82E965949}" presName="thickLine" presStyleLbl="alignNode1" presStyleIdx="1" presStyleCnt="7"/>
      <dgm:spPr/>
    </dgm:pt>
    <dgm:pt modelId="{80268586-D5F9-4B95-AE40-71F59A60D966}" type="pres">
      <dgm:prSet presAssocID="{15D46A58-E804-47E2-A293-94E82E965949}" presName="horz1" presStyleCnt="0"/>
      <dgm:spPr/>
    </dgm:pt>
    <dgm:pt modelId="{C55303B5-1F05-453A-8108-B33843065FE5}" type="pres">
      <dgm:prSet presAssocID="{15D46A58-E804-47E2-A293-94E82E965949}" presName="tx1" presStyleLbl="revTx" presStyleIdx="1" presStyleCnt="7"/>
      <dgm:spPr/>
    </dgm:pt>
    <dgm:pt modelId="{1BEBFD12-99DB-4F61-BFC5-802CBC5B6996}" type="pres">
      <dgm:prSet presAssocID="{15D46A58-E804-47E2-A293-94E82E965949}" presName="vert1" presStyleCnt="0"/>
      <dgm:spPr/>
    </dgm:pt>
    <dgm:pt modelId="{2F15B379-8E87-40D4-86BB-09B411169661}" type="pres">
      <dgm:prSet presAssocID="{6969FAE7-9011-4E90-A64F-48E240FBC5EF}" presName="thickLine" presStyleLbl="alignNode1" presStyleIdx="2" presStyleCnt="7"/>
      <dgm:spPr/>
    </dgm:pt>
    <dgm:pt modelId="{E3FBD522-845C-40B2-A71C-333542F51FCB}" type="pres">
      <dgm:prSet presAssocID="{6969FAE7-9011-4E90-A64F-48E240FBC5EF}" presName="horz1" presStyleCnt="0"/>
      <dgm:spPr/>
    </dgm:pt>
    <dgm:pt modelId="{31E0B696-F6E8-431E-AE23-D5D676FD7D4F}" type="pres">
      <dgm:prSet presAssocID="{6969FAE7-9011-4E90-A64F-48E240FBC5EF}" presName="tx1" presStyleLbl="revTx" presStyleIdx="2" presStyleCnt="7"/>
      <dgm:spPr/>
    </dgm:pt>
    <dgm:pt modelId="{4193782A-4325-4273-B784-36B94A8F6263}" type="pres">
      <dgm:prSet presAssocID="{6969FAE7-9011-4E90-A64F-48E240FBC5EF}" presName="vert1" presStyleCnt="0"/>
      <dgm:spPr/>
    </dgm:pt>
    <dgm:pt modelId="{C9A6A080-C625-4183-A94D-88AFADAF7291}" type="pres">
      <dgm:prSet presAssocID="{38C76301-0D62-48B7-9265-A98A73B2440B}" presName="thickLine" presStyleLbl="alignNode1" presStyleIdx="3" presStyleCnt="7"/>
      <dgm:spPr/>
    </dgm:pt>
    <dgm:pt modelId="{91B5FF48-CF49-478D-A4F5-FAEB0E371D7C}" type="pres">
      <dgm:prSet presAssocID="{38C76301-0D62-48B7-9265-A98A73B2440B}" presName="horz1" presStyleCnt="0"/>
      <dgm:spPr/>
    </dgm:pt>
    <dgm:pt modelId="{96222E58-145C-4188-8BEE-FE11C8C8E100}" type="pres">
      <dgm:prSet presAssocID="{38C76301-0D62-48B7-9265-A98A73B2440B}" presName="tx1" presStyleLbl="revTx" presStyleIdx="3" presStyleCnt="7"/>
      <dgm:spPr/>
    </dgm:pt>
    <dgm:pt modelId="{E66ECB79-B83C-4773-A622-B8062CA1CDF5}" type="pres">
      <dgm:prSet presAssocID="{38C76301-0D62-48B7-9265-A98A73B2440B}" presName="vert1" presStyleCnt="0"/>
      <dgm:spPr/>
    </dgm:pt>
    <dgm:pt modelId="{7A926D25-2A8F-4FDF-AC97-4B75443F7351}" type="pres">
      <dgm:prSet presAssocID="{D1E713D3-A7B5-446A-AEE3-259963CBDD52}" presName="thickLine" presStyleLbl="alignNode1" presStyleIdx="4" presStyleCnt="7"/>
      <dgm:spPr/>
    </dgm:pt>
    <dgm:pt modelId="{8B513201-CF61-4903-9A6F-DECB6E761C48}" type="pres">
      <dgm:prSet presAssocID="{D1E713D3-A7B5-446A-AEE3-259963CBDD52}" presName="horz1" presStyleCnt="0"/>
      <dgm:spPr/>
    </dgm:pt>
    <dgm:pt modelId="{374C7230-5021-4149-9D38-A3EBFA91E877}" type="pres">
      <dgm:prSet presAssocID="{D1E713D3-A7B5-446A-AEE3-259963CBDD52}" presName="tx1" presStyleLbl="revTx" presStyleIdx="4" presStyleCnt="7"/>
      <dgm:spPr/>
    </dgm:pt>
    <dgm:pt modelId="{CDE3061A-E85C-4A0B-9425-CF295535129E}" type="pres">
      <dgm:prSet presAssocID="{D1E713D3-A7B5-446A-AEE3-259963CBDD52}" presName="vert1" presStyleCnt="0"/>
      <dgm:spPr/>
    </dgm:pt>
    <dgm:pt modelId="{67E70F19-A103-40BD-856F-02BCE0928236}" type="pres">
      <dgm:prSet presAssocID="{44ACE73E-2529-42F1-BC8B-47E06381D031}" presName="thickLine" presStyleLbl="alignNode1" presStyleIdx="5" presStyleCnt="7"/>
      <dgm:spPr/>
    </dgm:pt>
    <dgm:pt modelId="{A4FA359C-F730-4C65-BBBF-9757F28CD8BA}" type="pres">
      <dgm:prSet presAssocID="{44ACE73E-2529-42F1-BC8B-47E06381D031}" presName="horz1" presStyleCnt="0"/>
      <dgm:spPr/>
    </dgm:pt>
    <dgm:pt modelId="{F17E98A0-ACA3-4451-85AB-E0E313147484}" type="pres">
      <dgm:prSet presAssocID="{44ACE73E-2529-42F1-BC8B-47E06381D031}" presName="tx1" presStyleLbl="revTx" presStyleIdx="5" presStyleCnt="7"/>
      <dgm:spPr/>
    </dgm:pt>
    <dgm:pt modelId="{94AA02D5-1267-46A3-BFD0-0F9C35F9919C}" type="pres">
      <dgm:prSet presAssocID="{44ACE73E-2529-42F1-BC8B-47E06381D031}" presName="vert1" presStyleCnt="0"/>
      <dgm:spPr/>
    </dgm:pt>
    <dgm:pt modelId="{AD40AD20-43BD-4E88-8625-583BE2B4ED3C}" type="pres">
      <dgm:prSet presAssocID="{969BF12D-B36C-47F8-9090-E96E1E918F1D}" presName="thickLine" presStyleLbl="alignNode1" presStyleIdx="6" presStyleCnt="7"/>
      <dgm:spPr/>
    </dgm:pt>
    <dgm:pt modelId="{E0CA7AD1-7B20-4337-ADD9-43DA566B0C6C}" type="pres">
      <dgm:prSet presAssocID="{969BF12D-B36C-47F8-9090-E96E1E918F1D}" presName="horz1" presStyleCnt="0"/>
      <dgm:spPr/>
    </dgm:pt>
    <dgm:pt modelId="{54CF90FB-00DB-4600-A1EB-4941E064353D}" type="pres">
      <dgm:prSet presAssocID="{969BF12D-B36C-47F8-9090-E96E1E918F1D}" presName="tx1" presStyleLbl="revTx" presStyleIdx="6" presStyleCnt="7"/>
      <dgm:spPr/>
    </dgm:pt>
    <dgm:pt modelId="{FB60F70C-1B49-426C-8A19-738F2A1AE6F8}" type="pres">
      <dgm:prSet presAssocID="{969BF12D-B36C-47F8-9090-E96E1E918F1D}" presName="vert1" presStyleCnt="0"/>
      <dgm:spPr/>
    </dgm:pt>
  </dgm:ptLst>
  <dgm:cxnLst>
    <dgm:cxn modelId="{50DF6409-5B3F-448F-A398-5B44079D1D77}" srcId="{B91E5D97-71CE-4224-A848-1831692860A0}" destId="{44ACE73E-2529-42F1-BC8B-47E06381D031}" srcOrd="5" destOrd="0" parTransId="{8C008C81-CBC5-47D8-8EED-0CB47A90A9B4}" sibTransId="{4DBFB273-B3F5-48CF-ADE9-5DB74BB86BC8}"/>
    <dgm:cxn modelId="{165F5D1D-3713-4A3F-9DBD-8814B44003C5}" srcId="{B91E5D97-71CE-4224-A848-1831692860A0}" destId="{15D46A58-E804-47E2-A293-94E82E965949}" srcOrd="1" destOrd="0" parTransId="{04B34DE7-0532-4BCE-956E-08F879536EDB}" sibTransId="{8781274C-5343-49BA-B456-B0CAF384C32D}"/>
    <dgm:cxn modelId="{9E45E22D-C3EA-4E36-8E91-B0A49DEBC0D2}" type="presOf" srcId="{15D46A58-E804-47E2-A293-94E82E965949}" destId="{C55303B5-1F05-453A-8108-B33843065FE5}" srcOrd="0" destOrd="0" presId="urn:microsoft.com/office/officeart/2008/layout/LinedList"/>
    <dgm:cxn modelId="{3796873A-4626-4C30-9409-0DCFD5E27A34}" type="presOf" srcId="{F08640FD-AEAE-4439-A788-3DF483756667}" destId="{80ACD924-EC85-4EF7-903F-78A83B55A47D}" srcOrd="0" destOrd="0" presId="urn:microsoft.com/office/officeart/2008/layout/LinedList"/>
    <dgm:cxn modelId="{DCC05564-1517-401E-A128-7C37B39C3175}" type="presOf" srcId="{44ACE73E-2529-42F1-BC8B-47E06381D031}" destId="{F17E98A0-ACA3-4451-85AB-E0E313147484}" srcOrd="0" destOrd="0" presId="urn:microsoft.com/office/officeart/2008/layout/LinedList"/>
    <dgm:cxn modelId="{9C25B846-74BC-4FA9-9967-7586E7162D6D}" type="presOf" srcId="{6969FAE7-9011-4E90-A64F-48E240FBC5EF}" destId="{31E0B696-F6E8-431E-AE23-D5D676FD7D4F}" srcOrd="0" destOrd="0" presId="urn:microsoft.com/office/officeart/2008/layout/LinedList"/>
    <dgm:cxn modelId="{0D067277-E65F-4E06-9E03-AACD04C2D64F}" srcId="{B91E5D97-71CE-4224-A848-1831692860A0}" destId="{38C76301-0D62-48B7-9265-A98A73B2440B}" srcOrd="3" destOrd="0" parTransId="{7A67468B-0ACF-45F3-83AF-1A65E5EF4BD7}" sibTransId="{D9106DDC-EBD7-43CC-B01F-A84412161EC5}"/>
    <dgm:cxn modelId="{40391784-FDA1-4DBD-9F91-C52641F9C10F}" srcId="{B91E5D97-71CE-4224-A848-1831692860A0}" destId="{D1E713D3-A7B5-446A-AEE3-259963CBDD52}" srcOrd="4" destOrd="0" parTransId="{5D30BFCA-ECC5-40EB-B3D0-371E732E1E74}" sibTransId="{9FE17614-B827-4901-A898-AACC8082D7E3}"/>
    <dgm:cxn modelId="{44C78587-00E5-454B-8791-0818C137BB80}" srcId="{B91E5D97-71CE-4224-A848-1831692860A0}" destId="{F08640FD-AEAE-4439-A788-3DF483756667}" srcOrd="0" destOrd="0" parTransId="{E450A44C-51C1-4B3A-A655-B5FBD7A020DD}" sibTransId="{DAEA24E7-9E0A-49DB-94CA-FBE309EF51B7}"/>
    <dgm:cxn modelId="{A5971C95-0D37-40A2-8ADA-FCB321674BD1}" srcId="{B91E5D97-71CE-4224-A848-1831692860A0}" destId="{969BF12D-B36C-47F8-9090-E96E1E918F1D}" srcOrd="6" destOrd="0" parTransId="{90EA5B7E-66FC-412D-A8A7-1F5A1F4EDB04}" sibTransId="{CB1D5E68-9DCB-4A6E-B024-BFAC03B34A80}"/>
    <dgm:cxn modelId="{195655C3-ABE3-41AF-AE55-4CFAC3618122}" type="presOf" srcId="{969BF12D-B36C-47F8-9090-E96E1E918F1D}" destId="{54CF90FB-00DB-4600-A1EB-4941E064353D}" srcOrd="0" destOrd="0" presId="urn:microsoft.com/office/officeart/2008/layout/LinedList"/>
    <dgm:cxn modelId="{8428B1DD-A011-4F46-B115-FC27CB4199AE}" type="presOf" srcId="{B91E5D97-71CE-4224-A848-1831692860A0}" destId="{7C4475B9-0A62-41DE-A83F-95C15E98BE3B}" srcOrd="0" destOrd="0" presId="urn:microsoft.com/office/officeart/2008/layout/LinedList"/>
    <dgm:cxn modelId="{02A1D0EB-4FBA-4DE3-9A4F-4A66DB26E2D0}" srcId="{B91E5D97-71CE-4224-A848-1831692860A0}" destId="{6969FAE7-9011-4E90-A64F-48E240FBC5EF}" srcOrd="2" destOrd="0" parTransId="{569AA006-FB10-4EAB-A229-1A8C4215AE61}" sibTransId="{E2793A33-4E6D-45BF-93F2-DF576E8CAD38}"/>
    <dgm:cxn modelId="{3656FDF8-7BFE-4098-9BA2-2CF8F6AF8D56}" type="presOf" srcId="{38C76301-0D62-48B7-9265-A98A73B2440B}" destId="{96222E58-145C-4188-8BEE-FE11C8C8E100}" srcOrd="0" destOrd="0" presId="urn:microsoft.com/office/officeart/2008/layout/LinedList"/>
    <dgm:cxn modelId="{068D31FB-AC4D-464D-A9DC-7A970E3948B5}" type="presOf" srcId="{D1E713D3-A7B5-446A-AEE3-259963CBDD52}" destId="{374C7230-5021-4149-9D38-A3EBFA91E877}" srcOrd="0" destOrd="0" presId="urn:microsoft.com/office/officeart/2008/layout/LinedList"/>
    <dgm:cxn modelId="{7F5B6F6F-1D4E-4F59-8820-05417C1464BC}" type="presParOf" srcId="{7C4475B9-0A62-41DE-A83F-95C15E98BE3B}" destId="{BC23AC3F-2F02-4732-AEF1-6A5D4F979C8A}" srcOrd="0" destOrd="0" presId="urn:microsoft.com/office/officeart/2008/layout/LinedList"/>
    <dgm:cxn modelId="{C724E292-9449-45F9-90C2-FCC3B3043596}" type="presParOf" srcId="{7C4475B9-0A62-41DE-A83F-95C15E98BE3B}" destId="{E465909E-9331-405E-9D17-F4A5669241AF}" srcOrd="1" destOrd="0" presId="urn:microsoft.com/office/officeart/2008/layout/LinedList"/>
    <dgm:cxn modelId="{58C86991-98EC-49BB-9021-B99E37D53DEF}" type="presParOf" srcId="{E465909E-9331-405E-9D17-F4A5669241AF}" destId="{80ACD924-EC85-4EF7-903F-78A83B55A47D}" srcOrd="0" destOrd="0" presId="urn:microsoft.com/office/officeart/2008/layout/LinedList"/>
    <dgm:cxn modelId="{D2DCF8D0-83CA-4933-AEE0-B1B3EC19C0E9}" type="presParOf" srcId="{E465909E-9331-405E-9D17-F4A5669241AF}" destId="{0F40E31E-2605-4C06-BE5C-1CAA5BE237B6}" srcOrd="1" destOrd="0" presId="urn:microsoft.com/office/officeart/2008/layout/LinedList"/>
    <dgm:cxn modelId="{BC9DC5B0-8F57-4701-85B9-69809AE36A48}" type="presParOf" srcId="{7C4475B9-0A62-41DE-A83F-95C15E98BE3B}" destId="{C850CF3C-E6B7-4FDF-95EB-FE95B1D670A4}" srcOrd="2" destOrd="0" presId="urn:microsoft.com/office/officeart/2008/layout/LinedList"/>
    <dgm:cxn modelId="{FAF4F254-050E-47A6-9F63-50AE87924375}" type="presParOf" srcId="{7C4475B9-0A62-41DE-A83F-95C15E98BE3B}" destId="{80268586-D5F9-4B95-AE40-71F59A60D966}" srcOrd="3" destOrd="0" presId="urn:microsoft.com/office/officeart/2008/layout/LinedList"/>
    <dgm:cxn modelId="{005EC853-9AC8-434B-BA83-1DEE267AB84D}" type="presParOf" srcId="{80268586-D5F9-4B95-AE40-71F59A60D966}" destId="{C55303B5-1F05-453A-8108-B33843065FE5}" srcOrd="0" destOrd="0" presId="urn:microsoft.com/office/officeart/2008/layout/LinedList"/>
    <dgm:cxn modelId="{952F3072-AEBE-4D34-9B22-7AC52EE55986}" type="presParOf" srcId="{80268586-D5F9-4B95-AE40-71F59A60D966}" destId="{1BEBFD12-99DB-4F61-BFC5-802CBC5B6996}" srcOrd="1" destOrd="0" presId="urn:microsoft.com/office/officeart/2008/layout/LinedList"/>
    <dgm:cxn modelId="{5169335F-187A-41C4-BE78-44CBBE47B333}" type="presParOf" srcId="{7C4475B9-0A62-41DE-A83F-95C15E98BE3B}" destId="{2F15B379-8E87-40D4-86BB-09B411169661}" srcOrd="4" destOrd="0" presId="urn:microsoft.com/office/officeart/2008/layout/LinedList"/>
    <dgm:cxn modelId="{F43AED61-9A99-4724-89F3-B32F0BC86543}" type="presParOf" srcId="{7C4475B9-0A62-41DE-A83F-95C15E98BE3B}" destId="{E3FBD522-845C-40B2-A71C-333542F51FCB}" srcOrd="5" destOrd="0" presId="urn:microsoft.com/office/officeart/2008/layout/LinedList"/>
    <dgm:cxn modelId="{2AA98AA5-F1A5-4AA1-A7AA-4A3B56154720}" type="presParOf" srcId="{E3FBD522-845C-40B2-A71C-333542F51FCB}" destId="{31E0B696-F6E8-431E-AE23-D5D676FD7D4F}" srcOrd="0" destOrd="0" presId="urn:microsoft.com/office/officeart/2008/layout/LinedList"/>
    <dgm:cxn modelId="{F12C7299-CF80-49C7-9B09-CFE80D6D9286}" type="presParOf" srcId="{E3FBD522-845C-40B2-A71C-333542F51FCB}" destId="{4193782A-4325-4273-B784-36B94A8F6263}" srcOrd="1" destOrd="0" presId="urn:microsoft.com/office/officeart/2008/layout/LinedList"/>
    <dgm:cxn modelId="{B93554D1-3BAD-4C82-A779-CF4FFDFCFA68}" type="presParOf" srcId="{7C4475B9-0A62-41DE-A83F-95C15E98BE3B}" destId="{C9A6A080-C625-4183-A94D-88AFADAF7291}" srcOrd="6" destOrd="0" presId="urn:microsoft.com/office/officeart/2008/layout/LinedList"/>
    <dgm:cxn modelId="{7095EDA2-253B-4947-82CC-DE90C388477D}" type="presParOf" srcId="{7C4475B9-0A62-41DE-A83F-95C15E98BE3B}" destId="{91B5FF48-CF49-478D-A4F5-FAEB0E371D7C}" srcOrd="7" destOrd="0" presId="urn:microsoft.com/office/officeart/2008/layout/LinedList"/>
    <dgm:cxn modelId="{A3E1F081-C838-4775-8B37-D92903D75BC8}" type="presParOf" srcId="{91B5FF48-CF49-478D-A4F5-FAEB0E371D7C}" destId="{96222E58-145C-4188-8BEE-FE11C8C8E100}" srcOrd="0" destOrd="0" presId="urn:microsoft.com/office/officeart/2008/layout/LinedList"/>
    <dgm:cxn modelId="{11881F11-87CF-4268-B539-7CA6B64D2140}" type="presParOf" srcId="{91B5FF48-CF49-478D-A4F5-FAEB0E371D7C}" destId="{E66ECB79-B83C-4773-A622-B8062CA1CDF5}" srcOrd="1" destOrd="0" presId="urn:microsoft.com/office/officeart/2008/layout/LinedList"/>
    <dgm:cxn modelId="{7AAC17D5-72FF-4E0E-9C89-57CD5FB9E659}" type="presParOf" srcId="{7C4475B9-0A62-41DE-A83F-95C15E98BE3B}" destId="{7A926D25-2A8F-4FDF-AC97-4B75443F7351}" srcOrd="8" destOrd="0" presId="urn:microsoft.com/office/officeart/2008/layout/LinedList"/>
    <dgm:cxn modelId="{CDD8E630-1A82-4AA6-8CDB-DB850AE3E910}" type="presParOf" srcId="{7C4475B9-0A62-41DE-A83F-95C15E98BE3B}" destId="{8B513201-CF61-4903-9A6F-DECB6E761C48}" srcOrd="9" destOrd="0" presId="urn:microsoft.com/office/officeart/2008/layout/LinedList"/>
    <dgm:cxn modelId="{93B53724-FEF3-428B-9587-E8C60105746F}" type="presParOf" srcId="{8B513201-CF61-4903-9A6F-DECB6E761C48}" destId="{374C7230-5021-4149-9D38-A3EBFA91E877}" srcOrd="0" destOrd="0" presId="urn:microsoft.com/office/officeart/2008/layout/LinedList"/>
    <dgm:cxn modelId="{D31A3DBB-5CF2-46C5-BBC3-374E0D105C81}" type="presParOf" srcId="{8B513201-CF61-4903-9A6F-DECB6E761C48}" destId="{CDE3061A-E85C-4A0B-9425-CF295535129E}" srcOrd="1" destOrd="0" presId="urn:microsoft.com/office/officeart/2008/layout/LinedList"/>
    <dgm:cxn modelId="{9E9F068A-1AB8-474B-B977-74495A0A8D0D}" type="presParOf" srcId="{7C4475B9-0A62-41DE-A83F-95C15E98BE3B}" destId="{67E70F19-A103-40BD-856F-02BCE0928236}" srcOrd="10" destOrd="0" presId="urn:microsoft.com/office/officeart/2008/layout/LinedList"/>
    <dgm:cxn modelId="{53D33088-0D86-4B98-A805-1279721E85E4}" type="presParOf" srcId="{7C4475B9-0A62-41DE-A83F-95C15E98BE3B}" destId="{A4FA359C-F730-4C65-BBBF-9757F28CD8BA}" srcOrd="11" destOrd="0" presId="urn:microsoft.com/office/officeart/2008/layout/LinedList"/>
    <dgm:cxn modelId="{F9E46388-2A28-46DC-9B61-4C185B06CFAB}" type="presParOf" srcId="{A4FA359C-F730-4C65-BBBF-9757F28CD8BA}" destId="{F17E98A0-ACA3-4451-85AB-E0E313147484}" srcOrd="0" destOrd="0" presId="urn:microsoft.com/office/officeart/2008/layout/LinedList"/>
    <dgm:cxn modelId="{220FE351-E827-4149-87AB-33CAAA6B4E62}" type="presParOf" srcId="{A4FA359C-F730-4C65-BBBF-9757F28CD8BA}" destId="{94AA02D5-1267-46A3-BFD0-0F9C35F9919C}" srcOrd="1" destOrd="0" presId="urn:microsoft.com/office/officeart/2008/layout/LinedList"/>
    <dgm:cxn modelId="{C7858289-0082-47B2-AF8F-293AEBB13D8E}" type="presParOf" srcId="{7C4475B9-0A62-41DE-A83F-95C15E98BE3B}" destId="{AD40AD20-43BD-4E88-8625-583BE2B4ED3C}" srcOrd="12" destOrd="0" presId="urn:microsoft.com/office/officeart/2008/layout/LinedList"/>
    <dgm:cxn modelId="{316792BB-26D8-4107-B4DA-E3CA87EB0C27}" type="presParOf" srcId="{7C4475B9-0A62-41DE-A83F-95C15E98BE3B}" destId="{E0CA7AD1-7B20-4337-ADD9-43DA566B0C6C}" srcOrd="13" destOrd="0" presId="urn:microsoft.com/office/officeart/2008/layout/LinedList"/>
    <dgm:cxn modelId="{DE4CDC30-A6CC-4EF2-9107-684F7C8B52AF}" type="presParOf" srcId="{E0CA7AD1-7B20-4337-ADD9-43DA566B0C6C}" destId="{54CF90FB-00DB-4600-A1EB-4941E064353D}" srcOrd="0" destOrd="0" presId="urn:microsoft.com/office/officeart/2008/layout/LinedList"/>
    <dgm:cxn modelId="{54196CAF-7DFE-4B7E-8303-3A4B5A0FACC2}" type="presParOf" srcId="{E0CA7AD1-7B20-4337-ADD9-43DA566B0C6C}" destId="{FB60F70C-1B49-426C-8A19-738F2A1AE6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3AC3F-2F02-4732-AEF1-6A5D4F979C8A}">
      <dsp:nvSpPr>
        <dsp:cNvPr id="0" name=""/>
        <dsp:cNvSpPr/>
      </dsp:nvSpPr>
      <dsp:spPr>
        <a:xfrm>
          <a:off x="0" y="663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CD924-EC85-4EF7-903F-78A83B55A47D}">
      <dsp:nvSpPr>
        <dsp:cNvPr id="0" name=""/>
        <dsp:cNvSpPr/>
      </dsp:nvSpPr>
      <dsp:spPr>
        <a:xfrm>
          <a:off x="0" y="663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0" y="663"/>
        <a:ext cx="6224335" cy="775744"/>
      </dsp:txXfrm>
    </dsp:sp>
    <dsp:sp modelId="{C850CF3C-E6B7-4FDF-95EB-FE95B1D670A4}">
      <dsp:nvSpPr>
        <dsp:cNvPr id="0" name=""/>
        <dsp:cNvSpPr/>
      </dsp:nvSpPr>
      <dsp:spPr>
        <a:xfrm>
          <a:off x="0" y="776407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03B5-1F05-453A-8108-B33843065FE5}">
      <dsp:nvSpPr>
        <dsp:cNvPr id="0" name=""/>
        <dsp:cNvSpPr/>
      </dsp:nvSpPr>
      <dsp:spPr>
        <a:xfrm>
          <a:off x="0" y="776407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Definition</a:t>
          </a:r>
        </a:p>
      </dsp:txBody>
      <dsp:txXfrm>
        <a:off x="0" y="776407"/>
        <a:ext cx="6224335" cy="775744"/>
      </dsp:txXfrm>
    </dsp:sp>
    <dsp:sp modelId="{2F15B379-8E87-40D4-86BB-09B411169661}">
      <dsp:nvSpPr>
        <dsp:cNvPr id="0" name=""/>
        <dsp:cNvSpPr/>
      </dsp:nvSpPr>
      <dsp:spPr>
        <a:xfrm>
          <a:off x="0" y="1552151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0B696-F6E8-431E-AE23-D5D676FD7D4F}">
      <dsp:nvSpPr>
        <dsp:cNvPr id="0" name=""/>
        <dsp:cNvSpPr/>
      </dsp:nvSpPr>
      <dsp:spPr>
        <a:xfrm>
          <a:off x="0" y="1552151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Property 1</a:t>
          </a:r>
        </a:p>
      </dsp:txBody>
      <dsp:txXfrm>
        <a:off x="0" y="1552151"/>
        <a:ext cx="6224335" cy="775744"/>
      </dsp:txXfrm>
    </dsp:sp>
    <dsp:sp modelId="{C9A6A080-C625-4183-A94D-88AFADAF7291}">
      <dsp:nvSpPr>
        <dsp:cNvPr id="0" name=""/>
        <dsp:cNvSpPr/>
      </dsp:nvSpPr>
      <dsp:spPr>
        <a:xfrm>
          <a:off x="0" y="2327895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2E58-145C-4188-8BEE-FE11C8C8E100}">
      <dsp:nvSpPr>
        <dsp:cNvPr id="0" name=""/>
        <dsp:cNvSpPr/>
      </dsp:nvSpPr>
      <dsp:spPr>
        <a:xfrm>
          <a:off x="0" y="2327895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Property 2</a:t>
          </a:r>
        </a:p>
      </dsp:txBody>
      <dsp:txXfrm>
        <a:off x="0" y="2327895"/>
        <a:ext cx="6224335" cy="775744"/>
      </dsp:txXfrm>
    </dsp:sp>
    <dsp:sp modelId="{7A926D25-2A8F-4FDF-AC97-4B75443F7351}">
      <dsp:nvSpPr>
        <dsp:cNvPr id="0" name=""/>
        <dsp:cNvSpPr/>
      </dsp:nvSpPr>
      <dsp:spPr>
        <a:xfrm>
          <a:off x="0" y="3103640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C7230-5021-4149-9D38-A3EBFA91E877}">
      <dsp:nvSpPr>
        <dsp:cNvPr id="0" name=""/>
        <dsp:cNvSpPr/>
      </dsp:nvSpPr>
      <dsp:spPr>
        <a:xfrm>
          <a:off x="0" y="3103640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Solving DropLasso</a:t>
          </a:r>
        </a:p>
      </dsp:txBody>
      <dsp:txXfrm>
        <a:off x="0" y="3103640"/>
        <a:ext cx="6224335" cy="775744"/>
      </dsp:txXfrm>
    </dsp:sp>
    <dsp:sp modelId="{67E70F19-A103-40BD-856F-02BCE0928236}">
      <dsp:nvSpPr>
        <dsp:cNvPr id="0" name=""/>
        <dsp:cNvSpPr/>
      </dsp:nvSpPr>
      <dsp:spPr>
        <a:xfrm>
          <a:off x="0" y="3879384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E98A0-ACA3-4451-85AB-E0E313147484}">
      <dsp:nvSpPr>
        <dsp:cNvPr id="0" name=""/>
        <dsp:cNvSpPr/>
      </dsp:nvSpPr>
      <dsp:spPr>
        <a:xfrm>
          <a:off x="0" y="3879384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Implementation</a:t>
          </a:r>
        </a:p>
      </dsp:txBody>
      <dsp:txXfrm>
        <a:off x="0" y="3879384"/>
        <a:ext cx="6224335" cy="775744"/>
      </dsp:txXfrm>
    </dsp:sp>
    <dsp:sp modelId="{AD40AD20-43BD-4E88-8625-583BE2B4ED3C}">
      <dsp:nvSpPr>
        <dsp:cNvPr id="0" name=""/>
        <dsp:cNvSpPr/>
      </dsp:nvSpPr>
      <dsp:spPr>
        <a:xfrm>
          <a:off x="0" y="4655128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F90FB-00DB-4600-A1EB-4941E064353D}">
      <dsp:nvSpPr>
        <dsp:cNvPr id="0" name=""/>
        <dsp:cNvSpPr/>
      </dsp:nvSpPr>
      <dsp:spPr>
        <a:xfrm>
          <a:off x="0" y="4655128"/>
          <a:ext cx="6224335" cy="77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Results</a:t>
          </a:r>
        </a:p>
      </dsp:txBody>
      <dsp:txXfrm>
        <a:off x="0" y="4655128"/>
        <a:ext cx="6224335" cy="77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EBD0-670E-438E-80F1-A921B193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720F-CB92-45AB-BBF3-65CA79A4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61DC-85A4-4E3D-B571-52C64E0D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9A09-48BE-4838-84F7-AFEB8BA6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42D8-8866-4869-A293-4016F1FD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9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AF6-BAE4-44AD-BBBB-C906B977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DBF-C039-49C5-A2E2-1E2570AC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C110-0163-4463-8E6C-CA0F3CBC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CD0A-CEE0-41C5-B44C-CBC3E4B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2890-F752-4EAE-AA2A-831390A6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2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4A98-8989-4520-9D4E-E11A6536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2376-5622-4F50-A821-580B8A8E1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3F11-2431-4B99-95FD-0046297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DC05-D0F3-4441-B208-CD7558DB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BE73-D831-4826-84AC-6F368941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5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C563-8DE5-418C-AF50-298E09D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5FC-EE27-498B-8418-913FBB51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8DD0-29B6-4B34-9463-1CEE9027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9B72-DCF5-4E9C-AE61-236D5C31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AD4E-1207-46A7-A4E5-8289532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9DF6-44D7-4ABD-BEEB-B04059BD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0A77-DDF2-41CD-8DE2-A112C412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E275-27C9-424B-AE15-A788290B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E835-7555-4119-824B-A9D2801A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C5E2-9087-46F9-838A-3036262A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8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11-B894-42AA-AE10-B626E3C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F714-9DFB-4DDD-9861-21F688E9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53ED-ED16-4BCC-8903-840D253C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F5E3-9909-4665-AB8E-1C8A5330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B16DF-A455-4706-A3F2-53F7C7B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6B88-B37C-4E75-94B5-27FB1275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80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0882-BDD4-45D6-8463-6665380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ACE8B-219C-4317-9D57-F5F4FAD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E070-7555-451C-8701-AA038907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F4247-FE0C-47C4-8566-26FA33962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5B8FC-3DA9-4E4C-B726-6515AF3EA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33AF5-0E67-4156-987E-C80654D0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7596-2117-459F-B9FE-AB97EBF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EBC28-515C-4822-B7F0-48E762A0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3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8F13-B738-4435-83B2-C7DD73C3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5C2DD-A7B7-43C0-8594-BB514AC3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8509F-E9B8-4C8F-9E60-55132B2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ABD7D-3053-4589-BC22-AACA1933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E938D-E562-4D17-8760-486C67C8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1F18E-459E-4640-9A4E-A15B3195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B6B7A-7020-4A3E-9860-54E06383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9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24E6-87B5-4AA6-BA49-D7A2306F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7255-C2E7-400C-ACEC-BC70DFCE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6143E-F510-4E9D-B5B4-34E1ABC0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783A0-3FE7-44C7-9587-E60D59F7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609AA-BB87-4AF5-893A-0E7671D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D4B34-8856-46D3-A6FD-845E5AA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816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C84-DF9A-4C08-A7CA-52462B1E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2EE47-07CF-4BC8-96E2-FC7A39695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AC9F-9E04-4CAE-9492-252156AE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7467-228F-44C3-B970-056380F6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294E-14E1-4B26-963C-BDC6F6F0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EE31-CDEA-4380-8D16-CAD4484C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6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0F52-0F25-458F-9CE6-A2D4BD7A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90F8-7FBB-4782-B306-9EF4BF32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C85F-BF96-4BEE-A095-B0945365B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B35A-A204-4871-AD53-B2222B70E982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956D-E3EF-4F82-9868-4059091F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17BD-BAEE-4DF9-AA23-6A7381B1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BEA5-12C8-435B-AD7C-8A5B0D2CE9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008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2623-0983-4EEC-A8A1-6951CD5D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e-IL" sz="5600" dirty="0">
                <a:latin typeface="+mn-lt"/>
              </a:rPr>
              <a:t>096415</a:t>
            </a:r>
            <a:r>
              <a:rPr lang="en-US" sz="5600" dirty="0">
                <a:latin typeface="+mn-lt"/>
              </a:rPr>
              <a:t> – Topics in Regression</a:t>
            </a:r>
            <a:br>
              <a:rPr lang="en-US" sz="5600" dirty="0">
                <a:latin typeface="+mn-lt"/>
              </a:rPr>
            </a:br>
            <a:r>
              <a:rPr lang="en-US" sz="5600" dirty="0"/>
              <a:t>Final Project – Introducing </a:t>
            </a:r>
            <a:r>
              <a:rPr lang="en-US" sz="5600" dirty="0" err="1"/>
              <a:t>DropLasso</a:t>
            </a:r>
            <a:endParaRPr lang="en-GB" sz="5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528-3823-4107-9AA1-014AB3BC2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 dirty="0"/>
              <a:t>Daniel Goman </a:t>
            </a:r>
          </a:p>
          <a:p>
            <a:r>
              <a:rPr lang="en-US" sz="1500" dirty="0"/>
              <a:t>Maximilian </a:t>
            </a:r>
            <a:r>
              <a:rPr lang="en-US" sz="1500" dirty="0" err="1"/>
              <a:t>Matyash</a:t>
            </a:r>
            <a:endParaRPr lang="en-GB" sz="1500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5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99995-AEFA-4BA5-BD39-B3DA7B6B6EC6}"/>
              </a:ext>
            </a:extLst>
          </p:cNvPr>
          <p:cNvSpPr txBox="1"/>
          <p:nvPr/>
        </p:nvSpPr>
        <p:spPr>
          <a:xfrm>
            <a:off x="478367" y="279400"/>
            <a:ext cx="115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D3127-71DB-4A23-ABB3-4F0D3B0CFCCE}"/>
                  </a:ext>
                </a:extLst>
              </p:cNvPr>
              <p:cNvSpPr txBox="1"/>
              <p:nvPr/>
            </p:nvSpPr>
            <p:spPr>
              <a:xfrm>
                <a:off x="381000" y="884767"/>
                <a:ext cx="11226800" cy="1620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D3127-71DB-4A23-ABB3-4F0D3B0CF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84767"/>
                <a:ext cx="11226800" cy="1620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96EF7D-9047-4830-8A90-4E4F21E72CA2}"/>
              </a:ext>
            </a:extLst>
          </p:cNvPr>
          <p:cNvSpPr txBox="1"/>
          <p:nvPr/>
        </p:nvSpPr>
        <p:spPr>
          <a:xfrm>
            <a:off x="546100" y="2789766"/>
            <a:ext cx="1025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get: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77B7B-0379-4578-94CC-5A91D2D3CE86}"/>
                  </a:ext>
                </a:extLst>
              </p:cNvPr>
              <p:cNvSpPr txBox="1"/>
              <p:nvPr/>
            </p:nvSpPr>
            <p:spPr>
              <a:xfrm>
                <a:off x="668867" y="3293533"/>
                <a:ext cx="10621433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⨀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77B7B-0379-4578-94CC-5A91D2D3C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3293533"/>
                <a:ext cx="10621433" cy="908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3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E3ED-203B-438F-86F2-B31C6A246F64}"/>
              </a:ext>
            </a:extLst>
          </p:cNvPr>
          <p:cNvSpPr txBox="1">
            <a:spLocks/>
          </p:cNvSpPr>
          <p:nvPr/>
        </p:nvSpPr>
        <p:spPr>
          <a:xfrm>
            <a:off x="527694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Pseudo Code</a:t>
            </a:r>
            <a:endParaRPr lang="he-IL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08F37-C2D7-41BE-B49D-793963F2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" y="1192697"/>
            <a:ext cx="10349345" cy="52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C40223-77D8-430D-907A-25110D5A1B4C}"/>
              </a:ext>
            </a:extLst>
          </p:cNvPr>
          <p:cNvSpPr txBox="1">
            <a:spLocks/>
          </p:cNvSpPr>
          <p:nvPr/>
        </p:nvSpPr>
        <p:spPr>
          <a:xfrm>
            <a:off x="527694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Implementation</a:t>
            </a:r>
            <a:endParaRPr lang="he-I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99ABA-1D33-43EF-9613-FF1443DE9D83}"/>
              </a:ext>
            </a:extLst>
          </p:cNvPr>
          <p:cNvSpPr txBox="1"/>
          <p:nvPr/>
        </p:nvSpPr>
        <p:spPr>
          <a:xfrm>
            <a:off x="591127" y="1764146"/>
            <a:ext cx="11115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 implemented the pseudo code in python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/>
              <a:t>We simulated data</a:t>
            </a:r>
          </a:p>
          <a:p>
            <a:r>
              <a:rPr lang="en-GB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/>
              <a:t>We ran </a:t>
            </a:r>
            <a:r>
              <a:rPr lang="en-GB" sz="2400" dirty="0" err="1"/>
              <a:t>DropLasso</a:t>
            </a:r>
            <a:r>
              <a:rPr lang="en-GB" sz="2400" dirty="0"/>
              <a:t> along with Dropout and Elastic Net on it</a:t>
            </a:r>
          </a:p>
        </p:txBody>
      </p:sp>
    </p:spTree>
    <p:extLst>
      <p:ext uri="{BB962C8B-B14F-4D97-AF65-F5344CB8AC3E}">
        <p14:creationId xmlns:p14="http://schemas.microsoft.com/office/powerpoint/2010/main" val="300403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CB8B-29C9-4134-8F3E-574BE104F186}"/>
              </a:ext>
            </a:extLst>
          </p:cNvPr>
          <p:cNvSpPr txBox="1">
            <a:spLocks/>
          </p:cNvSpPr>
          <p:nvPr/>
        </p:nvSpPr>
        <p:spPr>
          <a:xfrm>
            <a:off x="675860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</a:t>
            </a:r>
            <a:endParaRPr lang="he-IL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F9FBD1F-8C63-42F7-AC1F-18F8D8E1F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153770"/>
                  </p:ext>
                </p:extLst>
              </p:nvPr>
            </p:nvGraphicFramePr>
            <p:xfrm>
              <a:off x="2032000" y="2574970"/>
              <a:ext cx="8128000" cy="148336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3561660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6890966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77790165"/>
                        </a:ext>
                      </a:extLst>
                    </a:gridCol>
                    <a:gridCol w="1490133">
                      <a:extLst>
                        <a:ext uri="{9D8B030D-6E8A-4147-A177-3AD203B41FA5}">
                          <a16:colId xmlns:a16="http://schemas.microsoft.com/office/drawing/2014/main" val="1300568458"/>
                        </a:ext>
                      </a:extLst>
                    </a:gridCol>
                    <a:gridCol w="1761067">
                      <a:extLst>
                        <a:ext uri="{9D8B030D-6E8A-4147-A177-3AD203B41FA5}">
                          <a16:colId xmlns:a16="http://schemas.microsoft.com/office/drawing/2014/main" val="25758492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𝒏𝒐𝒊𝒔𝒆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𝑴𝒆𝒕𝒉𝒐𝒅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𝑵𝒐𝒊𝒔𝒆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257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491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509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513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𝐸𝑙𝑎𝑠𝑡𝑖𝑐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𝑁𝑒𝑡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868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496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𝐷𝑟𝑜𝑝𝑜𝑢𝑡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243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486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513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𝐷𝑟𝑜𝑝𝐿𝑎𝑠𝑠𝑜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970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F9FBD1F-8C63-42F7-AC1F-18F8D8E1F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153770"/>
                  </p:ext>
                </p:extLst>
              </p:nvPr>
            </p:nvGraphicFramePr>
            <p:xfrm>
              <a:off x="2032000" y="2574970"/>
              <a:ext cx="8128000" cy="148336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3561660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6890966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77790165"/>
                        </a:ext>
                      </a:extLst>
                    </a:gridCol>
                    <a:gridCol w="1490133">
                      <a:extLst>
                        <a:ext uri="{9D8B030D-6E8A-4147-A177-3AD203B41FA5}">
                          <a16:colId xmlns:a16="http://schemas.microsoft.com/office/drawing/2014/main" val="1300568458"/>
                        </a:ext>
                      </a:extLst>
                    </a:gridCol>
                    <a:gridCol w="1761067">
                      <a:extLst>
                        <a:ext uri="{9D8B030D-6E8A-4147-A177-3AD203B41FA5}">
                          <a16:colId xmlns:a16="http://schemas.microsoft.com/office/drawing/2014/main" val="25758492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12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12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25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939" t="-1639" r="-11959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38" t="-1639" r="-1384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257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01639" r="-40112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1639" r="-30112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01639" r="-2022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939" t="-101639" r="-119592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38" t="-101639" r="-1384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868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639" r="-401124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639" r="-301124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639" r="-202256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939" t="-201639" r="-119592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38" t="-201639" r="-1384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43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01639" r="-40112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1639" r="-30112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01639" r="-2022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939" t="-301639" r="-11959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38" t="-301639" r="-138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970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61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645E79-3CD3-4D34-9B5F-7251435F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33" y="1285923"/>
            <a:ext cx="4718337" cy="518776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A9D69A1-7381-40DA-B9FF-1AC98C0DE4AA}"/>
              </a:ext>
            </a:extLst>
          </p:cNvPr>
          <p:cNvSpPr txBox="1">
            <a:spLocks/>
          </p:cNvSpPr>
          <p:nvPr/>
        </p:nvSpPr>
        <p:spPr>
          <a:xfrm>
            <a:off x="675860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Thanks for listening!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54300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01DF0-D018-4A89-BCF2-B32686CA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96A2B3F0-82E7-497D-9965-43230491C2D6}"/>
              </a:ext>
            </a:extLst>
          </p:cNvPr>
          <p:cNvGraphicFramePr/>
          <p:nvPr/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7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47BD-7B85-4388-BB24-6088737F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193E-23F9-477C-978B-B1EB6D61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DropLasso was introduced in “</a:t>
            </a:r>
            <a:r>
              <a:rPr lang="en-GB" sz="2400"/>
              <a:t>DropLasso: A robust variant of Lasso for single cell RNA-seq data” by Khalfaoui and Vert, PSL Research University, Paris, France.</a:t>
            </a:r>
          </a:p>
          <a:p>
            <a:r>
              <a:rPr lang="en-GB" sz="2400"/>
              <a:t>The motivation comes from the field of molecular analysis, in particular the paper focuses on using single cell RNA sequence data in order to classify cells into predefined classes.</a:t>
            </a:r>
          </a:p>
          <a:p>
            <a:r>
              <a:rPr lang="en-GB" sz="2400"/>
              <a:t>Such data is prone to errors called </a:t>
            </a:r>
            <a:r>
              <a:rPr lang="en-GB" sz="2400" i="1"/>
              <a:t>dropouts</a:t>
            </a:r>
            <a:r>
              <a:rPr lang="en-GB" sz="2400"/>
              <a:t> referring to genes (features) that fail to be detected even though they are present. This is caused by the fact that the amount of RNA in a single cell is minuscule and therefore a large fraction can be lost during the preparation process.</a:t>
            </a:r>
            <a:endParaRPr lang="en-GB" sz="24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C6119C-952D-42E3-A993-C7763E60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20">
            <a:off x="9654564" y="4279827"/>
            <a:ext cx="2051852" cy="23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AD1-4A4C-4CF2-9F5D-B45D8DB3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8957" y="132520"/>
            <a:ext cx="7063408" cy="1058311"/>
          </a:xfrm>
        </p:spPr>
        <p:txBody>
          <a:bodyPr>
            <a:normAutofit/>
          </a:bodyPr>
          <a:lstStyle/>
          <a:p>
            <a:r>
              <a:rPr lang="en-US" sz="4800" dirty="0" err="1"/>
              <a:t>DropLasso</a:t>
            </a:r>
            <a:endParaRPr lang="he-IL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309D0-8FE6-4641-97A4-DE484137D7FB}"/>
                  </a:ext>
                </a:extLst>
              </p:cNvPr>
              <p:cNvSpPr txBox="1"/>
              <p:nvPr/>
            </p:nvSpPr>
            <p:spPr>
              <a:xfrm>
                <a:off x="2441712" y="1652588"/>
                <a:ext cx="6725478" cy="84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e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e-IL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e-I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e-IL" i="0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he-IL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e-IL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he-IL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⨀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  <m:r>
                                        <a:rPr lang="he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309D0-8FE6-4641-97A4-DE484137D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12" y="1652588"/>
                <a:ext cx="6725478" cy="849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9EC31-16FB-4BD8-9B76-DD74B1CD9FA9}"/>
                  </a:ext>
                </a:extLst>
              </p:cNvPr>
              <p:cNvSpPr txBox="1"/>
              <p:nvPr/>
            </p:nvSpPr>
            <p:spPr>
              <a:xfrm>
                <a:off x="198782" y="2848047"/>
                <a:ext cx="10787269" cy="8903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Diving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by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to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ensure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that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on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average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the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inner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product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between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w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and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⨀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is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independent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of</m:t>
                      </m:r>
                      <m:r>
                        <m:rPr>
                          <m:nor/>
                        </m:rP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 i="1" smtClean="0"/>
                        <m:t>p</m:t>
                      </m:r>
                      <m:r>
                        <m:rPr>
                          <m:nor/>
                        </m:rPr>
                        <a:rPr lang="en-US" i="1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endParaRPr lang="he-IL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9EC31-16FB-4BD8-9B76-DD74B1CD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2848047"/>
                <a:ext cx="10787269" cy="890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73FD1-EC4D-479C-9121-D978BBE1F494}"/>
                  </a:ext>
                </a:extLst>
              </p:cNvPr>
              <p:cNvSpPr txBox="1"/>
              <p:nvPr/>
            </p:nvSpPr>
            <p:spPr>
              <a:xfrm>
                <a:off x="2733261" y="3498553"/>
                <a:ext cx="6725478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⨀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p>
                                    <m:sSup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e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he-IL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he-I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e-I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he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e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73FD1-EC4D-479C-9121-D978BBE1F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61" y="3498553"/>
                <a:ext cx="6725478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E990D1-2C19-46CD-AEC6-31B3FBA68FF0}"/>
                  </a:ext>
                </a:extLst>
              </p:cNvPr>
              <p:cNvSpPr txBox="1"/>
              <p:nvPr/>
            </p:nvSpPr>
            <p:spPr>
              <a:xfrm>
                <a:off x="-768626" y="1237043"/>
                <a:ext cx="469127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𝐷𝑒𝑓𝑖𝑛𝑖𝑡𝑖𝑜𝑛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E990D1-2C19-46CD-AEC6-31B3FBA6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8626" y="1237043"/>
                <a:ext cx="469127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95101-988B-4F25-8892-99EF18F8D273}"/>
                  </a:ext>
                </a:extLst>
              </p:cNvPr>
              <p:cNvSpPr txBox="1"/>
              <p:nvPr/>
            </p:nvSpPr>
            <p:spPr>
              <a:xfrm>
                <a:off x="1118153" y="5508401"/>
                <a:ext cx="6725478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𝑟𝑒𝑑𝑢𝑐𝑒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𝑡𝑜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𝑠𝑡𝑎𝑛𝑑𝑎𝑟𝑑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𝑑𝑟𝑜𝑝𝑜𝑢𝑡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𝑟𝑒𝑔𝑢𝑙𝑎𝑟𝑖𝑧𝑎𝑡𝑖𝑜𝑛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95101-988B-4F25-8892-99EF18F8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53" y="5508401"/>
                <a:ext cx="6725478" cy="374846"/>
              </a:xfrm>
              <a:prstGeom prst="rect">
                <a:avLst/>
              </a:prstGeom>
              <a:blipFill>
                <a:blip r:embed="rId6"/>
                <a:stretch>
                  <a:fillRect l="-543" t="-3279" b="-19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ECA674-DBEA-44E4-8B72-6EDABB4C0D61}"/>
                  </a:ext>
                </a:extLst>
              </p:cNvPr>
              <p:cNvSpPr txBox="1"/>
              <p:nvPr/>
            </p:nvSpPr>
            <p:spPr>
              <a:xfrm>
                <a:off x="1118153" y="5048075"/>
                <a:ext cx="7482509" cy="37484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𝑟𝑒𝑑𝑢𝑐𝑒𝑠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𝑡𝑜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𝑠𝑡𝑎𝑛𝑑𝑎𝑟𝑑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𝐿𝑎𝑠𝑠𝑜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dirty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𝑟𝑒𝑔𝑢𝑙𝑎𝑟𝑖𝑧𝑎𝑡𝑖𝑜𝑛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ECA674-DBEA-44E4-8B72-6EDABB4C0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53" y="5048075"/>
                <a:ext cx="7482509" cy="374846"/>
              </a:xfrm>
              <a:prstGeom prst="rect">
                <a:avLst/>
              </a:prstGeom>
              <a:blipFill>
                <a:blip r:embed="rId7"/>
                <a:stretch>
                  <a:fillRect l="-489" t="-1613" b="-177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5ADB1-F10F-4F1F-B4C7-7AE750F582FE}"/>
                  </a:ext>
                </a:extLst>
              </p:cNvPr>
              <p:cNvSpPr txBox="1"/>
              <p:nvPr/>
            </p:nvSpPr>
            <p:spPr>
              <a:xfrm>
                <a:off x="-861391" y="4610759"/>
                <a:ext cx="469127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𝑅𝑒𝑚𝑎𝑟𝑘𝑠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5ADB1-F10F-4F1F-B4C7-7AE750F5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1391" y="4610759"/>
                <a:ext cx="46912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43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30D-36AC-4FB5-BA98-F44920A1435B}"/>
              </a:ext>
            </a:extLst>
          </p:cNvPr>
          <p:cNvSpPr txBox="1">
            <a:spLocks/>
          </p:cNvSpPr>
          <p:nvPr/>
        </p:nvSpPr>
        <p:spPr>
          <a:xfrm>
            <a:off x="675860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Property 1</a:t>
            </a:r>
            <a:endParaRPr lang="he-IL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48C66-BEC3-4CEA-A219-BC53C3E3BCD1}"/>
                  </a:ext>
                </a:extLst>
              </p:cNvPr>
              <p:cNvSpPr txBox="1"/>
              <p:nvPr/>
            </p:nvSpPr>
            <p:spPr>
              <a:xfrm>
                <a:off x="-1305339" y="2374156"/>
                <a:ext cx="496956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𝑷𝒓𝒐𝒐𝒇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48C66-BEC3-4CEA-A219-BC53C3E3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5339" y="2374156"/>
                <a:ext cx="4969565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5DEF49-7F9F-46C9-AABE-AC0B66E82937}"/>
                  </a:ext>
                </a:extLst>
              </p:cNvPr>
              <p:cNvSpPr txBox="1"/>
              <p:nvPr/>
            </p:nvSpPr>
            <p:spPr>
              <a:xfrm>
                <a:off x="993912" y="2878717"/>
                <a:ext cx="6745356" cy="84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e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e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he-IL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he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e-I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e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e-I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5DEF49-7F9F-46C9-AABE-AC0B66E8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2" y="2878717"/>
                <a:ext cx="6745356" cy="849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ECE04-4A49-4E46-B576-1B351A17E5C9}"/>
                  </a:ext>
                </a:extLst>
              </p:cNvPr>
              <p:cNvSpPr txBox="1"/>
              <p:nvPr/>
            </p:nvSpPr>
            <p:spPr>
              <a:xfrm>
                <a:off x="2193233" y="3570603"/>
                <a:ext cx="9051236" cy="3217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𝑑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𝑝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~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ECE04-4A49-4E46-B576-1B351A17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3" y="3570603"/>
                <a:ext cx="9051236" cy="3217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DCDA7-50DB-43AC-A1AA-CDBF86F07AA9}"/>
                  </a:ext>
                </a:extLst>
              </p:cNvPr>
              <p:cNvSpPr txBox="1"/>
              <p:nvPr/>
            </p:nvSpPr>
            <p:spPr>
              <a:xfrm>
                <a:off x="675860" y="1147779"/>
                <a:ext cx="1056860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i="1" dirty="0">
                    <a:latin typeface="+mj-lt"/>
                  </a:rPr>
                  <a:t>For square loss: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latin typeface="+mj-lt"/>
                  </a:rPr>
                  <a:t>Data is normalized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1" dirty="0">
                    <a:latin typeface="+mj-lt"/>
                  </a:rPr>
                  <a:t> </a:t>
                </a:r>
                <a:r>
                  <a:rPr lang="en-US" i="1" dirty="0" err="1">
                    <a:latin typeface="+mj-lt"/>
                  </a:rPr>
                  <a:t>DropLasso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b="0" i="1" dirty="0">
                    <a:latin typeface="+mj-lt"/>
                  </a:rPr>
                  <a:t>is equivalent</a:t>
                </a:r>
                <a:r>
                  <a:rPr lang="en-US" i="1" dirty="0">
                    <a:latin typeface="+mj-lt"/>
                  </a:rPr>
                  <a:t> to elastic 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+mj-lt"/>
                  </a:rPr>
                  <a:t>Data isn’t normalized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i="1" dirty="0" err="1">
                    <a:latin typeface="+mj-lt"/>
                  </a:rPr>
                  <a:t>DropLasso</a:t>
                </a:r>
                <a:r>
                  <a:rPr lang="en-US" i="1" dirty="0">
                    <a:latin typeface="+mj-lt"/>
                  </a:rPr>
                  <a:t> is equivalent to elastic net with weighted ridge penalty</a:t>
                </a:r>
                <a:endParaRPr lang="he-IL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DCDA7-50DB-43AC-A1AA-CDBF86F0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0" y="1147779"/>
                <a:ext cx="10568609" cy="923330"/>
              </a:xfrm>
              <a:prstGeom prst="rect">
                <a:avLst/>
              </a:prstGeom>
              <a:blipFill>
                <a:blip r:embed="rId5"/>
                <a:stretch>
                  <a:fillRect l="-519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AD50-A691-4231-B415-2C512D04F259}"/>
                  </a:ext>
                </a:extLst>
              </p:cNvPr>
              <p:cNvSpPr txBox="1"/>
              <p:nvPr/>
            </p:nvSpPr>
            <p:spPr>
              <a:xfrm>
                <a:off x="1855304" y="1521784"/>
                <a:ext cx="8481391" cy="444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~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~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𝐵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𝑝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𝑑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~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AD50-A691-4231-B415-2C512D04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4" y="1521784"/>
                <a:ext cx="8481391" cy="444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D91468F-0C17-43B5-A0DE-CE68568F53E7}"/>
              </a:ext>
            </a:extLst>
          </p:cNvPr>
          <p:cNvSpPr txBox="1">
            <a:spLocks/>
          </p:cNvSpPr>
          <p:nvPr/>
        </p:nvSpPr>
        <p:spPr>
          <a:xfrm>
            <a:off x="675860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Property 1 proof – Cont.</a:t>
            </a:r>
            <a:endParaRPr lang="he-IL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7EF19-857C-4176-8A93-FD340C32CFD3}"/>
                  </a:ext>
                </a:extLst>
              </p:cNvPr>
              <p:cNvSpPr txBox="1"/>
              <p:nvPr/>
            </p:nvSpPr>
            <p:spPr>
              <a:xfrm>
                <a:off x="-954156" y="2358886"/>
                <a:ext cx="3975652" cy="6562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𝑠𝑤𝑎𝑝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𝑡𝑒𝑟𝑚𝑠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7EF19-857C-4176-8A93-FD340C32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156" y="2358886"/>
                <a:ext cx="3975652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6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2BD14-188C-4658-94D7-1B4CE946FF90}"/>
              </a:ext>
            </a:extLst>
          </p:cNvPr>
          <p:cNvSpPr txBox="1">
            <a:spLocks/>
          </p:cNvSpPr>
          <p:nvPr/>
        </p:nvSpPr>
        <p:spPr>
          <a:xfrm>
            <a:off x="675860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Property 1 proof – Cont.</a:t>
            </a:r>
            <a:endParaRPr lang="he-IL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FD0204-B492-4B1B-8A72-ABF9E1766574}"/>
                  </a:ext>
                </a:extLst>
              </p:cNvPr>
              <p:cNvSpPr txBox="1"/>
              <p:nvPr/>
            </p:nvSpPr>
            <p:spPr>
              <a:xfrm>
                <a:off x="1861930" y="1584299"/>
                <a:ext cx="8468140" cy="2183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FD0204-B492-4B1B-8A72-ABF9E176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30" y="1584299"/>
                <a:ext cx="8468140" cy="2183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03376-80BF-481F-8D7D-1D44AB128619}"/>
                  </a:ext>
                </a:extLst>
              </p:cNvPr>
              <p:cNvSpPr txBox="1"/>
              <p:nvPr/>
            </p:nvSpPr>
            <p:spPr>
              <a:xfrm>
                <a:off x="675860" y="4350371"/>
                <a:ext cx="1056860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i="1" dirty="0"/>
                  <a:t>For square loss: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𝑛𝑜𝑟𝑚𝑎𝑙𝑖𝑧𝑒𝑑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𝐷𝑟𝑜𝑝𝐿𝑎𝑠𝑠𝑜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𝑒𝑙𝑎𝑠𝑡𝑖𝑐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𝑛𝑜𝑟𝑚𝑎𝑙𝑖𝑧𝑒𝑑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𝐷𝑟𝑜𝑝𝐿𝑎𝑠𝑠𝑜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𝑒𝑙𝑎𝑠𝑡𝑖𝑐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𝑟𝑖𝑑𝑔𝑒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𝑝𝑒𝑛𝑎𝑙𝑡𝑦</m:t>
                    </m:r>
                  </m:oMath>
                </a14:m>
                <a:endParaRPr lang="he-IL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03376-80BF-481F-8D7D-1D44AB128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0" y="4350371"/>
                <a:ext cx="10568609" cy="923330"/>
              </a:xfrm>
              <a:prstGeom prst="rect">
                <a:avLst/>
              </a:prstGeom>
              <a:blipFill>
                <a:blip r:embed="rId3"/>
                <a:stretch>
                  <a:fillRect l="-519" t="-3974" b="-7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3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036E-B5BE-4DF0-BA86-195059C425DA}"/>
              </a:ext>
            </a:extLst>
          </p:cNvPr>
          <p:cNvSpPr txBox="1">
            <a:spLocks/>
          </p:cNvSpPr>
          <p:nvPr/>
        </p:nvSpPr>
        <p:spPr>
          <a:xfrm>
            <a:off x="527694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Property 2</a:t>
            </a:r>
            <a:endParaRPr lang="he-IL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B52F-76A6-473D-9D36-B0FDEC0ADDB8}"/>
              </a:ext>
            </a:extLst>
          </p:cNvPr>
          <p:cNvSpPr txBox="1"/>
          <p:nvPr/>
        </p:nvSpPr>
        <p:spPr>
          <a:xfrm>
            <a:off x="527694" y="1192697"/>
            <a:ext cx="112367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1" dirty="0" err="1">
                <a:latin typeface="+mj-lt"/>
              </a:rPr>
              <a:t>DropLasso</a:t>
            </a:r>
            <a:r>
              <a:rPr lang="en-US" b="0" i="1" dirty="0">
                <a:latin typeface="+mj-lt"/>
              </a:rPr>
              <a:t> can be approximated by an adaptive version of elastic net that encourages more confident predictions.</a:t>
            </a:r>
            <a:endParaRPr lang="he-I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9AF2F-0904-49AF-AA92-E32A6F4ECE19}"/>
                  </a:ext>
                </a:extLst>
              </p:cNvPr>
              <p:cNvSpPr txBox="1"/>
              <p:nvPr/>
            </p:nvSpPr>
            <p:spPr>
              <a:xfrm>
                <a:off x="643467" y="2065613"/>
                <a:ext cx="10380133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𝑙𝑜𝑔𝑖𝑠𝑡𝑖𝑐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9AF2F-0904-49AF-AA92-E32A6F4EC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065613"/>
                <a:ext cx="10380133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C38AB0-24D5-427F-A1B0-750EBECA99DC}"/>
              </a:ext>
            </a:extLst>
          </p:cNvPr>
          <p:cNvSpPr txBox="1"/>
          <p:nvPr/>
        </p:nvSpPr>
        <p:spPr>
          <a:xfrm>
            <a:off x="643467" y="1696281"/>
            <a:ext cx="61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Preparation for proof: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ADEEC-D7CB-44CD-B861-A59061DA70DA}"/>
                  </a:ext>
                </a:extLst>
              </p:cNvPr>
              <p:cNvSpPr txBox="1"/>
              <p:nvPr/>
            </p:nvSpPr>
            <p:spPr>
              <a:xfrm>
                <a:off x="677333" y="3064933"/>
                <a:ext cx="10346267" cy="85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ADEEC-D7CB-44CD-B861-A59061DA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3064933"/>
                <a:ext cx="10346267" cy="850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8A8442-7EF6-4C3F-BE18-2CBAD420450A}"/>
              </a:ext>
            </a:extLst>
          </p:cNvPr>
          <p:cNvSpPr txBox="1"/>
          <p:nvPr/>
        </p:nvSpPr>
        <p:spPr>
          <a:xfrm>
            <a:off x="715433" y="4158882"/>
            <a:ext cx="10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Note: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0A07D1-B048-4CBF-B8C1-71985AC0CC87}"/>
                  </a:ext>
                </a:extLst>
              </p:cNvPr>
              <p:cNvSpPr txBox="1"/>
              <p:nvPr/>
            </p:nvSpPr>
            <p:spPr>
              <a:xfrm>
                <a:off x="677333" y="4662466"/>
                <a:ext cx="10346267" cy="85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0A07D1-B048-4CBF-B8C1-71985AC0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662466"/>
                <a:ext cx="10346267" cy="850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D58B7-7BA4-4AA6-B308-3DCBE730BFC1}"/>
                  </a:ext>
                </a:extLst>
              </p:cNvPr>
              <p:cNvSpPr txBox="1"/>
              <p:nvPr/>
            </p:nvSpPr>
            <p:spPr>
              <a:xfrm>
                <a:off x="715433" y="5570663"/>
                <a:ext cx="1024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this term is invariant to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 we can ignore it.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D58B7-7BA4-4AA6-B308-3DCBE730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" y="5570663"/>
                <a:ext cx="10248900" cy="369332"/>
              </a:xfrm>
              <a:prstGeom prst="rect">
                <a:avLst/>
              </a:prstGeom>
              <a:blipFill>
                <a:blip r:embed="rId5"/>
                <a:stretch>
                  <a:fillRect l="-47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514D-9821-4080-9715-1056D50019D1}"/>
              </a:ext>
            </a:extLst>
          </p:cNvPr>
          <p:cNvSpPr txBox="1">
            <a:spLocks/>
          </p:cNvSpPr>
          <p:nvPr/>
        </p:nvSpPr>
        <p:spPr>
          <a:xfrm>
            <a:off x="527694" y="384313"/>
            <a:ext cx="7063408" cy="808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Property 2 proof</a:t>
            </a:r>
            <a:endParaRPr lang="he-IL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DAC0-F472-4D96-A4AD-804FA9227754}"/>
              </a:ext>
            </a:extLst>
          </p:cNvPr>
          <p:cNvSpPr txBox="1"/>
          <p:nvPr/>
        </p:nvSpPr>
        <p:spPr>
          <a:xfrm>
            <a:off x="829733" y="1320800"/>
            <a:ext cx="995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Taylor expansion: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32B94-8FD8-4475-B8FA-F80E0FB7925D}"/>
                  </a:ext>
                </a:extLst>
              </p:cNvPr>
              <p:cNvSpPr txBox="1"/>
              <p:nvPr/>
            </p:nvSpPr>
            <p:spPr>
              <a:xfrm>
                <a:off x="939800" y="1765300"/>
                <a:ext cx="9952567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⨀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32B94-8FD8-4475-B8FA-F80E0FB7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1765300"/>
                <a:ext cx="9952567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9AA2B-AF76-40D5-A101-4E613EF7D95E}"/>
                  </a:ext>
                </a:extLst>
              </p:cNvPr>
              <p:cNvSpPr txBox="1"/>
              <p:nvPr/>
            </p:nvSpPr>
            <p:spPr>
              <a:xfrm>
                <a:off x="910167" y="2717800"/>
                <a:ext cx="9982200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take expectation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the first order term cancels out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⨀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9AA2B-AF76-40D5-A101-4E613EF7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7" y="2717800"/>
                <a:ext cx="9982200" cy="585288"/>
              </a:xfrm>
              <a:prstGeom prst="rect">
                <a:avLst/>
              </a:prstGeo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F0A3F-269D-4993-A7D9-DE58EA50200F}"/>
                  </a:ext>
                </a:extLst>
              </p:cNvPr>
              <p:cNvSpPr txBox="1"/>
              <p:nvPr/>
            </p:nvSpPr>
            <p:spPr>
              <a:xfrm>
                <a:off x="941916" y="3429000"/>
                <a:ext cx="10308167" cy="305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⨀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≃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𝛿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Up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F0A3F-269D-4993-A7D9-DE58EA50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16" y="3429000"/>
                <a:ext cx="10308167" cy="3053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23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2876</TotalTime>
  <Words>562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096415 – Topics in Regression Final Project – Introducing DropLasso</vt:lpstr>
      <vt:lpstr>Overview</vt:lpstr>
      <vt:lpstr>Introduction</vt:lpstr>
      <vt:lpstr>DropLasso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DropLasso</dc:title>
  <dc:creator>Daniel Goman</dc:creator>
  <cp:lastModifiedBy>Daniel Goman</cp:lastModifiedBy>
  <cp:revision>10</cp:revision>
  <dcterms:created xsi:type="dcterms:W3CDTF">2021-02-28T14:46:32Z</dcterms:created>
  <dcterms:modified xsi:type="dcterms:W3CDTF">2021-03-03T11:10:06Z</dcterms:modified>
</cp:coreProperties>
</file>