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cacf62a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cacf62a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acacf62a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acacf62a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acacf62a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acacf62a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Agro Widget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Pamela Rosas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       Daniel González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47925" y="414925"/>
            <a:ext cx="7038900" cy="4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Luego de que el Cliente haya solicitado la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de su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página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web, el equipo de desarrollo ha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implementado diversas necesidades planteadas por el Cliente: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Un sistema de suscripciones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Un sistema capaz de ser visualizado en diversos formatos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Que sea capaz de generar descuentos y promociones en la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página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principal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No obstante, se han agregado diversos elementos propuesto por los desarrolladores, como por ejemplo 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Sistema de cambio de moneda y ver los precios de los productos en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dólares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Sistema de registro y eliminación de productos que solo lo maneja el administrador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Por nombrar algunos, no hay que olvidar que el sistema puede seguir evolucionando según las necesidades de nuestro cliente.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Fotografías</a:t>
            </a:r>
            <a:r>
              <a:rPr lang="es"/>
              <a:t> del proyecto / Demo del Producto 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4224"/>
            <a:ext cx="3701149" cy="19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650" y="1544224"/>
            <a:ext cx="2428330" cy="19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475" y="1558500"/>
            <a:ext cx="2190802" cy="19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9600" y="3594575"/>
            <a:ext cx="5144799" cy="14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Con esto podemos concluir que las necesidades planteadas por nuestro cliente han sido cubiertas y así brindar un servicio de ventas de la forma más óptima para todos sus compradores, logrando una mayor eficiencia y eficacia en todo su sistema de ventas.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