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68" r:id="rId2"/>
    <p:sldMasterId id="2147483783" r:id="rId3"/>
    <p:sldMasterId id="2147483798" r:id="rId4"/>
  </p:sldMasterIdLst>
  <p:sldIdLst>
    <p:sldId id="256" r:id="rId5"/>
    <p:sldId id="268" r:id="rId6"/>
    <p:sldId id="274" r:id="rId7"/>
    <p:sldId id="270" r:id="rId8"/>
    <p:sldId id="271" r:id="rId9"/>
    <p:sldId id="269" r:id="rId10"/>
    <p:sldId id="27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9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3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73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79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94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12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00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72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94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19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9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4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86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224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184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534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818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68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722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594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1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2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36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252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940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455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672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768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549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908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672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687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948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08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807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786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166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699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207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785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870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15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7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511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568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113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946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33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4619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3035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6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3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9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6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17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68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80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95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4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047" y="1830579"/>
            <a:ext cx="9144000" cy="2387600"/>
          </a:xfrm>
        </p:spPr>
        <p:txBody>
          <a:bodyPr>
            <a:normAutofit/>
          </a:bodyPr>
          <a:lstStyle/>
          <a:p>
            <a:r>
              <a:rPr lang="en-CA" sz="7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History of VGA Graphics</a:t>
            </a:r>
            <a:endParaRPr lang="en-US" sz="7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91938" y="6273225"/>
            <a:ext cx="3517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By: Daniel Gopal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9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graphics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Also known as a graphics processing unit (GPU), graphics adapter, or video card</a:t>
            </a:r>
          </a:p>
          <a:p>
            <a:r>
              <a:rPr lang="en-US" sz="1600" dirty="0"/>
              <a:t>Type of display adapter or video card installed within most computing devices </a:t>
            </a:r>
          </a:p>
          <a:p>
            <a:r>
              <a:rPr lang="en-US" sz="1600" dirty="0"/>
              <a:t>A printed circuit board that </a:t>
            </a:r>
            <a:r>
              <a:rPr lang="en-CA" sz="1600" dirty="0"/>
              <a:t>enhances the video capabilities</a:t>
            </a:r>
          </a:p>
          <a:p>
            <a:r>
              <a:rPr lang="en-US" sz="1600" dirty="0"/>
              <a:t>To display graphical data with high clarity, color, definition and overall appearance</a:t>
            </a:r>
          </a:p>
          <a:p>
            <a:r>
              <a:rPr lang="en-US" sz="1600" dirty="0"/>
              <a:t>Provides high-quality visual display by processing and executing graphical data using advanced graphical techniques, features and functions.</a:t>
            </a:r>
          </a:p>
          <a:p>
            <a:r>
              <a:rPr lang="en-CA" sz="1600" dirty="0"/>
              <a:t>Connected to the expansion slot of a computer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09" y="4886805"/>
            <a:ext cx="2281382" cy="1663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378" y="4884069"/>
            <a:ext cx="1948223" cy="166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1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A311-B9EB-42FA-B282-B2055A42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VGA and its display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9D4E3-D414-4CA7-8DFF-8E1025459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1834360"/>
            <a:ext cx="10554574" cy="3636511"/>
          </a:xfrm>
        </p:spPr>
        <p:txBody>
          <a:bodyPr/>
          <a:lstStyle/>
          <a:p>
            <a:r>
              <a:rPr lang="en-CA" b="1" dirty="0"/>
              <a:t>Video Graphics Array</a:t>
            </a:r>
            <a:r>
              <a:rPr lang="en-CA" dirty="0"/>
              <a:t> (</a:t>
            </a:r>
            <a:r>
              <a:rPr lang="en-CA" b="1" dirty="0"/>
              <a:t>VGA</a:t>
            </a:r>
            <a:r>
              <a:rPr lang="en-CA" dirty="0"/>
              <a:t>) </a:t>
            </a:r>
          </a:p>
          <a:p>
            <a:r>
              <a:rPr lang="en-CA" dirty="0"/>
              <a:t>DE15</a:t>
            </a:r>
          </a:p>
          <a:p>
            <a:r>
              <a:rPr lang="en-CA" dirty="0"/>
              <a:t>First introduced with the IBM PS/2 line of computers in 1987. </a:t>
            </a:r>
          </a:p>
          <a:p>
            <a:r>
              <a:rPr lang="en-CA" dirty="0"/>
              <a:t>Through widespread adoption, the term has also come to mean either an analog computer display standard, </a:t>
            </a:r>
          </a:p>
          <a:p>
            <a:r>
              <a:rPr lang="en-CA" dirty="0"/>
              <a:t>15-pin D-subminiature </a:t>
            </a:r>
            <a:r>
              <a:rPr lang="en-CA" b="1" dirty="0"/>
              <a:t>VGA</a:t>
            </a:r>
            <a:r>
              <a:rPr lang="en-CA" dirty="0"/>
              <a:t> connector </a:t>
            </a:r>
          </a:p>
          <a:p>
            <a:r>
              <a:rPr lang="en-CA" dirty="0"/>
              <a:t>640×480 resolution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252" y="4145744"/>
            <a:ext cx="3114038" cy="311403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9D53539-702A-41DB-B351-4DDE63CE07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5030" y="2145534"/>
            <a:ext cx="2426122" cy="9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1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created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978" y="2634038"/>
            <a:ext cx="10554574" cy="4223962"/>
          </a:xfrm>
        </p:spPr>
        <p:txBody>
          <a:bodyPr>
            <a:normAutofit/>
          </a:bodyPr>
          <a:lstStyle/>
          <a:p>
            <a:r>
              <a:rPr lang="en-CA" dirty="0"/>
              <a:t>IBM monochrome display adapter</a:t>
            </a:r>
          </a:p>
          <a:p>
            <a:r>
              <a:rPr lang="en-CA" dirty="0"/>
              <a:t>Created in 1981 by IBM</a:t>
            </a:r>
          </a:p>
          <a:p>
            <a:r>
              <a:rPr lang="en-CA" dirty="0"/>
              <a:t>Made to replace a printer card Intel Model 8088</a:t>
            </a:r>
          </a:p>
          <a:p>
            <a:r>
              <a:rPr lang="en-CA" dirty="0"/>
              <a:t>Resolution 720 x 350</a:t>
            </a:r>
          </a:p>
          <a:p>
            <a:r>
              <a:rPr lang="en-CA" dirty="0"/>
              <a:t>Colors: 1</a:t>
            </a:r>
          </a:p>
          <a:p>
            <a:r>
              <a:rPr lang="en-CA" dirty="0"/>
              <a:t>4kB of video memory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672C1-8093-4339-915D-3A58CD1B5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294" y="2123948"/>
            <a:ext cx="3566765" cy="19209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226" y="4842378"/>
            <a:ext cx="33909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4667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C3FF-20D4-495A-81B8-EDBC19B6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popularized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D29F3-BFF1-4936-9C08-BA2032408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292" y="2453192"/>
            <a:ext cx="10554574" cy="3636511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The term GPU was popularized by Nvidia in 1999</a:t>
            </a:r>
          </a:p>
          <a:p>
            <a:r>
              <a:rPr lang="en-CA" dirty="0"/>
              <a:t>Who marketed the GeForce 256 as "the world's first GPU“ (</a:t>
            </a:r>
            <a:r>
              <a:rPr lang="en-CA" b="1" dirty="0"/>
              <a:t>Graphics</a:t>
            </a:r>
            <a:r>
              <a:rPr lang="en-CA" dirty="0"/>
              <a:t> Processing Unit)</a:t>
            </a:r>
          </a:p>
          <a:p>
            <a:r>
              <a:rPr lang="en-CA" dirty="0"/>
              <a:t>It was presented as a "single-chip processor with 256-bit Graphics Core</a:t>
            </a:r>
          </a:p>
          <a:p>
            <a:r>
              <a:rPr lang="en-CA" dirty="0"/>
              <a:t>Known as the first 3d graphics card</a:t>
            </a:r>
          </a:p>
          <a:p>
            <a:r>
              <a:rPr lang="en-US" dirty="0"/>
              <a:t>Max Resolution = 2048 x 1536</a:t>
            </a:r>
          </a:p>
          <a:p>
            <a:r>
              <a:rPr lang="en-US" dirty="0"/>
              <a:t>32 </a:t>
            </a:r>
            <a:r>
              <a:rPr lang="en-US" dirty="0" err="1"/>
              <a:t>mb</a:t>
            </a:r>
            <a:r>
              <a:rPr lang="en-US" dirty="0"/>
              <a:t> memory</a:t>
            </a:r>
          </a:p>
          <a:p>
            <a:r>
              <a:rPr lang="en-CA" dirty="0"/>
              <a:t>A transition from 2d to the innovation of 3d</a:t>
            </a:r>
          </a:p>
          <a:p>
            <a:r>
              <a:rPr lang="en-CA" dirty="0"/>
              <a:t>Price depends on use</a:t>
            </a:r>
          </a:p>
          <a:p>
            <a:r>
              <a:rPr lang="en-US" dirty="0"/>
              <a:t>Played really old games &amp; programs</a:t>
            </a:r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20" y="115065"/>
            <a:ext cx="3891066" cy="2512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470" y="5056145"/>
            <a:ext cx="2066075" cy="1524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76"/>
          <a:stretch/>
        </p:blipFill>
        <p:spPr>
          <a:xfrm>
            <a:off x="7272167" y="4834177"/>
            <a:ext cx="1871833" cy="187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34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it has innovated/evolved overtime 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029" y="2333812"/>
            <a:ext cx="10554574" cy="3636511"/>
          </a:xfrm>
        </p:spPr>
        <p:txBody>
          <a:bodyPr/>
          <a:lstStyle/>
          <a:p>
            <a:r>
              <a:rPr lang="en-US" dirty="0"/>
              <a:t>Modern graphics cards are usually marketed towards gamers</a:t>
            </a:r>
          </a:p>
          <a:p>
            <a:r>
              <a:rPr lang="en-CA" dirty="0"/>
              <a:t>4k resolutions of exactly 3840 x 2160 pixels </a:t>
            </a:r>
          </a:p>
          <a:p>
            <a:r>
              <a:rPr lang="en-CA" dirty="0"/>
              <a:t>Lower priced cards with resolutions being 1920 x 1080 pixels</a:t>
            </a:r>
          </a:p>
          <a:p>
            <a:r>
              <a:rPr lang="en-CA" dirty="0"/>
              <a:t>Resolutions became higher </a:t>
            </a:r>
          </a:p>
          <a:p>
            <a:r>
              <a:rPr lang="en-CA" dirty="0"/>
              <a:t>Memory (2/4 </a:t>
            </a:r>
            <a:r>
              <a:rPr lang="en-CA" dirty="0" err="1"/>
              <a:t>gb</a:t>
            </a:r>
            <a:r>
              <a:rPr lang="en-CA" dirty="0"/>
              <a:t>) and core clocks increased </a:t>
            </a:r>
          </a:p>
          <a:p>
            <a:r>
              <a:rPr lang="en-CA" dirty="0"/>
              <a:t>Became more cheaper and affordable for the specs sold</a:t>
            </a:r>
          </a:p>
          <a:p>
            <a:r>
              <a:rPr lang="en-CA" dirty="0"/>
              <a:t>Made for complex graphical use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699" y="4971152"/>
            <a:ext cx="2736779" cy="1439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705" y="2084855"/>
            <a:ext cx="2086266" cy="2067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3027E1-2114-4E12-91AD-C204C63CD3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93"/>
          <a:stretch/>
        </p:blipFill>
        <p:spPr>
          <a:xfrm>
            <a:off x="5914183" y="5388430"/>
            <a:ext cx="2495550" cy="1201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9CEEA8-A7E6-4247-A3D3-74BE383F1A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384" y="5172582"/>
            <a:ext cx="1889961" cy="15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1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 Citied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CA" dirty="0"/>
          </a:p>
          <a:p>
            <a:r>
              <a:rPr lang="en-CA" dirty="0"/>
              <a:t>Beal, V. (</a:t>
            </a:r>
            <a:r>
              <a:rPr lang="en-CA" dirty="0" err="1"/>
              <a:t>n.d.</a:t>
            </a:r>
            <a:r>
              <a:rPr lang="en-CA" dirty="0"/>
              <a:t>). GPU - graphics processing unit. Retrieved October 24, 2017, from https://www.webopedia.com/TERM/G/GPU.html </a:t>
            </a:r>
          </a:p>
          <a:p>
            <a:r>
              <a:rPr lang="en-CA" dirty="0"/>
              <a:t>Brown, L. (2017, April 13). 4K VS 1080P: Why 4K is Better than 1080P. Retrieved October 24, 2017, from https://filmora.wondershare.com/video-editing-tips/4k-vs-1080p.html </a:t>
            </a:r>
          </a:p>
          <a:p>
            <a:r>
              <a:rPr lang="en-US" dirty="0"/>
              <a:t>IBM Monochrome Display Adapter. (</a:t>
            </a:r>
            <a:r>
              <a:rPr lang="en-US" dirty="0" err="1"/>
              <a:t>n.d.</a:t>
            </a:r>
            <a:r>
              <a:rPr lang="en-US" dirty="0"/>
              <a:t>). Retrieved October 23, 2017, from https://ipfs.io/ipfs/QmXoypizjW3WknFiJnKLwHCnL72vedxjQkDDP1mXWo6uco/wiki/IBM_Monochrome_Display_Adapter.html</a:t>
            </a:r>
          </a:p>
          <a:p>
            <a:r>
              <a:rPr lang="en-US" dirty="0"/>
              <a:t>“NVIDIA GeForce 256 DDR.” NVIDIA GeForce 256 DDR | </a:t>
            </a:r>
            <a:r>
              <a:rPr lang="en-US" dirty="0" err="1"/>
              <a:t>VideoCardz.Net</a:t>
            </a:r>
            <a:r>
              <a:rPr lang="en-US" dirty="0"/>
              <a:t>, VideoCardz.com, videocardz.net/nvidia-geforce-256-ddr/.</a:t>
            </a:r>
          </a:p>
          <a:p>
            <a:r>
              <a:rPr lang="en-US" dirty="0"/>
              <a:t>Tyson, J. (2001, March 16). How Graphics Cards Work. Retrieved October 23, 2017, from https://computer.howstuffworks.com/graphics-card.htm</a:t>
            </a:r>
          </a:p>
          <a:p>
            <a:r>
              <a:rPr lang="en-CA" dirty="0"/>
              <a:t>(</a:t>
            </a:r>
            <a:r>
              <a:rPr lang="en-CA" dirty="0" err="1"/>
              <a:t>n.d.</a:t>
            </a:r>
            <a:r>
              <a:rPr lang="en-CA" dirty="0"/>
              <a:t>). Retrieved October 24, 2017, from http://www.nvidia.ca/page/geforce256.html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9806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5BADCE-8C1B-44F9-AFE4-95D0BA1B97F0}"/>
              </a:ext>
            </a:extLst>
          </p:cNvPr>
          <p:cNvSpPr txBox="1"/>
          <p:nvPr/>
        </p:nvSpPr>
        <p:spPr>
          <a:xfrm>
            <a:off x="1315845" y="1706136"/>
            <a:ext cx="102479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600" dirty="0">
                <a:solidFill>
                  <a:srgbClr val="FFFF00"/>
                </a:solidFill>
                <a:latin typeface="Lucida Fax" panose="02060602050505020204" pitchFamily="18" charset="0"/>
              </a:rPr>
              <a:t>Thanks</a:t>
            </a:r>
          </a:p>
          <a:p>
            <a:r>
              <a:rPr lang="en-CA" sz="9600" dirty="0">
                <a:solidFill>
                  <a:srgbClr val="FFFF00"/>
                </a:solidFill>
                <a:latin typeface="Lucida Fax" panose="02060602050505020204" pitchFamily="18" charset="0"/>
              </a:rPr>
              <a:t>For Listening</a:t>
            </a:r>
          </a:p>
        </p:txBody>
      </p:sp>
    </p:spTree>
    <p:extLst>
      <p:ext uri="{BB962C8B-B14F-4D97-AF65-F5344CB8AC3E}">
        <p14:creationId xmlns:p14="http://schemas.microsoft.com/office/powerpoint/2010/main" val="4049451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1_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2_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4.xml><?xml version="1.0" encoding="utf-8"?>
<a:theme xmlns:a="http://schemas.openxmlformats.org/drawingml/2006/main" name="3_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570</TotalTime>
  <Words>423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Aharoni</vt:lpstr>
      <vt:lpstr>Century Gothic</vt:lpstr>
      <vt:lpstr>Lucida Fax</vt:lpstr>
      <vt:lpstr>Wingdings 2</vt:lpstr>
      <vt:lpstr>Quotable</vt:lpstr>
      <vt:lpstr>1_Quotable</vt:lpstr>
      <vt:lpstr>2_Quotable</vt:lpstr>
      <vt:lpstr>3_Quotable</vt:lpstr>
      <vt:lpstr>History of VGA Graphics</vt:lpstr>
      <vt:lpstr>What are graphics cards</vt:lpstr>
      <vt:lpstr>VGA and its display hardware</vt:lpstr>
      <vt:lpstr>Who created it?</vt:lpstr>
      <vt:lpstr>Who popularized it?</vt:lpstr>
      <vt:lpstr>What it has innovated/evolved overtime to?</vt:lpstr>
      <vt:lpstr>Work Citied</vt:lpstr>
      <vt:lpstr>PowerPoint Presentation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Support Specialist</dc:title>
  <dc:creator>Gopal, Daniel</dc:creator>
  <cp:lastModifiedBy>danielgopal837@yahoo.ca</cp:lastModifiedBy>
  <cp:revision>104</cp:revision>
  <dcterms:created xsi:type="dcterms:W3CDTF">2017-09-11T15:09:47Z</dcterms:created>
  <dcterms:modified xsi:type="dcterms:W3CDTF">2017-10-29T17:49:41Z</dcterms:modified>
</cp:coreProperties>
</file>