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8" r:id="rId2"/>
    <p:sldMasterId id="2147483783" r:id="rId3"/>
    <p:sldMasterId id="2147483798" r:id="rId4"/>
  </p:sldMasterIdLst>
  <p:sldIdLst>
    <p:sldId id="256" r:id="rId5"/>
    <p:sldId id="268" r:id="rId6"/>
    <p:sldId id="274" r:id="rId7"/>
    <p:sldId id="270" r:id="rId8"/>
    <p:sldId id="271" r:id="rId9"/>
    <p:sldId id="269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7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94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2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0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4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9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6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2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18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3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1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8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72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59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2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36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5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4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5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72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6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4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90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7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87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948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08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07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86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66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9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20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785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70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5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11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68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13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46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33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61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03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7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68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0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5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047" y="1830579"/>
            <a:ext cx="9144000" cy="2387600"/>
          </a:xfrm>
        </p:spPr>
        <p:txBody>
          <a:bodyPr>
            <a:normAutofit/>
          </a:bodyPr>
          <a:lstStyle/>
          <a:p>
            <a:r>
              <a:rPr lang="en-CA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History of VGA Graphics</a:t>
            </a:r>
            <a:endParaRPr lang="en-US" sz="7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1938" y="6273225"/>
            <a:ext cx="3517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By: Daniel Gopal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9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graphics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Also known as a graphics processing unit (GPU), graphics adapter, or video card</a:t>
            </a:r>
          </a:p>
          <a:p>
            <a:r>
              <a:rPr lang="en-US" sz="1600" dirty="0"/>
              <a:t>Type of display adapter or video card installed within most computing devices </a:t>
            </a:r>
          </a:p>
          <a:p>
            <a:r>
              <a:rPr lang="en-US" sz="1600" dirty="0"/>
              <a:t>A printed circuit board that </a:t>
            </a:r>
            <a:r>
              <a:rPr lang="en-CA" sz="1600" dirty="0"/>
              <a:t>enhances the video capabilities</a:t>
            </a:r>
          </a:p>
          <a:p>
            <a:r>
              <a:rPr lang="en-US" sz="1600" dirty="0"/>
              <a:t>To display graphical data with high clarity, color, definition and overall appearance</a:t>
            </a:r>
          </a:p>
          <a:p>
            <a:r>
              <a:rPr lang="en-US" sz="1600" dirty="0"/>
              <a:t>Provides high-quality visual display by processing and executing graphical data using advanced graphical techniques, features and functions.</a:t>
            </a:r>
          </a:p>
          <a:p>
            <a:r>
              <a:rPr lang="en-CA" sz="1600" dirty="0"/>
              <a:t>Connected to the expansion slot of a computer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09" y="4886805"/>
            <a:ext cx="2281382" cy="166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78" y="4884069"/>
            <a:ext cx="1948223" cy="16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1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A311-B9EB-42FA-B282-B2055A42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VGA and its display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D4E3-D414-4CA7-8DFF-8E102545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834360"/>
            <a:ext cx="10554574" cy="3636511"/>
          </a:xfrm>
        </p:spPr>
        <p:txBody>
          <a:bodyPr/>
          <a:lstStyle/>
          <a:p>
            <a:r>
              <a:rPr lang="en-CA" b="1" dirty="0"/>
              <a:t>Video Graphics Array</a:t>
            </a:r>
            <a:r>
              <a:rPr lang="en-CA" dirty="0"/>
              <a:t> (</a:t>
            </a:r>
            <a:r>
              <a:rPr lang="en-CA" b="1" dirty="0"/>
              <a:t>VGA</a:t>
            </a:r>
            <a:r>
              <a:rPr lang="en-CA" dirty="0"/>
              <a:t>) </a:t>
            </a:r>
          </a:p>
          <a:p>
            <a:r>
              <a:rPr lang="en-CA" dirty="0"/>
              <a:t>First introduced with the IBM PS/2 line of computers in 1987. </a:t>
            </a:r>
          </a:p>
          <a:p>
            <a:r>
              <a:rPr lang="en-CA" dirty="0"/>
              <a:t>Through widespread adoption, the term has also come to mean either an analog computer display standard, </a:t>
            </a:r>
          </a:p>
          <a:p>
            <a:r>
              <a:rPr lang="en-CA" dirty="0"/>
              <a:t>15-pin D-subminiature </a:t>
            </a:r>
            <a:r>
              <a:rPr lang="en-CA" b="1" dirty="0"/>
              <a:t>VGA</a:t>
            </a:r>
            <a:r>
              <a:rPr lang="en-CA" dirty="0"/>
              <a:t> connector </a:t>
            </a:r>
          </a:p>
          <a:p>
            <a:r>
              <a:rPr lang="en-CA" dirty="0"/>
              <a:t>640×480 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52" y="4145744"/>
            <a:ext cx="3114038" cy="311403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9D53539-702A-41DB-B351-4DDE63CE07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030" y="2145534"/>
            <a:ext cx="2426122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created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78" y="2634038"/>
            <a:ext cx="10554574" cy="4223962"/>
          </a:xfrm>
        </p:spPr>
        <p:txBody>
          <a:bodyPr>
            <a:normAutofit/>
          </a:bodyPr>
          <a:lstStyle/>
          <a:p>
            <a:r>
              <a:rPr lang="en-CA" dirty="0"/>
              <a:t>IBM monochrome display adapter</a:t>
            </a:r>
          </a:p>
          <a:p>
            <a:r>
              <a:rPr lang="en-CA" dirty="0"/>
              <a:t>Created in 1981 by IBM</a:t>
            </a:r>
          </a:p>
          <a:p>
            <a:r>
              <a:rPr lang="en-CA" dirty="0"/>
              <a:t>Made to replace a printer card Intel Model 8088</a:t>
            </a:r>
          </a:p>
          <a:p>
            <a:r>
              <a:rPr lang="en-CA" dirty="0"/>
              <a:t>Resolution 720 x 350</a:t>
            </a:r>
          </a:p>
          <a:p>
            <a:r>
              <a:rPr lang="en-CA" dirty="0"/>
              <a:t>Colors: 1</a:t>
            </a:r>
          </a:p>
          <a:p>
            <a:r>
              <a:rPr lang="en-CA" dirty="0"/>
              <a:t>Output 80x25 characters</a:t>
            </a:r>
          </a:p>
          <a:p>
            <a:r>
              <a:rPr lang="en-CA" dirty="0"/>
              <a:t>4kB of video memory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672C1-8093-4339-915D-3A58CD1B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94" y="2123948"/>
            <a:ext cx="3566765" cy="1920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26" y="4842378"/>
            <a:ext cx="3390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466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C3FF-20D4-495A-81B8-EDBC19B6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popularized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29F3-BFF1-4936-9C08-BA203240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292" y="2453192"/>
            <a:ext cx="10554574" cy="3636511"/>
          </a:xfrm>
        </p:spPr>
        <p:txBody>
          <a:bodyPr>
            <a:normAutofit/>
          </a:bodyPr>
          <a:lstStyle/>
          <a:p>
            <a:r>
              <a:rPr lang="en-CA" dirty="0"/>
              <a:t>The term GPU was popularized by Nvidia in 1999</a:t>
            </a:r>
          </a:p>
          <a:p>
            <a:r>
              <a:rPr lang="en-CA" dirty="0"/>
              <a:t>Who marketed the GeForce 256 as "the world's first GPU“ (</a:t>
            </a:r>
            <a:r>
              <a:rPr lang="en-CA" b="1" dirty="0"/>
              <a:t>Graphics</a:t>
            </a:r>
            <a:r>
              <a:rPr lang="en-CA" dirty="0"/>
              <a:t> Processing Unit)</a:t>
            </a:r>
          </a:p>
          <a:p>
            <a:r>
              <a:rPr lang="en-CA" dirty="0"/>
              <a:t>It was presented as a "single-chip processor with 256-bit Graphics Core</a:t>
            </a:r>
          </a:p>
          <a:p>
            <a:r>
              <a:rPr lang="en-CA" dirty="0"/>
              <a:t>Known as the first 3d graphics card</a:t>
            </a:r>
          </a:p>
          <a:p>
            <a:r>
              <a:rPr lang="en-US" dirty="0"/>
              <a:t>Max Resolution = 2048 x 1536</a:t>
            </a:r>
          </a:p>
          <a:p>
            <a:r>
              <a:rPr lang="en-CA" dirty="0"/>
              <a:t>A transition from 2d to the innovation of 3d</a:t>
            </a:r>
          </a:p>
          <a:p>
            <a:r>
              <a:rPr lang="en-US" dirty="0"/>
              <a:t>Quite expensive </a:t>
            </a:r>
            <a:endParaRPr lang="en-CA" dirty="0"/>
          </a:p>
          <a:p>
            <a:r>
              <a:rPr lang="en-US" dirty="0"/>
              <a:t>Played really old games &amp; programs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20" y="115065"/>
            <a:ext cx="3891066" cy="2512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70" y="5056145"/>
            <a:ext cx="2066075" cy="1524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76"/>
          <a:stretch/>
        </p:blipFill>
        <p:spPr>
          <a:xfrm>
            <a:off x="7272167" y="4834177"/>
            <a:ext cx="1871833" cy="18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has innovated/evolved overtime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29" y="2333812"/>
            <a:ext cx="10554574" cy="3636511"/>
          </a:xfrm>
        </p:spPr>
        <p:txBody>
          <a:bodyPr/>
          <a:lstStyle/>
          <a:p>
            <a:r>
              <a:rPr lang="en-US" dirty="0"/>
              <a:t>Modern graphics cards are usually marketed towards gamers</a:t>
            </a:r>
          </a:p>
          <a:p>
            <a:r>
              <a:rPr lang="en-CA" dirty="0"/>
              <a:t>4k resolutions of exactly 3840 x 2160 pixels </a:t>
            </a:r>
          </a:p>
          <a:p>
            <a:r>
              <a:rPr lang="en-CA" dirty="0"/>
              <a:t>Lower priced cards with resolutions being 1920 x 1080 pixels</a:t>
            </a:r>
          </a:p>
          <a:p>
            <a:r>
              <a:rPr lang="en-CA" dirty="0"/>
              <a:t>Resolutions became higher </a:t>
            </a:r>
          </a:p>
          <a:p>
            <a:r>
              <a:rPr lang="en-CA" dirty="0"/>
              <a:t>Ram and core clocks increased </a:t>
            </a:r>
          </a:p>
          <a:p>
            <a:r>
              <a:rPr lang="en-CA" dirty="0"/>
              <a:t>Became more cheaper and affordable for the specs sold</a:t>
            </a:r>
          </a:p>
          <a:p>
            <a:r>
              <a:rPr lang="en-CA" dirty="0"/>
              <a:t>Made for complex graphical use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699" y="4971152"/>
            <a:ext cx="2736779" cy="1439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05" y="2084855"/>
            <a:ext cx="2086266" cy="206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027E1-2114-4E12-91AD-C204C63CD3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3"/>
          <a:stretch/>
        </p:blipFill>
        <p:spPr>
          <a:xfrm>
            <a:off x="5914183" y="5388430"/>
            <a:ext cx="2495550" cy="120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CEEA8-A7E6-4247-A3D3-74BE383F1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84" y="5172582"/>
            <a:ext cx="1889961" cy="15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1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Citied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Beal, V. (</a:t>
            </a:r>
            <a:r>
              <a:rPr lang="en-CA" dirty="0" err="1"/>
              <a:t>n.d.</a:t>
            </a:r>
            <a:r>
              <a:rPr lang="en-CA" dirty="0"/>
              <a:t>). GPU - graphics processing unit. Retrieved October 24, 2017, from https://www.webopedia.com/TERM/G/GPU.html </a:t>
            </a:r>
          </a:p>
          <a:p>
            <a:r>
              <a:rPr lang="en-CA" dirty="0"/>
              <a:t>Brown, L. (2017, April 13). 4K VS 1080P: Why 4K is Better than 1080P. Retrieved October 24, 2017, from https://filmora.wondershare.com/video-editing-tips/4k-vs-1080p.html </a:t>
            </a:r>
          </a:p>
          <a:p>
            <a:r>
              <a:rPr lang="en-US" dirty="0"/>
              <a:t>IBM Monochrome Display Adapter. (</a:t>
            </a:r>
            <a:r>
              <a:rPr lang="en-US" dirty="0" err="1"/>
              <a:t>n.d.</a:t>
            </a:r>
            <a:r>
              <a:rPr lang="en-US" dirty="0"/>
              <a:t>). Retrieved October 23, 2017, from https://ipfs.io/ipfs/QmXoypizjW3WknFiJnKLwHCnL72vedxjQkDDP1mXWo6uco/wiki/IBM_Monochrome_Display_Adapter.html</a:t>
            </a:r>
          </a:p>
          <a:p>
            <a:r>
              <a:rPr lang="en-US" dirty="0"/>
              <a:t>Tyson, J. (2001, March 16). How Graphics Cards Work. Retrieved October 23, 2017, from https://computer.howstuffworks.com/graphics-card.htm</a:t>
            </a:r>
          </a:p>
          <a:p>
            <a:r>
              <a:rPr lang="en-CA" dirty="0"/>
              <a:t>(</a:t>
            </a:r>
            <a:r>
              <a:rPr lang="en-CA" dirty="0" err="1"/>
              <a:t>n.d.</a:t>
            </a:r>
            <a:r>
              <a:rPr lang="en-CA" dirty="0"/>
              <a:t>). Retrieved October 24, 2017, from http://www.nvidia.ca/page/geforce256.html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9806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5BADCE-8C1B-44F9-AFE4-95D0BA1B97F0}"/>
              </a:ext>
            </a:extLst>
          </p:cNvPr>
          <p:cNvSpPr txBox="1"/>
          <p:nvPr/>
        </p:nvSpPr>
        <p:spPr>
          <a:xfrm>
            <a:off x="1315845" y="1706136"/>
            <a:ext cx="102479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>
                <a:solidFill>
                  <a:srgbClr val="FFFF00"/>
                </a:solidFill>
                <a:latin typeface="Lucida Fax" panose="02060602050505020204" pitchFamily="18" charset="0"/>
              </a:rPr>
              <a:t>Thanks</a:t>
            </a:r>
          </a:p>
          <a:p>
            <a:r>
              <a:rPr lang="en-CA" sz="9600" dirty="0">
                <a:solidFill>
                  <a:srgbClr val="FFFF00"/>
                </a:solidFill>
                <a:latin typeface="Lucida Fax" panose="02060602050505020204" pitchFamily="18" charset="0"/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404945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2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4.xml><?xml version="1.0" encoding="utf-8"?>
<a:theme xmlns:a="http://schemas.openxmlformats.org/drawingml/2006/main" name="3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541</TotalTime>
  <Words>397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Century Gothic</vt:lpstr>
      <vt:lpstr>Lucida Fax</vt:lpstr>
      <vt:lpstr>Wingdings 2</vt:lpstr>
      <vt:lpstr>Quotable</vt:lpstr>
      <vt:lpstr>1_Quotable</vt:lpstr>
      <vt:lpstr>2_Quotable</vt:lpstr>
      <vt:lpstr>3_Quotable</vt:lpstr>
      <vt:lpstr>History of VGA Graphics</vt:lpstr>
      <vt:lpstr>What are graphics cards</vt:lpstr>
      <vt:lpstr>VGA and its display hardware</vt:lpstr>
      <vt:lpstr>Who created it?</vt:lpstr>
      <vt:lpstr>Who popularized it?</vt:lpstr>
      <vt:lpstr>What it has innovated/evolved overtime to?</vt:lpstr>
      <vt:lpstr>Work Citied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Support Specialist</dc:title>
  <dc:creator>Gopal, Daniel</dc:creator>
  <cp:lastModifiedBy>danielgopal837@yahoo.ca</cp:lastModifiedBy>
  <cp:revision>99</cp:revision>
  <dcterms:created xsi:type="dcterms:W3CDTF">2017-09-11T15:09:47Z</dcterms:created>
  <dcterms:modified xsi:type="dcterms:W3CDTF">2017-10-29T17:11:53Z</dcterms:modified>
</cp:coreProperties>
</file>