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68" r:id="rId3"/>
    <p:sldId id="270" r:id="rId4"/>
    <p:sldId id="271" r:id="rId5"/>
    <p:sldId id="269" r:id="rId6"/>
    <p:sldId id="272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4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6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33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06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1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8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9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0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6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8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982FD45-C633-438A-AE2F-3F441F16BE2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4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982FD45-C633-438A-AE2F-3F441F16BE2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6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047" y="1830579"/>
            <a:ext cx="9144000" cy="2387600"/>
          </a:xfrm>
        </p:spPr>
        <p:txBody>
          <a:bodyPr>
            <a:normAutofit/>
          </a:bodyPr>
          <a:lstStyle/>
          <a:p>
            <a:r>
              <a:rPr lang="en-CA" sz="7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History of VGA Graphics</a:t>
            </a:r>
            <a:endParaRPr lang="en-US" sz="7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91938" y="6273225"/>
            <a:ext cx="3517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By: Daniel Gopal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9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</a:t>
            </a:r>
            <a:r>
              <a:rPr lang="en-CA" dirty="0" smtClean="0"/>
              <a:t>are</a:t>
            </a:r>
            <a:r>
              <a:rPr lang="en-CA" dirty="0" smtClean="0"/>
              <a:t> graphics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 graphics card is also known as a </a:t>
            </a:r>
            <a:r>
              <a:rPr lang="en-US" sz="1600" dirty="0" smtClean="0"/>
              <a:t>graphics processing unit (GPU), graphics adapter, or video card</a:t>
            </a:r>
          </a:p>
          <a:p>
            <a:r>
              <a:rPr lang="en-US" sz="1600" dirty="0" smtClean="0"/>
              <a:t>type </a:t>
            </a:r>
            <a:r>
              <a:rPr lang="en-US" sz="1600" dirty="0"/>
              <a:t>of display adapter or video card installed within most computing devices </a:t>
            </a:r>
            <a:endParaRPr lang="en-US" sz="1600" dirty="0" smtClean="0"/>
          </a:p>
          <a:p>
            <a:r>
              <a:rPr lang="en-US" sz="1600" dirty="0"/>
              <a:t>A printed circuit board that </a:t>
            </a:r>
            <a:r>
              <a:rPr lang="en-CA" sz="1600" dirty="0" smtClean="0"/>
              <a:t>enhances the video capabilities</a:t>
            </a:r>
            <a:endParaRPr lang="en-CA" sz="1600" dirty="0"/>
          </a:p>
          <a:p>
            <a:r>
              <a:rPr lang="en-US" sz="1600" dirty="0" smtClean="0"/>
              <a:t>to </a:t>
            </a:r>
            <a:r>
              <a:rPr lang="en-US" sz="1600" dirty="0"/>
              <a:t>display graphical data with high clarity, color, definition and overall </a:t>
            </a:r>
            <a:r>
              <a:rPr lang="en-US" sz="1600" dirty="0" smtClean="0"/>
              <a:t>appearance</a:t>
            </a:r>
          </a:p>
          <a:p>
            <a:r>
              <a:rPr lang="en-US" sz="1600" dirty="0" smtClean="0"/>
              <a:t>provides </a:t>
            </a:r>
            <a:r>
              <a:rPr lang="en-US" sz="1600" dirty="0"/>
              <a:t>high-quality visual display by processing and executing graphical data using advanced graphical techniques, features and functions.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09" y="4886805"/>
            <a:ext cx="2281382" cy="166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1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created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978" y="2634038"/>
            <a:ext cx="10554574" cy="4223962"/>
          </a:xfrm>
        </p:spPr>
        <p:txBody>
          <a:bodyPr>
            <a:normAutofit/>
          </a:bodyPr>
          <a:lstStyle/>
          <a:p>
            <a:r>
              <a:rPr lang="en-CA" dirty="0"/>
              <a:t>IBM monochrome display adapter</a:t>
            </a:r>
          </a:p>
          <a:p>
            <a:r>
              <a:rPr lang="en-CA" dirty="0"/>
              <a:t>Created in 1981 by IBM</a:t>
            </a:r>
          </a:p>
          <a:p>
            <a:r>
              <a:rPr lang="en-CA" dirty="0"/>
              <a:t>Made to replace a printer card Intel Model 8088</a:t>
            </a:r>
          </a:p>
          <a:p>
            <a:r>
              <a:rPr lang="en-CA" dirty="0"/>
              <a:t>Resolution 720 x 350</a:t>
            </a:r>
          </a:p>
          <a:p>
            <a:r>
              <a:rPr lang="en-CA" dirty="0"/>
              <a:t>Colors: 1</a:t>
            </a:r>
          </a:p>
          <a:p>
            <a:r>
              <a:rPr lang="en-CA" dirty="0"/>
              <a:t>Output 80x25 characters</a:t>
            </a:r>
          </a:p>
          <a:p>
            <a:r>
              <a:rPr lang="en-CA" dirty="0"/>
              <a:t>4kB of video memory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9B672C1-8093-4339-915D-3A58CD1B5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294" y="2123948"/>
            <a:ext cx="3566765" cy="19209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226" y="4842378"/>
            <a:ext cx="33909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4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3C3FF-20D4-495A-81B8-EDBC19B6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popularized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AD29F3-BFF1-4936-9C08-BA2032408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82505"/>
            <a:ext cx="10554574" cy="3636511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The term GPU was popularized by Nvidia in 1999</a:t>
            </a:r>
          </a:p>
          <a:p>
            <a:r>
              <a:rPr lang="en-CA" dirty="0"/>
              <a:t>who marketed the GeForce 256 as "the world's first GPU“ (</a:t>
            </a:r>
            <a:r>
              <a:rPr lang="en-CA" b="1" dirty="0"/>
              <a:t>Graphics</a:t>
            </a:r>
            <a:r>
              <a:rPr lang="en-CA" dirty="0"/>
              <a:t> Processing Unit)</a:t>
            </a:r>
          </a:p>
          <a:p>
            <a:r>
              <a:rPr lang="en-CA" dirty="0"/>
              <a:t>It was presented as a "single-chip processor with integrated transform, lighting, triangle setup/clipping, and rendering engines".</a:t>
            </a:r>
          </a:p>
          <a:p>
            <a:r>
              <a:rPr lang="en-CA" dirty="0"/>
              <a:t>Known as the first 3d graphics </a:t>
            </a:r>
            <a:r>
              <a:rPr lang="en-CA" dirty="0" smtClean="0"/>
              <a:t>card</a:t>
            </a:r>
          </a:p>
          <a:p>
            <a:r>
              <a:rPr lang="en-US" dirty="0"/>
              <a:t>Max </a:t>
            </a:r>
            <a:r>
              <a:rPr lang="en-US" dirty="0" smtClean="0"/>
              <a:t>Resolution = 2048 </a:t>
            </a:r>
            <a:r>
              <a:rPr lang="en-US" dirty="0"/>
              <a:t>x 1536</a:t>
            </a:r>
          </a:p>
          <a:p>
            <a:r>
              <a:rPr lang="en-US" dirty="0" smtClean="0"/>
              <a:t>offloading </a:t>
            </a:r>
            <a:r>
              <a:rPr lang="en-US" dirty="0"/>
              <a:t>host geometry calculations to a hardware transform and lighting (T&amp;L) engine, and adding hardware motion-compensation for MPEG-2 </a:t>
            </a:r>
            <a:r>
              <a:rPr lang="en-US" dirty="0" smtClean="0"/>
              <a:t>video</a:t>
            </a:r>
          </a:p>
          <a:p>
            <a:r>
              <a:rPr lang="en-CA" dirty="0"/>
              <a:t>A transition from 2d to the innovation of 3d</a:t>
            </a:r>
          </a:p>
          <a:p>
            <a:r>
              <a:rPr lang="en-US" dirty="0" smtClean="0"/>
              <a:t>quite </a:t>
            </a:r>
            <a:r>
              <a:rPr lang="en-US" dirty="0"/>
              <a:t>expensive </a:t>
            </a:r>
            <a:endParaRPr lang="en-CA" dirty="0"/>
          </a:p>
          <a:p>
            <a:r>
              <a:rPr lang="en-US" dirty="0"/>
              <a:t>played really old games &amp; programs</a:t>
            </a:r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20" y="161245"/>
            <a:ext cx="3891066" cy="2512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470" y="5056145"/>
            <a:ext cx="2066075" cy="152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3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it has innovated/evolved overtime?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graphics cards are usually marketed towards gamers</a:t>
            </a:r>
          </a:p>
          <a:p>
            <a:r>
              <a:rPr lang="en-CA" b="1" dirty="0"/>
              <a:t>With high end cards with 4K</a:t>
            </a:r>
            <a:r>
              <a:rPr lang="en-CA" dirty="0"/>
              <a:t> resolutions of exactly 3840 x 2160 pixels </a:t>
            </a:r>
          </a:p>
          <a:p>
            <a:r>
              <a:rPr lang="en-CA" dirty="0"/>
              <a:t>Lower priced cars with 1080p resolutions being 1920 x 1080 pixels</a:t>
            </a:r>
          </a:p>
          <a:p>
            <a:r>
              <a:rPr lang="en-CA" dirty="0" smtClean="0"/>
              <a:t>Resolutions </a:t>
            </a:r>
            <a:r>
              <a:rPr lang="en-CA" dirty="0"/>
              <a:t>became higher </a:t>
            </a:r>
          </a:p>
          <a:p>
            <a:r>
              <a:rPr lang="en-CA" dirty="0" smtClean="0"/>
              <a:t>Ram </a:t>
            </a:r>
            <a:r>
              <a:rPr lang="en-CA" dirty="0"/>
              <a:t>and core clocks increased </a:t>
            </a:r>
          </a:p>
          <a:p>
            <a:r>
              <a:rPr lang="en-CA" dirty="0" smtClean="0"/>
              <a:t>Became </a:t>
            </a:r>
            <a:r>
              <a:rPr lang="en-CA" dirty="0"/>
              <a:t>more cheaper and affordable for the specs </a:t>
            </a:r>
            <a:r>
              <a:rPr lang="en-CA" dirty="0" smtClean="0"/>
              <a:t>sold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055" y="4554393"/>
            <a:ext cx="3657600" cy="1924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705" y="2084855"/>
            <a:ext cx="2086266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1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 Citied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US" dirty="0"/>
              <a:t>IBM Monochrome Display Adapter. (</a:t>
            </a:r>
            <a:r>
              <a:rPr lang="en-US" dirty="0" err="1"/>
              <a:t>n.d.</a:t>
            </a:r>
            <a:r>
              <a:rPr lang="en-US" dirty="0"/>
              <a:t>). </a:t>
            </a:r>
            <a:r>
              <a:rPr lang="en-US"/>
              <a:t>Retrieved October 23, 2017, from https://ipfs.io/ipfs/QmXoypizjW3WknFiJnKLwHCnL72vedxjQkDDP1mXWo6uco/wiki/IBM_Monochrome_Display_Adapter.html</a:t>
            </a:r>
            <a:endParaRPr lang="en-US" smtClean="0"/>
          </a:p>
          <a:p>
            <a:r>
              <a:rPr lang="en-US" dirty="0" smtClean="0"/>
              <a:t>Tyson, J. (2001, March 16). How Graphics Cards Work. Retrieved October 23, 2017, from https://computer.howstuffworks.com/graphics-card.htm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98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D5BADCE-8C1B-44F9-AFE4-95D0BA1B97F0}"/>
              </a:ext>
            </a:extLst>
          </p:cNvPr>
          <p:cNvSpPr txBox="1"/>
          <p:nvPr/>
        </p:nvSpPr>
        <p:spPr>
          <a:xfrm>
            <a:off x="1315845" y="1706136"/>
            <a:ext cx="102479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600" dirty="0">
                <a:solidFill>
                  <a:srgbClr val="FFFF00"/>
                </a:solidFill>
                <a:latin typeface="Lucida Fax" panose="02060602050505020204" pitchFamily="18" charset="0"/>
              </a:rPr>
              <a:t>Thanks</a:t>
            </a:r>
          </a:p>
          <a:p>
            <a:r>
              <a:rPr lang="en-CA" sz="9600" dirty="0">
                <a:solidFill>
                  <a:srgbClr val="FFFF00"/>
                </a:solidFill>
                <a:latin typeface="Lucida Fax" panose="02060602050505020204" pitchFamily="18" charset="0"/>
              </a:rPr>
              <a:t>For Listening</a:t>
            </a:r>
          </a:p>
        </p:txBody>
      </p:sp>
    </p:spTree>
    <p:extLst>
      <p:ext uri="{BB962C8B-B14F-4D97-AF65-F5344CB8AC3E}">
        <p14:creationId xmlns:p14="http://schemas.microsoft.com/office/powerpoint/2010/main" val="4049451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419</TotalTime>
  <Words>217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Century Gothic</vt:lpstr>
      <vt:lpstr>Lucida Fax</vt:lpstr>
      <vt:lpstr>Wingdings 2</vt:lpstr>
      <vt:lpstr>Quotable</vt:lpstr>
      <vt:lpstr>History of VGA Graphics</vt:lpstr>
      <vt:lpstr>What are graphics cards</vt:lpstr>
      <vt:lpstr>Who created it?</vt:lpstr>
      <vt:lpstr>Who popularized it?</vt:lpstr>
      <vt:lpstr>What it has innovated/evolved overtime?</vt:lpstr>
      <vt:lpstr>Work Citied</vt:lpstr>
      <vt:lpstr>PowerPoint Presentation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Support Specialist</dc:title>
  <dc:creator>Gopal, Daniel</dc:creator>
  <cp:lastModifiedBy>Gopal, Daniel</cp:lastModifiedBy>
  <cp:revision>77</cp:revision>
  <dcterms:created xsi:type="dcterms:W3CDTF">2017-09-11T15:09:47Z</dcterms:created>
  <dcterms:modified xsi:type="dcterms:W3CDTF">2017-10-23T19:08:49Z</dcterms:modified>
</cp:coreProperties>
</file>