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09278D-A42A-4CE8-99FE-6B9E45D7297B}">
  <a:tblStyle styleId="{E309278D-A42A-4CE8-99FE-6B9E45D729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{E309278D-A42A-4CE8-99FE-6B9E45D7297B}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{E309278D-A42A-4CE8-99FE-6B9E45D7297B}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{E309278D-A42A-4CE8-99FE-6B9E45D7297B}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{E309278D-A42A-4CE8-99FE-6B9E45D7297B}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{E309278D-A42A-4CE8-99FE-6B9E45D7297B}</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{E309278D-A42A-4CE8-99FE-6B9E45D7297B}</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{E309278D-A42A-4CE8-99FE-6B9E45D7297B}</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{E309278D-A42A-4CE8-99FE-6B9E45D7297B}</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{E309278D-A42A-4CE8-99FE-6B9E45D7297B}</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{E309278D-A42A-4CE8-99FE-6B9E45D7297B}</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{E309278D-A42A-4CE8-99FE-6B9E45D7297B}</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{E309278D-A42A-4CE8-99FE-6B9E45D7297B}</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{E309278D-A42A-4CE8-99FE-6B9E45D7297B}</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{E309278D-A42A-4CE8-99FE-6B9E45D7297B}</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{E309278D-A42A-4CE8-99FE-6B9E45D7297B}</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{E309278D-A42A-4CE8-99FE-6B9E45D7297B}</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{E309278D-A42A-4CE8-99FE-6B9E45D7297B}</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{E309278D-A42A-4CE8-99FE-6B9E45D7297B}</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{E309278D-A42A-4CE8-99FE-6B9E45D7297B}</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{E309278D-A42A-4CE8-99FE-6B9E45D7297B}</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{E309278D-A42A-4CE8-99FE-6B9E45D7297B}</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{E309278D-A42A-4CE8-99FE-6B9E45D7297B}</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{E309278D-A42A-4CE8-99FE-6B9E45D7297B}</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{E309278D-A42A-4CE8-99FE-6B9E45D7297B}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{E309278D-A42A-4CE8-99FE-6B9E45D7297B}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