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03A388-FB75-4E0F-813C-98E5964A5028}">
  <a:tblStyle styleId="{A203A388-FB75-4E0F-813C-98E5964A50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{A203A388-FB75-4E0F-813C-98E5964A5028}</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{A203A388-FB75-4E0F-813C-98E5964A5028}</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{A203A388-FB75-4E0F-813C-98E5964A5028}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{A203A388-FB75-4E0F-813C-98E5964A5028}</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{A203A388-FB75-4E0F-813C-98E5964A5028}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