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22DC29-B92C-4845-B3A7-57081B597331}">
  <a:tblStyle styleId="{D122DC29-B92C-4845-B3A7-57081B5973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{D122DC29-B92C-4845-B3A7-57081B597331}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