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notesMasterIdLst>
    <p:notesMasterId r:id="rId14"/>
  </p:notesMasterIdLst>
  <p:sldIdLst>
    <p:sldId id="625" r:id="rId3"/>
    <p:sldId id="638" r:id="rId4"/>
    <p:sldId id="610" r:id="rId5"/>
    <p:sldId id="273" r:id="rId6"/>
    <p:sldId id="624" r:id="rId7"/>
    <p:sldId id="633" r:id="rId8"/>
    <p:sldId id="630" r:id="rId9"/>
    <p:sldId id="634" r:id="rId10"/>
    <p:sldId id="627" r:id="rId11"/>
    <p:sldId id="639" r:id="rId12"/>
    <p:sldId id="63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C" initials="BC" lastIdx="1" clrIdx="0">
    <p:extLst>
      <p:ext uri="{19B8F6BF-5375-455C-9EA6-DF929625EA0E}">
        <p15:presenceInfo xmlns:p15="http://schemas.microsoft.com/office/powerpoint/2012/main" userId="4431b4a1f4b35b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7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80374-432B-4306-A051-DDAE949C07C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324F-CC61-4A1C-A398-13A8123E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FFF06F-4AD9-4193-9CD0-98B71BB94447}"/>
              </a:ext>
            </a:extLst>
          </p:cNvPr>
          <p:cNvSpPr/>
          <p:nvPr userDrawn="1"/>
        </p:nvSpPr>
        <p:spPr>
          <a:xfrm>
            <a:off x="1" y="1014153"/>
            <a:ext cx="12192002" cy="58438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8969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07601B-38E7-4DA6-980A-97D376244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844523"/>
          </a:xfrm>
          <a:prstGeom prst="rect">
            <a:avLst/>
          </a:prstGeom>
        </p:spPr>
        <p:txBody>
          <a:bodyPr/>
          <a:lstStyle>
            <a:lvl1pPr algn="ctr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508-A2A1-4C83-8DA9-35B34F7B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10F52-3F8B-48E7-B12B-F019A5680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8F1A-65C2-46BB-843B-5B5A95E2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5D89-2890-49B2-8567-E14A622B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2C8C-8808-4E52-9D5F-1E78F6EF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2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EA11-F442-4137-AC1D-89B11277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C6-AC8B-4532-AE3F-387079E6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71A6-853A-4002-83F4-E902C43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19BB-6F28-49B4-89DE-F207AC94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B811-767D-4160-8F02-5E27E9F0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43111"/>
            <a:ext cx="102763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8075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57E8-83AF-400E-B9FF-463E52F2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7549-120F-4E57-BFAF-9FC4E280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8A41-41BE-43DD-AD91-72E9832A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671A-2FAD-4F76-B11F-55E41FD2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3311-3D81-4B27-8E69-CB7AE4CF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B742-0F27-4B75-946A-F1E3B1A8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BFDE-B8BB-49FA-8A86-840593270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C93D6-82D8-494B-B25E-A7B110E6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88F7D-11E6-4981-9C99-7282B58C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38BE-9595-4C41-B49B-4837E8BB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1B6F9-90FD-443D-9738-58FB5DB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26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637B-7B25-4747-9A8E-D3551331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6927-F5BD-4340-9B5A-41B753D5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3A3C-789D-4A46-8EE4-CE7D2C60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86FDF-F2C4-4537-B102-99DFEE9E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9DB02-C6C5-4276-B7D2-E688A5F50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5B137-9EA0-40EE-A800-F1B56824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3E27D-AA5B-4949-B50C-802830B5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54EB-013D-4D42-AFAF-4A1AB7C8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4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5C79-2D3F-47D0-87DB-E685707D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E9078-65A9-4FC3-8E53-12E875F1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F2F56-1C9F-4526-AD70-D78BC073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CD6E-DEEC-49F6-A5D0-A92AD9DF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9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FBF3B-AAED-4497-88F3-6C9E35A6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9B04A-0051-46F0-AC08-0BE58795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8BCC7-4E13-4004-A54A-2A37540B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3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FCB-2425-4DD7-A4DC-083938AF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CD63-C703-4848-86A1-B876283D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1397C-9531-492C-9CF8-DA5FC034D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E76C-276B-4800-9930-0218C3B3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71E4-BEDB-4C43-BE3E-B4DA8679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3B5E3-3A12-4282-A1E8-ECEA0C26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9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9299-27D7-4B4B-890F-B63993F1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6348B-D19A-4BAF-9AF0-FE15F395D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BB4A-B0AD-470C-A330-AF687868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D8BD-B098-46E6-AA79-E3B65AB1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1257-089E-40A7-8799-002A3289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2486-1CD8-436D-B7FC-31E69AD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86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454-C7F1-4E8E-B958-C8B0FEC6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2324-3CB9-404C-8C1A-5506BC97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C35A-C080-4AB6-82C4-9D3A6D50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8107-8807-43D0-B0B5-1C57CF69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0E97-3C13-491B-B7CB-6C1EC440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6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ECDFD-BDA6-4759-99CB-2E48B302C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70A5-5451-4946-99B5-3EA1C88C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5239-2955-41DF-A609-A80DEFC0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0A08-951D-429C-AD7A-6F4D3AC6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CDE2-F3BC-4771-BBD9-7B7AB911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3E562-54AD-4434-B0EB-471CA5CCD2D2}"/>
              </a:ext>
            </a:extLst>
          </p:cNvPr>
          <p:cNvSpPr/>
          <p:nvPr userDrawn="1"/>
        </p:nvSpPr>
        <p:spPr>
          <a:xfrm>
            <a:off x="-1590" y="990355"/>
            <a:ext cx="12192002" cy="5926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16C41-C16F-436D-9CE9-EEF5DEEF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7C63-F518-44E0-8CE3-F19EDD9E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0A87-E3D7-4B45-BA75-6B7D3C79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1541-A256-4FBD-BFB0-2085FCF11470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5195-77FE-4136-B78B-4BB812EC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F626-B191-4312-9C19-89F9542D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qlitestudio.pl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1357-942F-4D78-AF8B-120996E56FB5}"/>
              </a:ext>
            </a:extLst>
          </p:cNvPr>
          <p:cNvSpPr txBox="1"/>
          <p:nvPr/>
        </p:nvSpPr>
        <p:spPr>
          <a:xfrm>
            <a:off x="0" y="6366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Use SQLite Upsert in Python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670407B0-0134-4B77-B362-5FE9389DE5E1}"/>
              </a:ext>
            </a:extLst>
          </p:cNvPr>
          <p:cNvSpPr/>
          <p:nvPr/>
        </p:nvSpPr>
        <p:spPr>
          <a:xfrm>
            <a:off x="847941" y="5188231"/>
            <a:ext cx="2880080" cy="1606101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439AA2-C062-4924-A6D8-8E94D759608B}"/>
              </a:ext>
            </a:extLst>
          </p:cNvPr>
          <p:cNvSpPr/>
          <p:nvPr/>
        </p:nvSpPr>
        <p:spPr>
          <a:xfrm>
            <a:off x="1476279" y="4285804"/>
            <a:ext cx="1445706" cy="785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676507E-8E61-4080-B717-96FB4EF6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31" y="1198794"/>
            <a:ext cx="1419419" cy="14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ill-button-blue Clip Art">
            <a:extLst>
              <a:ext uri="{FF2B5EF4-FFF2-40B4-BE49-F238E27FC236}">
                <a16:creationId xmlns:a16="http://schemas.microsoft.com/office/drawing/2014/main" id="{1C0F251A-9A48-4687-8CD5-57E96F7B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36" y="2775201"/>
            <a:ext cx="2857500" cy="12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CDF418-A808-421B-A905-50A933723A92}"/>
              </a:ext>
            </a:extLst>
          </p:cNvPr>
          <p:cNvSpPr txBox="1"/>
          <p:nvPr/>
        </p:nvSpPr>
        <p:spPr>
          <a:xfrm>
            <a:off x="1107347" y="3022628"/>
            <a:ext cx="23612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Upsert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983D85-E24E-427E-9AFC-587C447D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27" y="5872026"/>
            <a:ext cx="1774870" cy="8406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E94349-1B40-436C-80EF-694475112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645" y="3200267"/>
            <a:ext cx="6989785" cy="35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7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8" y="1303889"/>
            <a:ext cx="11240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Data Maintenance?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Maintain the Data?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Traditional DML Statements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tools of the trade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Riveting demo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964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DC3BAB-1373-4333-97BB-131DD9BEA05B}"/>
              </a:ext>
            </a:extLst>
          </p:cNvPr>
          <p:cNvSpPr/>
          <p:nvPr/>
        </p:nvSpPr>
        <p:spPr>
          <a:xfrm>
            <a:off x="3364049" y="5703106"/>
            <a:ext cx="5013821" cy="914400"/>
          </a:xfrm>
          <a:prstGeom prst="rect">
            <a:avLst/>
          </a:prstGeom>
          <a:solidFill>
            <a:srgbClr val="7030A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37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1357-942F-4D78-AF8B-120996E56FB5}"/>
              </a:ext>
            </a:extLst>
          </p:cNvPr>
          <p:cNvSpPr txBox="1"/>
          <p:nvPr/>
        </p:nvSpPr>
        <p:spPr>
          <a:xfrm>
            <a:off x="57960" y="2914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Maintaining Data in SQLite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with Python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670407B0-0134-4B77-B362-5FE9389DE5E1}"/>
              </a:ext>
            </a:extLst>
          </p:cNvPr>
          <p:cNvSpPr/>
          <p:nvPr/>
        </p:nvSpPr>
        <p:spPr>
          <a:xfrm>
            <a:off x="548657" y="4290952"/>
            <a:ext cx="2880080" cy="106971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676507E-8E61-4080-B717-96FB4EF6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2" y="2588203"/>
            <a:ext cx="1819177" cy="18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A983D85-E24E-427E-9AFC-587C447D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40" y="4715005"/>
            <a:ext cx="1228080" cy="5816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2" descr="Pill-button-blue Clip Art">
            <a:extLst>
              <a:ext uri="{FF2B5EF4-FFF2-40B4-BE49-F238E27FC236}">
                <a16:creationId xmlns:a16="http://schemas.microsoft.com/office/drawing/2014/main" id="{BBF78510-E31F-4440-9F0D-BB277A334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92" y="1271268"/>
            <a:ext cx="3059597" cy="8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F94282-02DF-4F4B-9234-6727AB7CE6C5}"/>
              </a:ext>
            </a:extLst>
          </p:cNvPr>
          <p:cNvSpPr txBox="1"/>
          <p:nvPr/>
        </p:nvSpPr>
        <p:spPr>
          <a:xfrm>
            <a:off x="386367" y="1323088"/>
            <a:ext cx="30423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Insert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Pill shaped red button vector drawing">
            <a:extLst>
              <a:ext uri="{FF2B5EF4-FFF2-40B4-BE49-F238E27FC236}">
                <a16:creationId xmlns:a16="http://schemas.microsoft.com/office/drawing/2014/main" id="{DA54AAF9-1025-4392-8642-BD65FF14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0" y="3231584"/>
            <a:ext cx="3059597" cy="8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ll shaped cyan button vector illustration">
            <a:extLst>
              <a:ext uri="{FF2B5EF4-FFF2-40B4-BE49-F238E27FC236}">
                <a16:creationId xmlns:a16="http://schemas.microsoft.com/office/drawing/2014/main" id="{4E87958D-833B-459B-94B3-71EB01F5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92" y="2260925"/>
            <a:ext cx="3042370" cy="8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7F5333-D099-4F47-9A9E-CEB37A335E6A}"/>
              </a:ext>
            </a:extLst>
          </p:cNvPr>
          <p:cNvSpPr txBox="1"/>
          <p:nvPr/>
        </p:nvSpPr>
        <p:spPr>
          <a:xfrm>
            <a:off x="403591" y="2298992"/>
            <a:ext cx="30595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Update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D90E7-F031-4642-B8B0-EB9956B360CC}"/>
              </a:ext>
            </a:extLst>
          </p:cNvPr>
          <p:cNvSpPr txBox="1"/>
          <p:nvPr/>
        </p:nvSpPr>
        <p:spPr>
          <a:xfrm>
            <a:off x="458776" y="3307924"/>
            <a:ext cx="30595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Delete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0" name="Picture 2" descr="Pill-button-blue Clip Art">
            <a:extLst>
              <a:ext uri="{FF2B5EF4-FFF2-40B4-BE49-F238E27FC236}">
                <a16:creationId xmlns:a16="http://schemas.microsoft.com/office/drawing/2014/main" id="{5E24445D-0367-44F2-99B7-20E3B99C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38" y="762799"/>
            <a:ext cx="2483319" cy="8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E1B8D3-4315-4D75-BCF3-0A5AB86072B6}"/>
              </a:ext>
            </a:extLst>
          </p:cNvPr>
          <p:cNvSpPr txBox="1"/>
          <p:nvPr/>
        </p:nvSpPr>
        <p:spPr>
          <a:xfrm>
            <a:off x="8500719" y="834984"/>
            <a:ext cx="20909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Part 1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74328-DF34-49E4-A39F-6E7D251EE9D2}"/>
              </a:ext>
            </a:extLst>
          </p:cNvPr>
          <p:cNvSpPr/>
          <p:nvPr/>
        </p:nvSpPr>
        <p:spPr>
          <a:xfrm>
            <a:off x="458776" y="5798407"/>
            <a:ext cx="34093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</a:rPr>
              <a:t>Bryan Cafferky</a:t>
            </a:r>
          </a:p>
          <a:p>
            <a:r>
              <a:rPr lang="en-US" sz="2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AI Enabler</a:t>
            </a:r>
          </a:p>
        </p:txBody>
      </p:sp>
    </p:spTree>
    <p:extLst>
      <p:ext uri="{BB962C8B-B14F-4D97-AF65-F5344CB8AC3E}">
        <p14:creationId xmlns:p14="http://schemas.microsoft.com/office/powerpoint/2010/main" val="345804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8E6D83-487E-40C2-9938-C93B9275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69" y="445512"/>
            <a:ext cx="2990850" cy="476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B21F89-344E-485B-BF96-1C375AC0CB94}"/>
              </a:ext>
            </a:extLst>
          </p:cNvPr>
          <p:cNvSpPr txBox="1"/>
          <p:nvPr/>
        </p:nvSpPr>
        <p:spPr>
          <a:xfrm>
            <a:off x="3761353" y="549215"/>
            <a:ext cx="8430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Apache Spark Based Service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Comprehensive Resource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Beginner to Expert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 by Step Use Case 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3D58B-EAA6-4EAB-988A-A429ABD1B19C}"/>
              </a:ext>
            </a:extLst>
          </p:cNvPr>
          <p:cNvSpPr txBox="1"/>
          <p:nvPr/>
        </p:nvSpPr>
        <p:spPr>
          <a:xfrm>
            <a:off x="3705601" y="5989637"/>
            <a:ext cx="5421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Available on Amazon!</a:t>
            </a:r>
          </a:p>
        </p:txBody>
      </p:sp>
    </p:spTree>
    <p:extLst>
      <p:ext uri="{BB962C8B-B14F-4D97-AF65-F5344CB8AC3E}">
        <p14:creationId xmlns:p14="http://schemas.microsoft.com/office/powerpoint/2010/main" val="7861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8" y="1303889"/>
            <a:ext cx="11240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Data Maintenance?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Maintain the Data?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Traditional DML Statements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tools of the trade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Riveting demo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Where Are We Going?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16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Problem: Database Table Maintenance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75" y="102521"/>
            <a:ext cx="1533525" cy="7263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ED1A650-A8A8-4206-B0D0-30E911F7AC8E}"/>
              </a:ext>
            </a:extLst>
          </p:cNvPr>
          <p:cNvSpPr/>
          <p:nvPr/>
        </p:nvSpPr>
        <p:spPr>
          <a:xfrm>
            <a:off x="1786072" y="1552830"/>
            <a:ext cx="1732328" cy="1669409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Enterprise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Database</a:t>
            </a:r>
          </a:p>
          <a:p>
            <a:pPr algn="ctr"/>
            <a:r>
              <a:rPr lang="en-US" dirty="0"/>
              <a:t>(Data Source)</a:t>
            </a:r>
          </a:p>
        </p:txBody>
      </p: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1E3B2501-3B36-4724-B64E-4776F45E9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0537" y="1170897"/>
            <a:ext cx="2184699" cy="2184699"/>
          </a:xfrm>
          <a:prstGeom prst="rect">
            <a:avLst/>
          </a:prstGeom>
        </p:spPr>
      </p:pic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69042260-E2DD-48F9-A580-8690CFE49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1326" y="29718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FEA53A-FCFB-4813-8F48-04425DC36670}"/>
              </a:ext>
            </a:extLst>
          </p:cNvPr>
          <p:cNvSpPr txBox="1"/>
          <p:nvPr/>
        </p:nvSpPr>
        <p:spPr>
          <a:xfrm>
            <a:off x="5722789" y="388620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Flat File 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E1FDE481-3C18-443D-8958-1AEFDE0A34CD}"/>
              </a:ext>
            </a:extLst>
          </p:cNvPr>
          <p:cNvSpPr/>
          <p:nvPr/>
        </p:nvSpPr>
        <p:spPr>
          <a:xfrm>
            <a:off x="1304485" y="4320329"/>
            <a:ext cx="2695503" cy="2422709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7AFFA6-0E97-4C1C-810B-75C448896F9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652236" y="3222239"/>
            <a:ext cx="0" cy="19564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5950E-9E01-4BA9-BEC3-B045FFB35FAD}"/>
              </a:ext>
            </a:extLst>
          </p:cNvPr>
          <p:cNvCxnSpPr>
            <a:cxnSpLocks/>
            <a:stCxn id="11" idx="1"/>
            <a:endCxn id="20" idx="3"/>
          </p:cNvCxnSpPr>
          <p:nvPr/>
        </p:nvCxnSpPr>
        <p:spPr>
          <a:xfrm flipH="1">
            <a:off x="3140170" y="5445961"/>
            <a:ext cx="2207569" cy="307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9C4DA67-C3BF-495B-B9BC-78B9FEF9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60" y="6203511"/>
            <a:ext cx="940752" cy="4455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C43AEEA8-24BF-4E79-81B6-A7B503F16D21}"/>
              </a:ext>
            </a:extLst>
          </p:cNvPr>
          <p:cNvSpPr/>
          <p:nvPr/>
        </p:nvSpPr>
        <p:spPr>
          <a:xfrm>
            <a:off x="5347739" y="4656685"/>
            <a:ext cx="2541275" cy="1578552"/>
          </a:xfrm>
          <a:prstGeom prst="flowChartOnlineStorag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DB09A-1AAB-4FF2-9A23-B57DC34EFD9D}"/>
              </a:ext>
            </a:extLst>
          </p:cNvPr>
          <p:cNvSpPr txBox="1"/>
          <p:nvPr/>
        </p:nvSpPr>
        <p:spPr>
          <a:xfrm>
            <a:off x="1130293" y="3410415"/>
            <a:ext cx="17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>
                <a:solidFill>
                  <a:srgbClr val="FFFF00"/>
                </a:solidFill>
              </a:rPr>
              <a:t>Transactions</a:t>
            </a:r>
          </a:p>
        </p:txBody>
      </p:sp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8C2468EA-EDCC-4C32-98FD-B7CD1051D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64301" y="4988760"/>
            <a:ext cx="975869" cy="9758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E5EB9B-78ED-4E2D-A70B-4B9E299ECE24}"/>
              </a:ext>
            </a:extLst>
          </p:cNvPr>
          <p:cNvSpPr txBox="1"/>
          <p:nvPr/>
        </p:nvSpPr>
        <p:spPr>
          <a:xfrm>
            <a:off x="1754647" y="5819315"/>
            <a:ext cx="2048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>
                <a:solidFill>
                  <a:srgbClr val="FFFF00"/>
                </a:solidFill>
              </a:rPr>
              <a:t>Local Database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56E34B2B-EE0B-4B04-8B41-FA7B4C8E4E98}"/>
              </a:ext>
            </a:extLst>
          </p:cNvPr>
          <p:cNvSpPr/>
          <p:nvPr/>
        </p:nvSpPr>
        <p:spPr>
          <a:xfrm>
            <a:off x="127978" y="3967923"/>
            <a:ext cx="1176483" cy="54506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  <a:p>
            <a:pPr algn="ctr"/>
            <a:r>
              <a:rPr lang="en-US" b="1" dirty="0"/>
              <a:t>Table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F2AE8E89-C106-4297-8EF1-74D4FB8F89B8}"/>
              </a:ext>
            </a:extLst>
          </p:cNvPr>
          <p:cNvCxnSpPr>
            <a:cxnSpLocks/>
          </p:cNvCxnSpPr>
          <p:nvPr/>
        </p:nvCxnSpPr>
        <p:spPr>
          <a:xfrm>
            <a:off x="698013" y="4571845"/>
            <a:ext cx="1544256" cy="904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4" grpId="0" animBg="1"/>
      <p:bldP spid="11" grpId="0" animBg="1"/>
      <p:bldP spid="22" grpId="0"/>
      <p:bldP spid="30" grpId="0"/>
      <p:bldP spid="10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061" y="1559551"/>
            <a:ext cx="112407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constantly changing!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is High to Drop and Replace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Get Current and Reliable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Why Maintain the Data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00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747" y="1410202"/>
            <a:ext cx="81084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Insert Statement to Perform Adds.</a:t>
            </a:r>
          </a:p>
          <a:p>
            <a:pPr marL="285750" indent="-28575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Statement to Apply Changes.</a:t>
            </a:r>
          </a:p>
          <a:p>
            <a:pPr marL="285750" indent="-28575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Statement to Remove Rows.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Traditional DML </a:t>
            </a:r>
            <a:r>
              <a:rPr lang="en-US" sz="40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Statments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2" descr="Pill-button-blue Clip Art">
            <a:extLst>
              <a:ext uri="{FF2B5EF4-FFF2-40B4-BE49-F238E27FC236}">
                <a16:creationId xmlns:a16="http://schemas.microsoft.com/office/drawing/2014/main" id="{755115F6-4E92-4337-BF58-E5F0DBF39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748" y="1131284"/>
            <a:ext cx="3059597" cy="8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F0E1CD-CAAB-448B-A40C-4A54465B5D43}"/>
              </a:ext>
            </a:extLst>
          </p:cNvPr>
          <p:cNvSpPr txBox="1"/>
          <p:nvPr/>
        </p:nvSpPr>
        <p:spPr>
          <a:xfrm>
            <a:off x="8789195" y="1131284"/>
            <a:ext cx="25099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Insert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3" name="Picture 2" descr="Pill shaped red button vector drawing">
            <a:extLst>
              <a:ext uri="{FF2B5EF4-FFF2-40B4-BE49-F238E27FC236}">
                <a16:creationId xmlns:a16="http://schemas.microsoft.com/office/drawing/2014/main" id="{F2DBB4EF-AD2C-4F98-BDF2-CC4D2020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748" y="3619550"/>
            <a:ext cx="3059597" cy="8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ill shaped cyan button vector illustration">
            <a:extLst>
              <a:ext uri="{FF2B5EF4-FFF2-40B4-BE49-F238E27FC236}">
                <a16:creationId xmlns:a16="http://schemas.microsoft.com/office/drawing/2014/main" id="{5055908D-A024-474A-8D3F-F039761C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748" y="2423614"/>
            <a:ext cx="3076823" cy="8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F06BD7-2910-4BB8-8AEC-8C49A6B58455}"/>
              </a:ext>
            </a:extLst>
          </p:cNvPr>
          <p:cNvSpPr txBox="1"/>
          <p:nvPr/>
        </p:nvSpPr>
        <p:spPr>
          <a:xfrm>
            <a:off x="8750228" y="2454298"/>
            <a:ext cx="2587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Update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2F0D5-5577-4825-8536-9DA74A418AA9}"/>
              </a:ext>
            </a:extLst>
          </p:cNvPr>
          <p:cNvSpPr txBox="1"/>
          <p:nvPr/>
        </p:nvSpPr>
        <p:spPr>
          <a:xfrm>
            <a:off x="8505747" y="3675994"/>
            <a:ext cx="30595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Delete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Tools of the Trade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AD6D3-BD1B-4264-95E0-148D23300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73" y="1264771"/>
            <a:ext cx="10674261" cy="2703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818D59-9CEF-4317-86E9-DCAD15D30BA7}"/>
              </a:ext>
            </a:extLst>
          </p:cNvPr>
          <p:cNvSpPr txBox="1"/>
          <p:nvPr/>
        </p:nvSpPr>
        <p:spPr>
          <a:xfrm>
            <a:off x="2558642" y="4060797"/>
            <a:ext cx="4384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hlinkClick r:id="rId4"/>
              </a:rPr>
              <a:t>https://sqlitestudio.pl/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0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DC3BAB-1373-4333-97BB-131DD9BEA05B}"/>
              </a:ext>
            </a:extLst>
          </p:cNvPr>
          <p:cNvSpPr/>
          <p:nvPr/>
        </p:nvSpPr>
        <p:spPr>
          <a:xfrm>
            <a:off x="3456328" y="2716625"/>
            <a:ext cx="5013821" cy="914400"/>
          </a:xfrm>
          <a:prstGeom prst="rect">
            <a:avLst/>
          </a:prstGeom>
          <a:solidFill>
            <a:srgbClr val="7030A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395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14861</TotalTime>
  <Words>179</Words>
  <Application>Microsoft Office PowerPoint</Application>
  <PresentationFormat>Widescreen</PresentationFormat>
  <Paragraphs>62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Rounded MT Bold</vt:lpstr>
      <vt:lpstr>Calibri</vt:lpstr>
      <vt:lpstr>Calibri Light</vt:lpstr>
      <vt:lpstr>Wingdings</vt:lpstr>
      <vt:lpstr>Circuit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Bryan C</dc:creator>
  <cp:lastModifiedBy>Bryan C</cp:lastModifiedBy>
  <cp:revision>251</cp:revision>
  <dcterms:created xsi:type="dcterms:W3CDTF">2016-09-22T15:24:50Z</dcterms:created>
  <dcterms:modified xsi:type="dcterms:W3CDTF">2020-12-20T23:50:36Z</dcterms:modified>
</cp:coreProperties>
</file>