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76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8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81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01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33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558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36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42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90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95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73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00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63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40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2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73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71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C12E28-AAAD-47C0-9F1A-4CA7D56E3EE6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D331-FFE2-47E9-B988-ABEBD20061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373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93D8D-9E2F-72BB-59EB-B9E8B1CB3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Git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1A3857-576A-8A04-CFDD-9B728DB1B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Daniel Gutierrez</a:t>
            </a:r>
          </a:p>
        </p:txBody>
      </p:sp>
    </p:spTree>
    <p:extLst>
      <p:ext uri="{BB962C8B-B14F-4D97-AF65-F5344CB8AC3E}">
        <p14:creationId xmlns:p14="http://schemas.microsoft.com/office/powerpoint/2010/main" val="28192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37239-7078-AEB2-2FBA-E43295AC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3A84D-8241-6C4C-9871-65A8C174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Sistema de control de versiones</a:t>
            </a:r>
          </a:p>
          <a:p>
            <a:r>
              <a:rPr lang="es-MX" dirty="0"/>
              <a:t>Rastrea cambios en archivos</a:t>
            </a:r>
          </a:p>
          <a:p>
            <a:r>
              <a:rPr lang="es-MX" dirty="0"/>
              <a:t>Colaboración en proyectos de software</a:t>
            </a:r>
          </a:p>
          <a:p>
            <a:r>
              <a:rPr lang="es-MX" dirty="0"/>
              <a:t>Creado en 2005 por Linus </a:t>
            </a:r>
            <a:r>
              <a:rPr lang="es-MX" dirty="0" err="1"/>
              <a:t>Trovalds</a:t>
            </a:r>
            <a:endParaRPr lang="es-MX" dirty="0"/>
          </a:p>
          <a:p>
            <a:r>
              <a:rPr lang="es-MX" dirty="0"/>
              <a:t>Funciona mediante ramas</a:t>
            </a:r>
          </a:p>
          <a:p>
            <a:r>
              <a:rPr lang="es-MX" dirty="0"/>
              <a:t>No requiere internet</a:t>
            </a:r>
          </a:p>
        </p:txBody>
      </p:sp>
    </p:spTree>
    <p:extLst>
      <p:ext uri="{BB962C8B-B14F-4D97-AF65-F5344CB8AC3E}">
        <p14:creationId xmlns:p14="http://schemas.microsoft.com/office/powerpoint/2010/main" val="20840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2A90B-3110-06B9-56E6-71EBD261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57" y="505985"/>
            <a:ext cx="3375473" cy="1400530"/>
          </a:xfrm>
        </p:spPr>
        <p:txBody>
          <a:bodyPr/>
          <a:lstStyle/>
          <a:p>
            <a:r>
              <a:rPr lang="es-MX" dirty="0"/>
              <a:t>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1A968-0755-5BDB-6549-09143A4B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187779" cy="4195481"/>
          </a:xfrm>
        </p:spPr>
        <p:txBody>
          <a:bodyPr/>
          <a:lstStyle/>
          <a:p>
            <a:r>
              <a:rPr lang="es-MX" dirty="0"/>
              <a:t>Espacio de almacenamiento en un sistema de control de versiones como Git, es el lugar donde se almacenan los archivos y cambios del código</a:t>
            </a:r>
          </a:p>
          <a:p>
            <a:r>
              <a:rPr lang="es-MX" dirty="0"/>
              <a:t>GITHUB, GITLAB, BITBUCKET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40040C1-0FE0-42F0-0D6F-FED1163DC086}"/>
              </a:ext>
            </a:extLst>
          </p:cNvPr>
          <p:cNvSpPr txBox="1">
            <a:spLocks/>
          </p:cNvSpPr>
          <p:nvPr/>
        </p:nvSpPr>
        <p:spPr>
          <a:xfrm>
            <a:off x="7155402" y="605118"/>
            <a:ext cx="304783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Rama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685AD45-B9A7-7488-2E7F-686A2B5F697D}"/>
              </a:ext>
            </a:extLst>
          </p:cNvPr>
          <p:cNvSpPr txBox="1">
            <a:spLocks/>
          </p:cNvSpPr>
          <p:nvPr/>
        </p:nvSpPr>
        <p:spPr>
          <a:xfrm>
            <a:off x="6096000" y="2052918"/>
            <a:ext cx="418777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Rama o Branch es una línea de desarrollo independiente que permite trabajar en diferentes versiones de código de manera simultanea</a:t>
            </a:r>
          </a:p>
          <a:p>
            <a:r>
              <a:rPr lang="es-MX" dirty="0"/>
              <a:t>Rama maestra o principal</a:t>
            </a:r>
          </a:p>
          <a:p>
            <a:r>
              <a:rPr lang="es-MX" dirty="0"/>
              <a:t>Son una copia separada, los cambios hechos en las ramas no se juntan con las otras ramas hasta que se realiza el proceso llamado “</a:t>
            </a:r>
            <a:r>
              <a:rPr lang="es-MX" dirty="0" err="1"/>
              <a:t>merge</a:t>
            </a:r>
            <a:r>
              <a:rPr lang="es-MX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3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FD0D4-2611-4E1A-2BC7-C3667F3C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4D30C-02B3-041B-2CD8-9548BAEA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init</a:t>
            </a:r>
            <a:r>
              <a:rPr lang="es-MX" dirty="0"/>
              <a:t>: Inicia un nuevo repositorio de </a:t>
            </a:r>
            <a:r>
              <a:rPr lang="es-MX" dirty="0" err="1"/>
              <a:t>git</a:t>
            </a:r>
            <a:r>
              <a:rPr lang="es-MX" dirty="0"/>
              <a:t> en un directorio</a:t>
            </a:r>
          </a:p>
          <a:p>
            <a:r>
              <a:rPr lang="es-MX" dirty="0" err="1"/>
              <a:t>git</a:t>
            </a:r>
            <a:r>
              <a:rPr lang="es-MX" dirty="0"/>
              <a:t> clone: Clona un repositorio existente en una nueva carpeta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: Agrega uno o más archivos a el área de preparación de </a:t>
            </a:r>
            <a:r>
              <a:rPr lang="es-MX" dirty="0" err="1"/>
              <a:t>git</a:t>
            </a:r>
            <a:r>
              <a:rPr lang="es-MX" dirty="0"/>
              <a:t>, donde esperará la confirmación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: Crea un </a:t>
            </a:r>
            <a:r>
              <a:rPr lang="es-MX" dirty="0" err="1"/>
              <a:t>commit</a:t>
            </a:r>
            <a:r>
              <a:rPr lang="es-MX" dirty="0"/>
              <a:t> del estado actual del repositorio utilizando los cambios agregados en la preparación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push</a:t>
            </a:r>
            <a:r>
              <a:rPr lang="es-MX" dirty="0"/>
              <a:t>: </a:t>
            </a:r>
            <a:r>
              <a:rPr lang="es-MX" dirty="0" err="1"/>
              <a:t>Envia</a:t>
            </a:r>
            <a:r>
              <a:rPr lang="es-MX" dirty="0"/>
              <a:t> los cambios locales al repositorio remoto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pull</a:t>
            </a:r>
            <a:r>
              <a:rPr lang="es-MX" dirty="0"/>
              <a:t>: Obtiene y fusiona los cambios más recientes del </a:t>
            </a:r>
            <a:r>
              <a:rPr lang="es-MX" dirty="0" err="1"/>
              <a:t>repositiorio</a:t>
            </a:r>
            <a:r>
              <a:rPr lang="es-MX" dirty="0"/>
              <a:t> remoto en la rama local actual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branch</a:t>
            </a:r>
            <a:r>
              <a:rPr lang="es-MX" dirty="0"/>
              <a:t>: lista todas las ramas del repo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checkout</a:t>
            </a:r>
            <a:r>
              <a:rPr lang="es-MX" dirty="0"/>
              <a:t>: cambia a una rama o </a:t>
            </a:r>
            <a:r>
              <a:rPr lang="es-MX" dirty="0" err="1"/>
              <a:t>commit</a:t>
            </a:r>
            <a:r>
              <a:rPr lang="es-MX" dirty="0"/>
              <a:t> diferente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merge</a:t>
            </a:r>
            <a:r>
              <a:rPr lang="es-MX" dirty="0"/>
              <a:t>: Combina los cambios en dos ramas diferentes del repo</a:t>
            </a:r>
          </a:p>
          <a:p>
            <a:r>
              <a:rPr lang="es-MX" dirty="0" err="1"/>
              <a:t>git</a:t>
            </a:r>
            <a:r>
              <a:rPr lang="es-MX" dirty="0"/>
              <a:t> status: Muestra el estado del </a:t>
            </a:r>
            <a:r>
              <a:rPr lang="es-MX" dirty="0" err="1"/>
              <a:t>git</a:t>
            </a:r>
            <a:r>
              <a:rPr lang="es-MX" dirty="0"/>
              <a:t> y </a:t>
            </a:r>
            <a:r>
              <a:rPr lang="es-MX" dirty="0" err="1"/>
              <a:t>tamien</a:t>
            </a:r>
            <a:r>
              <a:rPr lang="es-MX" dirty="0"/>
              <a:t> los cambios pendientes y archivos no seguidos </a:t>
            </a:r>
          </a:p>
        </p:txBody>
      </p:sp>
    </p:spTree>
    <p:extLst>
      <p:ext uri="{BB962C8B-B14F-4D97-AF65-F5344CB8AC3E}">
        <p14:creationId xmlns:p14="http://schemas.microsoft.com/office/powerpoint/2010/main" val="403473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8882A-E963-814D-DCC3-6E0670C7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ignore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6A91F-7162-C9BC-9651-0A49D322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Ayuda a excluir ciertos archivos o carpetas del código</a:t>
            </a:r>
          </a:p>
          <a:p>
            <a:r>
              <a:rPr lang="es-MX" dirty="0"/>
              <a:t>Archivos de configuración, entornos virtuales, migraciones, caché, etc.</a:t>
            </a:r>
          </a:p>
          <a:p>
            <a:r>
              <a:rPr lang="es-MX" dirty="0"/>
              <a:t>Pasos para crearlo:</a:t>
            </a:r>
          </a:p>
          <a:p>
            <a:pPr lvl="1"/>
            <a:r>
              <a:rPr lang="es-MX" dirty="0"/>
              <a:t>Se crea un archivo en blanco </a:t>
            </a:r>
          </a:p>
          <a:p>
            <a:pPr lvl="1"/>
            <a:r>
              <a:rPr lang="es-MX" dirty="0"/>
              <a:t>Se agrega separados por una línea las carpetas o archivos que se desean excluir</a:t>
            </a:r>
          </a:p>
          <a:p>
            <a:pPr lvl="1"/>
            <a:r>
              <a:rPr lang="es-MX" dirty="0"/>
              <a:t>Se guarda el archivo en la raíz del proyecto de </a:t>
            </a:r>
            <a:r>
              <a:rPr lang="es-MX" dirty="0" err="1"/>
              <a:t>git</a:t>
            </a:r>
            <a:r>
              <a:rPr lang="es-MX" dirty="0"/>
              <a:t> con el nombre .</a:t>
            </a:r>
            <a:r>
              <a:rPr lang="es-MX" dirty="0" err="1"/>
              <a:t>gitignore</a:t>
            </a:r>
            <a:r>
              <a:rPr lang="es-MX" dirty="0"/>
              <a:t> (asegurarse de que no tenga otra extensión adicional)</a:t>
            </a:r>
          </a:p>
          <a:p>
            <a:pPr lvl="1"/>
            <a:r>
              <a:rPr lang="es-MX" dirty="0"/>
              <a:t>Se corre el siguiente comando: </a:t>
            </a:r>
          </a:p>
          <a:p>
            <a:pPr marL="914400" lvl="2" indent="0">
              <a:buNone/>
            </a:pPr>
            <a:r>
              <a:rPr lang="es-MX" dirty="0" err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highlight>
                  <a:srgbClr val="000000"/>
                </a:highlight>
              </a:rPr>
              <a:t>git</a:t>
            </a:r>
            <a:r>
              <a:rPr lang="es-MX" dirty="0">
                <a:ln>
                  <a:solidFill>
                    <a:schemeClr val="tx1"/>
                  </a:solidFill>
                </a:ln>
                <a:highlight>
                  <a:srgbClr val="000000"/>
                </a:highlight>
              </a:rPr>
              <a:t> </a:t>
            </a:r>
            <a:r>
              <a:rPr lang="es-MX" dirty="0" err="1">
                <a:ln>
                  <a:solidFill>
                    <a:schemeClr val="tx1"/>
                  </a:solidFill>
                </a:ln>
                <a:highlight>
                  <a:srgbClr val="000000"/>
                </a:highlight>
              </a:rPr>
              <a:t>add</a:t>
            </a:r>
            <a:r>
              <a:rPr lang="es-MX" dirty="0">
                <a:ln>
                  <a:solidFill>
                    <a:schemeClr val="tx1"/>
                  </a:solidFill>
                </a:ln>
                <a:highlight>
                  <a:srgbClr val="000000"/>
                </a:highlight>
              </a:rPr>
              <a:t> .</a:t>
            </a:r>
            <a:r>
              <a:rPr lang="es-MX" dirty="0" err="1">
                <a:ln>
                  <a:solidFill>
                    <a:schemeClr val="tx1"/>
                  </a:solidFill>
                </a:ln>
                <a:highlight>
                  <a:srgbClr val="000000"/>
                </a:highlight>
              </a:rPr>
              <a:t>gitignore</a:t>
            </a:r>
            <a:endParaRPr lang="es-MX" dirty="0">
              <a:ln>
                <a:solidFill>
                  <a:schemeClr val="tx1"/>
                </a:solidFill>
              </a:ln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23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BB31A-D047-5B55-A717-75BB20BD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Conección</a:t>
            </a:r>
            <a:r>
              <a:rPr lang="es-MX" dirty="0"/>
              <a:t> a </a:t>
            </a:r>
            <a:r>
              <a:rPr lang="es-MX" dirty="0" err="1"/>
              <a:t>Github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536B5-83F7-A8E1-D802-85ADE60B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https://docs.github.com/es/authentication/keeping-your-account-and-data-secure/creating-a-personal-access-token</a:t>
            </a:r>
          </a:p>
        </p:txBody>
      </p:sp>
    </p:spTree>
    <p:extLst>
      <p:ext uri="{BB962C8B-B14F-4D97-AF65-F5344CB8AC3E}">
        <p14:creationId xmlns:p14="http://schemas.microsoft.com/office/powerpoint/2010/main" val="535993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359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Git </vt:lpstr>
      <vt:lpstr>¿Qué es Git?</vt:lpstr>
      <vt:lpstr>Repositorio</vt:lpstr>
      <vt:lpstr>Comandos</vt:lpstr>
      <vt:lpstr>Git ignore</vt:lpstr>
      <vt:lpstr>Conección a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Daniel Alejandro Gutiérrez Hernández</dc:creator>
  <cp:lastModifiedBy>Daniel Alejandro Gutiérrez Hernández</cp:lastModifiedBy>
  <cp:revision>1</cp:revision>
  <dcterms:created xsi:type="dcterms:W3CDTF">2023-05-12T00:49:36Z</dcterms:created>
  <dcterms:modified xsi:type="dcterms:W3CDTF">2023-05-12T02:50:32Z</dcterms:modified>
</cp:coreProperties>
</file>