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62" r:id="rId8"/>
    <p:sldId id="264" r:id="rId9"/>
    <p:sldId id="265" r:id="rId10"/>
    <p:sldId id="266" r:id="rId11"/>
    <p:sldId id="268" r:id="rId12"/>
    <p:sldId id="267" r:id="rId13"/>
    <p:sldId id="263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2EBF9F-7B02-4D7D-B53F-29EFE390CCE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27C401-F070-4735-A87E-E6EA487B08C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Pruebas unitarias</a:t>
          </a:r>
          <a:endParaRPr lang="en-US"/>
        </a:p>
      </dgm:t>
    </dgm:pt>
    <dgm:pt modelId="{B15C8487-4F5B-4FCD-B2C9-9221BE4AA8BA}" type="parTrans" cxnId="{B6ED3710-07C0-4B99-A468-E852928E5EE2}">
      <dgm:prSet/>
      <dgm:spPr/>
      <dgm:t>
        <a:bodyPr/>
        <a:lstStyle/>
        <a:p>
          <a:endParaRPr lang="en-US"/>
        </a:p>
      </dgm:t>
    </dgm:pt>
    <dgm:pt modelId="{9B6C71E8-164B-4663-8C14-E2419A6DD4C3}" type="sibTrans" cxnId="{B6ED3710-07C0-4B99-A468-E852928E5EE2}">
      <dgm:prSet/>
      <dgm:spPr/>
      <dgm:t>
        <a:bodyPr/>
        <a:lstStyle/>
        <a:p>
          <a:endParaRPr lang="en-US"/>
        </a:p>
      </dgm:t>
    </dgm:pt>
    <dgm:pt modelId="{62A778F0-7515-4B3E-B576-0B6DACC1482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Pruebas de integración</a:t>
          </a:r>
          <a:endParaRPr lang="en-US" dirty="0"/>
        </a:p>
      </dgm:t>
    </dgm:pt>
    <dgm:pt modelId="{65023720-4396-49A4-ABEB-B8461ADE6820}" type="parTrans" cxnId="{C5442571-528B-40FC-AF8C-269EC84F5A85}">
      <dgm:prSet/>
      <dgm:spPr/>
      <dgm:t>
        <a:bodyPr/>
        <a:lstStyle/>
        <a:p>
          <a:endParaRPr lang="en-US"/>
        </a:p>
      </dgm:t>
    </dgm:pt>
    <dgm:pt modelId="{1447EE59-EDCE-4BEB-9233-11DCDA155AAE}" type="sibTrans" cxnId="{C5442571-528B-40FC-AF8C-269EC84F5A85}">
      <dgm:prSet/>
      <dgm:spPr/>
      <dgm:t>
        <a:bodyPr/>
        <a:lstStyle/>
        <a:p>
          <a:endParaRPr lang="en-US"/>
        </a:p>
      </dgm:t>
    </dgm:pt>
    <dgm:pt modelId="{411DCF64-E66A-4E84-AD94-4904E57244B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Pruebas funcionales (pruebas end-to-end)</a:t>
          </a:r>
          <a:endParaRPr lang="en-US"/>
        </a:p>
      </dgm:t>
    </dgm:pt>
    <dgm:pt modelId="{45EABCA2-7D22-4D06-AC84-297A030B8875}" type="parTrans" cxnId="{2351DA0A-3465-44F0-9730-24BD1C21F89F}">
      <dgm:prSet/>
      <dgm:spPr/>
      <dgm:t>
        <a:bodyPr/>
        <a:lstStyle/>
        <a:p>
          <a:endParaRPr lang="en-US"/>
        </a:p>
      </dgm:t>
    </dgm:pt>
    <dgm:pt modelId="{9FF4B70E-5B85-4414-8CA6-F64EFA429A1C}" type="sibTrans" cxnId="{2351DA0A-3465-44F0-9730-24BD1C21F89F}">
      <dgm:prSet/>
      <dgm:spPr/>
      <dgm:t>
        <a:bodyPr/>
        <a:lstStyle/>
        <a:p>
          <a:endParaRPr lang="en-US"/>
        </a:p>
      </dgm:t>
    </dgm:pt>
    <dgm:pt modelId="{F8E6C880-E677-42B4-AB52-4853E9DB8219}" type="pres">
      <dgm:prSet presAssocID="{912EBF9F-7B02-4D7D-B53F-29EFE390CCE6}" presName="root" presStyleCnt="0">
        <dgm:presLayoutVars>
          <dgm:dir/>
          <dgm:resizeHandles val="exact"/>
        </dgm:presLayoutVars>
      </dgm:prSet>
      <dgm:spPr/>
    </dgm:pt>
    <dgm:pt modelId="{31CE65DD-4450-41A3-A71D-06246AEDDEC1}" type="pres">
      <dgm:prSet presAssocID="{D727C401-F070-4735-A87E-E6EA487B08CF}" presName="compNode" presStyleCnt="0"/>
      <dgm:spPr/>
    </dgm:pt>
    <dgm:pt modelId="{090DEF5F-BFA7-49E4-A549-4227CDF5529E}" type="pres">
      <dgm:prSet presAssocID="{D727C401-F070-4735-A87E-E6EA487B08CF}" presName="bgRect" presStyleLbl="bgShp" presStyleIdx="0" presStyleCnt="3"/>
      <dgm:spPr/>
    </dgm:pt>
    <dgm:pt modelId="{D03450D4-07CC-49E4-8A06-87F08E7B4D25}" type="pres">
      <dgm:prSet presAssocID="{D727C401-F070-4735-A87E-E6EA487B08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C9C07AD-609C-4328-883C-72FE472A87BA}" type="pres">
      <dgm:prSet presAssocID="{D727C401-F070-4735-A87E-E6EA487B08CF}" presName="spaceRect" presStyleCnt="0"/>
      <dgm:spPr/>
    </dgm:pt>
    <dgm:pt modelId="{3B2EBD07-00D9-4CA2-B2EC-647267451FCB}" type="pres">
      <dgm:prSet presAssocID="{D727C401-F070-4735-A87E-E6EA487B08CF}" presName="parTx" presStyleLbl="revTx" presStyleIdx="0" presStyleCnt="3">
        <dgm:presLayoutVars>
          <dgm:chMax val="0"/>
          <dgm:chPref val="0"/>
        </dgm:presLayoutVars>
      </dgm:prSet>
      <dgm:spPr/>
    </dgm:pt>
    <dgm:pt modelId="{F9227F42-BB74-4F7F-905D-BB80AA614333}" type="pres">
      <dgm:prSet presAssocID="{9B6C71E8-164B-4663-8C14-E2419A6DD4C3}" presName="sibTrans" presStyleCnt="0"/>
      <dgm:spPr/>
    </dgm:pt>
    <dgm:pt modelId="{1E4D4F6B-5E68-4FA6-9269-432FC42AEBDD}" type="pres">
      <dgm:prSet presAssocID="{62A778F0-7515-4B3E-B576-0B6DACC14823}" presName="compNode" presStyleCnt="0"/>
      <dgm:spPr/>
    </dgm:pt>
    <dgm:pt modelId="{673B8F6E-3E57-4D2F-B3E3-19E285445A27}" type="pres">
      <dgm:prSet presAssocID="{62A778F0-7515-4B3E-B576-0B6DACC14823}" presName="bgRect" presStyleLbl="bgShp" presStyleIdx="1" presStyleCnt="3"/>
      <dgm:spPr/>
    </dgm:pt>
    <dgm:pt modelId="{6B90BC05-6158-4382-98F3-76132709F0B8}" type="pres">
      <dgm:prSet presAssocID="{62A778F0-7515-4B3E-B576-0B6DACC148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F3DA7D9-71E5-46BE-BFCE-56A2688BE8E9}" type="pres">
      <dgm:prSet presAssocID="{62A778F0-7515-4B3E-B576-0B6DACC14823}" presName="spaceRect" presStyleCnt="0"/>
      <dgm:spPr/>
    </dgm:pt>
    <dgm:pt modelId="{DA3BC2CB-596C-42DB-A907-BC42A34EF87D}" type="pres">
      <dgm:prSet presAssocID="{62A778F0-7515-4B3E-B576-0B6DACC14823}" presName="parTx" presStyleLbl="revTx" presStyleIdx="1" presStyleCnt="3">
        <dgm:presLayoutVars>
          <dgm:chMax val="0"/>
          <dgm:chPref val="0"/>
        </dgm:presLayoutVars>
      </dgm:prSet>
      <dgm:spPr/>
    </dgm:pt>
    <dgm:pt modelId="{B0254A41-D696-4050-BA5D-CF86A0F717CE}" type="pres">
      <dgm:prSet presAssocID="{1447EE59-EDCE-4BEB-9233-11DCDA155AAE}" presName="sibTrans" presStyleCnt="0"/>
      <dgm:spPr/>
    </dgm:pt>
    <dgm:pt modelId="{F0DDEBD3-2C8D-43C3-8F35-EAC8134947BC}" type="pres">
      <dgm:prSet presAssocID="{411DCF64-E66A-4E84-AD94-4904E57244BD}" presName="compNode" presStyleCnt="0"/>
      <dgm:spPr/>
    </dgm:pt>
    <dgm:pt modelId="{D9469567-D767-498B-B407-83C40150F52F}" type="pres">
      <dgm:prSet presAssocID="{411DCF64-E66A-4E84-AD94-4904E57244BD}" presName="bgRect" presStyleLbl="bgShp" presStyleIdx="2" presStyleCnt="3"/>
      <dgm:spPr/>
    </dgm:pt>
    <dgm:pt modelId="{02DB08ED-5A99-4F8F-BC93-C48136036C46}" type="pres">
      <dgm:prSet presAssocID="{411DCF64-E66A-4E84-AD94-4904E57244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6CC52815-B935-45DA-B472-12B100A29D9F}" type="pres">
      <dgm:prSet presAssocID="{411DCF64-E66A-4E84-AD94-4904E57244BD}" presName="spaceRect" presStyleCnt="0"/>
      <dgm:spPr/>
    </dgm:pt>
    <dgm:pt modelId="{2534B968-2B0B-4660-9EB1-383A462D6551}" type="pres">
      <dgm:prSet presAssocID="{411DCF64-E66A-4E84-AD94-4904E57244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DF5205-589D-4F46-9260-DB011EBB9AC6}" type="presOf" srcId="{411DCF64-E66A-4E84-AD94-4904E57244BD}" destId="{2534B968-2B0B-4660-9EB1-383A462D6551}" srcOrd="0" destOrd="0" presId="urn:microsoft.com/office/officeart/2018/2/layout/IconVerticalSolidList"/>
    <dgm:cxn modelId="{2351DA0A-3465-44F0-9730-24BD1C21F89F}" srcId="{912EBF9F-7B02-4D7D-B53F-29EFE390CCE6}" destId="{411DCF64-E66A-4E84-AD94-4904E57244BD}" srcOrd="2" destOrd="0" parTransId="{45EABCA2-7D22-4D06-AC84-297A030B8875}" sibTransId="{9FF4B70E-5B85-4414-8CA6-F64EFA429A1C}"/>
    <dgm:cxn modelId="{B6ED3710-07C0-4B99-A468-E852928E5EE2}" srcId="{912EBF9F-7B02-4D7D-B53F-29EFE390CCE6}" destId="{D727C401-F070-4735-A87E-E6EA487B08CF}" srcOrd="0" destOrd="0" parTransId="{B15C8487-4F5B-4FCD-B2C9-9221BE4AA8BA}" sibTransId="{9B6C71E8-164B-4663-8C14-E2419A6DD4C3}"/>
    <dgm:cxn modelId="{9A01D11D-AAE3-4A67-8943-F7A10908922D}" type="presOf" srcId="{912EBF9F-7B02-4D7D-B53F-29EFE390CCE6}" destId="{F8E6C880-E677-42B4-AB52-4853E9DB8219}" srcOrd="0" destOrd="0" presId="urn:microsoft.com/office/officeart/2018/2/layout/IconVerticalSolidList"/>
    <dgm:cxn modelId="{C5442571-528B-40FC-AF8C-269EC84F5A85}" srcId="{912EBF9F-7B02-4D7D-B53F-29EFE390CCE6}" destId="{62A778F0-7515-4B3E-B576-0B6DACC14823}" srcOrd="1" destOrd="0" parTransId="{65023720-4396-49A4-ABEB-B8461ADE6820}" sibTransId="{1447EE59-EDCE-4BEB-9233-11DCDA155AAE}"/>
    <dgm:cxn modelId="{E1B47C87-D490-4EAA-B5DA-91EE7A55EA6F}" type="presOf" srcId="{62A778F0-7515-4B3E-B576-0B6DACC14823}" destId="{DA3BC2CB-596C-42DB-A907-BC42A34EF87D}" srcOrd="0" destOrd="0" presId="urn:microsoft.com/office/officeart/2018/2/layout/IconVerticalSolidList"/>
    <dgm:cxn modelId="{BC3B44C2-D1E7-4F05-BA29-D19B01BAB8DF}" type="presOf" srcId="{D727C401-F070-4735-A87E-E6EA487B08CF}" destId="{3B2EBD07-00D9-4CA2-B2EC-647267451FCB}" srcOrd="0" destOrd="0" presId="urn:microsoft.com/office/officeart/2018/2/layout/IconVerticalSolidList"/>
    <dgm:cxn modelId="{B8934925-CCBB-40B2-B517-77453956DFEA}" type="presParOf" srcId="{F8E6C880-E677-42B4-AB52-4853E9DB8219}" destId="{31CE65DD-4450-41A3-A71D-06246AEDDEC1}" srcOrd="0" destOrd="0" presId="urn:microsoft.com/office/officeart/2018/2/layout/IconVerticalSolidList"/>
    <dgm:cxn modelId="{03A16463-425C-4B1F-9D33-C97D4CA1FE92}" type="presParOf" srcId="{31CE65DD-4450-41A3-A71D-06246AEDDEC1}" destId="{090DEF5F-BFA7-49E4-A549-4227CDF5529E}" srcOrd="0" destOrd="0" presId="urn:microsoft.com/office/officeart/2018/2/layout/IconVerticalSolidList"/>
    <dgm:cxn modelId="{4F6C49F8-83AA-46FB-B320-7711B4FF097A}" type="presParOf" srcId="{31CE65DD-4450-41A3-A71D-06246AEDDEC1}" destId="{D03450D4-07CC-49E4-8A06-87F08E7B4D25}" srcOrd="1" destOrd="0" presId="urn:microsoft.com/office/officeart/2018/2/layout/IconVerticalSolidList"/>
    <dgm:cxn modelId="{26D77AC0-7B1D-4F0D-AC9A-74CC3879B08F}" type="presParOf" srcId="{31CE65DD-4450-41A3-A71D-06246AEDDEC1}" destId="{6C9C07AD-609C-4328-883C-72FE472A87BA}" srcOrd="2" destOrd="0" presId="urn:microsoft.com/office/officeart/2018/2/layout/IconVerticalSolidList"/>
    <dgm:cxn modelId="{241C83BC-7732-4A0D-96DC-BA3DEC309D08}" type="presParOf" srcId="{31CE65DD-4450-41A3-A71D-06246AEDDEC1}" destId="{3B2EBD07-00D9-4CA2-B2EC-647267451FCB}" srcOrd="3" destOrd="0" presId="urn:microsoft.com/office/officeart/2018/2/layout/IconVerticalSolidList"/>
    <dgm:cxn modelId="{9B51181D-E4DA-44E6-8524-52CE61CC693F}" type="presParOf" srcId="{F8E6C880-E677-42B4-AB52-4853E9DB8219}" destId="{F9227F42-BB74-4F7F-905D-BB80AA614333}" srcOrd="1" destOrd="0" presId="urn:microsoft.com/office/officeart/2018/2/layout/IconVerticalSolidList"/>
    <dgm:cxn modelId="{A2333AD8-C2F8-4D65-B4FF-0B7559CE3EF8}" type="presParOf" srcId="{F8E6C880-E677-42B4-AB52-4853E9DB8219}" destId="{1E4D4F6B-5E68-4FA6-9269-432FC42AEBDD}" srcOrd="2" destOrd="0" presId="urn:microsoft.com/office/officeart/2018/2/layout/IconVerticalSolidList"/>
    <dgm:cxn modelId="{AAC3877C-8814-4D9C-BCFC-9F19C0190AA4}" type="presParOf" srcId="{1E4D4F6B-5E68-4FA6-9269-432FC42AEBDD}" destId="{673B8F6E-3E57-4D2F-B3E3-19E285445A27}" srcOrd="0" destOrd="0" presId="urn:microsoft.com/office/officeart/2018/2/layout/IconVerticalSolidList"/>
    <dgm:cxn modelId="{70DE9236-10EF-41C6-BEAD-7034701885DE}" type="presParOf" srcId="{1E4D4F6B-5E68-4FA6-9269-432FC42AEBDD}" destId="{6B90BC05-6158-4382-98F3-76132709F0B8}" srcOrd="1" destOrd="0" presId="urn:microsoft.com/office/officeart/2018/2/layout/IconVerticalSolidList"/>
    <dgm:cxn modelId="{3F40B073-94AE-4FA1-912F-05612EAEB79B}" type="presParOf" srcId="{1E4D4F6B-5E68-4FA6-9269-432FC42AEBDD}" destId="{5F3DA7D9-71E5-46BE-BFCE-56A2688BE8E9}" srcOrd="2" destOrd="0" presId="urn:microsoft.com/office/officeart/2018/2/layout/IconVerticalSolidList"/>
    <dgm:cxn modelId="{5B7DA4AD-DC9A-4E86-8ABA-F1540AB50315}" type="presParOf" srcId="{1E4D4F6B-5E68-4FA6-9269-432FC42AEBDD}" destId="{DA3BC2CB-596C-42DB-A907-BC42A34EF87D}" srcOrd="3" destOrd="0" presId="urn:microsoft.com/office/officeart/2018/2/layout/IconVerticalSolidList"/>
    <dgm:cxn modelId="{80C7F4A3-50A3-4C8F-B4EC-2F628F47DEEF}" type="presParOf" srcId="{F8E6C880-E677-42B4-AB52-4853E9DB8219}" destId="{B0254A41-D696-4050-BA5D-CF86A0F717CE}" srcOrd="3" destOrd="0" presId="urn:microsoft.com/office/officeart/2018/2/layout/IconVerticalSolidList"/>
    <dgm:cxn modelId="{90B2651D-7D2A-48F1-9128-628598042AF3}" type="presParOf" srcId="{F8E6C880-E677-42B4-AB52-4853E9DB8219}" destId="{F0DDEBD3-2C8D-43C3-8F35-EAC8134947BC}" srcOrd="4" destOrd="0" presId="urn:microsoft.com/office/officeart/2018/2/layout/IconVerticalSolidList"/>
    <dgm:cxn modelId="{8335EA45-54C3-4C87-ABF0-F2592C5D7A38}" type="presParOf" srcId="{F0DDEBD3-2C8D-43C3-8F35-EAC8134947BC}" destId="{D9469567-D767-498B-B407-83C40150F52F}" srcOrd="0" destOrd="0" presId="urn:microsoft.com/office/officeart/2018/2/layout/IconVerticalSolidList"/>
    <dgm:cxn modelId="{BD72A031-E112-4483-B7C8-968E1AB551A2}" type="presParOf" srcId="{F0DDEBD3-2C8D-43C3-8F35-EAC8134947BC}" destId="{02DB08ED-5A99-4F8F-BC93-C48136036C46}" srcOrd="1" destOrd="0" presId="urn:microsoft.com/office/officeart/2018/2/layout/IconVerticalSolidList"/>
    <dgm:cxn modelId="{D6717A5C-B6B3-4FA6-B3E0-77871C87D8D5}" type="presParOf" srcId="{F0DDEBD3-2C8D-43C3-8F35-EAC8134947BC}" destId="{6CC52815-B935-45DA-B472-12B100A29D9F}" srcOrd="2" destOrd="0" presId="urn:microsoft.com/office/officeart/2018/2/layout/IconVerticalSolidList"/>
    <dgm:cxn modelId="{BB90EFEC-5474-4735-8091-E0F671EB9DCC}" type="presParOf" srcId="{F0DDEBD3-2C8D-43C3-8F35-EAC8134947BC}" destId="{2534B968-2B0B-4660-9EB1-383A462D65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73E22-A0C6-4142-AF2D-B4C022D3E93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DE811-4324-4815-9785-6F8489B2BA8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Las pruebas unitarias se centran en verificar el correcto funcionamiento de unidades individuales de código, como funciones, métodos o clases, de forma aislada. </a:t>
          </a:r>
          <a:endParaRPr lang="en-US"/>
        </a:p>
      </dgm:t>
    </dgm:pt>
    <dgm:pt modelId="{3FBF6938-F69D-4434-9298-553D229A9FA2}" type="parTrans" cxnId="{D103FC89-6460-4A92-BCD6-41649241CB56}">
      <dgm:prSet/>
      <dgm:spPr/>
      <dgm:t>
        <a:bodyPr/>
        <a:lstStyle/>
        <a:p>
          <a:endParaRPr lang="en-US"/>
        </a:p>
      </dgm:t>
    </dgm:pt>
    <dgm:pt modelId="{F416B9D0-9FED-41BF-80A7-683E1D0452DB}" type="sibTrans" cxnId="{D103FC89-6460-4A92-BCD6-41649241CB56}">
      <dgm:prSet/>
      <dgm:spPr/>
      <dgm:t>
        <a:bodyPr/>
        <a:lstStyle/>
        <a:p>
          <a:endParaRPr lang="en-US"/>
        </a:p>
      </dgm:t>
    </dgm:pt>
    <dgm:pt modelId="{4E7080AF-6E4F-4FD6-9070-89E76FF9BCF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i="0"/>
            <a:t>Estas pruebas se realizan para comprobar que cada unidad de código funciona según lo esperado y cumple con los requisitos establecidos. </a:t>
          </a:r>
          <a:endParaRPr lang="en-US"/>
        </a:p>
      </dgm:t>
    </dgm:pt>
    <dgm:pt modelId="{4B12D706-6538-437A-996B-7EB7D1F8C367}" type="parTrans" cxnId="{5273BAE9-A4B9-4B6E-B1D9-94D21A7A9544}">
      <dgm:prSet/>
      <dgm:spPr/>
      <dgm:t>
        <a:bodyPr/>
        <a:lstStyle/>
        <a:p>
          <a:endParaRPr lang="en-US"/>
        </a:p>
      </dgm:t>
    </dgm:pt>
    <dgm:pt modelId="{F43801B1-FEAD-4C26-A3F2-D979F5559290}" type="sibTrans" cxnId="{5273BAE9-A4B9-4B6E-B1D9-94D21A7A9544}">
      <dgm:prSet/>
      <dgm:spPr/>
      <dgm:t>
        <a:bodyPr/>
        <a:lstStyle/>
        <a:p>
          <a:endParaRPr lang="en-US"/>
        </a:p>
      </dgm:t>
    </dgm:pt>
    <dgm:pt modelId="{4AD1DEF7-9ADC-4431-9146-E234F451D8D3}" type="pres">
      <dgm:prSet presAssocID="{C8373E22-A0C6-4142-AF2D-B4C022D3E931}" presName="root" presStyleCnt="0">
        <dgm:presLayoutVars>
          <dgm:dir/>
          <dgm:resizeHandles val="exact"/>
        </dgm:presLayoutVars>
      </dgm:prSet>
      <dgm:spPr/>
    </dgm:pt>
    <dgm:pt modelId="{0077D29A-A302-47E7-B4F1-1D0AC5FAD238}" type="pres">
      <dgm:prSet presAssocID="{B15DE811-4324-4815-9785-6F8489B2BA86}" presName="compNode" presStyleCnt="0"/>
      <dgm:spPr/>
    </dgm:pt>
    <dgm:pt modelId="{20388CB0-3E60-4D6D-B6B0-797E8B5B9821}" type="pres">
      <dgm:prSet presAssocID="{B15DE811-4324-4815-9785-6F8489B2BA86}" presName="bgRect" presStyleLbl="bgShp" presStyleIdx="0" presStyleCnt="2"/>
      <dgm:spPr/>
    </dgm:pt>
    <dgm:pt modelId="{FFD58017-B515-4B08-9E45-683AD8CE4AAB}" type="pres">
      <dgm:prSet presAssocID="{B15DE811-4324-4815-9785-6F8489B2BA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15CD98F-FD84-4B59-B1DD-C2227F219D35}" type="pres">
      <dgm:prSet presAssocID="{B15DE811-4324-4815-9785-6F8489B2BA86}" presName="spaceRect" presStyleCnt="0"/>
      <dgm:spPr/>
    </dgm:pt>
    <dgm:pt modelId="{2FEB0066-48B5-48EA-BE72-D5A6D672F9D9}" type="pres">
      <dgm:prSet presAssocID="{B15DE811-4324-4815-9785-6F8489B2BA86}" presName="parTx" presStyleLbl="revTx" presStyleIdx="0" presStyleCnt="2">
        <dgm:presLayoutVars>
          <dgm:chMax val="0"/>
          <dgm:chPref val="0"/>
        </dgm:presLayoutVars>
      </dgm:prSet>
      <dgm:spPr/>
    </dgm:pt>
    <dgm:pt modelId="{D8C4439D-6731-4038-96A2-5F241849DBB8}" type="pres">
      <dgm:prSet presAssocID="{F416B9D0-9FED-41BF-80A7-683E1D0452DB}" presName="sibTrans" presStyleCnt="0"/>
      <dgm:spPr/>
    </dgm:pt>
    <dgm:pt modelId="{88345871-0526-499D-AB53-067BC8C59B32}" type="pres">
      <dgm:prSet presAssocID="{4E7080AF-6E4F-4FD6-9070-89E76FF9BCF6}" presName="compNode" presStyleCnt="0"/>
      <dgm:spPr/>
    </dgm:pt>
    <dgm:pt modelId="{77E991EC-33DB-4587-A5E4-9714A9A1E9C9}" type="pres">
      <dgm:prSet presAssocID="{4E7080AF-6E4F-4FD6-9070-89E76FF9BCF6}" presName="bgRect" presStyleLbl="bgShp" presStyleIdx="1" presStyleCnt="2"/>
      <dgm:spPr/>
    </dgm:pt>
    <dgm:pt modelId="{0C6D1196-8F02-4395-8BA1-219BD245DBC9}" type="pres">
      <dgm:prSet presAssocID="{4E7080AF-6E4F-4FD6-9070-89E76FF9BC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C6466010-5828-4DF4-BB9F-69FA2FED7093}" type="pres">
      <dgm:prSet presAssocID="{4E7080AF-6E4F-4FD6-9070-89E76FF9BCF6}" presName="spaceRect" presStyleCnt="0"/>
      <dgm:spPr/>
    </dgm:pt>
    <dgm:pt modelId="{EA0D5E42-324C-4FA8-A238-A030E0CFB0CA}" type="pres">
      <dgm:prSet presAssocID="{4E7080AF-6E4F-4FD6-9070-89E76FF9BCF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B6D105-EF94-4586-A8C8-87FEE7C36530}" type="presOf" srcId="{B15DE811-4324-4815-9785-6F8489B2BA86}" destId="{2FEB0066-48B5-48EA-BE72-D5A6D672F9D9}" srcOrd="0" destOrd="0" presId="urn:microsoft.com/office/officeart/2018/2/layout/IconVerticalSolidList"/>
    <dgm:cxn modelId="{91CEAA16-DB9F-4772-B1AE-5FA9C01ABA46}" type="presOf" srcId="{C8373E22-A0C6-4142-AF2D-B4C022D3E931}" destId="{4AD1DEF7-9ADC-4431-9146-E234F451D8D3}" srcOrd="0" destOrd="0" presId="urn:microsoft.com/office/officeart/2018/2/layout/IconVerticalSolidList"/>
    <dgm:cxn modelId="{B5E01430-994A-41EB-A1C3-A7A359FCEEB9}" type="presOf" srcId="{4E7080AF-6E4F-4FD6-9070-89E76FF9BCF6}" destId="{EA0D5E42-324C-4FA8-A238-A030E0CFB0CA}" srcOrd="0" destOrd="0" presId="urn:microsoft.com/office/officeart/2018/2/layout/IconVerticalSolidList"/>
    <dgm:cxn modelId="{D103FC89-6460-4A92-BCD6-41649241CB56}" srcId="{C8373E22-A0C6-4142-AF2D-B4C022D3E931}" destId="{B15DE811-4324-4815-9785-6F8489B2BA86}" srcOrd="0" destOrd="0" parTransId="{3FBF6938-F69D-4434-9298-553D229A9FA2}" sibTransId="{F416B9D0-9FED-41BF-80A7-683E1D0452DB}"/>
    <dgm:cxn modelId="{5273BAE9-A4B9-4B6E-B1D9-94D21A7A9544}" srcId="{C8373E22-A0C6-4142-AF2D-B4C022D3E931}" destId="{4E7080AF-6E4F-4FD6-9070-89E76FF9BCF6}" srcOrd="1" destOrd="0" parTransId="{4B12D706-6538-437A-996B-7EB7D1F8C367}" sibTransId="{F43801B1-FEAD-4C26-A3F2-D979F5559290}"/>
    <dgm:cxn modelId="{5153ADFB-36E3-4AB0-A245-ACBEBEA22AFB}" type="presParOf" srcId="{4AD1DEF7-9ADC-4431-9146-E234F451D8D3}" destId="{0077D29A-A302-47E7-B4F1-1D0AC5FAD238}" srcOrd="0" destOrd="0" presId="urn:microsoft.com/office/officeart/2018/2/layout/IconVerticalSolidList"/>
    <dgm:cxn modelId="{6919EBBF-ABC5-4403-9FD1-7A34B20210FD}" type="presParOf" srcId="{0077D29A-A302-47E7-B4F1-1D0AC5FAD238}" destId="{20388CB0-3E60-4D6D-B6B0-797E8B5B9821}" srcOrd="0" destOrd="0" presId="urn:microsoft.com/office/officeart/2018/2/layout/IconVerticalSolidList"/>
    <dgm:cxn modelId="{D17A58E1-70D5-4D37-8D3C-7D3808144779}" type="presParOf" srcId="{0077D29A-A302-47E7-B4F1-1D0AC5FAD238}" destId="{FFD58017-B515-4B08-9E45-683AD8CE4AAB}" srcOrd="1" destOrd="0" presId="urn:microsoft.com/office/officeart/2018/2/layout/IconVerticalSolidList"/>
    <dgm:cxn modelId="{A5DE072C-CD39-4CEA-B860-6F4A00E19110}" type="presParOf" srcId="{0077D29A-A302-47E7-B4F1-1D0AC5FAD238}" destId="{A15CD98F-FD84-4B59-B1DD-C2227F219D35}" srcOrd="2" destOrd="0" presId="urn:microsoft.com/office/officeart/2018/2/layout/IconVerticalSolidList"/>
    <dgm:cxn modelId="{9D1DF34C-C93A-42CD-AE22-5AAF36A95767}" type="presParOf" srcId="{0077D29A-A302-47E7-B4F1-1D0AC5FAD238}" destId="{2FEB0066-48B5-48EA-BE72-D5A6D672F9D9}" srcOrd="3" destOrd="0" presId="urn:microsoft.com/office/officeart/2018/2/layout/IconVerticalSolidList"/>
    <dgm:cxn modelId="{D775F2A8-394D-44AE-AD77-B8A68A6D33D0}" type="presParOf" srcId="{4AD1DEF7-9ADC-4431-9146-E234F451D8D3}" destId="{D8C4439D-6731-4038-96A2-5F241849DBB8}" srcOrd="1" destOrd="0" presId="urn:microsoft.com/office/officeart/2018/2/layout/IconVerticalSolidList"/>
    <dgm:cxn modelId="{D9AF168A-4B02-4404-824F-606657A19659}" type="presParOf" srcId="{4AD1DEF7-9ADC-4431-9146-E234F451D8D3}" destId="{88345871-0526-499D-AB53-067BC8C59B32}" srcOrd="2" destOrd="0" presId="urn:microsoft.com/office/officeart/2018/2/layout/IconVerticalSolidList"/>
    <dgm:cxn modelId="{AA39F90D-3C91-47A4-9045-B2F1F7393705}" type="presParOf" srcId="{88345871-0526-499D-AB53-067BC8C59B32}" destId="{77E991EC-33DB-4587-A5E4-9714A9A1E9C9}" srcOrd="0" destOrd="0" presId="urn:microsoft.com/office/officeart/2018/2/layout/IconVerticalSolidList"/>
    <dgm:cxn modelId="{D9F9E7B0-3C90-46C3-BD82-0F3644540D49}" type="presParOf" srcId="{88345871-0526-499D-AB53-067BC8C59B32}" destId="{0C6D1196-8F02-4395-8BA1-219BD245DBC9}" srcOrd="1" destOrd="0" presId="urn:microsoft.com/office/officeart/2018/2/layout/IconVerticalSolidList"/>
    <dgm:cxn modelId="{3C16D3FA-1A2C-41C4-AC00-C8583E053744}" type="presParOf" srcId="{88345871-0526-499D-AB53-067BC8C59B32}" destId="{C6466010-5828-4DF4-BB9F-69FA2FED7093}" srcOrd="2" destOrd="0" presId="urn:microsoft.com/office/officeart/2018/2/layout/IconVerticalSolidList"/>
    <dgm:cxn modelId="{E3D8C0C3-436F-410C-9FD5-5056AA9BD71A}" type="presParOf" srcId="{88345871-0526-499D-AB53-067BC8C59B32}" destId="{EA0D5E42-324C-4FA8-A238-A030E0CFB0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BE0100-37F0-49C1-AD72-043233304E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881859-30FD-430F-B5E0-42F011BFBA2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Las pruebas de integración se llevan a cabo para verificar que los </a:t>
          </a:r>
          <a:r>
            <a:rPr lang="es-MX" b="1"/>
            <a:t>diferentes componentes</a:t>
          </a:r>
          <a:r>
            <a:rPr lang="es-MX"/>
            <a:t> del sistema funcionan correctamente cuando se combinan y se comunican entre sí. </a:t>
          </a:r>
          <a:endParaRPr lang="en-US"/>
        </a:p>
      </dgm:t>
    </dgm:pt>
    <dgm:pt modelId="{15710B61-C109-4288-9235-8CA101BF0DFD}" type="parTrans" cxnId="{EBA2D9FD-5A96-4860-9708-42CD81FC7721}">
      <dgm:prSet/>
      <dgm:spPr/>
      <dgm:t>
        <a:bodyPr/>
        <a:lstStyle/>
        <a:p>
          <a:endParaRPr lang="en-US"/>
        </a:p>
      </dgm:t>
    </dgm:pt>
    <dgm:pt modelId="{250221F1-8BB6-4BFF-80B2-59787FDF4195}" type="sibTrans" cxnId="{EBA2D9FD-5A96-4860-9708-42CD81FC7721}">
      <dgm:prSet/>
      <dgm:spPr/>
      <dgm:t>
        <a:bodyPr/>
        <a:lstStyle/>
        <a:p>
          <a:endParaRPr lang="en-US"/>
        </a:p>
      </dgm:t>
    </dgm:pt>
    <dgm:pt modelId="{23E91099-099F-49A0-83B7-729814D92B7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Estas pruebas se centran en probar la integración entre </a:t>
          </a:r>
          <a:r>
            <a:rPr lang="es-MX" b="1"/>
            <a:t>diferentes módulos, servicios o sistemas</a:t>
          </a:r>
          <a:r>
            <a:rPr lang="es-MX"/>
            <a:t>. </a:t>
          </a:r>
          <a:endParaRPr lang="en-US"/>
        </a:p>
      </dgm:t>
    </dgm:pt>
    <dgm:pt modelId="{0746CAAE-8AAC-4DB0-99FC-E8D3FA0FEAD4}" type="parTrans" cxnId="{93B4603D-36BF-4D94-9517-144271BE6BF6}">
      <dgm:prSet/>
      <dgm:spPr/>
      <dgm:t>
        <a:bodyPr/>
        <a:lstStyle/>
        <a:p>
          <a:endParaRPr lang="en-US"/>
        </a:p>
      </dgm:t>
    </dgm:pt>
    <dgm:pt modelId="{52AB9788-FCD3-4C7A-BE64-FE22717B5881}" type="sibTrans" cxnId="{93B4603D-36BF-4D94-9517-144271BE6BF6}">
      <dgm:prSet/>
      <dgm:spPr/>
      <dgm:t>
        <a:bodyPr/>
        <a:lstStyle/>
        <a:p>
          <a:endParaRPr lang="en-US"/>
        </a:p>
      </dgm:t>
    </dgm:pt>
    <dgm:pt modelId="{42ED1827-2589-4096-ACF2-CCAF12C6399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El objetivo es </a:t>
          </a:r>
          <a:r>
            <a:rPr lang="es-MX" b="1"/>
            <a:t>identificar problemas </a:t>
          </a:r>
          <a:r>
            <a:rPr lang="es-MX"/>
            <a:t>que puedan surgir debido a la interacción entre los componentes. </a:t>
          </a:r>
          <a:endParaRPr lang="en-US"/>
        </a:p>
      </dgm:t>
    </dgm:pt>
    <dgm:pt modelId="{F65B28E2-E8F0-43B4-B93A-8221B00BAAD8}" type="parTrans" cxnId="{3B23B4C8-C7F0-4A4F-9F42-8975D5E48785}">
      <dgm:prSet/>
      <dgm:spPr/>
      <dgm:t>
        <a:bodyPr/>
        <a:lstStyle/>
        <a:p>
          <a:endParaRPr lang="en-US"/>
        </a:p>
      </dgm:t>
    </dgm:pt>
    <dgm:pt modelId="{D118DC83-789C-4325-A1B2-99DBE8A39727}" type="sibTrans" cxnId="{3B23B4C8-C7F0-4A4F-9F42-8975D5E48785}">
      <dgm:prSet/>
      <dgm:spPr/>
      <dgm:t>
        <a:bodyPr/>
        <a:lstStyle/>
        <a:p>
          <a:endParaRPr lang="en-US"/>
        </a:p>
      </dgm:t>
    </dgm:pt>
    <dgm:pt modelId="{B1A7A59D-07E7-42A4-9A0E-BFFF86A6E999}" type="pres">
      <dgm:prSet presAssocID="{D8BE0100-37F0-49C1-AD72-043233304E20}" presName="root" presStyleCnt="0">
        <dgm:presLayoutVars>
          <dgm:dir/>
          <dgm:resizeHandles val="exact"/>
        </dgm:presLayoutVars>
      </dgm:prSet>
      <dgm:spPr/>
    </dgm:pt>
    <dgm:pt modelId="{C061CF30-B85F-4916-8DBB-E40BCBBC4969}" type="pres">
      <dgm:prSet presAssocID="{1A881859-30FD-430F-B5E0-42F011BFBA2C}" presName="compNode" presStyleCnt="0"/>
      <dgm:spPr/>
    </dgm:pt>
    <dgm:pt modelId="{AA816083-4DCB-41B4-AF5B-A44001B17EC0}" type="pres">
      <dgm:prSet presAssocID="{1A881859-30FD-430F-B5E0-42F011BFBA2C}" presName="bgRect" presStyleLbl="bgShp" presStyleIdx="0" presStyleCnt="3"/>
      <dgm:spPr/>
    </dgm:pt>
    <dgm:pt modelId="{B00B14FC-B4B9-4CF8-9863-344E6C8BE444}" type="pres">
      <dgm:prSet presAssocID="{1A881859-30FD-430F-B5E0-42F011BFBA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550924D-7CC9-4859-90C7-4BBAA2B6F4C1}" type="pres">
      <dgm:prSet presAssocID="{1A881859-30FD-430F-B5E0-42F011BFBA2C}" presName="spaceRect" presStyleCnt="0"/>
      <dgm:spPr/>
    </dgm:pt>
    <dgm:pt modelId="{1527B021-5C81-4CD6-B343-C23D00E11F15}" type="pres">
      <dgm:prSet presAssocID="{1A881859-30FD-430F-B5E0-42F011BFBA2C}" presName="parTx" presStyleLbl="revTx" presStyleIdx="0" presStyleCnt="3">
        <dgm:presLayoutVars>
          <dgm:chMax val="0"/>
          <dgm:chPref val="0"/>
        </dgm:presLayoutVars>
      </dgm:prSet>
      <dgm:spPr/>
    </dgm:pt>
    <dgm:pt modelId="{19E7F23F-BC2E-4404-80F8-9B3CED884C1A}" type="pres">
      <dgm:prSet presAssocID="{250221F1-8BB6-4BFF-80B2-59787FDF4195}" presName="sibTrans" presStyleCnt="0"/>
      <dgm:spPr/>
    </dgm:pt>
    <dgm:pt modelId="{74D31225-5AA3-4589-97BE-DEB20E82CBAC}" type="pres">
      <dgm:prSet presAssocID="{23E91099-099F-49A0-83B7-729814D92B7C}" presName="compNode" presStyleCnt="0"/>
      <dgm:spPr/>
    </dgm:pt>
    <dgm:pt modelId="{CE506312-FFA8-4585-98D0-6101B4F54DB4}" type="pres">
      <dgm:prSet presAssocID="{23E91099-099F-49A0-83B7-729814D92B7C}" presName="bgRect" presStyleLbl="bgShp" presStyleIdx="1" presStyleCnt="3"/>
      <dgm:spPr/>
    </dgm:pt>
    <dgm:pt modelId="{D4EDCB76-1064-4680-ADAC-C5FF317D855E}" type="pres">
      <dgm:prSet presAssocID="{23E91099-099F-49A0-83B7-729814D92B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E7D8EF7-5FFD-4CD3-9E4F-1A4CDF1A2B22}" type="pres">
      <dgm:prSet presAssocID="{23E91099-099F-49A0-83B7-729814D92B7C}" presName="spaceRect" presStyleCnt="0"/>
      <dgm:spPr/>
    </dgm:pt>
    <dgm:pt modelId="{D430FCCD-737B-470B-8741-0AA9E10E8425}" type="pres">
      <dgm:prSet presAssocID="{23E91099-099F-49A0-83B7-729814D92B7C}" presName="parTx" presStyleLbl="revTx" presStyleIdx="1" presStyleCnt="3">
        <dgm:presLayoutVars>
          <dgm:chMax val="0"/>
          <dgm:chPref val="0"/>
        </dgm:presLayoutVars>
      </dgm:prSet>
      <dgm:spPr/>
    </dgm:pt>
    <dgm:pt modelId="{FF8CCF78-51EC-4CDB-A1A7-1C930987CD8B}" type="pres">
      <dgm:prSet presAssocID="{52AB9788-FCD3-4C7A-BE64-FE22717B5881}" presName="sibTrans" presStyleCnt="0"/>
      <dgm:spPr/>
    </dgm:pt>
    <dgm:pt modelId="{C774D6A8-D92A-4787-86FF-840426E77CF3}" type="pres">
      <dgm:prSet presAssocID="{42ED1827-2589-4096-ACF2-CCAF12C63997}" presName="compNode" presStyleCnt="0"/>
      <dgm:spPr/>
    </dgm:pt>
    <dgm:pt modelId="{152C81C4-EC8D-47D4-863C-28AFBC7CE73E}" type="pres">
      <dgm:prSet presAssocID="{42ED1827-2589-4096-ACF2-CCAF12C63997}" presName="bgRect" presStyleLbl="bgShp" presStyleIdx="2" presStyleCnt="3"/>
      <dgm:spPr/>
    </dgm:pt>
    <dgm:pt modelId="{4D4B908C-28F2-4441-85CB-F7E3D09BE088}" type="pres">
      <dgm:prSet presAssocID="{42ED1827-2589-4096-ACF2-CCAF12C639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BA49026A-F540-4531-B0FF-E19E9AE73782}" type="pres">
      <dgm:prSet presAssocID="{42ED1827-2589-4096-ACF2-CCAF12C63997}" presName="spaceRect" presStyleCnt="0"/>
      <dgm:spPr/>
    </dgm:pt>
    <dgm:pt modelId="{023D36D1-FE58-485D-B1A5-A2149BB24909}" type="pres">
      <dgm:prSet presAssocID="{42ED1827-2589-4096-ACF2-CCAF12C6399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19A1A26-29AA-430E-AEE5-D6969BFA8352}" type="presOf" srcId="{23E91099-099F-49A0-83B7-729814D92B7C}" destId="{D430FCCD-737B-470B-8741-0AA9E10E8425}" srcOrd="0" destOrd="0" presId="urn:microsoft.com/office/officeart/2018/2/layout/IconVerticalSolidList"/>
    <dgm:cxn modelId="{FF3F5129-1803-4CEE-8BFE-99D05ED2C759}" type="presOf" srcId="{42ED1827-2589-4096-ACF2-CCAF12C63997}" destId="{023D36D1-FE58-485D-B1A5-A2149BB24909}" srcOrd="0" destOrd="0" presId="urn:microsoft.com/office/officeart/2018/2/layout/IconVerticalSolidList"/>
    <dgm:cxn modelId="{93B4603D-36BF-4D94-9517-144271BE6BF6}" srcId="{D8BE0100-37F0-49C1-AD72-043233304E20}" destId="{23E91099-099F-49A0-83B7-729814D92B7C}" srcOrd="1" destOrd="0" parTransId="{0746CAAE-8AAC-4DB0-99FC-E8D3FA0FEAD4}" sibTransId="{52AB9788-FCD3-4C7A-BE64-FE22717B5881}"/>
    <dgm:cxn modelId="{FABCE77D-07A2-4427-B052-728BEFCFE3DB}" type="presOf" srcId="{1A881859-30FD-430F-B5E0-42F011BFBA2C}" destId="{1527B021-5C81-4CD6-B343-C23D00E11F15}" srcOrd="0" destOrd="0" presId="urn:microsoft.com/office/officeart/2018/2/layout/IconVerticalSolidList"/>
    <dgm:cxn modelId="{02C3C68E-DA63-4B5E-BA91-66DD00FBEAD6}" type="presOf" srcId="{D8BE0100-37F0-49C1-AD72-043233304E20}" destId="{B1A7A59D-07E7-42A4-9A0E-BFFF86A6E999}" srcOrd="0" destOrd="0" presId="urn:microsoft.com/office/officeart/2018/2/layout/IconVerticalSolidList"/>
    <dgm:cxn modelId="{3B23B4C8-C7F0-4A4F-9F42-8975D5E48785}" srcId="{D8BE0100-37F0-49C1-AD72-043233304E20}" destId="{42ED1827-2589-4096-ACF2-CCAF12C63997}" srcOrd="2" destOrd="0" parTransId="{F65B28E2-E8F0-43B4-B93A-8221B00BAAD8}" sibTransId="{D118DC83-789C-4325-A1B2-99DBE8A39727}"/>
    <dgm:cxn modelId="{EBA2D9FD-5A96-4860-9708-42CD81FC7721}" srcId="{D8BE0100-37F0-49C1-AD72-043233304E20}" destId="{1A881859-30FD-430F-B5E0-42F011BFBA2C}" srcOrd="0" destOrd="0" parTransId="{15710B61-C109-4288-9235-8CA101BF0DFD}" sibTransId="{250221F1-8BB6-4BFF-80B2-59787FDF4195}"/>
    <dgm:cxn modelId="{28C178C7-C38B-49BC-964F-ADF7FC9E3F39}" type="presParOf" srcId="{B1A7A59D-07E7-42A4-9A0E-BFFF86A6E999}" destId="{C061CF30-B85F-4916-8DBB-E40BCBBC4969}" srcOrd="0" destOrd="0" presId="urn:microsoft.com/office/officeart/2018/2/layout/IconVerticalSolidList"/>
    <dgm:cxn modelId="{FC465245-90A3-48C1-AB1D-AAE0E599D869}" type="presParOf" srcId="{C061CF30-B85F-4916-8DBB-E40BCBBC4969}" destId="{AA816083-4DCB-41B4-AF5B-A44001B17EC0}" srcOrd="0" destOrd="0" presId="urn:microsoft.com/office/officeart/2018/2/layout/IconVerticalSolidList"/>
    <dgm:cxn modelId="{AD3AD2C4-076F-4BD2-8F66-474E59F844C5}" type="presParOf" srcId="{C061CF30-B85F-4916-8DBB-E40BCBBC4969}" destId="{B00B14FC-B4B9-4CF8-9863-344E6C8BE444}" srcOrd="1" destOrd="0" presId="urn:microsoft.com/office/officeart/2018/2/layout/IconVerticalSolidList"/>
    <dgm:cxn modelId="{1745DDFD-DC98-488C-86D1-E4CBCD4E0B71}" type="presParOf" srcId="{C061CF30-B85F-4916-8DBB-E40BCBBC4969}" destId="{9550924D-7CC9-4859-90C7-4BBAA2B6F4C1}" srcOrd="2" destOrd="0" presId="urn:microsoft.com/office/officeart/2018/2/layout/IconVerticalSolidList"/>
    <dgm:cxn modelId="{16754596-1298-40AF-A582-DB3F4B4AC061}" type="presParOf" srcId="{C061CF30-B85F-4916-8DBB-E40BCBBC4969}" destId="{1527B021-5C81-4CD6-B343-C23D00E11F15}" srcOrd="3" destOrd="0" presId="urn:microsoft.com/office/officeart/2018/2/layout/IconVerticalSolidList"/>
    <dgm:cxn modelId="{AE21D707-9044-461B-B1F2-9F332522051E}" type="presParOf" srcId="{B1A7A59D-07E7-42A4-9A0E-BFFF86A6E999}" destId="{19E7F23F-BC2E-4404-80F8-9B3CED884C1A}" srcOrd="1" destOrd="0" presId="urn:microsoft.com/office/officeart/2018/2/layout/IconVerticalSolidList"/>
    <dgm:cxn modelId="{070243FC-E736-49E4-98CF-4E18033BBE0F}" type="presParOf" srcId="{B1A7A59D-07E7-42A4-9A0E-BFFF86A6E999}" destId="{74D31225-5AA3-4589-97BE-DEB20E82CBAC}" srcOrd="2" destOrd="0" presId="urn:microsoft.com/office/officeart/2018/2/layout/IconVerticalSolidList"/>
    <dgm:cxn modelId="{07710D55-A72F-4808-BA1F-BDC8F8525517}" type="presParOf" srcId="{74D31225-5AA3-4589-97BE-DEB20E82CBAC}" destId="{CE506312-FFA8-4585-98D0-6101B4F54DB4}" srcOrd="0" destOrd="0" presId="urn:microsoft.com/office/officeart/2018/2/layout/IconVerticalSolidList"/>
    <dgm:cxn modelId="{0FDBB360-D472-462B-9FB8-5A2018F79CE8}" type="presParOf" srcId="{74D31225-5AA3-4589-97BE-DEB20E82CBAC}" destId="{D4EDCB76-1064-4680-ADAC-C5FF317D855E}" srcOrd="1" destOrd="0" presId="urn:microsoft.com/office/officeart/2018/2/layout/IconVerticalSolidList"/>
    <dgm:cxn modelId="{07AEE7FB-904D-4617-BD15-4F20F4119004}" type="presParOf" srcId="{74D31225-5AA3-4589-97BE-DEB20E82CBAC}" destId="{5E7D8EF7-5FFD-4CD3-9E4F-1A4CDF1A2B22}" srcOrd="2" destOrd="0" presId="urn:microsoft.com/office/officeart/2018/2/layout/IconVerticalSolidList"/>
    <dgm:cxn modelId="{13F75862-E8BC-4AD7-9101-7BA62A4FB16F}" type="presParOf" srcId="{74D31225-5AA3-4589-97BE-DEB20E82CBAC}" destId="{D430FCCD-737B-470B-8741-0AA9E10E8425}" srcOrd="3" destOrd="0" presId="urn:microsoft.com/office/officeart/2018/2/layout/IconVerticalSolidList"/>
    <dgm:cxn modelId="{F1A653DF-4ACE-48DF-9DB4-747E6F6C3299}" type="presParOf" srcId="{B1A7A59D-07E7-42A4-9A0E-BFFF86A6E999}" destId="{FF8CCF78-51EC-4CDB-A1A7-1C930987CD8B}" srcOrd="3" destOrd="0" presId="urn:microsoft.com/office/officeart/2018/2/layout/IconVerticalSolidList"/>
    <dgm:cxn modelId="{28F21570-6C12-4C72-8E65-07427B503F99}" type="presParOf" srcId="{B1A7A59D-07E7-42A4-9A0E-BFFF86A6E999}" destId="{C774D6A8-D92A-4787-86FF-840426E77CF3}" srcOrd="4" destOrd="0" presId="urn:microsoft.com/office/officeart/2018/2/layout/IconVerticalSolidList"/>
    <dgm:cxn modelId="{EC67B16E-2D21-42FC-86AB-FED2EF5AACEC}" type="presParOf" srcId="{C774D6A8-D92A-4787-86FF-840426E77CF3}" destId="{152C81C4-EC8D-47D4-863C-28AFBC7CE73E}" srcOrd="0" destOrd="0" presId="urn:microsoft.com/office/officeart/2018/2/layout/IconVerticalSolidList"/>
    <dgm:cxn modelId="{91515FED-2BDC-4180-8420-A85441F52A32}" type="presParOf" srcId="{C774D6A8-D92A-4787-86FF-840426E77CF3}" destId="{4D4B908C-28F2-4441-85CB-F7E3D09BE088}" srcOrd="1" destOrd="0" presId="urn:microsoft.com/office/officeart/2018/2/layout/IconVerticalSolidList"/>
    <dgm:cxn modelId="{CA27940B-9487-4637-8300-64E828F2C029}" type="presParOf" srcId="{C774D6A8-D92A-4787-86FF-840426E77CF3}" destId="{BA49026A-F540-4531-B0FF-E19E9AE73782}" srcOrd="2" destOrd="0" presId="urn:microsoft.com/office/officeart/2018/2/layout/IconVerticalSolidList"/>
    <dgm:cxn modelId="{6546353B-90F0-4DF4-BD16-35A86CD6B183}" type="presParOf" srcId="{C774D6A8-D92A-4787-86FF-840426E77CF3}" destId="{023D36D1-FE58-485D-B1A5-A2149BB249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2E9244-AD22-49F6-B633-1004E0A6A69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5C3A4C-3813-4F63-A253-B646307DA9D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Las pruebas funcionales, también conocidas como pruebas end-to-end, se enfocan en verificar el comportamiento funcional completo de una aplicación desde la perspectiva del usuario final. </a:t>
          </a:r>
          <a:endParaRPr lang="en-US"/>
        </a:p>
      </dgm:t>
    </dgm:pt>
    <dgm:pt modelId="{C2A44517-68B0-4479-9896-424E2028F2F8}" type="parTrans" cxnId="{1E4D2639-1008-4F1B-ADE6-13697D893095}">
      <dgm:prSet/>
      <dgm:spPr/>
      <dgm:t>
        <a:bodyPr/>
        <a:lstStyle/>
        <a:p>
          <a:endParaRPr lang="en-US"/>
        </a:p>
      </dgm:t>
    </dgm:pt>
    <dgm:pt modelId="{76361D14-7735-4736-8242-0F0063537A8A}" type="sibTrans" cxnId="{1E4D2639-1008-4F1B-ADE6-13697D893095}">
      <dgm:prSet/>
      <dgm:spPr/>
      <dgm:t>
        <a:bodyPr/>
        <a:lstStyle/>
        <a:p>
          <a:endParaRPr lang="en-US"/>
        </a:p>
      </dgm:t>
    </dgm:pt>
    <dgm:pt modelId="{24D633E7-CEB0-4672-9461-FF8A48C897D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Estas pruebas simulan acciones reales del usuario y prueban los flujos completos de la aplicación.</a:t>
          </a:r>
          <a:endParaRPr lang="en-US"/>
        </a:p>
      </dgm:t>
    </dgm:pt>
    <dgm:pt modelId="{3B61CAAB-6440-40A5-BC7B-3ED3CADAE833}" type="parTrans" cxnId="{77E7CBF5-237E-4167-B3E4-F4C5F58C7B53}">
      <dgm:prSet/>
      <dgm:spPr/>
      <dgm:t>
        <a:bodyPr/>
        <a:lstStyle/>
        <a:p>
          <a:endParaRPr lang="en-US"/>
        </a:p>
      </dgm:t>
    </dgm:pt>
    <dgm:pt modelId="{A57FDB9C-E922-4175-BC7C-0744EFCE7B27}" type="sibTrans" cxnId="{77E7CBF5-237E-4167-B3E4-F4C5F58C7B53}">
      <dgm:prSet/>
      <dgm:spPr/>
      <dgm:t>
        <a:bodyPr/>
        <a:lstStyle/>
        <a:p>
          <a:endParaRPr lang="en-US"/>
        </a:p>
      </dgm:t>
    </dgm:pt>
    <dgm:pt modelId="{5BC72210-C2D0-4D26-8593-66143518CE3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Se utilizan para garantizar que la aplicación cumpla con los requisitos y funcione de manera correcta y coherente en su conjunto. </a:t>
          </a:r>
          <a:endParaRPr lang="en-US"/>
        </a:p>
      </dgm:t>
    </dgm:pt>
    <dgm:pt modelId="{363DEC09-C9A8-4F1E-A65E-CD0CDDBEF223}" type="parTrans" cxnId="{3870B140-1F8B-4402-9B1F-BA404811B4D6}">
      <dgm:prSet/>
      <dgm:spPr/>
      <dgm:t>
        <a:bodyPr/>
        <a:lstStyle/>
        <a:p>
          <a:endParaRPr lang="en-US"/>
        </a:p>
      </dgm:t>
    </dgm:pt>
    <dgm:pt modelId="{E700CF23-C215-444D-8FCF-24EF0A7E63A1}" type="sibTrans" cxnId="{3870B140-1F8B-4402-9B1F-BA404811B4D6}">
      <dgm:prSet/>
      <dgm:spPr/>
      <dgm:t>
        <a:bodyPr/>
        <a:lstStyle/>
        <a:p>
          <a:endParaRPr lang="en-US"/>
        </a:p>
      </dgm:t>
    </dgm:pt>
    <dgm:pt modelId="{EC0207C2-64F9-447A-B4B5-57005BB8F41A}" type="pres">
      <dgm:prSet presAssocID="{7D2E9244-AD22-49F6-B633-1004E0A6A69C}" presName="root" presStyleCnt="0">
        <dgm:presLayoutVars>
          <dgm:dir/>
          <dgm:resizeHandles val="exact"/>
        </dgm:presLayoutVars>
      </dgm:prSet>
      <dgm:spPr/>
    </dgm:pt>
    <dgm:pt modelId="{2C6648EB-40BA-4625-B715-BA101E6C984D}" type="pres">
      <dgm:prSet presAssocID="{A15C3A4C-3813-4F63-A253-B646307DA9D3}" presName="compNode" presStyleCnt="0"/>
      <dgm:spPr/>
    </dgm:pt>
    <dgm:pt modelId="{794A227F-7B7F-45D2-B108-55AA907DB459}" type="pres">
      <dgm:prSet presAssocID="{A15C3A4C-3813-4F63-A253-B646307DA9D3}" presName="bgRect" presStyleLbl="bgShp" presStyleIdx="0" presStyleCnt="3"/>
      <dgm:spPr/>
    </dgm:pt>
    <dgm:pt modelId="{F1EE6525-C5D8-4B54-9458-2A76340A7BC3}" type="pres">
      <dgm:prSet presAssocID="{A15C3A4C-3813-4F63-A253-B646307DA9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CB7294C-3774-4592-9DDE-A5572B5D8542}" type="pres">
      <dgm:prSet presAssocID="{A15C3A4C-3813-4F63-A253-B646307DA9D3}" presName="spaceRect" presStyleCnt="0"/>
      <dgm:spPr/>
    </dgm:pt>
    <dgm:pt modelId="{F6C91854-12E9-49D9-8669-21DF0166C9F0}" type="pres">
      <dgm:prSet presAssocID="{A15C3A4C-3813-4F63-A253-B646307DA9D3}" presName="parTx" presStyleLbl="revTx" presStyleIdx="0" presStyleCnt="3">
        <dgm:presLayoutVars>
          <dgm:chMax val="0"/>
          <dgm:chPref val="0"/>
        </dgm:presLayoutVars>
      </dgm:prSet>
      <dgm:spPr/>
    </dgm:pt>
    <dgm:pt modelId="{57658A79-F313-4596-B425-C78FA938DC29}" type="pres">
      <dgm:prSet presAssocID="{76361D14-7735-4736-8242-0F0063537A8A}" presName="sibTrans" presStyleCnt="0"/>
      <dgm:spPr/>
    </dgm:pt>
    <dgm:pt modelId="{8A9B2A24-6C53-4371-AF0C-4BABAC91C6DB}" type="pres">
      <dgm:prSet presAssocID="{24D633E7-CEB0-4672-9461-FF8A48C897D3}" presName="compNode" presStyleCnt="0"/>
      <dgm:spPr/>
    </dgm:pt>
    <dgm:pt modelId="{AD4F6CD6-E2F5-4E6C-9419-3AF5A7678DCF}" type="pres">
      <dgm:prSet presAssocID="{24D633E7-CEB0-4672-9461-FF8A48C897D3}" presName="bgRect" presStyleLbl="bgShp" presStyleIdx="1" presStyleCnt="3"/>
      <dgm:spPr/>
    </dgm:pt>
    <dgm:pt modelId="{6E53B7A8-9F01-470C-BB09-B788E88FED0E}" type="pres">
      <dgm:prSet presAssocID="{24D633E7-CEB0-4672-9461-FF8A48C897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442B814-A6E1-440C-A5F4-0FAC3216B745}" type="pres">
      <dgm:prSet presAssocID="{24D633E7-CEB0-4672-9461-FF8A48C897D3}" presName="spaceRect" presStyleCnt="0"/>
      <dgm:spPr/>
    </dgm:pt>
    <dgm:pt modelId="{930F289A-A932-42B6-9688-02584DE0C583}" type="pres">
      <dgm:prSet presAssocID="{24D633E7-CEB0-4672-9461-FF8A48C897D3}" presName="parTx" presStyleLbl="revTx" presStyleIdx="1" presStyleCnt="3">
        <dgm:presLayoutVars>
          <dgm:chMax val="0"/>
          <dgm:chPref val="0"/>
        </dgm:presLayoutVars>
      </dgm:prSet>
      <dgm:spPr/>
    </dgm:pt>
    <dgm:pt modelId="{2B6DFF7D-D16E-4D02-B84C-F14FF03BF996}" type="pres">
      <dgm:prSet presAssocID="{A57FDB9C-E922-4175-BC7C-0744EFCE7B27}" presName="sibTrans" presStyleCnt="0"/>
      <dgm:spPr/>
    </dgm:pt>
    <dgm:pt modelId="{0FB74251-014E-4763-8E03-D7C25CD51D35}" type="pres">
      <dgm:prSet presAssocID="{5BC72210-C2D0-4D26-8593-66143518CE32}" presName="compNode" presStyleCnt="0"/>
      <dgm:spPr/>
    </dgm:pt>
    <dgm:pt modelId="{CB9485A0-F8C6-4FB5-B210-90304954DE71}" type="pres">
      <dgm:prSet presAssocID="{5BC72210-C2D0-4D26-8593-66143518CE32}" presName="bgRect" presStyleLbl="bgShp" presStyleIdx="2" presStyleCnt="3"/>
      <dgm:spPr/>
    </dgm:pt>
    <dgm:pt modelId="{B5B5939B-B6D4-41F2-B628-E987FAD80D8F}" type="pres">
      <dgm:prSet presAssocID="{5BC72210-C2D0-4D26-8593-66143518CE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10B4D63-4CA2-4C7E-909D-D38A03CDECEB}" type="pres">
      <dgm:prSet presAssocID="{5BC72210-C2D0-4D26-8593-66143518CE32}" presName="spaceRect" presStyleCnt="0"/>
      <dgm:spPr/>
    </dgm:pt>
    <dgm:pt modelId="{01DE9CD7-5FE3-4DD0-A683-6FA833F60AEC}" type="pres">
      <dgm:prSet presAssocID="{5BC72210-C2D0-4D26-8593-66143518CE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AC9F06-AF83-4EAF-9B32-3E2A2EC478C1}" type="presOf" srcId="{A15C3A4C-3813-4F63-A253-B646307DA9D3}" destId="{F6C91854-12E9-49D9-8669-21DF0166C9F0}" srcOrd="0" destOrd="0" presId="urn:microsoft.com/office/officeart/2018/2/layout/IconVerticalSolidList"/>
    <dgm:cxn modelId="{1E4D2639-1008-4F1B-ADE6-13697D893095}" srcId="{7D2E9244-AD22-49F6-B633-1004E0A6A69C}" destId="{A15C3A4C-3813-4F63-A253-B646307DA9D3}" srcOrd="0" destOrd="0" parTransId="{C2A44517-68B0-4479-9896-424E2028F2F8}" sibTransId="{76361D14-7735-4736-8242-0F0063537A8A}"/>
    <dgm:cxn modelId="{3870B140-1F8B-4402-9B1F-BA404811B4D6}" srcId="{7D2E9244-AD22-49F6-B633-1004E0A6A69C}" destId="{5BC72210-C2D0-4D26-8593-66143518CE32}" srcOrd="2" destOrd="0" parTransId="{363DEC09-C9A8-4F1E-A65E-CD0CDDBEF223}" sibTransId="{E700CF23-C215-444D-8FCF-24EF0A7E63A1}"/>
    <dgm:cxn modelId="{3D440E6F-D2C1-4192-9B36-68C1FDE862B4}" type="presOf" srcId="{5BC72210-C2D0-4D26-8593-66143518CE32}" destId="{01DE9CD7-5FE3-4DD0-A683-6FA833F60AEC}" srcOrd="0" destOrd="0" presId="urn:microsoft.com/office/officeart/2018/2/layout/IconVerticalSolidList"/>
    <dgm:cxn modelId="{7DD10076-9FC3-4688-A8A7-8C7AAF2425AE}" type="presOf" srcId="{7D2E9244-AD22-49F6-B633-1004E0A6A69C}" destId="{EC0207C2-64F9-447A-B4B5-57005BB8F41A}" srcOrd="0" destOrd="0" presId="urn:microsoft.com/office/officeart/2018/2/layout/IconVerticalSolidList"/>
    <dgm:cxn modelId="{A06970CB-0966-4E4A-B469-2C53740BEF90}" type="presOf" srcId="{24D633E7-CEB0-4672-9461-FF8A48C897D3}" destId="{930F289A-A932-42B6-9688-02584DE0C583}" srcOrd="0" destOrd="0" presId="urn:microsoft.com/office/officeart/2018/2/layout/IconVerticalSolidList"/>
    <dgm:cxn modelId="{77E7CBF5-237E-4167-B3E4-F4C5F58C7B53}" srcId="{7D2E9244-AD22-49F6-B633-1004E0A6A69C}" destId="{24D633E7-CEB0-4672-9461-FF8A48C897D3}" srcOrd="1" destOrd="0" parTransId="{3B61CAAB-6440-40A5-BC7B-3ED3CADAE833}" sibTransId="{A57FDB9C-E922-4175-BC7C-0744EFCE7B27}"/>
    <dgm:cxn modelId="{2BF9AF8A-DD79-4DAC-8AA8-A6B8B76E1EBF}" type="presParOf" srcId="{EC0207C2-64F9-447A-B4B5-57005BB8F41A}" destId="{2C6648EB-40BA-4625-B715-BA101E6C984D}" srcOrd="0" destOrd="0" presId="urn:microsoft.com/office/officeart/2018/2/layout/IconVerticalSolidList"/>
    <dgm:cxn modelId="{056B1AEA-81A3-4122-A49C-ABEAEC731FEC}" type="presParOf" srcId="{2C6648EB-40BA-4625-B715-BA101E6C984D}" destId="{794A227F-7B7F-45D2-B108-55AA907DB459}" srcOrd="0" destOrd="0" presId="urn:microsoft.com/office/officeart/2018/2/layout/IconVerticalSolidList"/>
    <dgm:cxn modelId="{3C2E6B8F-7791-4276-BF6B-0DF18EA9312D}" type="presParOf" srcId="{2C6648EB-40BA-4625-B715-BA101E6C984D}" destId="{F1EE6525-C5D8-4B54-9458-2A76340A7BC3}" srcOrd="1" destOrd="0" presId="urn:microsoft.com/office/officeart/2018/2/layout/IconVerticalSolidList"/>
    <dgm:cxn modelId="{34FAB7BE-859B-4230-8285-40D0AD9CED4D}" type="presParOf" srcId="{2C6648EB-40BA-4625-B715-BA101E6C984D}" destId="{2CB7294C-3774-4592-9DDE-A5572B5D8542}" srcOrd="2" destOrd="0" presId="urn:microsoft.com/office/officeart/2018/2/layout/IconVerticalSolidList"/>
    <dgm:cxn modelId="{1760548A-1A92-430B-9B61-02E39CE3E9D7}" type="presParOf" srcId="{2C6648EB-40BA-4625-B715-BA101E6C984D}" destId="{F6C91854-12E9-49D9-8669-21DF0166C9F0}" srcOrd="3" destOrd="0" presId="urn:microsoft.com/office/officeart/2018/2/layout/IconVerticalSolidList"/>
    <dgm:cxn modelId="{769F99B9-2109-4DEA-996D-5877DDFB25CA}" type="presParOf" srcId="{EC0207C2-64F9-447A-B4B5-57005BB8F41A}" destId="{57658A79-F313-4596-B425-C78FA938DC29}" srcOrd="1" destOrd="0" presId="urn:microsoft.com/office/officeart/2018/2/layout/IconVerticalSolidList"/>
    <dgm:cxn modelId="{3C231786-F4D7-48FF-8673-8FBFD5B14178}" type="presParOf" srcId="{EC0207C2-64F9-447A-B4B5-57005BB8F41A}" destId="{8A9B2A24-6C53-4371-AF0C-4BABAC91C6DB}" srcOrd="2" destOrd="0" presId="urn:microsoft.com/office/officeart/2018/2/layout/IconVerticalSolidList"/>
    <dgm:cxn modelId="{5F2CEF9C-1105-4C11-B429-F7F496D2028F}" type="presParOf" srcId="{8A9B2A24-6C53-4371-AF0C-4BABAC91C6DB}" destId="{AD4F6CD6-E2F5-4E6C-9419-3AF5A7678DCF}" srcOrd="0" destOrd="0" presId="urn:microsoft.com/office/officeart/2018/2/layout/IconVerticalSolidList"/>
    <dgm:cxn modelId="{C48821EA-A199-44A5-9073-4CB82A92848F}" type="presParOf" srcId="{8A9B2A24-6C53-4371-AF0C-4BABAC91C6DB}" destId="{6E53B7A8-9F01-470C-BB09-B788E88FED0E}" srcOrd="1" destOrd="0" presId="urn:microsoft.com/office/officeart/2018/2/layout/IconVerticalSolidList"/>
    <dgm:cxn modelId="{502FAB58-D82B-4980-91B4-08C57753ACA5}" type="presParOf" srcId="{8A9B2A24-6C53-4371-AF0C-4BABAC91C6DB}" destId="{0442B814-A6E1-440C-A5F4-0FAC3216B745}" srcOrd="2" destOrd="0" presId="urn:microsoft.com/office/officeart/2018/2/layout/IconVerticalSolidList"/>
    <dgm:cxn modelId="{A1FA3508-1E08-487E-B822-8A2F91EB2F1C}" type="presParOf" srcId="{8A9B2A24-6C53-4371-AF0C-4BABAC91C6DB}" destId="{930F289A-A932-42B6-9688-02584DE0C583}" srcOrd="3" destOrd="0" presId="urn:microsoft.com/office/officeart/2018/2/layout/IconVerticalSolidList"/>
    <dgm:cxn modelId="{EB285640-8315-4276-A84F-07BB20370B9F}" type="presParOf" srcId="{EC0207C2-64F9-447A-B4B5-57005BB8F41A}" destId="{2B6DFF7D-D16E-4D02-B84C-F14FF03BF996}" srcOrd="3" destOrd="0" presId="urn:microsoft.com/office/officeart/2018/2/layout/IconVerticalSolidList"/>
    <dgm:cxn modelId="{7A4E646F-70D2-46A5-ACED-AE48D1061BAC}" type="presParOf" srcId="{EC0207C2-64F9-447A-B4B5-57005BB8F41A}" destId="{0FB74251-014E-4763-8E03-D7C25CD51D35}" srcOrd="4" destOrd="0" presId="urn:microsoft.com/office/officeart/2018/2/layout/IconVerticalSolidList"/>
    <dgm:cxn modelId="{B5DD5C2E-F6FF-4B8F-81B6-1725D6EBFFB6}" type="presParOf" srcId="{0FB74251-014E-4763-8E03-D7C25CD51D35}" destId="{CB9485A0-F8C6-4FB5-B210-90304954DE71}" srcOrd="0" destOrd="0" presId="urn:microsoft.com/office/officeart/2018/2/layout/IconVerticalSolidList"/>
    <dgm:cxn modelId="{D49DF521-4CF1-4B82-BE22-C41ADDE5666A}" type="presParOf" srcId="{0FB74251-014E-4763-8E03-D7C25CD51D35}" destId="{B5B5939B-B6D4-41F2-B628-E987FAD80D8F}" srcOrd="1" destOrd="0" presId="urn:microsoft.com/office/officeart/2018/2/layout/IconVerticalSolidList"/>
    <dgm:cxn modelId="{D1ABD657-4BBA-4DBF-AAC6-1ECBA17B2A36}" type="presParOf" srcId="{0FB74251-014E-4763-8E03-D7C25CD51D35}" destId="{F10B4D63-4CA2-4C7E-909D-D38A03CDECEB}" srcOrd="2" destOrd="0" presId="urn:microsoft.com/office/officeart/2018/2/layout/IconVerticalSolidList"/>
    <dgm:cxn modelId="{2BAB8117-79BE-4358-8D38-3FE3C56625B5}" type="presParOf" srcId="{0FB74251-014E-4763-8E03-D7C25CD51D35}" destId="{01DE9CD7-5FE3-4DD0-A683-6FA833F60A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DEF5F-BFA7-49E4-A549-4227CDF5529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450D4-07CC-49E4-8A06-87F08E7B4D2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EBD07-00D9-4CA2-B2EC-647267451FC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Pruebas unitarias</a:t>
          </a:r>
          <a:endParaRPr lang="en-US" sz="2500" kern="1200"/>
        </a:p>
      </dsp:txBody>
      <dsp:txXfrm>
        <a:off x="1435590" y="531"/>
        <a:ext cx="9080009" cy="1242935"/>
      </dsp:txXfrm>
    </dsp:sp>
    <dsp:sp modelId="{673B8F6E-3E57-4D2F-B3E3-19E285445A2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0BC05-6158-4382-98F3-76132709F0B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BC2CB-596C-42DB-A907-BC42A34EF87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Pruebas de integración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D9469567-D767-498B-B407-83C40150F52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B08ED-5A99-4F8F-BC93-C48136036C4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4B968-2B0B-4660-9EB1-383A462D655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Pruebas funcionales (pruebas end-to-end)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88CB0-3E60-4D6D-B6B0-797E8B5B9821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8017-B515-4B08-9E45-683AD8CE4AA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B0066-48B5-48EA-BE72-D5A6D672F9D9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0" i="0" kern="1200"/>
            <a:t>Las pruebas unitarias se centran en verificar el correcto funcionamiento de unidades individuales de código, como funciones, métodos o clases, de forma aislada. </a:t>
          </a:r>
          <a:endParaRPr lang="en-US" sz="2200" kern="1200"/>
        </a:p>
      </dsp:txBody>
      <dsp:txXfrm>
        <a:off x="1507738" y="707092"/>
        <a:ext cx="9007861" cy="1305401"/>
      </dsp:txXfrm>
    </dsp:sp>
    <dsp:sp modelId="{77E991EC-33DB-4587-A5E4-9714A9A1E9C9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D1196-8F02-4395-8BA1-219BD245DBC9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D5E42-324C-4FA8-A238-A030E0CFB0C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0" i="0" kern="1200"/>
            <a:t>Estas pruebas se realizan para comprobar que cada unidad de código funciona según lo esperado y cumple con los requisitos establecidos. </a:t>
          </a:r>
          <a:endParaRPr lang="en-US" sz="2200" kern="120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16083-4DCB-41B4-AF5B-A44001B17EC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B14FC-B4B9-4CF8-9863-344E6C8BE44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7B021-5C81-4CD6-B343-C23D00E11F1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Las pruebas de integración se llevan a cabo para verificar que los </a:t>
          </a:r>
          <a:r>
            <a:rPr lang="es-MX" sz="2100" b="1" kern="1200"/>
            <a:t>diferentes componentes</a:t>
          </a:r>
          <a:r>
            <a:rPr lang="es-MX" sz="2100" kern="1200"/>
            <a:t> del sistema funcionan correctamente cuando se combinan y se comunican entre sí. </a:t>
          </a:r>
          <a:endParaRPr lang="en-US" sz="2100" kern="1200"/>
        </a:p>
      </dsp:txBody>
      <dsp:txXfrm>
        <a:off x="1435590" y="531"/>
        <a:ext cx="9080009" cy="1242935"/>
      </dsp:txXfrm>
    </dsp:sp>
    <dsp:sp modelId="{CE506312-FFA8-4585-98D0-6101B4F54DB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DCB76-1064-4680-ADAC-C5FF317D855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0FCCD-737B-470B-8741-0AA9E10E842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Estas pruebas se centran en probar la integración entre </a:t>
          </a:r>
          <a:r>
            <a:rPr lang="es-MX" sz="2100" b="1" kern="1200"/>
            <a:t>diferentes módulos, servicios o sistemas</a:t>
          </a:r>
          <a:r>
            <a:rPr lang="es-MX" sz="2100" kern="1200"/>
            <a:t>. </a:t>
          </a:r>
          <a:endParaRPr lang="en-US" sz="2100" kern="1200"/>
        </a:p>
      </dsp:txBody>
      <dsp:txXfrm>
        <a:off x="1435590" y="1554201"/>
        <a:ext cx="9080009" cy="1242935"/>
      </dsp:txXfrm>
    </dsp:sp>
    <dsp:sp modelId="{152C81C4-EC8D-47D4-863C-28AFBC7CE73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B908C-28F2-4441-85CB-F7E3D09BE08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D36D1-FE58-485D-B1A5-A2149BB2490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El objetivo es </a:t>
          </a:r>
          <a:r>
            <a:rPr lang="es-MX" sz="2100" b="1" kern="1200"/>
            <a:t>identificar problemas </a:t>
          </a:r>
          <a:r>
            <a:rPr lang="es-MX" sz="2100" kern="1200"/>
            <a:t>que puedan surgir debido a la interacción entre los componentes. 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A227F-7B7F-45D2-B108-55AA907DB45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E6525-C5D8-4B54-9458-2A76340A7BC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91854-12E9-49D9-8669-21DF0166C9F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Las pruebas funcionales, también conocidas como pruebas end-to-end, se enfocan en verificar el comportamiento funcional completo de una aplicación desde la perspectiva del usuario final. </a:t>
          </a:r>
          <a:endParaRPr lang="en-US" sz="2100" kern="1200"/>
        </a:p>
      </dsp:txBody>
      <dsp:txXfrm>
        <a:off x="1435590" y="531"/>
        <a:ext cx="9080009" cy="1242935"/>
      </dsp:txXfrm>
    </dsp:sp>
    <dsp:sp modelId="{AD4F6CD6-E2F5-4E6C-9419-3AF5A7678DC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3B7A8-9F01-470C-BB09-B788E88FED0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F289A-A932-42B6-9688-02584DE0C58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Estas pruebas simulan acciones reales del usuario y prueban los flujos completos de la aplicación.</a:t>
          </a:r>
          <a:endParaRPr lang="en-US" sz="2100" kern="1200"/>
        </a:p>
      </dsp:txBody>
      <dsp:txXfrm>
        <a:off x="1435590" y="1554201"/>
        <a:ext cx="9080009" cy="1242935"/>
      </dsp:txXfrm>
    </dsp:sp>
    <dsp:sp modelId="{CB9485A0-F8C6-4FB5-B210-90304954DE7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5939B-B6D4-41F2-B628-E987FAD80D8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E9CD7-5FE3-4DD0-A683-6FA833F60AE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Se utilizan para garantizar que la aplicación cumpla con los requisitos y funcione de manera correcta y coherente en su conjunto. 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D770D-437D-954C-B929-CD809C788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DD1967-B3CF-1250-39BD-0EB8AB623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E30F9-D539-9589-5D91-BFD1FC81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3E4D1F-E375-DD3D-B305-B83828AB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242F94-67BE-D528-4A3C-FA0F5564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85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9EF4-06AD-15C4-9468-1B0FD1DC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4A00E1-FA1C-92BF-0535-D294EB11F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CB881-4E28-C34F-D465-E8185DA1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8E1E2F-802D-265A-1959-C20BB616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240CB5-1CE0-CD7F-65CA-AF56F172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530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74CE6F-A226-059C-B384-6D007CF2E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2F252A-804C-A40A-13FC-F3FD1F189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CA82B-37B7-934C-C22B-89F8DE5D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B5A4D9-99C1-F3F7-B43C-828696E4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97793-8B13-6B6A-E60F-E06601AC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104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8CB7D-32E6-91BA-DE83-6595DA01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A31DC-61E2-6DC1-55D5-87CF66685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44B77C-5B7D-7421-5EBD-83609AE4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F2B0E-29AD-04EC-AD66-D79DF5A5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0366BE-414A-ADB5-5595-2C20ACD2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2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FA2FE-1748-0AEA-B40D-5C9CB94C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9712F5-6B73-AD43-145C-8FF92C06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FB513-1995-8433-DC73-FBFB2A7A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1179F8-4BE0-FE32-F8BA-5C4B0D0A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FD598-35DB-E837-E6D9-3E475A10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460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95603-32A1-C8CF-25E5-7A32402C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09FAD-7ED6-0ADB-A56B-362AB2DBC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56863E-0702-9890-FAE8-210F627F1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A1AA09-3819-3720-4CFD-4C288EC5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446AE5-9BBE-185F-A916-F2D73F27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ABEF94-D686-EE24-8585-1084E566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4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8505A-5AF0-3F12-84DC-2D981A67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8A2245-928C-0085-434D-0FFAD9B1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DC9D9B-1FE8-9B99-E6CB-C1A6C4F50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390161-8685-51FB-5416-30A248C7D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0111C2-19E0-D3B7-2757-95523D226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457484-C926-7A7C-603A-6CBE8F6E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92D1E4-5444-1ADC-9FB7-F2B7ED67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72E144-3883-6D44-4DB5-09A50A6B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07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FE5F7-AA2E-A925-EB03-34E8BA45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2C7304-32E8-4BBE-F839-4963790E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FB7385-1E36-DB33-0C9B-FBBE9E3B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7F594C-D263-EE17-148F-B80C4309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2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899FE8-E5D2-1280-8FD6-E3A22FED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68A488-F87F-6A13-CD98-25347BD4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1FC9DC-A6FD-243F-B01A-C3F16785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775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98B3-16CB-97B9-3B8F-FBBE5C17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0A5C8-5247-9F03-798B-B59C1383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DFE688-B16A-A8CE-FB01-D28EF6444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3FF8C4-03AE-8375-E399-AA8A9FDE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323631-C84C-4203-2A2F-0D1B7FFE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C7C33-D9B6-64C7-7127-D6913548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90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55EE6-367D-E87B-450F-E8ECB05F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CCBB6B-9775-60C5-1580-A2CF8DE21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1A714C-C582-1463-19A8-F65B99CF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816FA3-8248-4E2C-73C9-BB6B37C2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790243-1FB7-E97A-DEBF-A30F0D24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3850A-2867-FA89-2CDE-E8CF26DB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6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19B532-E6D0-3D01-D880-6638D9DA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8E4057-949D-68A4-87CE-8DDA64B6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2295C-71BF-CFC3-A450-0B2E07187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CF0E1-88F6-496D-B462-444F998307A6}" type="datetimeFigureOut">
              <a:rPr lang="es-MX" smtClean="0"/>
              <a:t>04/07/2023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BA102-3F55-9C40-2ECE-AD4C967DC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CF51C-681D-1B1C-00F5-E18CAEF22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05966-CAA9-44DD-ADE3-EB2466297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01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oplet of water">
            <a:extLst>
              <a:ext uri="{FF2B5EF4-FFF2-40B4-BE49-F238E27FC236}">
                <a16:creationId xmlns:a16="http://schemas.microsoft.com/office/drawing/2014/main" id="{EF286ED2-95E3-44B1-5945-270729B49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858" b="51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C8661C-0CE2-DB4C-3681-A23EF721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Django Testing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532580-F6B1-4E6D-1D21-64F7AF6B7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Daniel Gutiérrez</a:t>
            </a:r>
          </a:p>
        </p:txBody>
      </p:sp>
    </p:spTree>
    <p:extLst>
      <p:ext uri="{BB962C8B-B14F-4D97-AF65-F5344CB8AC3E}">
        <p14:creationId xmlns:p14="http://schemas.microsoft.com/office/powerpoint/2010/main" val="301370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DF6A3-E113-D36E-E166-57B2203F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en </a:t>
            </a:r>
            <a:r>
              <a:rPr lang="es-MX" dirty="0" err="1"/>
              <a:t>URLs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2543C-1C29-8556-7B57-D4F6A33F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70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UrlTesting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SimpleTestCase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test_view_class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MX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MX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s-MX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.view_class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s-MX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test_view_funct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MX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s-MX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index_function</a:t>
            </a:r>
            <a:r>
              <a:rPr lang="es-MX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index_function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s-MX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test_view_funct_with_args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MX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(‘</a:t>
            </a:r>
            <a:r>
              <a:rPr lang="es-MX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’, 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=[‘</a:t>
            </a:r>
            <a:r>
              <a:rPr lang="es-MX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slug_id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’])</a:t>
            </a:r>
          </a:p>
          <a:p>
            <a:pPr marL="0" indent="0">
              <a:buNone/>
            </a:pP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MX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add_something</a:t>
            </a:r>
            <a:r>
              <a:rPr lang="es-MX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s-MX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256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A0363-979C-DBBB-97A3-30F302A4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269" y="318627"/>
            <a:ext cx="1999004" cy="1325563"/>
          </a:xfrm>
        </p:spPr>
        <p:txBody>
          <a:bodyPr/>
          <a:lstStyle/>
          <a:p>
            <a:r>
              <a:rPr lang="es-MX" dirty="0"/>
              <a:t>Reverse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165D3-FB8B-9367-9C1C-50477C3E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7142" cy="4351338"/>
          </a:xfrm>
        </p:spPr>
        <p:txBody>
          <a:bodyPr/>
          <a:lstStyle/>
          <a:p>
            <a:r>
              <a:rPr lang="es-MX" dirty="0"/>
              <a:t>Genera una URL a partir del nombre de una vista (con o sin parámetros)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740070C-1BDA-C79F-7752-703BA3903363}"/>
              </a:ext>
            </a:extLst>
          </p:cNvPr>
          <p:cNvSpPr txBox="1">
            <a:spLocks/>
          </p:cNvSpPr>
          <p:nvPr/>
        </p:nvSpPr>
        <p:spPr>
          <a:xfrm>
            <a:off x="7934058" y="318627"/>
            <a:ext cx="19990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/>
              <a:t>Resolve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F7828B9-8BA1-00D5-9B9F-CCA488CBDB27}"/>
              </a:ext>
            </a:extLst>
          </p:cNvPr>
          <p:cNvSpPr txBox="1">
            <a:spLocks/>
          </p:cNvSpPr>
          <p:nvPr/>
        </p:nvSpPr>
        <p:spPr>
          <a:xfrm>
            <a:off x="6194989" y="1825625"/>
            <a:ext cx="54771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Accede a la vista y sus parámetros enviando como parámetro la URL</a:t>
            </a:r>
          </a:p>
        </p:txBody>
      </p:sp>
    </p:spTree>
    <p:extLst>
      <p:ext uri="{BB962C8B-B14F-4D97-AF65-F5344CB8AC3E}">
        <p14:creationId xmlns:p14="http://schemas.microsoft.com/office/powerpoint/2010/main" val="377108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A7C9D-BD18-FDFB-25EA-CC1B13D0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 en </a:t>
            </a:r>
            <a:r>
              <a:rPr lang="es-MX" dirty="0" err="1"/>
              <a:t>Views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1B846-3441-992C-CA24-3E993AF3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2581" cy="4351338"/>
          </a:xfrm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LibroTestCase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.libro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Libro.objects.create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'Título del libro'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autor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'Autor del libro'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editorial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'Editorial del libro'</a:t>
            </a:r>
            <a:endParaRPr lang="es-MX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 marL="0" indent="0">
              <a:buNone/>
            </a:pPr>
            <a:b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test_get_libro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'detalle-libro'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pk</a:t>
            </a:r>
            <a:r>
              <a:rPr lang="es-MX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.libro.pk})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response =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.client.get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.assertContains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(response,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.libro.titulo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.assertContains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(response,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.libro.autor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.assertContains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(response,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.libro.editorial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MX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27FE502-B891-7151-3C2D-EAD0B30D3748}"/>
              </a:ext>
            </a:extLst>
          </p:cNvPr>
          <p:cNvSpPr txBox="1">
            <a:spLocks/>
          </p:cNvSpPr>
          <p:nvPr/>
        </p:nvSpPr>
        <p:spPr>
          <a:xfrm>
            <a:off x="6194989" y="1825625"/>
            <a:ext cx="5092581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3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test_post_libro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'crear-libro'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data = {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'titulo'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'Nuevo título'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'autor'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'Nuevo autor'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'editorial'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'Nueva editorial'</a:t>
            </a:r>
            <a:endParaRPr lang="es-MX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response = </a:t>
            </a:r>
            <a:r>
              <a:rPr lang="es-MX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.client.post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data)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302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s-MX" sz="3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Redirección exitosa</a:t>
            </a:r>
            <a:endParaRPr lang="es-MX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nuevo_libro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Libro.objects.last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nuevo_libro.titulo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'Nuevo título'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nuevo_libro.autor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'Nuevo autor'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nuevo_libro.editorial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'Nueva editorial'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3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test_delete_libro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'borrar-libro'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3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pk</a:t>
            </a:r>
            <a:r>
              <a:rPr lang="es-MX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MX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.libro.pk})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response = </a:t>
            </a:r>
            <a:r>
              <a:rPr lang="es-MX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.client.delete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3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302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s-MX" sz="3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Redirección exitosa</a:t>
            </a:r>
            <a:endParaRPr lang="es-MX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libros = 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Libro.objects.filter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pk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.libro.pk)</a:t>
            </a:r>
          </a:p>
          <a:p>
            <a:pPr marL="0" indent="0">
              <a:buNone/>
            </a:pP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3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.assertFalse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3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libros.exists</a:t>
            </a:r>
            <a:r>
              <a:rPr lang="es-MX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s-MX" sz="360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s-MX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s-MX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41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67FE05-68FA-E201-CD73-B2E7C1C2A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E298A8-5C35-B676-8FB3-DA8C0B26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37435"/>
            <a:ext cx="8399093" cy="7939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Pruebas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Funcionales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Django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1417B1-AF39-BE3A-56DB-0C8F0E6A5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0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288B8B-8C54-65E9-E26E-0E4E25EC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1" kern="1200" cap="all" spc="172" baseline="0">
                <a:solidFill>
                  <a:srgbClr val="FFFFFF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Pruebas automátizadas</a:t>
            </a: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64D7A-69FD-1B82-FBAE-83BCB20E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176936">
              <a:spcBef>
                <a:spcPts val="774"/>
              </a:spcBef>
            </a:pPr>
            <a:r>
              <a:rPr lang="en-US" sz="20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¿Qué son?</a:t>
            </a:r>
          </a:p>
          <a:p>
            <a:pPr marL="176936">
              <a:spcBef>
                <a:spcPts val="774"/>
              </a:spcBef>
            </a:pPr>
            <a:r>
              <a:rPr lang="en-US" sz="20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Herramientas que autimatizan el proceso de validación y revision de software</a:t>
            </a:r>
          </a:p>
          <a:p>
            <a:pPr marL="176936">
              <a:spcBef>
                <a:spcPts val="774"/>
              </a:spcBef>
            </a:pPr>
            <a:r>
              <a:rPr lang="en-US" sz="20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 un código que se asegura de que otro código funcione</a:t>
            </a:r>
            <a:endParaRPr lang="en-US" sz="20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62BF526-0D6E-4F47-B4F9-3700F6F51D47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936">
              <a:spcBef>
                <a:spcPts val="774"/>
              </a:spcBef>
            </a:pPr>
            <a:r>
              <a:rPr lang="en-US" sz="2000"/>
              <a:t>¿Para qué sirven?</a:t>
            </a:r>
          </a:p>
          <a:p>
            <a:pPr marL="176936">
              <a:spcBef>
                <a:spcPts val="774"/>
              </a:spcBef>
            </a:pPr>
            <a:r>
              <a:rPr lang="en-US" sz="2000"/>
              <a:t>Reducción de errores</a:t>
            </a:r>
          </a:p>
          <a:p>
            <a:pPr marL="176936">
              <a:spcBef>
                <a:spcPts val="774"/>
              </a:spcBef>
            </a:pPr>
            <a:r>
              <a:rPr lang="en-US" sz="2000"/>
              <a:t>Reducción de tiempos al probar</a:t>
            </a:r>
          </a:p>
          <a:p>
            <a:pPr marL="176936">
              <a:spcBef>
                <a:spcPts val="774"/>
              </a:spcBef>
            </a:pPr>
            <a:r>
              <a:rPr lang="en-US" sz="2000"/>
              <a:t>Mayor calidad del software</a:t>
            </a:r>
          </a:p>
          <a:p>
            <a:pPr marL="176936">
              <a:spcBef>
                <a:spcPts val="774"/>
              </a:spcBef>
            </a:pPr>
            <a:r>
              <a:rPr lang="en-US" sz="2000"/>
              <a:t>Facilidad de refactorizar el código (cambiar el código sin afectar la funcionalidad)</a:t>
            </a:r>
          </a:p>
          <a:p>
            <a:pPr marL="176936">
              <a:spcBef>
                <a:spcPts val="774"/>
              </a:spcBef>
            </a:pPr>
            <a:r>
              <a:rPr lang="en-US" sz="2000"/>
              <a:t>Código más simple de escalar y actualiza</a:t>
            </a:r>
          </a:p>
          <a:p>
            <a:pPr marL="176936">
              <a:spcBef>
                <a:spcPts val="774"/>
              </a:spcBef>
            </a:pPr>
            <a:r>
              <a:rPr lang="en-US" sz="2000"/>
              <a:t>Reduce costos</a:t>
            </a:r>
          </a:p>
        </p:txBody>
      </p:sp>
    </p:spTree>
    <p:extLst>
      <p:ext uri="{BB962C8B-B14F-4D97-AF65-F5344CB8AC3E}">
        <p14:creationId xmlns:p14="http://schemas.microsoft.com/office/powerpoint/2010/main" val="109457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DBABA-FB45-613A-AAD8-4109380D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pruebas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216ECD8-0EEB-7245-E8E2-18CE3E3BAF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39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A8B6C-8BF2-7931-CCF6-3DCBBD8F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unitarias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2302EC8-2A0F-32D3-59D2-62FD890156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4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BFE51-E7DA-7D56-2138-7CD04991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de integración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C5D32CE-87A8-4CC0-FCB1-ECE9E3DE5A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94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0717A-102A-1AE1-8BDC-BBC664F4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funcionales (</a:t>
            </a:r>
            <a:r>
              <a:rPr lang="es-MX" dirty="0" err="1"/>
              <a:t>end-to-end</a:t>
            </a:r>
            <a:r>
              <a:rPr lang="es-MX" dirty="0"/>
              <a:t>)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A40212A-42D0-B9CC-8EED-E32D5486E0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78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298A8-5C35-B676-8FB3-DA8C0B26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3056625" cy="29092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Pruebas en Django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CFFDD204-C8F5-C5EE-5D1C-F6DF250692A9}"/>
              </a:ext>
            </a:extLst>
          </p:cNvPr>
          <p:cNvSpPr txBox="1"/>
          <p:nvPr/>
        </p:nvSpPr>
        <p:spPr>
          <a:xfrm>
            <a:off x="4600755" y="753376"/>
            <a:ext cx="6661029" cy="543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Eliminar archivo </a:t>
            </a:r>
            <a:r>
              <a:rPr lang="en-US" sz="1700" b="1"/>
              <a:t>tests.py </a:t>
            </a:r>
            <a:r>
              <a:rPr lang="en-US" sz="1700"/>
              <a:t>de la aplicación de Django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Crear carpeta </a:t>
            </a:r>
            <a:r>
              <a:rPr lang="en-US" sz="1700" b="1"/>
              <a:t>tests</a:t>
            </a:r>
            <a:r>
              <a:rPr lang="en-US" sz="1700"/>
              <a:t> y crear archivo </a:t>
            </a:r>
            <a:r>
              <a:rPr lang="en-US" sz="1700" b="1"/>
              <a:t>__init__.py </a:t>
            </a:r>
            <a:r>
              <a:rPr lang="en-US" sz="1700"/>
              <a:t>dentro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Crear los archivos de prueba iniciando con </a:t>
            </a:r>
            <a:r>
              <a:rPr lang="en-US" sz="1700" b="1"/>
              <a:t>‘test_’: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test_urls.py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test_views.py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test_models.py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Crear clase que herede de </a:t>
            </a:r>
            <a:r>
              <a:rPr lang="en-US" sz="1700" b="1"/>
              <a:t>SimpleTestCase</a:t>
            </a:r>
            <a:r>
              <a:rPr lang="en-US" sz="1700"/>
              <a:t> o </a:t>
            </a:r>
            <a:r>
              <a:rPr lang="en-US" sz="1700" b="1"/>
              <a:t>TestCase </a:t>
            </a:r>
            <a:r>
              <a:rPr lang="en-US" sz="1700"/>
              <a:t>(django.test)</a:t>
            </a:r>
            <a:endParaRPr lang="en-US" sz="1700" b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Crear métodos: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Cada método será un test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Cada método debe tener un </a:t>
            </a:r>
            <a:r>
              <a:rPr lang="en-US" sz="1700" b="1"/>
              <a:t>assert</a:t>
            </a:r>
            <a:r>
              <a:rPr lang="en-US" sz="1700"/>
              <a:t> (método usado para comparar el resultado esperado con el real)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assert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asertEqual()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assertTrue()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assertRaises()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Al tener los test listos correr en consola: </a:t>
            </a:r>
            <a:r>
              <a:rPr lang="en-US" sz="1700" b="1"/>
              <a:t>python manage.py tests &lt;modulo&gt;</a:t>
            </a:r>
          </a:p>
        </p:txBody>
      </p:sp>
    </p:spTree>
    <p:extLst>
      <p:ext uri="{BB962C8B-B14F-4D97-AF65-F5344CB8AC3E}">
        <p14:creationId xmlns:p14="http://schemas.microsoft.com/office/powerpoint/2010/main" val="232117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7FDB02-3C1B-D001-DE91-CBF5229A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s-MX" sz="5400"/>
              <a:t>Assert</a:t>
            </a:r>
          </a:p>
        </p:txBody>
      </p:sp>
      <p:pic>
        <p:nvPicPr>
          <p:cNvPr id="5" name="Picture 4" descr="Signo de interrogación en fondo de color verde pastel">
            <a:extLst>
              <a:ext uri="{FF2B5EF4-FFF2-40B4-BE49-F238E27FC236}">
                <a16:creationId xmlns:a16="http://schemas.microsoft.com/office/drawing/2014/main" id="{6CF03FC1-F36D-0112-23CB-0584CD55E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9" r="45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AF1E4-D028-15AC-628A-62836B8B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s-MX" sz="1700"/>
              <a:t>assert: este es el más básico y se utiliza ampliamente en pruebas unitarias simples. </a:t>
            </a:r>
          </a:p>
          <a:p>
            <a:r>
              <a:rPr lang="es-MX" sz="1700"/>
              <a:t>assertEqual(a, b): Compara si los valores recibidos son </a:t>
            </a:r>
            <a:r>
              <a:rPr lang="es-MX" sz="1700" b="1"/>
              <a:t>iguales</a:t>
            </a:r>
          </a:p>
          <a:p>
            <a:r>
              <a:rPr lang="es-MX" sz="1700"/>
              <a:t>assertTrue(expr): Evalúa si una expresión es </a:t>
            </a:r>
            <a:r>
              <a:rPr lang="es-MX" sz="1700" b="1"/>
              <a:t>True</a:t>
            </a:r>
          </a:p>
          <a:p>
            <a:r>
              <a:rPr lang="es-MX" sz="1700"/>
              <a:t>assertFalse(expr): Evalúa si una expresión es </a:t>
            </a:r>
            <a:r>
              <a:rPr lang="es-MX" sz="1700" b="1"/>
              <a:t>False</a:t>
            </a:r>
            <a:r>
              <a:rPr lang="es-MX" sz="1700"/>
              <a:t> </a:t>
            </a:r>
          </a:p>
          <a:p>
            <a:r>
              <a:rPr lang="es-MX" sz="1700"/>
              <a:t>assertIsNone(expr): Evalua si una expresión es </a:t>
            </a:r>
            <a:r>
              <a:rPr lang="es-MX" sz="1700" b="1"/>
              <a:t>None</a:t>
            </a:r>
          </a:p>
          <a:p>
            <a:r>
              <a:rPr lang="es-MX" sz="1700"/>
              <a:t>assertIn(a, b): Evalúa si a está presente en b</a:t>
            </a:r>
          </a:p>
          <a:p>
            <a:r>
              <a:rPr lang="es-MX" sz="1700"/>
              <a:t>assertRaises(exception, callable, *args, **kwargs): Invoca un </a:t>
            </a:r>
            <a:r>
              <a:rPr lang="es-MX" sz="1700" b="1"/>
              <a:t>callable </a:t>
            </a:r>
            <a:r>
              <a:rPr lang="es-MX" sz="1700"/>
              <a:t>(función o método) con los </a:t>
            </a:r>
            <a:r>
              <a:rPr lang="es-MX" sz="1700" b="1"/>
              <a:t>argumentos</a:t>
            </a:r>
            <a:r>
              <a:rPr lang="es-MX" sz="1700"/>
              <a:t> dados y este callable debe regresar la </a:t>
            </a:r>
            <a:r>
              <a:rPr lang="es-MX" sz="1700" b="1"/>
              <a:t>exception</a:t>
            </a:r>
            <a:r>
              <a:rPr lang="es-MX" sz="1700"/>
              <a:t> especificada</a:t>
            </a:r>
            <a:endParaRPr lang="es-MX" sz="1700" b="1"/>
          </a:p>
        </p:txBody>
      </p:sp>
    </p:spTree>
    <p:extLst>
      <p:ext uri="{BB962C8B-B14F-4D97-AF65-F5344CB8AC3E}">
        <p14:creationId xmlns:p14="http://schemas.microsoft.com/office/powerpoint/2010/main" val="368759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B0562-1A3B-0C59-1369-FE1AFA51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Ejemplos: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A3C6E-89AD-E474-95DF-2AE069B2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85" y="1466702"/>
            <a:ext cx="5007123" cy="4351338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UrlTesting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test_suma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MX" b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test_verificar_condicion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MX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s-MX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assertTrue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test_verificar_condicion_falsa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MX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s-MX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assertFalse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test_verificar_nulo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MX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MX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assertIsNone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s-MX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ACD16EF-DA25-0FA8-FF71-A465ED5CB042}"/>
              </a:ext>
            </a:extLst>
          </p:cNvPr>
          <p:cNvSpPr txBox="1"/>
          <p:nvPr/>
        </p:nvSpPr>
        <p:spPr>
          <a:xfrm>
            <a:off x="5452208" y="1466702"/>
            <a:ext cx="6202459" cy="34470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test_verificar_elemento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MX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assertIn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test_verificar_excepcion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assertRaises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MX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dividir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test_verificar_excepcion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MX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assertRaises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dividir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s-MX" sz="1400" dirty="0"/>
          </a:p>
          <a:p>
            <a:r>
              <a:rPr lang="es-MX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dividir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MX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MX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 es posible dividir entre cero'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MX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s-MX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s-MX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45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1193</Words>
  <Application>Microsoft Office PowerPoint</Application>
  <PresentationFormat>Panorámica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de Office</vt:lpstr>
      <vt:lpstr>Django Testing</vt:lpstr>
      <vt:lpstr>Pruebas automátizadas</vt:lpstr>
      <vt:lpstr>Tipos de pruebas</vt:lpstr>
      <vt:lpstr>Pruebas unitarias</vt:lpstr>
      <vt:lpstr>Pruebas de integración</vt:lpstr>
      <vt:lpstr>Pruebas funcionales (end-to-end)</vt:lpstr>
      <vt:lpstr>Pruebas en Django</vt:lpstr>
      <vt:lpstr>Assert</vt:lpstr>
      <vt:lpstr>Ejemplos: </vt:lpstr>
      <vt:lpstr>Test en URLs</vt:lpstr>
      <vt:lpstr>Reverse</vt:lpstr>
      <vt:lpstr>Test en Views</vt:lpstr>
      <vt:lpstr>Pruebas Funcionales en Django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Testing</dc:title>
  <dc:creator>Daniel Alejandro Gutiérrez Hernández</dc:creator>
  <cp:lastModifiedBy>Daniel Alejandro Gutiérrez Hernández</cp:lastModifiedBy>
  <cp:revision>1</cp:revision>
  <dcterms:created xsi:type="dcterms:W3CDTF">2023-07-04T17:08:18Z</dcterms:created>
  <dcterms:modified xsi:type="dcterms:W3CDTF">2023-07-04T22:59:09Z</dcterms:modified>
</cp:coreProperties>
</file>