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0C6691-7CAE-495E-978D-FD54A5875222}" v="431" dt="2023-09-08T19:27:14.2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-120" y="-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Guezo" userId="5c40cd4f0214f14f" providerId="Windows Live" clId="Web-{350C6691-7CAE-495E-978D-FD54A5875222}"/>
    <pc:docChg chg="addSld modSld addMainMaster delMainMaster">
      <pc:chgData name="Daniel Guezo" userId="5c40cd4f0214f14f" providerId="Windows Live" clId="Web-{350C6691-7CAE-495E-978D-FD54A5875222}" dt="2023-09-08T19:26:59.015" v="438"/>
      <pc:docMkLst>
        <pc:docMk/>
      </pc:docMkLst>
      <pc:sldChg chg="addSp modSp mod setBg modClrScheme chgLayout">
        <pc:chgData name="Daniel Guezo" userId="5c40cd4f0214f14f" providerId="Windows Live" clId="Web-{350C6691-7CAE-495E-978D-FD54A5875222}" dt="2023-09-08T18:15:51.566" v="58" actId="14100"/>
        <pc:sldMkLst>
          <pc:docMk/>
          <pc:sldMk cId="4262868419" sldId="256"/>
        </pc:sldMkLst>
        <pc:spChg chg="mod">
          <ac:chgData name="Daniel Guezo" userId="5c40cd4f0214f14f" providerId="Windows Live" clId="Web-{350C6691-7CAE-495E-978D-FD54A5875222}" dt="2023-09-08T18:15:51.566" v="58" actId="14100"/>
          <ac:spMkLst>
            <pc:docMk/>
            <pc:sldMk cId="4262868419" sldId="256"/>
            <ac:spMk id="2" creationId="{70752FD7-76EF-4EBF-8807-5A08A9C8EA09}"/>
          </ac:spMkLst>
        </pc:spChg>
        <pc:spChg chg="mod">
          <ac:chgData name="Daniel Guezo" userId="5c40cd4f0214f14f" providerId="Windows Live" clId="Web-{350C6691-7CAE-495E-978D-FD54A5875222}" dt="2023-09-08T18:15:42.175" v="56" actId="14100"/>
          <ac:spMkLst>
            <pc:docMk/>
            <pc:sldMk cId="4262868419" sldId="256"/>
            <ac:spMk id="3" creationId="{F4C8D8C1-1062-49B2-BB56-D9F8E5DA6EB6}"/>
          </ac:spMkLst>
        </pc:spChg>
        <pc:spChg chg="add">
          <ac:chgData name="Daniel Guezo" userId="5c40cd4f0214f14f" providerId="Windows Live" clId="Web-{350C6691-7CAE-495E-978D-FD54A5875222}" dt="2023-09-08T18:13:51.844" v="0"/>
          <ac:spMkLst>
            <pc:docMk/>
            <pc:sldMk cId="4262868419" sldId="256"/>
            <ac:spMk id="8" creationId="{98C10BD4-F3F8-4089-8DB0-71FB15FD9B0D}"/>
          </ac:spMkLst>
        </pc:spChg>
        <pc:cxnChg chg="add">
          <ac:chgData name="Daniel Guezo" userId="5c40cd4f0214f14f" providerId="Windows Live" clId="Web-{350C6691-7CAE-495E-978D-FD54A5875222}" dt="2023-09-08T18:13:51.844" v="0"/>
          <ac:cxnSpMkLst>
            <pc:docMk/>
            <pc:sldMk cId="4262868419" sldId="256"/>
            <ac:cxnSpMk id="10" creationId="{76A5D06F-DF26-4A88-BF73-C1B592E66DF0}"/>
          </ac:cxnSpMkLst>
        </pc:cxnChg>
      </pc:sldChg>
      <pc:sldChg chg="addSp delSp modSp new mod setBg">
        <pc:chgData name="Daniel Guezo" userId="5c40cd4f0214f14f" providerId="Windows Live" clId="Web-{350C6691-7CAE-495E-978D-FD54A5875222}" dt="2023-09-08T18:27:34.571" v="93" actId="20577"/>
        <pc:sldMkLst>
          <pc:docMk/>
          <pc:sldMk cId="1281927941" sldId="257"/>
        </pc:sldMkLst>
        <pc:spChg chg="mod ord">
          <ac:chgData name="Daniel Guezo" userId="5c40cd4f0214f14f" providerId="Windows Live" clId="Web-{350C6691-7CAE-495E-978D-FD54A5875222}" dt="2023-09-08T18:27:34.571" v="93" actId="20577"/>
          <ac:spMkLst>
            <pc:docMk/>
            <pc:sldMk cId="1281927941" sldId="257"/>
            <ac:spMk id="2" creationId="{CE676C7A-211D-EE1E-E8BA-8500C3A142A5}"/>
          </ac:spMkLst>
        </pc:spChg>
        <pc:spChg chg="del">
          <ac:chgData name="Daniel Guezo" userId="5c40cd4f0214f14f" providerId="Windows Live" clId="Web-{350C6691-7CAE-495E-978D-FD54A5875222}" dt="2023-09-08T18:23:23.954" v="69"/>
          <ac:spMkLst>
            <pc:docMk/>
            <pc:sldMk cId="1281927941" sldId="257"/>
            <ac:spMk id="3" creationId="{29DE1984-7F55-2B17-CF0D-FB2637369AB4}"/>
          </ac:spMkLst>
        </pc:spChg>
        <pc:spChg chg="add del">
          <ac:chgData name="Daniel Guezo" userId="5c40cd4f0214f14f" providerId="Windows Live" clId="Web-{350C6691-7CAE-495E-978D-FD54A5875222}" dt="2023-09-08T18:23:35.814" v="71"/>
          <ac:spMkLst>
            <pc:docMk/>
            <pc:sldMk cId="1281927941" sldId="257"/>
            <ac:spMk id="11" creationId="{F69F96FE-C3F5-4F02-8428-78ADCB975ED9}"/>
          </ac:spMkLst>
        </pc:spChg>
        <pc:spChg chg="add del">
          <ac:chgData name="Daniel Guezo" userId="5c40cd4f0214f14f" providerId="Windows Live" clId="Web-{350C6691-7CAE-495E-978D-FD54A5875222}" dt="2023-09-08T18:23:35.814" v="71"/>
          <ac:spMkLst>
            <pc:docMk/>
            <pc:sldMk cId="1281927941" sldId="257"/>
            <ac:spMk id="13" creationId="{F80C6B76-4D7E-4FE2-84E4-C4734B2B49EE}"/>
          </ac:spMkLst>
        </pc:spChg>
        <pc:spChg chg="add">
          <ac:chgData name="Daniel Guezo" userId="5c40cd4f0214f14f" providerId="Windows Live" clId="Web-{350C6691-7CAE-495E-978D-FD54A5875222}" dt="2023-09-08T18:23:35.830" v="72"/>
          <ac:spMkLst>
            <pc:docMk/>
            <pc:sldMk cId="1281927941" sldId="257"/>
            <ac:spMk id="18" creationId="{F69F96FE-C3F5-4F02-8428-78ADCB975ED9}"/>
          </ac:spMkLst>
        </pc:spChg>
        <pc:picChg chg="add mod ord">
          <ac:chgData name="Daniel Guezo" userId="5c40cd4f0214f14f" providerId="Windows Live" clId="Web-{350C6691-7CAE-495E-978D-FD54A5875222}" dt="2023-09-08T18:23:35.830" v="72"/>
          <ac:picMkLst>
            <pc:docMk/>
            <pc:sldMk cId="1281927941" sldId="257"/>
            <ac:picMk id="4" creationId="{2D7195EE-294B-164B-8D85-624BF2ABE655}"/>
          </ac:picMkLst>
        </pc:picChg>
        <pc:cxnChg chg="add del">
          <ac:chgData name="Daniel Guezo" userId="5c40cd4f0214f14f" providerId="Windows Live" clId="Web-{350C6691-7CAE-495E-978D-FD54A5875222}" dt="2023-09-08T18:23:35.814" v="71"/>
          <ac:cxnSpMkLst>
            <pc:docMk/>
            <pc:sldMk cId="1281927941" sldId="257"/>
            <ac:cxnSpMk id="9" creationId="{EAD4CCDA-06BF-4D2A-B44F-195AEC0B5B22}"/>
          </ac:cxnSpMkLst>
        </pc:cxnChg>
        <pc:cxnChg chg="add del">
          <ac:chgData name="Daniel Guezo" userId="5c40cd4f0214f14f" providerId="Windows Live" clId="Web-{350C6691-7CAE-495E-978D-FD54A5875222}" dt="2023-09-08T18:23:35.814" v="71"/>
          <ac:cxnSpMkLst>
            <pc:docMk/>
            <pc:sldMk cId="1281927941" sldId="257"/>
            <ac:cxnSpMk id="15" creationId="{16BEECB0-0766-4C59-B86E-5D26B7D8EF4D}"/>
          </ac:cxnSpMkLst>
        </pc:cxnChg>
        <pc:cxnChg chg="add">
          <ac:chgData name="Daniel Guezo" userId="5c40cd4f0214f14f" providerId="Windows Live" clId="Web-{350C6691-7CAE-495E-978D-FD54A5875222}" dt="2023-09-08T18:23:35.830" v="72"/>
          <ac:cxnSpMkLst>
            <pc:docMk/>
            <pc:sldMk cId="1281927941" sldId="257"/>
            <ac:cxnSpMk id="17" creationId="{EAD4CCDA-06BF-4D2A-B44F-195AEC0B5B22}"/>
          </ac:cxnSpMkLst>
        </pc:cxnChg>
        <pc:cxnChg chg="add">
          <ac:chgData name="Daniel Guezo" userId="5c40cd4f0214f14f" providerId="Windows Live" clId="Web-{350C6691-7CAE-495E-978D-FD54A5875222}" dt="2023-09-08T18:23:35.830" v="72"/>
          <ac:cxnSpMkLst>
            <pc:docMk/>
            <pc:sldMk cId="1281927941" sldId="257"/>
            <ac:cxnSpMk id="19" creationId="{16BEECB0-0766-4C59-B86E-5D26B7D8EF4D}"/>
          </ac:cxnSpMkLst>
        </pc:cxnChg>
      </pc:sldChg>
      <pc:sldChg chg="addSp delSp modSp new mod setBg">
        <pc:chgData name="Daniel Guezo" userId="5c40cd4f0214f14f" providerId="Windows Live" clId="Web-{350C6691-7CAE-495E-978D-FD54A5875222}" dt="2023-09-08T18:31:19.406" v="120" actId="20577"/>
        <pc:sldMkLst>
          <pc:docMk/>
          <pc:sldMk cId="2195844072" sldId="258"/>
        </pc:sldMkLst>
        <pc:spChg chg="mod">
          <ac:chgData name="Daniel Guezo" userId="5c40cd4f0214f14f" providerId="Windows Live" clId="Web-{350C6691-7CAE-495E-978D-FD54A5875222}" dt="2023-09-08T18:30:43.936" v="112" actId="20577"/>
          <ac:spMkLst>
            <pc:docMk/>
            <pc:sldMk cId="2195844072" sldId="258"/>
            <ac:spMk id="2" creationId="{25481C22-EEA9-A092-B80B-A25FB7E90795}"/>
          </ac:spMkLst>
        </pc:spChg>
        <pc:spChg chg="del">
          <ac:chgData name="Daniel Guezo" userId="5c40cd4f0214f14f" providerId="Windows Live" clId="Web-{350C6691-7CAE-495E-978D-FD54A5875222}" dt="2023-09-08T18:28:50.448" v="94"/>
          <ac:spMkLst>
            <pc:docMk/>
            <pc:sldMk cId="2195844072" sldId="258"/>
            <ac:spMk id="3" creationId="{E3ED4F5A-7419-EFFF-39C7-3488BC1D0CA3}"/>
          </ac:spMkLst>
        </pc:spChg>
        <pc:spChg chg="add mod">
          <ac:chgData name="Daniel Guezo" userId="5c40cd4f0214f14f" providerId="Windows Live" clId="Web-{350C6691-7CAE-495E-978D-FD54A5875222}" dt="2023-09-08T18:31:19.406" v="120" actId="20577"/>
          <ac:spMkLst>
            <pc:docMk/>
            <pc:sldMk cId="2195844072" sldId="258"/>
            <ac:spMk id="8" creationId="{52F980A6-9924-C338-F7DD-C7EA3010B0DF}"/>
          </ac:spMkLst>
        </pc:spChg>
        <pc:spChg chg="add">
          <ac:chgData name="Daniel Guezo" userId="5c40cd4f0214f14f" providerId="Windows Live" clId="Web-{350C6691-7CAE-495E-978D-FD54A5875222}" dt="2023-09-08T18:29:40.340" v="95"/>
          <ac:spMkLst>
            <pc:docMk/>
            <pc:sldMk cId="2195844072" sldId="258"/>
            <ac:spMk id="11" creationId="{EACE703B-177A-4A03-827E-692635A353CF}"/>
          </ac:spMkLst>
        </pc:spChg>
        <pc:picChg chg="add mod ord">
          <ac:chgData name="Daniel Guezo" userId="5c40cd4f0214f14f" providerId="Windows Live" clId="Web-{350C6691-7CAE-495E-978D-FD54A5875222}" dt="2023-09-08T18:29:40.340" v="95"/>
          <ac:picMkLst>
            <pc:docMk/>
            <pc:sldMk cId="2195844072" sldId="258"/>
            <ac:picMk id="4" creationId="{9F3E4C31-64FE-086A-C2DA-AC13D4423DD4}"/>
          </ac:picMkLst>
        </pc:picChg>
        <pc:cxnChg chg="add">
          <ac:chgData name="Daniel Guezo" userId="5c40cd4f0214f14f" providerId="Windows Live" clId="Web-{350C6691-7CAE-495E-978D-FD54A5875222}" dt="2023-09-08T18:29:40.340" v="95"/>
          <ac:cxnSpMkLst>
            <pc:docMk/>
            <pc:sldMk cId="2195844072" sldId="258"/>
            <ac:cxnSpMk id="13" creationId="{D8C0D56F-4A65-48B9-843D-F9D262C354FF}"/>
          </ac:cxnSpMkLst>
        </pc:cxnChg>
      </pc:sldChg>
      <pc:sldChg chg="addSp delSp modSp new mod setBg">
        <pc:chgData name="Daniel Guezo" userId="5c40cd4f0214f14f" providerId="Windows Live" clId="Web-{350C6691-7CAE-495E-978D-FD54A5875222}" dt="2023-09-08T18:36:14.966" v="139" actId="20577"/>
        <pc:sldMkLst>
          <pc:docMk/>
          <pc:sldMk cId="3211076946" sldId="259"/>
        </pc:sldMkLst>
        <pc:spChg chg="mod">
          <ac:chgData name="Daniel Guezo" userId="5c40cd4f0214f14f" providerId="Windows Live" clId="Web-{350C6691-7CAE-495E-978D-FD54A5875222}" dt="2023-09-08T18:36:14.966" v="139" actId="20577"/>
          <ac:spMkLst>
            <pc:docMk/>
            <pc:sldMk cId="3211076946" sldId="259"/>
            <ac:spMk id="2" creationId="{1AE93B35-5E2A-AF41-CF94-9F54D776C2FB}"/>
          </ac:spMkLst>
        </pc:spChg>
        <pc:spChg chg="del">
          <ac:chgData name="Daniel Guezo" userId="5c40cd4f0214f14f" providerId="Windows Live" clId="Web-{350C6691-7CAE-495E-978D-FD54A5875222}" dt="2023-09-08T18:33:30.722" v="125"/>
          <ac:spMkLst>
            <pc:docMk/>
            <pc:sldMk cId="3211076946" sldId="259"/>
            <ac:spMk id="3" creationId="{B9945D5C-C912-7F76-55C1-339D2892A86E}"/>
          </ac:spMkLst>
        </pc:spChg>
        <pc:spChg chg="add mod">
          <ac:chgData name="Daniel Guezo" userId="5c40cd4f0214f14f" providerId="Windows Live" clId="Web-{350C6691-7CAE-495E-978D-FD54A5875222}" dt="2023-09-08T18:35:28.980" v="131" actId="14100"/>
          <ac:spMkLst>
            <pc:docMk/>
            <pc:sldMk cId="3211076946" sldId="259"/>
            <ac:spMk id="8" creationId="{41C8D1E4-99F1-954D-55DB-ECCEC054C0E7}"/>
          </ac:spMkLst>
        </pc:spChg>
        <pc:spChg chg="add">
          <ac:chgData name="Daniel Guezo" userId="5c40cd4f0214f14f" providerId="Windows Live" clId="Web-{350C6691-7CAE-495E-978D-FD54A5875222}" dt="2023-09-08T18:34:35.635" v="126"/>
          <ac:spMkLst>
            <pc:docMk/>
            <pc:sldMk cId="3211076946" sldId="259"/>
            <ac:spMk id="11" creationId="{BF02845A-8571-40C5-9F56-8F9B3F7C4E4C}"/>
          </ac:spMkLst>
        </pc:spChg>
        <pc:picChg chg="add mod ord">
          <ac:chgData name="Daniel Guezo" userId="5c40cd4f0214f14f" providerId="Windows Live" clId="Web-{350C6691-7CAE-495E-978D-FD54A5875222}" dt="2023-09-08T18:34:35.635" v="126"/>
          <ac:picMkLst>
            <pc:docMk/>
            <pc:sldMk cId="3211076946" sldId="259"/>
            <ac:picMk id="4" creationId="{DF35F104-842B-6F38-DCC5-BF156CE198F6}"/>
          </ac:picMkLst>
        </pc:picChg>
        <pc:cxnChg chg="add">
          <ac:chgData name="Daniel Guezo" userId="5c40cd4f0214f14f" providerId="Windows Live" clId="Web-{350C6691-7CAE-495E-978D-FD54A5875222}" dt="2023-09-08T18:34:35.635" v="126"/>
          <ac:cxnSpMkLst>
            <pc:docMk/>
            <pc:sldMk cId="3211076946" sldId="259"/>
            <ac:cxnSpMk id="13" creationId="{F30BB598-81B4-41BB-BC44-CD9C29AE2EAB}"/>
          </ac:cxnSpMkLst>
        </pc:cxnChg>
      </pc:sldChg>
      <pc:sldChg chg="addSp delSp modSp new mod setBg">
        <pc:chgData name="Daniel Guezo" userId="5c40cd4f0214f14f" providerId="Windows Live" clId="Web-{350C6691-7CAE-495E-978D-FD54A5875222}" dt="2023-09-08T18:41:17.678" v="160" actId="20577"/>
        <pc:sldMkLst>
          <pc:docMk/>
          <pc:sldMk cId="894943740" sldId="260"/>
        </pc:sldMkLst>
        <pc:spChg chg="mod">
          <ac:chgData name="Daniel Guezo" userId="5c40cd4f0214f14f" providerId="Windows Live" clId="Web-{350C6691-7CAE-495E-978D-FD54A5875222}" dt="2023-09-08T18:41:17.678" v="160" actId="20577"/>
          <ac:spMkLst>
            <pc:docMk/>
            <pc:sldMk cId="894943740" sldId="260"/>
            <ac:spMk id="2" creationId="{84F02F71-BF45-51CA-CA1A-8C109BA49A08}"/>
          </ac:spMkLst>
        </pc:spChg>
        <pc:spChg chg="del">
          <ac:chgData name="Daniel Guezo" userId="5c40cd4f0214f14f" providerId="Windows Live" clId="Web-{350C6691-7CAE-495E-978D-FD54A5875222}" dt="2023-09-08T18:37:43.187" v="141"/>
          <ac:spMkLst>
            <pc:docMk/>
            <pc:sldMk cId="894943740" sldId="260"/>
            <ac:spMk id="3" creationId="{A326A6F1-4C51-E7DC-1F00-D648CA0FB0BB}"/>
          </ac:spMkLst>
        </pc:spChg>
        <pc:spChg chg="add mod">
          <ac:chgData name="Daniel Guezo" userId="5c40cd4f0214f14f" providerId="Windows Live" clId="Web-{350C6691-7CAE-495E-978D-FD54A5875222}" dt="2023-09-08T18:38:23.204" v="148" actId="1076"/>
          <ac:spMkLst>
            <pc:docMk/>
            <pc:sldMk cId="894943740" sldId="260"/>
            <ac:spMk id="8" creationId="{DAA5A5AA-BBF5-68CA-0695-A1207B7ED8E4}"/>
          </ac:spMkLst>
        </pc:spChg>
        <pc:spChg chg="add">
          <ac:chgData name="Daniel Guezo" userId="5c40cd4f0214f14f" providerId="Windows Live" clId="Web-{350C6691-7CAE-495E-978D-FD54A5875222}" dt="2023-09-08T18:37:56.578" v="142"/>
          <ac:spMkLst>
            <pc:docMk/>
            <pc:sldMk cId="894943740" sldId="260"/>
            <ac:spMk id="11" creationId="{EACE703B-177A-4A03-827E-692635A353CF}"/>
          </ac:spMkLst>
        </pc:spChg>
        <pc:picChg chg="add mod ord">
          <ac:chgData name="Daniel Guezo" userId="5c40cd4f0214f14f" providerId="Windows Live" clId="Web-{350C6691-7CAE-495E-978D-FD54A5875222}" dt="2023-09-08T18:37:56.578" v="142"/>
          <ac:picMkLst>
            <pc:docMk/>
            <pc:sldMk cId="894943740" sldId="260"/>
            <ac:picMk id="4" creationId="{87D7F051-DAB9-E5AF-8DC0-1C3ADDE89BDE}"/>
          </ac:picMkLst>
        </pc:picChg>
        <pc:cxnChg chg="add">
          <ac:chgData name="Daniel Guezo" userId="5c40cd4f0214f14f" providerId="Windows Live" clId="Web-{350C6691-7CAE-495E-978D-FD54A5875222}" dt="2023-09-08T18:37:56.578" v="142"/>
          <ac:cxnSpMkLst>
            <pc:docMk/>
            <pc:sldMk cId="894943740" sldId="260"/>
            <ac:cxnSpMk id="13" creationId="{D8C0D56F-4A65-48B9-843D-F9D262C354FF}"/>
          </ac:cxnSpMkLst>
        </pc:cxnChg>
      </pc:sldChg>
      <pc:sldChg chg="addSp delSp modSp new mod setBg">
        <pc:chgData name="Daniel Guezo" userId="5c40cd4f0214f14f" providerId="Windows Live" clId="Web-{350C6691-7CAE-495E-978D-FD54A5875222}" dt="2023-09-08T18:45:46.514" v="172"/>
        <pc:sldMkLst>
          <pc:docMk/>
          <pc:sldMk cId="1646719644" sldId="261"/>
        </pc:sldMkLst>
        <pc:spChg chg="mod">
          <ac:chgData name="Daniel Guezo" userId="5c40cd4f0214f14f" providerId="Windows Live" clId="Web-{350C6691-7CAE-495E-978D-FD54A5875222}" dt="2023-09-08T18:45:46.514" v="172"/>
          <ac:spMkLst>
            <pc:docMk/>
            <pc:sldMk cId="1646719644" sldId="261"/>
            <ac:spMk id="2" creationId="{BCB5A550-3155-9F80-57B4-23FBB14C8044}"/>
          </ac:spMkLst>
        </pc:spChg>
        <pc:spChg chg="del">
          <ac:chgData name="Daniel Guezo" userId="5c40cd4f0214f14f" providerId="Windows Live" clId="Web-{350C6691-7CAE-495E-978D-FD54A5875222}" dt="2023-09-08T18:45:30.592" v="171"/>
          <ac:spMkLst>
            <pc:docMk/>
            <pc:sldMk cId="1646719644" sldId="261"/>
            <ac:spMk id="3" creationId="{4BAACDF1-B3FA-8640-6728-5B7E9A1350C7}"/>
          </ac:spMkLst>
        </pc:spChg>
        <pc:spChg chg="add">
          <ac:chgData name="Daniel Guezo" userId="5c40cd4f0214f14f" providerId="Windows Live" clId="Web-{350C6691-7CAE-495E-978D-FD54A5875222}" dt="2023-09-08T18:45:46.514" v="172"/>
          <ac:spMkLst>
            <pc:docMk/>
            <pc:sldMk cId="1646719644" sldId="261"/>
            <ac:spMk id="11" creationId="{98C10BD4-F3F8-4089-8DB0-71FB15FD9B0D}"/>
          </ac:spMkLst>
        </pc:spChg>
        <pc:picChg chg="add mod ord">
          <ac:chgData name="Daniel Guezo" userId="5c40cd4f0214f14f" providerId="Windows Live" clId="Web-{350C6691-7CAE-495E-978D-FD54A5875222}" dt="2023-09-08T18:45:46.514" v="172"/>
          <ac:picMkLst>
            <pc:docMk/>
            <pc:sldMk cId="1646719644" sldId="261"/>
            <ac:picMk id="4" creationId="{A8BC65CE-36C3-53D4-872A-D31D8AEC3106}"/>
          </ac:picMkLst>
        </pc:picChg>
        <pc:cxnChg chg="add">
          <ac:chgData name="Daniel Guezo" userId="5c40cd4f0214f14f" providerId="Windows Live" clId="Web-{350C6691-7CAE-495E-978D-FD54A5875222}" dt="2023-09-08T18:45:46.514" v="172"/>
          <ac:cxnSpMkLst>
            <pc:docMk/>
            <pc:sldMk cId="1646719644" sldId="261"/>
            <ac:cxnSpMk id="9" creationId="{EAD4CCDA-06BF-4D2A-B44F-195AEC0B5B22}"/>
          </ac:cxnSpMkLst>
        </pc:cxnChg>
        <pc:cxnChg chg="add">
          <ac:chgData name="Daniel Guezo" userId="5c40cd4f0214f14f" providerId="Windows Live" clId="Web-{350C6691-7CAE-495E-978D-FD54A5875222}" dt="2023-09-08T18:45:46.514" v="172"/>
          <ac:cxnSpMkLst>
            <pc:docMk/>
            <pc:sldMk cId="1646719644" sldId="261"/>
            <ac:cxnSpMk id="13" creationId="{76A5D06F-DF26-4A88-BF73-C1B592E66DF0}"/>
          </ac:cxnSpMkLst>
        </pc:cxnChg>
      </pc:sldChg>
      <pc:sldChg chg="addSp delSp modSp new mod setBg">
        <pc:chgData name="Daniel Guezo" userId="5c40cd4f0214f14f" providerId="Windows Live" clId="Web-{350C6691-7CAE-495E-978D-FD54A5875222}" dt="2023-09-08T18:49:01.004" v="208" actId="14100"/>
        <pc:sldMkLst>
          <pc:docMk/>
          <pc:sldMk cId="3911308994" sldId="262"/>
        </pc:sldMkLst>
        <pc:spChg chg="mod ord">
          <ac:chgData name="Daniel Guezo" userId="5c40cd4f0214f14f" providerId="Windows Live" clId="Web-{350C6691-7CAE-495E-978D-FD54A5875222}" dt="2023-09-08T18:48:45.566" v="206"/>
          <ac:spMkLst>
            <pc:docMk/>
            <pc:sldMk cId="3911308994" sldId="262"/>
            <ac:spMk id="2" creationId="{4D8D00EF-027A-6373-58EA-7CA41E424B56}"/>
          </ac:spMkLst>
        </pc:spChg>
        <pc:spChg chg="del">
          <ac:chgData name="Daniel Guezo" userId="5c40cd4f0214f14f" providerId="Windows Live" clId="Web-{350C6691-7CAE-495E-978D-FD54A5875222}" dt="2023-09-08T18:47:07.454" v="178"/>
          <ac:spMkLst>
            <pc:docMk/>
            <pc:sldMk cId="3911308994" sldId="262"/>
            <ac:spMk id="3" creationId="{9F151955-E04C-3B55-032C-354F204D864D}"/>
          </ac:spMkLst>
        </pc:spChg>
        <pc:spChg chg="add del">
          <ac:chgData name="Daniel Guezo" userId="5c40cd4f0214f14f" providerId="Windows Live" clId="Web-{350C6691-7CAE-495E-978D-FD54A5875222}" dt="2023-09-08T18:48:09.221" v="191"/>
          <ac:spMkLst>
            <pc:docMk/>
            <pc:sldMk cId="3911308994" sldId="262"/>
            <ac:spMk id="8" creationId="{0DFF45DE-B464-F46E-199A-4BACD3078045}"/>
          </ac:spMkLst>
        </pc:spChg>
        <pc:spChg chg="add del">
          <ac:chgData name="Daniel Guezo" userId="5c40cd4f0214f14f" providerId="Windows Live" clId="Web-{350C6691-7CAE-495E-978D-FD54A5875222}" dt="2023-09-08T18:48:05.393" v="189"/>
          <ac:spMkLst>
            <pc:docMk/>
            <pc:sldMk cId="3911308994" sldId="262"/>
            <ac:spMk id="11" creationId="{3CECA2BE-0443-493F-9413-FC132026C29F}"/>
          </ac:spMkLst>
        </pc:spChg>
        <pc:spChg chg="add del">
          <ac:chgData name="Daniel Guezo" userId="5c40cd4f0214f14f" providerId="Windows Live" clId="Web-{350C6691-7CAE-495E-978D-FD54A5875222}" dt="2023-09-08T18:48:05.393" v="189"/>
          <ac:spMkLst>
            <pc:docMk/>
            <pc:sldMk cId="3911308994" sldId="262"/>
            <ac:spMk id="13" creationId="{57C3041F-18C8-4A3F-BB74-556AD2101858}"/>
          </ac:spMkLst>
        </pc:spChg>
        <pc:spChg chg="add del">
          <ac:chgData name="Daniel Guezo" userId="5c40cd4f0214f14f" providerId="Windows Live" clId="Web-{350C6691-7CAE-495E-978D-FD54A5875222}" dt="2023-09-08T18:48:05.393" v="189"/>
          <ac:spMkLst>
            <pc:docMk/>
            <pc:sldMk cId="3911308994" sldId="262"/>
            <ac:spMk id="15" creationId="{72B28B90-B579-47ED-A625-BAD03AE6C0E5}"/>
          </ac:spMkLst>
        </pc:spChg>
        <pc:spChg chg="add del">
          <ac:chgData name="Daniel Guezo" userId="5c40cd4f0214f14f" providerId="Windows Live" clId="Web-{350C6691-7CAE-495E-978D-FD54A5875222}" dt="2023-09-08T18:48:09.221" v="191"/>
          <ac:spMkLst>
            <pc:docMk/>
            <pc:sldMk cId="3911308994" sldId="262"/>
            <ac:spMk id="19" creationId="{BF02845A-8571-40C5-9F56-8F9B3F7C4E4C}"/>
          </ac:spMkLst>
        </pc:spChg>
        <pc:spChg chg="add del">
          <ac:chgData name="Daniel Guezo" userId="5c40cd4f0214f14f" providerId="Windows Live" clId="Web-{350C6691-7CAE-495E-978D-FD54A5875222}" dt="2023-09-08T18:48:13.971" v="193"/>
          <ac:spMkLst>
            <pc:docMk/>
            <pc:sldMk cId="3911308994" sldId="262"/>
            <ac:spMk id="22" creationId="{BF02845A-8571-40C5-9F56-8F9B3F7C4E4C}"/>
          </ac:spMkLst>
        </pc:spChg>
        <pc:spChg chg="add del">
          <ac:chgData name="Daniel Guezo" userId="5c40cd4f0214f14f" providerId="Windows Live" clId="Web-{350C6691-7CAE-495E-978D-FD54A5875222}" dt="2023-09-08T18:48:13.971" v="193"/>
          <ac:spMkLst>
            <pc:docMk/>
            <pc:sldMk cId="3911308994" sldId="262"/>
            <ac:spMk id="24" creationId="{DDB401DE-8FD2-AD7A-E5BE-2C058B7141A3}"/>
          </ac:spMkLst>
        </pc:spChg>
        <pc:spChg chg="add del">
          <ac:chgData name="Daniel Guezo" userId="5c40cd4f0214f14f" providerId="Windows Live" clId="Web-{350C6691-7CAE-495E-978D-FD54A5875222}" dt="2023-09-08T18:48:16.925" v="195"/>
          <ac:spMkLst>
            <pc:docMk/>
            <pc:sldMk cId="3911308994" sldId="262"/>
            <ac:spMk id="26" creationId="{BF02845A-8571-40C5-9F56-8F9B3F7C4E4C}"/>
          </ac:spMkLst>
        </pc:spChg>
        <pc:spChg chg="add del">
          <ac:chgData name="Daniel Guezo" userId="5c40cd4f0214f14f" providerId="Windows Live" clId="Web-{350C6691-7CAE-495E-978D-FD54A5875222}" dt="2023-09-08T18:48:16.925" v="195"/>
          <ac:spMkLst>
            <pc:docMk/>
            <pc:sldMk cId="3911308994" sldId="262"/>
            <ac:spMk id="27" creationId="{BC437F81-3FE3-35C4-E2CA-6509EE3CC155}"/>
          </ac:spMkLst>
        </pc:spChg>
        <pc:spChg chg="add del">
          <ac:chgData name="Daniel Guezo" userId="5c40cd4f0214f14f" providerId="Windows Live" clId="Web-{350C6691-7CAE-495E-978D-FD54A5875222}" dt="2023-09-08T18:48:21.190" v="197"/>
          <ac:spMkLst>
            <pc:docMk/>
            <pc:sldMk cId="3911308994" sldId="262"/>
            <ac:spMk id="30" creationId="{BF02845A-8571-40C5-9F56-8F9B3F7C4E4C}"/>
          </ac:spMkLst>
        </pc:spChg>
        <pc:spChg chg="add del">
          <ac:chgData name="Daniel Guezo" userId="5c40cd4f0214f14f" providerId="Windows Live" clId="Web-{350C6691-7CAE-495E-978D-FD54A5875222}" dt="2023-09-08T18:48:21.190" v="197"/>
          <ac:spMkLst>
            <pc:docMk/>
            <pc:sldMk cId="3911308994" sldId="262"/>
            <ac:spMk id="31" creationId="{EB05DE1F-2E6A-F006-B73D-5231F065027F}"/>
          </ac:spMkLst>
        </pc:spChg>
        <pc:spChg chg="add del">
          <ac:chgData name="Daniel Guezo" userId="5c40cd4f0214f14f" providerId="Windows Live" clId="Web-{350C6691-7CAE-495E-978D-FD54A5875222}" dt="2023-09-08T18:48:27.925" v="199"/>
          <ac:spMkLst>
            <pc:docMk/>
            <pc:sldMk cId="3911308994" sldId="262"/>
            <ac:spMk id="34" creationId="{BF02845A-8571-40C5-9F56-8F9B3F7C4E4C}"/>
          </ac:spMkLst>
        </pc:spChg>
        <pc:spChg chg="add del">
          <ac:chgData name="Daniel Guezo" userId="5c40cd4f0214f14f" providerId="Windows Live" clId="Web-{350C6691-7CAE-495E-978D-FD54A5875222}" dt="2023-09-08T18:48:27.925" v="199"/>
          <ac:spMkLst>
            <pc:docMk/>
            <pc:sldMk cId="3911308994" sldId="262"/>
            <ac:spMk id="36" creationId="{D4892589-E1DA-E1C6-395E-2A54D2B76B92}"/>
          </ac:spMkLst>
        </pc:spChg>
        <pc:spChg chg="add del">
          <ac:chgData name="Daniel Guezo" userId="5c40cd4f0214f14f" providerId="Windows Live" clId="Web-{350C6691-7CAE-495E-978D-FD54A5875222}" dt="2023-09-08T18:48:34.535" v="201"/>
          <ac:spMkLst>
            <pc:docMk/>
            <pc:sldMk cId="3911308994" sldId="262"/>
            <ac:spMk id="39" creationId="{3CECA2BE-0443-493F-9413-FC132026C29F}"/>
          </ac:spMkLst>
        </pc:spChg>
        <pc:spChg chg="add del">
          <ac:chgData name="Daniel Guezo" userId="5c40cd4f0214f14f" providerId="Windows Live" clId="Web-{350C6691-7CAE-495E-978D-FD54A5875222}" dt="2023-09-08T18:48:34.535" v="201"/>
          <ac:spMkLst>
            <pc:docMk/>
            <pc:sldMk cId="3911308994" sldId="262"/>
            <ac:spMk id="40" creationId="{57C3041F-18C8-4A3F-BB74-556AD2101858}"/>
          </ac:spMkLst>
        </pc:spChg>
        <pc:spChg chg="add del">
          <ac:chgData name="Daniel Guezo" userId="5c40cd4f0214f14f" providerId="Windows Live" clId="Web-{350C6691-7CAE-495E-978D-FD54A5875222}" dt="2023-09-08T18:48:34.535" v="201"/>
          <ac:spMkLst>
            <pc:docMk/>
            <pc:sldMk cId="3911308994" sldId="262"/>
            <ac:spMk id="41" creationId="{72B28B90-B579-47ED-A625-BAD03AE6C0E5}"/>
          </ac:spMkLst>
        </pc:spChg>
        <pc:spChg chg="add del">
          <ac:chgData name="Daniel Guezo" userId="5c40cd4f0214f14f" providerId="Windows Live" clId="Web-{350C6691-7CAE-495E-978D-FD54A5875222}" dt="2023-09-08T18:48:40.160" v="203"/>
          <ac:spMkLst>
            <pc:docMk/>
            <pc:sldMk cId="3911308994" sldId="262"/>
            <ac:spMk id="44" creationId="{BF02845A-8571-40C5-9F56-8F9B3F7C4E4C}"/>
          </ac:spMkLst>
        </pc:spChg>
        <pc:spChg chg="add del">
          <ac:chgData name="Daniel Guezo" userId="5c40cd4f0214f14f" providerId="Windows Live" clId="Web-{350C6691-7CAE-495E-978D-FD54A5875222}" dt="2023-09-08T18:48:40.160" v="203"/>
          <ac:spMkLst>
            <pc:docMk/>
            <pc:sldMk cId="3911308994" sldId="262"/>
            <ac:spMk id="46" creationId="{598384AF-175A-E2E3-7186-C79CD2961E4D}"/>
          </ac:spMkLst>
        </pc:spChg>
        <pc:spChg chg="add del">
          <ac:chgData name="Daniel Guezo" userId="5c40cd4f0214f14f" providerId="Windows Live" clId="Web-{350C6691-7CAE-495E-978D-FD54A5875222}" dt="2023-09-08T18:48:45.566" v="205"/>
          <ac:spMkLst>
            <pc:docMk/>
            <pc:sldMk cId="3911308994" sldId="262"/>
            <ac:spMk id="48" creationId="{BF02845A-8571-40C5-9F56-8F9B3F7C4E4C}"/>
          </ac:spMkLst>
        </pc:spChg>
        <pc:spChg chg="add del">
          <ac:chgData name="Daniel Guezo" userId="5c40cd4f0214f14f" providerId="Windows Live" clId="Web-{350C6691-7CAE-495E-978D-FD54A5875222}" dt="2023-09-08T18:48:45.566" v="205"/>
          <ac:spMkLst>
            <pc:docMk/>
            <pc:sldMk cId="3911308994" sldId="262"/>
            <ac:spMk id="49" creationId="{0DFF45DE-B464-F46E-199A-4BACD3078045}"/>
          </ac:spMkLst>
        </pc:spChg>
        <pc:spChg chg="add">
          <ac:chgData name="Daniel Guezo" userId="5c40cd4f0214f14f" providerId="Windows Live" clId="Web-{350C6691-7CAE-495E-978D-FD54A5875222}" dt="2023-09-08T18:48:45.566" v="206"/>
          <ac:spMkLst>
            <pc:docMk/>
            <pc:sldMk cId="3911308994" sldId="262"/>
            <ac:spMk id="52" creationId="{BF02845A-8571-40C5-9F56-8F9B3F7C4E4C}"/>
          </ac:spMkLst>
        </pc:spChg>
        <pc:spChg chg="add mod">
          <ac:chgData name="Daniel Guezo" userId="5c40cd4f0214f14f" providerId="Windows Live" clId="Web-{350C6691-7CAE-495E-978D-FD54A5875222}" dt="2023-09-08T18:49:01.004" v="208" actId="14100"/>
          <ac:spMkLst>
            <pc:docMk/>
            <pc:sldMk cId="3911308994" sldId="262"/>
            <ac:spMk id="54" creationId="{DDB401DE-8FD2-AD7A-E5BE-2C058B7141A3}"/>
          </ac:spMkLst>
        </pc:spChg>
        <pc:picChg chg="add mod ord">
          <ac:chgData name="Daniel Guezo" userId="5c40cd4f0214f14f" providerId="Windows Live" clId="Web-{350C6691-7CAE-495E-978D-FD54A5875222}" dt="2023-09-08T18:48:45.566" v="206"/>
          <ac:picMkLst>
            <pc:docMk/>
            <pc:sldMk cId="3911308994" sldId="262"/>
            <ac:picMk id="4" creationId="{0648380A-E731-EBDD-80C4-C8AA4BE58B80}"/>
          </ac:picMkLst>
        </pc:picChg>
        <pc:cxnChg chg="add del">
          <ac:chgData name="Daniel Guezo" userId="5c40cd4f0214f14f" providerId="Windows Live" clId="Web-{350C6691-7CAE-495E-978D-FD54A5875222}" dt="2023-09-08T18:48:05.393" v="189"/>
          <ac:cxnSpMkLst>
            <pc:docMk/>
            <pc:sldMk cId="3911308994" sldId="262"/>
            <ac:cxnSpMk id="9" creationId="{EAD4CCDA-06BF-4D2A-B44F-195AEC0B5B22}"/>
          </ac:cxnSpMkLst>
        </pc:cxnChg>
        <pc:cxnChg chg="add del">
          <ac:chgData name="Daniel Guezo" userId="5c40cd4f0214f14f" providerId="Windows Live" clId="Web-{350C6691-7CAE-495E-978D-FD54A5875222}" dt="2023-09-08T18:48:05.393" v="189"/>
          <ac:cxnSpMkLst>
            <pc:docMk/>
            <pc:sldMk cId="3911308994" sldId="262"/>
            <ac:cxnSpMk id="17" creationId="{16BEECB0-0766-4C59-B86E-5D26B7D8EF4D}"/>
          </ac:cxnSpMkLst>
        </pc:cxnChg>
        <pc:cxnChg chg="add del">
          <ac:chgData name="Daniel Guezo" userId="5c40cd4f0214f14f" providerId="Windows Live" clId="Web-{350C6691-7CAE-495E-978D-FD54A5875222}" dt="2023-09-08T18:48:09.221" v="191"/>
          <ac:cxnSpMkLst>
            <pc:docMk/>
            <pc:sldMk cId="3911308994" sldId="262"/>
            <ac:cxnSpMk id="20" creationId="{F30BB598-81B4-41BB-BC44-CD9C29AE2EAB}"/>
          </ac:cxnSpMkLst>
        </pc:cxnChg>
        <pc:cxnChg chg="add del">
          <ac:chgData name="Daniel Guezo" userId="5c40cd4f0214f14f" providerId="Windows Live" clId="Web-{350C6691-7CAE-495E-978D-FD54A5875222}" dt="2023-09-08T18:48:13.971" v="193"/>
          <ac:cxnSpMkLst>
            <pc:docMk/>
            <pc:sldMk cId="3911308994" sldId="262"/>
            <ac:cxnSpMk id="23" creationId="{F30BB598-81B4-41BB-BC44-CD9C29AE2EAB}"/>
          </ac:cxnSpMkLst>
        </pc:cxnChg>
        <pc:cxnChg chg="add del">
          <ac:chgData name="Daniel Guezo" userId="5c40cd4f0214f14f" providerId="Windows Live" clId="Web-{350C6691-7CAE-495E-978D-FD54A5875222}" dt="2023-09-08T18:48:16.925" v="195"/>
          <ac:cxnSpMkLst>
            <pc:docMk/>
            <pc:sldMk cId="3911308994" sldId="262"/>
            <ac:cxnSpMk id="28" creationId="{F30BB598-81B4-41BB-BC44-CD9C29AE2EAB}"/>
          </ac:cxnSpMkLst>
        </pc:cxnChg>
        <pc:cxnChg chg="add del">
          <ac:chgData name="Daniel Guezo" userId="5c40cd4f0214f14f" providerId="Windows Live" clId="Web-{350C6691-7CAE-495E-978D-FD54A5875222}" dt="2023-09-08T18:48:21.190" v="197"/>
          <ac:cxnSpMkLst>
            <pc:docMk/>
            <pc:sldMk cId="3911308994" sldId="262"/>
            <ac:cxnSpMk id="32" creationId="{F30BB598-81B4-41BB-BC44-CD9C29AE2EAB}"/>
          </ac:cxnSpMkLst>
        </pc:cxnChg>
        <pc:cxnChg chg="add del">
          <ac:chgData name="Daniel Guezo" userId="5c40cd4f0214f14f" providerId="Windows Live" clId="Web-{350C6691-7CAE-495E-978D-FD54A5875222}" dt="2023-09-08T18:48:27.925" v="199"/>
          <ac:cxnSpMkLst>
            <pc:docMk/>
            <pc:sldMk cId="3911308994" sldId="262"/>
            <ac:cxnSpMk id="35" creationId="{F30BB598-81B4-41BB-BC44-CD9C29AE2EAB}"/>
          </ac:cxnSpMkLst>
        </pc:cxnChg>
        <pc:cxnChg chg="add del">
          <ac:chgData name="Daniel Guezo" userId="5c40cd4f0214f14f" providerId="Windows Live" clId="Web-{350C6691-7CAE-495E-978D-FD54A5875222}" dt="2023-09-08T18:48:34.535" v="201"/>
          <ac:cxnSpMkLst>
            <pc:docMk/>
            <pc:sldMk cId="3911308994" sldId="262"/>
            <ac:cxnSpMk id="38" creationId="{EAD4CCDA-06BF-4D2A-B44F-195AEC0B5B22}"/>
          </ac:cxnSpMkLst>
        </pc:cxnChg>
        <pc:cxnChg chg="add del">
          <ac:chgData name="Daniel Guezo" userId="5c40cd4f0214f14f" providerId="Windows Live" clId="Web-{350C6691-7CAE-495E-978D-FD54A5875222}" dt="2023-09-08T18:48:34.535" v="201"/>
          <ac:cxnSpMkLst>
            <pc:docMk/>
            <pc:sldMk cId="3911308994" sldId="262"/>
            <ac:cxnSpMk id="42" creationId="{16BEECB0-0766-4C59-B86E-5D26B7D8EF4D}"/>
          </ac:cxnSpMkLst>
        </pc:cxnChg>
        <pc:cxnChg chg="add del">
          <ac:chgData name="Daniel Guezo" userId="5c40cd4f0214f14f" providerId="Windows Live" clId="Web-{350C6691-7CAE-495E-978D-FD54A5875222}" dt="2023-09-08T18:48:40.160" v="203"/>
          <ac:cxnSpMkLst>
            <pc:docMk/>
            <pc:sldMk cId="3911308994" sldId="262"/>
            <ac:cxnSpMk id="45" creationId="{F30BB598-81B4-41BB-BC44-CD9C29AE2EAB}"/>
          </ac:cxnSpMkLst>
        </pc:cxnChg>
        <pc:cxnChg chg="add del">
          <ac:chgData name="Daniel Guezo" userId="5c40cd4f0214f14f" providerId="Windows Live" clId="Web-{350C6691-7CAE-495E-978D-FD54A5875222}" dt="2023-09-08T18:48:45.566" v="205"/>
          <ac:cxnSpMkLst>
            <pc:docMk/>
            <pc:sldMk cId="3911308994" sldId="262"/>
            <ac:cxnSpMk id="50" creationId="{F30BB598-81B4-41BB-BC44-CD9C29AE2EAB}"/>
          </ac:cxnSpMkLst>
        </pc:cxnChg>
        <pc:cxnChg chg="add">
          <ac:chgData name="Daniel Guezo" userId="5c40cd4f0214f14f" providerId="Windows Live" clId="Web-{350C6691-7CAE-495E-978D-FD54A5875222}" dt="2023-09-08T18:48:45.566" v="206"/>
          <ac:cxnSpMkLst>
            <pc:docMk/>
            <pc:sldMk cId="3911308994" sldId="262"/>
            <ac:cxnSpMk id="53" creationId="{F30BB598-81B4-41BB-BC44-CD9C29AE2EAB}"/>
          </ac:cxnSpMkLst>
        </pc:cxnChg>
      </pc:sldChg>
      <pc:sldChg chg="addSp delSp modSp new mod modTransition setBg">
        <pc:chgData name="Daniel Guezo" userId="5c40cd4f0214f14f" providerId="Windows Live" clId="Web-{350C6691-7CAE-495E-978D-FD54A5875222}" dt="2023-09-08T19:26:59.015" v="438"/>
        <pc:sldMkLst>
          <pc:docMk/>
          <pc:sldMk cId="1177896516" sldId="263"/>
        </pc:sldMkLst>
        <pc:spChg chg="mod">
          <ac:chgData name="Daniel Guezo" userId="5c40cd4f0214f14f" providerId="Windows Live" clId="Web-{350C6691-7CAE-495E-978D-FD54A5875222}" dt="2023-09-08T18:54:12.779" v="252" actId="14100"/>
          <ac:spMkLst>
            <pc:docMk/>
            <pc:sldMk cId="1177896516" sldId="263"/>
            <ac:spMk id="2" creationId="{0103EFC1-6A47-B00A-191E-BF3C23DC42E1}"/>
          </ac:spMkLst>
        </pc:spChg>
        <pc:spChg chg="del">
          <ac:chgData name="Daniel Guezo" userId="5c40cd4f0214f14f" providerId="Windows Live" clId="Web-{350C6691-7CAE-495E-978D-FD54A5875222}" dt="2023-09-08T18:52:47.479" v="248"/>
          <ac:spMkLst>
            <pc:docMk/>
            <pc:sldMk cId="1177896516" sldId="263"/>
            <ac:spMk id="3" creationId="{302A9F56-3708-1413-EB2F-D8B93496307C}"/>
          </ac:spMkLst>
        </pc:spChg>
        <pc:spChg chg="add mod">
          <ac:chgData name="Daniel Guezo" userId="5c40cd4f0214f14f" providerId="Windows Live" clId="Web-{350C6691-7CAE-495E-978D-FD54A5875222}" dt="2023-09-08T18:54:06.919" v="251" actId="14100"/>
          <ac:spMkLst>
            <pc:docMk/>
            <pc:sldMk cId="1177896516" sldId="263"/>
            <ac:spMk id="8" creationId="{B229042F-61AA-DF35-D271-B5A209391E87}"/>
          </ac:spMkLst>
        </pc:spChg>
        <pc:spChg chg="add">
          <ac:chgData name="Daniel Guezo" userId="5c40cd4f0214f14f" providerId="Windows Live" clId="Web-{350C6691-7CAE-495E-978D-FD54A5875222}" dt="2023-09-08T18:53:51.247" v="249"/>
          <ac:spMkLst>
            <pc:docMk/>
            <pc:sldMk cId="1177896516" sldId="263"/>
            <ac:spMk id="11" creationId="{EACE703B-177A-4A03-827E-692635A353CF}"/>
          </ac:spMkLst>
        </pc:spChg>
        <pc:picChg chg="add mod ord">
          <ac:chgData name="Daniel Guezo" userId="5c40cd4f0214f14f" providerId="Windows Live" clId="Web-{350C6691-7CAE-495E-978D-FD54A5875222}" dt="2023-09-08T18:53:51.247" v="249"/>
          <ac:picMkLst>
            <pc:docMk/>
            <pc:sldMk cId="1177896516" sldId="263"/>
            <ac:picMk id="4" creationId="{675AF799-543C-E37E-A05A-B92F9C70A919}"/>
          </ac:picMkLst>
        </pc:picChg>
        <pc:cxnChg chg="add">
          <ac:chgData name="Daniel Guezo" userId="5c40cd4f0214f14f" providerId="Windows Live" clId="Web-{350C6691-7CAE-495E-978D-FD54A5875222}" dt="2023-09-08T18:53:51.247" v="249"/>
          <ac:cxnSpMkLst>
            <pc:docMk/>
            <pc:sldMk cId="1177896516" sldId="263"/>
            <ac:cxnSpMk id="13" creationId="{D8C0D56F-4A65-48B9-843D-F9D262C354FF}"/>
          </ac:cxnSpMkLst>
        </pc:cxnChg>
      </pc:sldChg>
      <pc:sldChg chg="addSp delSp modSp new mod setBg">
        <pc:chgData name="Daniel Guezo" userId="5c40cd4f0214f14f" providerId="Windows Live" clId="Web-{350C6691-7CAE-495E-978D-FD54A5875222}" dt="2023-09-08T18:58:10.270" v="267" actId="14100"/>
        <pc:sldMkLst>
          <pc:docMk/>
          <pc:sldMk cId="4187884282" sldId="264"/>
        </pc:sldMkLst>
        <pc:spChg chg="mod">
          <ac:chgData name="Daniel Guezo" userId="5c40cd4f0214f14f" providerId="Windows Live" clId="Web-{350C6691-7CAE-495E-978D-FD54A5875222}" dt="2023-09-08T18:58:02.535" v="265"/>
          <ac:spMkLst>
            <pc:docMk/>
            <pc:sldMk cId="4187884282" sldId="264"/>
            <ac:spMk id="2" creationId="{600BB9CB-3452-20F2-E9C4-94FE4A20FD6D}"/>
          </ac:spMkLst>
        </pc:spChg>
        <pc:spChg chg="del">
          <ac:chgData name="Daniel Guezo" userId="5c40cd4f0214f14f" providerId="Windows Live" clId="Web-{350C6691-7CAE-495E-978D-FD54A5875222}" dt="2023-09-08T18:56:09.517" v="262"/>
          <ac:spMkLst>
            <pc:docMk/>
            <pc:sldMk cId="4187884282" sldId="264"/>
            <ac:spMk id="3" creationId="{C5797F80-626C-BD77-0703-94CFC61E2201}"/>
          </ac:spMkLst>
        </pc:spChg>
        <pc:spChg chg="add del mod">
          <ac:chgData name="Daniel Guezo" userId="5c40cd4f0214f14f" providerId="Windows Live" clId="Web-{350C6691-7CAE-495E-978D-FD54A5875222}" dt="2023-09-08T18:57:54.535" v="264"/>
          <ac:spMkLst>
            <pc:docMk/>
            <pc:sldMk cId="4187884282" sldId="264"/>
            <ac:spMk id="6" creationId="{BDEE2E43-2E71-1866-517E-35272E6ACCAA}"/>
          </ac:spMkLst>
        </pc:spChg>
        <pc:spChg chg="add mod">
          <ac:chgData name="Daniel Guezo" userId="5c40cd4f0214f14f" providerId="Windows Live" clId="Web-{350C6691-7CAE-495E-978D-FD54A5875222}" dt="2023-09-08T18:58:10.270" v="267" actId="14100"/>
          <ac:spMkLst>
            <pc:docMk/>
            <pc:sldMk cId="4187884282" sldId="264"/>
            <ac:spMk id="11" creationId="{F4F57B75-D09F-376E-A3C7-65ADEE9A1ED5}"/>
          </ac:spMkLst>
        </pc:spChg>
        <pc:spChg chg="add">
          <ac:chgData name="Daniel Guezo" userId="5c40cd4f0214f14f" providerId="Windows Live" clId="Web-{350C6691-7CAE-495E-978D-FD54A5875222}" dt="2023-09-08T18:58:02.535" v="265"/>
          <ac:spMkLst>
            <pc:docMk/>
            <pc:sldMk cId="4187884282" sldId="264"/>
            <ac:spMk id="14" creationId="{BF02845A-8571-40C5-9F56-8F9B3F7C4E4C}"/>
          </ac:spMkLst>
        </pc:spChg>
        <pc:picChg chg="add del mod ord">
          <ac:chgData name="Daniel Guezo" userId="5c40cd4f0214f14f" providerId="Windows Live" clId="Web-{350C6691-7CAE-495E-978D-FD54A5875222}" dt="2023-09-08T18:56:20.173" v="263"/>
          <ac:picMkLst>
            <pc:docMk/>
            <pc:sldMk cId="4187884282" sldId="264"/>
            <ac:picMk id="4" creationId="{5FDDFADE-4B81-4141-8C45-6721A9900ACF}"/>
          </ac:picMkLst>
        </pc:picChg>
        <pc:picChg chg="add mod ord">
          <ac:chgData name="Daniel Guezo" userId="5c40cd4f0214f14f" providerId="Windows Live" clId="Web-{350C6691-7CAE-495E-978D-FD54A5875222}" dt="2023-09-08T18:58:02.535" v="265"/>
          <ac:picMkLst>
            <pc:docMk/>
            <pc:sldMk cId="4187884282" sldId="264"/>
            <ac:picMk id="7" creationId="{DBB8268A-7F32-47A1-70F2-D072AAB68C92}"/>
          </ac:picMkLst>
        </pc:picChg>
        <pc:cxnChg chg="add">
          <ac:chgData name="Daniel Guezo" userId="5c40cd4f0214f14f" providerId="Windows Live" clId="Web-{350C6691-7CAE-495E-978D-FD54A5875222}" dt="2023-09-08T18:58:02.535" v="265"/>
          <ac:cxnSpMkLst>
            <pc:docMk/>
            <pc:sldMk cId="4187884282" sldId="264"/>
            <ac:cxnSpMk id="16" creationId="{F30BB598-81B4-41BB-BC44-CD9C29AE2EAB}"/>
          </ac:cxnSpMkLst>
        </pc:cxnChg>
      </pc:sldChg>
      <pc:sldChg chg="addSp delSp modSp new mod setBg">
        <pc:chgData name="Daniel Guezo" userId="5c40cd4f0214f14f" providerId="Windows Live" clId="Web-{350C6691-7CAE-495E-978D-FD54A5875222}" dt="2023-09-08T19:02:03.464" v="314" actId="1076"/>
        <pc:sldMkLst>
          <pc:docMk/>
          <pc:sldMk cId="922490803" sldId="265"/>
        </pc:sldMkLst>
        <pc:spChg chg="mod">
          <ac:chgData name="Daniel Guezo" userId="5c40cd4f0214f14f" providerId="Windows Live" clId="Web-{350C6691-7CAE-495E-978D-FD54A5875222}" dt="2023-09-08T19:01:27.807" v="313"/>
          <ac:spMkLst>
            <pc:docMk/>
            <pc:sldMk cId="922490803" sldId="265"/>
            <ac:spMk id="2" creationId="{2B759D5F-D2D1-CDAF-611A-5662E8C053E4}"/>
          </ac:spMkLst>
        </pc:spChg>
        <pc:spChg chg="del">
          <ac:chgData name="Daniel Guezo" userId="5c40cd4f0214f14f" providerId="Windows Live" clId="Web-{350C6691-7CAE-495E-978D-FD54A5875222}" dt="2023-09-08T19:01:18.463" v="312"/>
          <ac:spMkLst>
            <pc:docMk/>
            <pc:sldMk cId="922490803" sldId="265"/>
            <ac:spMk id="3" creationId="{831E0E79-D574-6EA5-A601-96E0B800F50A}"/>
          </ac:spMkLst>
        </pc:spChg>
        <pc:spChg chg="add mod">
          <ac:chgData name="Daniel Guezo" userId="5c40cd4f0214f14f" providerId="Windows Live" clId="Web-{350C6691-7CAE-495E-978D-FD54A5875222}" dt="2023-09-08T19:02:03.464" v="314" actId="1076"/>
          <ac:spMkLst>
            <pc:docMk/>
            <pc:sldMk cId="922490803" sldId="265"/>
            <ac:spMk id="8" creationId="{201A768F-6279-B603-30CD-B04E283DBB28}"/>
          </ac:spMkLst>
        </pc:spChg>
        <pc:spChg chg="add">
          <ac:chgData name="Daniel Guezo" userId="5c40cd4f0214f14f" providerId="Windows Live" clId="Web-{350C6691-7CAE-495E-978D-FD54A5875222}" dt="2023-09-08T19:01:27.807" v="313"/>
          <ac:spMkLst>
            <pc:docMk/>
            <pc:sldMk cId="922490803" sldId="265"/>
            <ac:spMk id="11" creationId="{EACE703B-177A-4A03-827E-692635A353CF}"/>
          </ac:spMkLst>
        </pc:spChg>
        <pc:picChg chg="add mod ord">
          <ac:chgData name="Daniel Guezo" userId="5c40cd4f0214f14f" providerId="Windows Live" clId="Web-{350C6691-7CAE-495E-978D-FD54A5875222}" dt="2023-09-08T19:01:27.807" v="313"/>
          <ac:picMkLst>
            <pc:docMk/>
            <pc:sldMk cId="922490803" sldId="265"/>
            <ac:picMk id="4" creationId="{146C8058-1D63-D2D6-5738-D0C6D225CC8C}"/>
          </ac:picMkLst>
        </pc:picChg>
        <pc:cxnChg chg="add">
          <ac:chgData name="Daniel Guezo" userId="5c40cd4f0214f14f" providerId="Windows Live" clId="Web-{350C6691-7CAE-495E-978D-FD54A5875222}" dt="2023-09-08T19:01:27.807" v="313"/>
          <ac:cxnSpMkLst>
            <pc:docMk/>
            <pc:sldMk cId="922490803" sldId="265"/>
            <ac:cxnSpMk id="13" creationId="{D8C0D56F-4A65-48B9-843D-F9D262C354FF}"/>
          </ac:cxnSpMkLst>
        </pc:cxnChg>
      </pc:sldChg>
      <pc:sldChg chg="addSp delSp modSp new">
        <pc:chgData name="Daniel Guezo" userId="5c40cd4f0214f14f" providerId="Windows Live" clId="Web-{350C6691-7CAE-495E-978D-FD54A5875222}" dt="2023-09-08T19:09:55.591" v="331" actId="20577"/>
        <pc:sldMkLst>
          <pc:docMk/>
          <pc:sldMk cId="1653351826" sldId="266"/>
        </pc:sldMkLst>
        <pc:spChg chg="mod">
          <ac:chgData name="Daniel Guezo" userId="5c40cd4f0214f14f" providerId="Windows Live" clId="Web-{350C6691-7CAE-495E-978D-FD54A5875222}" dt="2023-09-08T19:09:55.591" v="331" actId="20577"/>
          <ac:spMkLst>
            <pc:docMk/>
            <pc:sldMk cId="1653351826" sldId="266"/>
            <ac:spMk id="2" creationId="{BCB5FED9-8317-9A0F-AA3D-82D332DE46A6}"/>
          </ac:spMkLst>
        </pc:spChg>
        <pc:spChg chg="del">
          <ac:chgData name="Daniel Guezo" userId="5c40cd4f0214f14f" providerId="Windows Live" clId="Web-{350C6691-7CAE-495E-978D-FD54A5875222}" dt="2023-09-08T19:08:37.542" v="323"/>
          <ac:spMkLst>
            <pc:docMk/>
            <pc:sldMk cId="1653351826" sldId="266"/>
            <ac:spMk id="3" creationId="{AB6AEB34-0CB1-9058-5F6D-A36BF315FB0F}"/>
          </ac:spMkLst>
        </pc:spChg>
        <pc:picChg chg="add mod ord">
          <ac:chgData name="Daniel Guezo" userId="5c40cd4f0214f14f" providerId="Windows Live" clId="Web-{350C6691-7CAE-495E-978D-FD54A5875222}" dt="2023-09-08T19:08:37.542" v="323"/>
          <ac:picMkLst>
            <pc:docMk/>
            <pc:sldMk cId="1653351826" sldId="266"/>
            <ac:picMk id="4" creationId="{5F333CF2-878E-DD34-031F-101734E9B966}"/>
          </ac:picMkLst>
        </pc:picChg>
      </pc:sldChg>
      <pc:sldChg chg="addSp delSp modSp new">
        <pc:chgData name="Daniel Guezo" userId="5c40cd4f0214f14f" providerId="Windows Live" clId="Web-{350C6691-7CAE-495E-978D-FD54A5875222}" dt="2023-09-08T19:11:48.001" v="343" actId="20577"/>
        <pc:sldMkLst>
          <pc:docMk/>
          <pc:sldMk cId="3668929443" sldId="267"/>
        </pc:sldMkLst>
        <pc:spChg chg="mod">
          <ac:chgData name="Daniel Guezo" userId="5c40cd4f0214f14f" providerId="Windows Live" clId="Web-{350C6691-7CAE-495E-978D-FD54A5875222}" dt="2023-09-08T19:11:48.001" v="343" actId="20577"/>
          <ac:spMkLst>
            <pc:docMk/>
            <pc:sldMk cId="3668929443" sldId="267"/>
            <ac:spMk id="2" creationId="{6E82AEFD-975C-C65D-8857-ECBD78851D21}"/>
          </ac:spMkLst>
        </pc:spChg>
        <pc:spChg chg="del">
          <ac:chgData name="Daniel Guezo" userId="5c40cd4f0214f14f" providerId="Windows Live" clId="Web-{350C6691-7CAE-495E-978D-FD54A5875222}" dt="2023-09-08T19:11:04" v="337"/>
          <ac:spMkLst>
            <pc:docMk/>
            <pc:sldMk cId="3668929443" sldId="267"/>
            <ac:spMk id="3" creationId="{0B42E368-CF61-5329-DA2E-4B88310A1637}"/>
          </ac:spMkLst>
        </pc:spChg>
        <pc:picChg chg="add mod ord">
          <ac:chgData name="Daniel Guezo" userId="5c40cd4f0214f14f" providerId="Windows Live" clId="Web-{350C6691-7CAE-495E-978D-FD54A5875222}" dt="2023-09-08T19:11:04" v="337"/>
          <ac:picMkLst>
            <pc:docMk/>
            <pc:sldMk cId="3668929443" sldId="267"/>
            <ac:picMk id="4" creationId="{2A5D6FA1-B736-FB95-D3AA-AC37EC45016C}"/>
          </ac:picMkLst>
        </pc:picChg>
      </pc:sldChg>
      <pc:sldChg chg="addSp delSp modSp new">
        <pc:chgData name="Daniel Guezo" userId="5c40cd4f0214f14f" providerId="Windows Live" clId="Web-{350C6691-7CAE-495E-978D-FD54A5875222}" dt="2023-09-08T19:14:07.864" v="355" actId="20577"/>
        <pc:sldMkLst>
          <pc:docMk/>
          <pc:sldMk cId="1689675779" sldId="268"/>
        </pc:sldMkLst>
        <pc:spChg chg="mod">
          <ac:chgData name="Daniel Guezo" userId="5c40cd4f0214f14f" providerId="Windows Live" clId="Web-{350C6691-7CAE-495E-978D-FD54A5875222}" dt="2023-09-08T19:14:07.864" v="355" actId="20577"/>
          <ac:spMkLst>
            <pc:docMk/>
            <pc:sldMk cId="1689675779" sldId="268"/>
            <ac:spMk id="2" creationId="{643190FD-6043-E53C-972D-A47DC92F27EE}"/>
          </ac:spMkLst>
        </pc:spChg>
        <pc:spChg chg="del">
          <ac:chgData name="Daniel Guezo" userId="5c40cd4f0214f14f" providerId="Windows Live" clId="Web-{350C6691-7CAE-495E-978D-FD54A5875222}" dt="2023-09-08T19:13:03.144" v="347"/>
          <ac:spMkLst>
            <pc:docMk/>
            <pc:sldMk cId="1689675779" sldId="268"/>
            <ac:spMk id="3" creationId="{7904D4E2-5737-8F1F-7943-E076A18E1832}"/>
          </ac:spMkLst>
        </pc:spChg>
        <pc:picChg chg="add mod ord">
          <ac:chgData name="Daniel Guezo" userId="5c40cd4f0214f14f" providerId="Windows Live" clId="Web-{350C6691-7CAE-495E-978D-FD54A5875222}" dt="2023-09-08T19:13:03.144" v="347"/>
          <ac:picMkLst>
            <pc:docMk/>
            <pc:sldMk cId="1689675779" sldId="268"/>
            <ac:picMk id="4" creationId="{4BA46EF2-227A-0E6F-6397-4938A85A9ECD}"/>
          </ac:picMkLst>
        </pc:picChg>
      </pc:sldChg>
      <pc:sldChg chg="addSp delSp modSp new">
        <pc:chgData name="Daniel Guezo" userId="5c40cd4f0214f14f" providerId="Windows Live" clId="Web-{350C6691-7CAE-495E-978D-FD54A5875222}" dt="2023-09-08T19:16:37.416" v="370" actId="14100"/>
        <pc:sldMkLst>
          <pc:docMk/>
          <pc:sldMk cId="3752396549" sldId="269"/>
        </pc:sldMkLst>
        <pc:spChg chg="mod">
          <ac:chgData name="Daniel Guezo" userId="5c40cd4f0214f14f" providerId="Windows Live" clId="Web-{350C6691-7CAE-495E-978D-FD54A5875222}" dt="2023-09-08T19:14:56.819" v="366" actId="20577"/>
          <ac:spMkLst>
            <pc:docMk/>
            <pc:sldMk cId="3752396549" sldId="269"/>
            <ac:spMk id="2" creationId="{B74E0A92-614A-23FA-A327-95756372690E}"/>
          </ac:spMkLst>
        </pc:spChg>
        <pc:spChg chg="del">
          <ac:chgData name="Daniel Guezo" userId="5c40cd4f0214f14f" providerId="Windows Live" clId="Web-{350C6691-7CAE-495E-978D-FD54A5875222}" dt="2023-09-08T19:16:16.774" v="367"/>
          <ac:spMkLst>
            <pc:docMk/>
            <pc:sldMk cId="3752396549" sldId="269"/>
            <ac:spMk id="3" creationId="{5455306F-E3B4-BE52-05DE-9BAC93A8C273}"/>
          </ac:spMkLst>
        </pc:spChg>
        <pc:picChg chg="add mod ord">
          <ac:chgData name="Daniel Guezo" userId="5c40cd4f0214f14f" providerId="Windows Live" clId="Web-{350C6691-7CAE-495E-978D-FD54A5875222}" dt="2023-09-08T19:16:37.416" v="370" actId="14100"/>
          <ac:picMkLst>
            <pc:docMk/>
            <pc:sldMk cId="3752396549" sldId="269"/>
            <ac:picMk id="4" creationId="{884D0CF4-1BCB-BFB3-7FEB-6A0394B263F1}"/>
          </ac:picMkLst>
        </pc:picChg>
      </pc:sldChg>
      <pc:sldChg chg="addSp delSp modSp new">
        <pc:chgData name="Daniel Guezo" userId="5c40cd4f0214f14f" providerId="Windows Live" clId="Web-{350C6691-7CAE-495E-978D-FD54A5875222}" dt="2023-09-08T19:18:28.091" v="391" actId="20577"/>
        <pc:sldMkLst>
          <pc:docMk/>
          <pc:sldMk cId="3837620492" sldId="270"/>
        </pc:sldMkLst>
        <pc:spChg chg="mod">
          <ac:chgData name="Daniel Guezo" userId="5c40cd4f0214f14f" providerId="Windows Live" clId="Web-{350C6691-7CAE-495E-978D-FD54A5875222}" dt="2023-09-08T19:18:28.091" v="391" actId="20577"/>
          <ac:spMkLst>
            <pc:docMk/>
            <pc:sldMk cId="3837620492" sldId="270"/>
            <ac:spMk id="2" creationId="{15190D20-97A8-CDA2-A49B-78AEC23FA30F}"/>
          </ac:spMkLst>
        </pc:spChg>
        <pc:spChg chg="del">
          <ac:chgData name="Daniel Guezo" userId="5c40cd4f0214f14f" providerId="Windows Live" clId="Web-{350C6691-7CAE-495E-978D-FD54A5875222}" dt="2023-09-08T19:17:50.886" v="378"/>
          <ac:spMkLst>
            <pc:docMk/>
            <pc:sldMk cId="3837620492" sldId="270"/>
            <ac:spMk id="3" creationId="{55C2F77B-773D-BEEC-10D8-0FF274D1D93C}"/>
          </ac:spMkLst>
        </pc:spChg>
        <pc:picChg chg="add mod ord">
          <ac:chgData name="Daniel Guezo" userId="5c40cd4f0214f14f" providerId="Windows Live" clId="Web-{350C6691-7CAE-495E-978D-FD54A5875222}" dt="2023-09-08T19:17:50.886" v="378"/>
          <ac:picMkLst>
            <pc:docMk/>
            <pc:sldMk cId="3837620492" sldId="270"/>
            <ac:picMk id="4" creationId="{FB80242A-8081-EFCE-1388-10A5458F95D0}"/>
          </ac:picMkLst>
        </pc:picChg>
      </pc:sldChg>
      <pc:sldChg chg="addSp delSp modSp new">
        <pc:chgData name="Daniel Guezo" userId="5c40cd4f0214f14f" providerId="Windows Live" clId="Web-{350C6691-7CAE-495E-978D-FD54A5875222}" dt="2023-09-08T19:20:14.734" v="412" actId="20577"/>
        <pc:sldMkLst>
          <pc:docMk/>
          <pc:sldMk cId="3572861862" sldId="271"/>
        </pc:sldMkLst>
        <pc:spChg chg="mod">
          <ac:chgData name="Daniel Guezo" userId="5c40cd4f0214f14f" providerId="Windows Live" clId="Web-{350C6691-7CAE-495E-978D-FD54A5875222}" dt="2023-09-08T19:20:14.734" v="412" actId="20577"/>
          <ac:spMkLst>
            <pc:docMk/>
            <pc:sldMk cId="3572861862" sldId="271"/>
            <ac:spMk id="2" creationId="{9EC132C7-3149-54B5-CC7A-64639E196861}"/>
          </ac:spMkLst>
        </pc:spChg>
        <pc:spChg chg="del">
          <ac:chgData name="Daniel Guezo" userId="5c40cd4f0214f14f" providerId="Windows Live" clId="Web-{350C6691-7CAE-495E-978D-FD54A5875222}" dt="2023-09-08T19:19:46.562" v="399"/>
          <ac:spMkLst>
            <pc:docMk/>
            <pc:sldMk cId="3572861862" sldId="271"/>
            <ac:spMk id="3" creationId="{E23D39F2-D95A-046A-37A0-F7C84246CD80}"/>
          </ac:spMkLst>
        </pc:spChg>
        <pc:picChg chg="add mod ord">
          <ac:chgData name="Daniel Guezo" userId="5c40cd4f0214f14f" providerId="Windows Live" clId="Web-{350C6691-7CAE-495E-978D-FD54A5875222}" dt="2023-09-08T19:19:46.562" v="399"/>
          <ac:picMkLst>
            <pc:docMk/>
            <pc:sldMk cId="3572861862" sldId="271"/>
            <ac:picMk id="4" creationId="{F569C63B-83A9-1B45-F3C6-0B128ADE2535}"/>
          </ac:picMkLst>
        </pc:picChg>
      </pc:sldChg>
      <pc:sldChg chg="addSp delSp modSp new">
        <pc:chgData name="Daniel Guezo" userId="5c40cd4f0214f14f" providerId="Windows Live" clId="Web-{350C6691-7CAE-495E-978D-FD54A5875222}" dt="2023-09-08T19:22:36.332" v="425" actId="20577"/>
        <pc:sldMkLst>
          <pc:docMk/>
          <pc:sldMk cId="3014509101" sldId="272"/>
        </pc:sldMkLst>
        <pc:spChg chg="mod">
          <ac:chgData name="Daniel Guezo" userId="5c40cd4f0214f14f" providerId="Windows Live" clId="Web-{350C6691-7CAE-495E-978D-FD54A5875222}" dt="2023-09-08T19:22:36.332" v="425" actId="20577"/>
          <ac:spMkLst>
            <pc:docMk/>
            <pc:sldMk cId="3014509101" sldId="272"/>
            <ac:spMk id="2" creationId="{EA50F706-26BB-65A5-0EA1-C12275773738}"/>
          </ac:spMkLst>
        </pc:spChg>
        <pc:spChg chg="del">
          <ac:chgData name="Daniel Guezo" userId="5c40cd4f0214f14f" providerId="Windows Live" clId="Web-{350C6691-7CAE-495E-978D-FD54A5875222}" dt="2023-09-08T19:21:30.690" v="418"/>
          <ac:spMkLst>
            <pc:docMk/>
            <pc:sldMk cId="3014509101" sldId="272"/>
            <ac:spMk id="3" creationId="{E7663D9D-A784-39EA-DA8D-8EC39E652483}"/>
          </ac:spMkLst>
        </pc:spChg>
        <pc:picChg chg="add mod ord">
          <ac:chgData name="Daniel Guezo" userId="5c40cd4f0214f14f" providerId="Windows Live" clId="Web-{350C6691-7CAE-495E-978D-FD54A5875222}" dt="2023-09-08T19:21:30.690" v="418"/>
          <ac:picMkLst>
            <pc:docMk/>
            <pc:sldMk cId="3014509101" sldId="272"/>
            <ac:picMk id="4" creationId="{736F6832-1C2F-FFC5-7A75-9D904BFCAF8D}"/>
          </ac:picMkLst>
        </pc:picChg>
      </pc:sldChg>
      <pc:sldChg chg="addSp delSp modSp new">
        <pc:chgData name="Daniel Guezo" userId="5c40cd4f0214f14f" providerId="Windows Live" clId="Web-{350C6691-7CAE-495E-978D-FD54A5875222}" dt="2023-09-08T19:25:01.586" v="436"/>
        <pc:sldMkLst>
          <pc:docMk/>
          <pc:sldMk cId="3038131096" sldId="273"/>
        </pc:sldMkLst>
        <pc:spChg chg="mod">
          <ac:chgData name="Daniel Guezo" userId="5c40cd4f0214f14f" providerId="Windows Live" clId="Web-{350C6691-7CAE-495E-978D-FD54A5875222}" dt="2023-09-08T19:23:57.319" v="435" actId="20577"/>
          <ac:spMkLst>
            <pc:docMk/>
            <pc:sldMk cId="3038131096" sldId="273"/>
            <ac:spMk id="2" creationId="{7B135869-B234-28F0-C7D9-3CBF9FDF44B6}"/>
          </ac:spMkLst>
        </pc:spChg>
        <pc:spChg chg="del">
          <ac:chgData name="Daniel Guezo" userId="5c40cd4f0214f14f" providerId="Windows Live" clId="Web-{350C6691-7CAE-495E-978D-FD54A5875222}" dt="2023-09-08T19:25:01.586" v="436"/>
          <ac:spMkLst>
            <pc:docMk/>
            <pc:sldMk cId="3038131096" sldId="273"/>
            <ac:spMk id="3" creationId="{74B5391C-B8CD-D33B-1DBF-1FE4711C71CD}"/>
          </ac:spMkLst>
        </pc:spChg>
        <pc:picChg chg="add mod ord">
          <ac:chgData name="Daniel Guezo" userId="5c40cd4f0214f14f" providerId="Windows Live" clId="Web-{350C6691-7CAE-495E-978D-FD54A5875222}" dt="2023-09-08T19:25:01.586" v="436"/>
          <ac:picMkLst>
            <pc:docMk/>
            <pc:sldMk cId="3038131096" sldId="273"/>
            <ac:picMk id="4" creationId="{5AE5B1E7-F53D-9D16-7C24-94B6FDF6A3FD}"/>
          </ac:picMkLst>
        </pc:picChg>
      </pc:sldChg>
      <pc:sldMasterChg chg="del delSldLayout">
        <pc:chgData name="Daniel Guezo" userId="5c40cd4f0214f14f" providerId="Windows Live" clId="Web-{350C6691-7CAE-495E-978D-FD54A5875222}" dt="2023-09-08T18:13:51.844" v="0"/>
        <pc:sldMasterMkLst>
          <pc:docMk/>
          <pc:sldMasterMk cId="0" sldId="2147483648"/>
        </pc:sldMasterMkLst>
        <pc:sldLayoutChg chg="del">
          <pc:chgData name="Daniel Guezo" userId="5c40cd4f0214f14f" providerId="Windows Live" clId="Web-{350C6691-7CAE-495E-978D-FD54A5875222}" dt="2023-09-08T18:13:51.844" v="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Daniel Guezo" userId="5c40cd4f0214f14f" providerId="Windows Live" clId="Web-{350C6691-7CAE-495E-978D-FD54A5875222}" dt="2023-09-08T18:13:51.844" v="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Daniel Guezo" userId="5c40cd4f0214f14f" providerId="Windows Live" clId="Web-{350C6691-7CAE-495E-978D-FD54A5875222}" dt="2023-09-08T18:13:51.844" v="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Daniel Guezo" userId="5c40cd4f0214f14f" providerId="Windows Live" clId="Web-{350C6691-7CAE-495E-978D-FD54A5875222}" dt="2023-09-08T18:13:51.844" v="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Daniel Guezo" userId="5c40cd4f0214f14f" providerId="Windows Live" clId="Web-{350C6691-7CAE-495E-978D-FD54A5875222}" dt="2023-09-08T18:13:51.844" v="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Daniel Guezo" userId="5c40cd4f0214f14f" providerId="Windows Live" clId="Web-{350C6691-7CAE-495E-978D-FD54A5875222}" dt="2023-09-08T18:13:51.844" v="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Daniel Guezo" userId="5c40cd4f0214f14f" providerId="Windows Live" clId="Web-{350C6691-7CAE-495E-978D-FD54A5875222}" dt="2023-09-08T18:13:51.844" v="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Daniel Guezo" userId="5c40cd4f0214f14f" providerId="Windows Live" clId="Web-{350C6691-7CAE-495E-978D-FD54A5875222}" dt="2023-09-08T18:13:51.844" v="0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Daniel Guezo" userId="5c40cd4f0214f14f" providerId="Windows Live" clId="Web-{350C6691-7CAE-495E-978D-FD54A5875222}" dt="2023-09-08T18:13:51.844" v="0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Daniel Guezo" userId="5c40cd4f0214f14f" providerId="Windows Live" clId="Web-{350C6691-7CAE-495E-978D-FD54A5875222}" dt="2023-09-08T18:13:51.844" v="0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Daniel Guezo" userId="5c40cd4f0214f14f" providerId="Windows Live" clId="Web-{350C6691-7CAE-495E-978D-FD54A5875222}" dt="2023-09-08T18:13:51.844" v="0"/>
          <pc:sldLayoutMkLst>
            <pc:docMk/>
            <pc:sldMasterMk cId="0" sldId="2147483648"/>
            <pc:sldLayoutMk cId="0" sldId="2147483659"/>
          </pc:sldLayoutMkLst>
        </pc:sldLayoutChg>
      </pc:sldMasterChg>
      <pc:sldMasterChg chg="add addSldLayout">
        <pc:chgData name="Daniel Guezo" userId="5c40cd4f0214f14f" providerId="Windows Live" clId="Web-{350C6691-7CAE-495E-978D-FD54A5875222}" dt="2023-09-08T18:13:51.844" v="0"/>
        <pc:sldMasterMkLst>
          <pc:docMk/>
          <pc:sldMasterMk cId="3134170502" sldId="2147483673"/>
        </pc:sldMasterMkLst>
        <pc:sldLayoutChg chg="add">
          <pc:chgData name="Daniel Guezo" userId="5c40cd4f0214f14f" providerId="Windows Live" clId="Web-{350C6691-7CAE-495E-978D-FD54A5875222}" dt="2023-09-08T18:13:51.844" v="0"/>
          <pc:sldLayoutMkLst>
            <pc:docMk/>
            <pc:sldMasterMk cId="3134170502" sldId="2147483673"/>
            <pc:sldLayoutMk cId="3772154436" sldId="2147483662"/>
          </pc:sldLayoutMkLst>
        </pc:sldLayoutChg>
        <pc:sldLayoutChg chg="add">
          <pc:chgData name="Daniel Guezo" userId="5c40cd4f0214f14f" providerId="Windows Live" clId="Web-{350C6691-7CAE-495E-978D-FD54A5875222}" dt="2023-09-08T18:13:51.844" v="0"/>
          <pc:sldLayoutMkLst>
            <pc:docMk/>
            <pc:sldMasterMk cId="3134170502" sldId="2147483673"/>
            <pc:sldLayoutMk cId="2259404519" sldId="2147483663"/>
          </pc:sldLayoutMkLst>
        </pc:sldLayoutChg>
        <pc:sldLayoutChg chg="add">
          <pc:chgData name="Daniel Guezo" userId="5c40cd4f0214f14f" providerId="Windows Live" clId="Web-{350C6691-7CAE-495E-978D-FD54A5875222}" dt="2023-09-08T18:13:51.844" v="0"/>
          <pc:sldLayoutMkLst>
            <pc:docMk/>
            <pc:sldMasterMk cId="3134170502" sldId="2147483673"/>
            <pc:sldLayoutMk cId="3403125632" sldId="2147483664"/>
          </pc:sldLayoutMkLst>
        </pc:sldLayoutChg>
        <pc:sldLayoutChg chg="add">
          <pc:chgData name="Daniel Guezo" userId="5c40cd4f0214f14f" providerId="Windows Live" clId="Web-{350C6691-7CAE-495E-978D-FD54A5875222}" dt="2023-09-08T18:13:51.844" v="0"/>
          <pc:sldLayoutMkLst>
            <pc:docMk/>
            <pc:sldMasterMk cId="3134170502" sldId="2147483673"/>
            <pc:sldLayoutMk cId="1414355854" sldId="2147483665"/>
          </pc:sldLayoutMkLst>
        </pc:sldLayoutChg>
        <pc:sldLayoutChg chg="add">
          <pc:chgData name="Daniel Guezo" userId="5c40cd4f0214f14f" providerId="Windows Live" clId="Web-{350C6691-7CAE-495E-978D-FD54A5875222}" dt="2023-09-08T18:13:51.844" v="0"/>
          <pc:sldLayoutMkLst>
            <pc:docMk/>
            <pc:sldMasterMk cId="3134170502" sldId="2147483673"/>
            <pc:sldLayoutMk cId="173723532" sldId="2147483666"/>
          </pc:sldLayoutMkLst>
        </pc:sldLayoutChg>
        <pc:sldLayoutChg chg="add">
          <pc:chgData name="Daniel Guezo" userId="5c40cd4f0214f14f" providerId="Windows Live" clId="Web-{350C6691-7CAE-495E-978D-FD54A5875222}" dt="2023-09-08T18:13:51.844" v="0"/>
          <pc:sldLayoutMkLst>
            <pc:docMk/>
            <pc:sldMasterMk cId="3134170502" sldId="2147483673"/>
            <pc:sldLayoutMk cId="3684988896" sldId="2147483667"/>
          </pc:sldLayoutMkLst>
        </pc:sldLayoutChg>
        <pc:sldLayoutChg chg="add">
          <pc:chgData name="Daniel Guezo" userId="5c40cd4f0214f14f" providerId="Windows Live" clId="Web-{350C6691-7CAE-495E-978D-FD54A5875222}" dt="2023-09-08T18:13:51.844" v="0"/>
          <pc:sldLayoutMkLst>
            <pc:docMk/>
            <pc:sldMasterMk cId="3134170502" sldId="2147483673"/>
            <pc:sldLayoutMk cId="490352381" sldId="2147483668"/>
          </pc:sldLayoutMkLst>
        </pc:sldLayoutChg>
        <pc:sldLayoutChg chg="add">
          <pc:chgData name="Daniel Guezo" userId="5c40cd4f0214f14f" providerId="Windows Live" clId="Web-{350C6691-7CAE-495E-978D-FD54A5875222}" dt="2023-09-08T18:13:51.844" v="0"/>
          <pc:sldLayoutMkLst>
            <pc:docMk/>
            <pc:sldMasterMk cId="3134170502" sldId="2147483673"/>
            <pc:sldLayoutMk cId="330617255" sldId="2147483669"/>
          </pc:sldLayoutMkLst>
        </pc:sldLayoutChg>
        <pc:sldLayoutChg chg="add">
          <pc:chgData name="Daniel Guezo" userId="5c40cd4f0214f14f" providerId="Windows Live" clId="Web-{350C6691-7CAE-495E-978D-FD54A5875222}" dt="2023-09-08T18:13:51.844" v="0"/>
          <pc:sldLayoutMkLst>
            <pc:docMk/>
            <pc:sldMasterMk cId="3134170502" sldId="2147483673"/>
            <pc:sldLayoutMk cId="2497796104" sldId="2147483670"/>
          </pc:sldLayoutMkLst>
        </pc:sldLayoutChg>
        <pc:sldLayoutChg chg="add">
          <pc:chgData name="Daniel Guezo" userId="5c40cd4f0214f14f" providerId="Windows Live" clId="Web-{350C6691-7CAE-495E-978D-FD54A5875222}" dt="2023-09-08T18:13:51.844" v="0"/>
          <pc:sldLayoutMkLst>
            <pc:docMk/>
            <pc:sldMasterMk cId="3134170502" sldId="2147483673"/>
            <pc:sldLayoutMk cId="533638975" sldId="2147483671"/>
          </pc:sldLayoutMkLst>
        </pc:sldLayoutChg>
        <pc:sldLayoutChg chg="add">
          <pc:chgData name="Daniel Guezo" userId="5c40cd4f0214f14f" providerId="Windows Live" clId="Web-{350C6691-7CAE-495E-978D-FD54A5875222}" dt="2023-09-08T18:13:51.844" v="0"/>
          <pc:sldLayoutMkLst>
            <pc:docMk/>
            <pc:sldMasterMk cId="3134170502" sldId="2147483673"/>
            <pc:sldLayoutMk cId="3742009178" sldId="214748367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76F12D-2985-47C3-A07C-9F03DD159D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83A19-1DC2-46DB-B3A1-ECF7C417E9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919E1-43AC-4CED-9500-DF4C100BDBF7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D6289-F1C3-4041-A186-E428808BD1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7ECA2-D3CC-4290-9914-977FED6D36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98A85-43CB-4CDC-8FF1-647F52B2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91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B7A66-B7EB-42C9-B5DD-873741A09959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B4569-3B6E-468D-B981-DA515F47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0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4569-3B6E-468D-B981-DA515F47BC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6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52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55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8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96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3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0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5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404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12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170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C10BD4-F3F8-4089-8DB0-71FB15FD9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6986" y="2863010"/>
            <a:ext cx="7613106" cy="1102531"/>
          </a:xfrm>
        </p:spPr>
        <p:txBody>
          <a:bodyPr anchor="b">
            <a:normAutofit/>
          </a:bodyPr>
          <a:lstStyle/>
          <a:p>
            <a:r>
              <a:rPr lang="en-US" dirty="0"/>
              <a:t>IWA 19 BOOK-CONNECT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790" y="4431496"/>
            <a:ext cx="4570304" cy="1537105"/>
          </a:xfrm>
        </p:spPr>
        <p:txBody>
          <a:bodyPr anchor="b">
            <a:normAutofit/>
          </a:bodyPr>
          <a:lstStyle/>
          <a:p>
            <a:r>
              <a:rPr lang="en-US" dirty="0"/>
              <a:t>DANIEL GUEZO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A5D06F-DF26-4A88-BF73-C1B592E66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88375" y="3222171"/>
            <a:ext cx="0" cy="2645229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ACE703B-177A-4A03-827E-692635A35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59D5F-D2D1-CDAF-611A-5662E8C05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984171"/>
            <a:ext cx="4085665" cy="2169153"/>
          </a:xfrm>
        </p:spPr>
        <p:txBody>
          <a:bodyPr anchor="ctr">
            <a:normAutofit/>
          </a:bodyPr>
          <a:lstStyle/>
          <a:p>
            <a:r>
              <a:rPr lang="en-US" dirty="0"/>
              <a:t>#9) </a:t>
            </a:r>
            <a:r>
              <a:rPr lang="en-US" dirty="0">
                <a:ea typeface="+mj-lt"/>
                <a:cs typeface="+mj-lt"/>
              </a:rPr>
              <a:t>Filter books by Title, Genre and Author</a:t>
            </a:r>
            <a:endParaRPr lang="en-US" dirty="0"/>
          </a:p>
        </p:txBody>
      </p:sp>
      <p:pic>
        <p:nvPicPr>
          <p:cNvPr id="4" name="Content Placeholder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146C8058-1D63-D2D6-5738-D0C6D225C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657777"/>
            <a:ext cx="10782300" cy="266861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C0D56F-4A65-48B9-843D-F9D262C35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4244223"/>
            <a:ext cx="0" cy="1623177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01A768F-6279-B603-30CD-B04E283DB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63621" y="3808395"/>
            <a:ext cx="4637736" cy="2195027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90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5FED9-8317-9A0F-AA3D-82D332DE4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651450"/>
            <a:ext cx="10427840" cy="1310908"/>
          </a:xfrm>
        </p:spPr>
        <p:txBody>
          <a:bodyPr>
            <a:normAutofit fontScale="90000"/>
          </a:bodyPr>
          <a:lstStyle/>
          <a:p>
            <a:r>
              <a:rPr lang="en-US" dirty="0"/>
              <a:t>#10) </a:t>
            </a:r>
            <a:r>
              <a:rPr lang="en-US" dirty="0">
                <a:ea typeface="+mj-lt"/>
                <a:cs typeface="+mj-lt"/>
              </a:rPr>
              <a:t>Checks if any of the filters matches with the books</a:t>
            </a:r>
            <a:endParaRPr lang="en-US" dirty="0"/>
          </a:p>
        </p:txBody>
      </p:sp>
      <p:pic>
        <p:nvPicPr>
          <p:cNvPr id="4" name="Content Placeholder 3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5F333CF2-878E-DD34-031F-101734E9B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616" y="2388858"/>
            <a:ext cx="10144125" cy="3257550"/>
          </a:xfrm>
        </p:spPr>
      </p:pic>
    </p:spTree>
    <p:extLst>
      <p:ext uri="{BB962C8B-B14F-4D97-AF65-F5344CB8AC3E}">
        <p14:creationId xmlns:p14="http://schemas.microsoft.com/office/powerpoint/2010/main" val="1653351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2AEFD-975C-C65D-8857-ECBD78851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676434"/>
            <a:ext cx="10427840" cy="1285924"/>
          </a:xfrm>
        </p:spPr>
        <p:txBody>
          <a:bodyPr>
            <a:normAutofit fontScale="90000"/>
          </a:bodyPr>
          <a:lstStyle/>
          <a:p>
            <a:r>
              <a:rPr lang="en-US" dirty="0"/>
              <a:t>#11) </a:t>
            </a:r>
            <a:r>
              <a:rPr lang="en-US" dirty="0">
                <a:ea typeface="+mj-lt"/>
                <a:cs typeface="+mj-lt"/>
              </a:rPr>
              <a:t>Checks the result array and the result length is equal to 0 none</a:t>
            </a:r>
            <a:endParaRPr lang="en-US" dirty="0"/>
          </a:p>
        </p:txBody>
      </p:sp>
      <p:pic>
        <p:nvPicPr>
          <p:cNvPr id="4" name="Content Placeholder 3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2A5D6FA1-B736-FB95-D3AA-AC37EC450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7194" y="2065984"/>
            <a:ext cx="6632969" cy="3903298"/>
          </a:xfrm>
        </p:spPr>
      </p:pic>
    </p:spTree>
    <p:extLst>
      <p:ext uri="{BB962C8B-B14F-4D97-AF65-F5344CB8AC3E}">
        <p14:creationId xmlns:p14="http://schemas.microsoft.com/office/powerpoint/2010/main" val="3668929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190FD-6043-E53C-972D-A47DC92F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576499"/>
            <a:ext cx="10427840" cy="1385859"/>
          </a:xfrm>
        </p:spPr>
        <p:txBody>
          <a:bodyPr>
            <a:normAutofit fontScale="90000"/>
          </a:bodyPr>
          <a:lstStyle/>
          <a:p>
            <a:r>
              <a:rPr lang="en-US" dirty="0"/>
              <a:t>#12) </a:t>
            </a:r>
            <a:r>
              <a:rPr lang="en-US" dirty="0">
                <a:ea typeface="+mj-lt"/>
                <a:cs typeface="+mj-lt"/>
              </a:rPr>
              <a:t>Book previews to display on the current page</a:t>
            </a:r>
            <a:endParaRPr lang="en-US" dirty="0"/>
          </a:p>
        </p:txBody>
      </p:sp>
      <p:pic>
        <p:nvPicPr>
          <p:cNvPr id="4" name="Content Placeholder 3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4BA46EF2-227A-0E6F-6397-4938A85A9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770" y="2065984"/>
            <a:ext cx="8163817" cy="3903298"/>
          </a:xfrm>
        </p:spPr>
      </p:pic>
    </p:spTree>
    <p:extLst>
      <p:ext uri="{BB962C8B-B14F-4D97-AF65-F5344CB8AC3E}">
        <p14:creationId xmlns:p14="http://schemas.microsoft.com/office/powerpoint/2010/main" val="1689675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E0A92-614A-23FA-A327-95756372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26335"/>
            <a:ext cx="10427840" cy="1136023"/>
          </a:xfrm>
        </p:spPr>
        <p:txBody>
          <a:bodyPr>
            <a:normAutofit fontScale="90000"/>
          </a:bodyPr>
          <a:lstStyle/>
          <a:p>
            <a:r>
              <a:rPr lang="en-US" dirty="0"/>
              <a:t>13) </a:t>
            </a:r>
            <a:r>
              <a:rPr lang="en-US" dirty="0">
                <a:ea typeface="+mj-lt"/>
                <a:cs typeface="+mj-lt"/>
              </a:rPr>
              <a:t>Event listener for the "Show More" button</a:t>
            </a:r>
            <a:endParaRPr lang="en-US" dirty="0"/>
          </a:p>
        </p:txBody>
      </p:sp>
      <p:pic>
        <p:nvPicPr>
          <p:cNvPr id="4" name="Content Placeholder 3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884D0CF4-1BCB-BFB3-7FEB-6A0394B26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2966" y="2065984"/>
            <a:ext cx="8861362" cy="3903298"/>
          </a:xfrm>
        </p:spPr>
      </p:pic>
    </p:spTree>
    <p:extLst>
      <p:ext uri="{BB962C8B-B14F-4D97-AF65-F5344CB8AC3E}">
        <p14:creationId xmlns:p14="http://schemas.microsoft.com/office/powerpoint/2010/main" val="3752396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0D20-97A8-CDA2-A49B-78AEC23F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#14) Select</a:t>
            </a:r>
            <a:r>
              <a:rPr lang="en-US" dirty="0">
                <a:ea typeface="+mj-lt"/>
                <a:cs typeface="+mj-lt"/>
              </a:rPr>
              <a:t> Theme</a:t>
            </a:r>
            <a:endParaRPr lang="en-US" dirty="0"/>
          </a:p>
        </p:txBody>
      </p:sp>
      <p:pic>
        <p:nvPicPr>
          <p:cNvPr id="4" name="Content Placeholder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B80242A-8081-EFCE-1388-10A5458F9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4191" y="2884158"/>
            <a:ext cx="7038975" cy="2266950"/>
          </a:xfrm>
        </p:spPr>
      </p:pic>
    </p:spTree>
    <p:extLst>
      <p:ext uri="{BB962C8B-B14F-4D97-AF65-F5344CB8AC3E}">
        <p14:creationId xmlns:p14="http://schemas.microsoft.com/office/powerpoint/2010/main" val="3837620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132C7-3149-54B5-CC7A-64639E196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#15) Day and Night Theme</a:t>
            </a:r>
          </a:p>
        </p:txBody>
      </p:sp>
      <p:pic>
        <p:nvPicPr>
          <p:cNvPr id="4" name="Content Placeholder 3" descr="A number on a black background&#10;&#10;Description automatically generated">
            <a:extLst>
              <a:ext uri="{FF2B5EF4-FFF2-40B4-BE49-F238E27FC236}">
                <a16:creationId xmlns:a16="http://schemas.microsoft.com/office/drawing/2014/main" id="{F569C63B-83A9-1B45-F3C6-0B128ADE2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5679" y="3341358"/>
            <a:ext cx="6096000" cy="1352550"/>
          </a:xfrm>
        </p:spPr>
      </p:pic>
    </p:spTree>
    <p:extLst>
      <p:ext uri="{BB962C8B-B14F-4D97-AF65-F5344CB8AC3E}">
        <p14:creationId xmlns:p14="http://schemas.microsoft.com/office/powerpoint/2010/main" val="3572861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0F706-26BB-65A5-0EA1-C1227577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#16) </a:t>
            </a:r>
            <a:r>
              <a:rPr lang="en-US" dirty="0" err="1">
                <a:ea typeface="+mj-lt"/>
                <a:cs typeface="+mj-lt"/>
              </a:rPr>
              <a:t>Datasettingstheme</a:t>
            </a:r>
            <a:endParaRPr lang="en-US" dirty="0" err="1"/>
          </a:p>
        </p:txBody>
      </p:sp>
      <p:pic>
        <p:nvPicPr>
          <p:cNvPr id="4" name="Content Placeholder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736F6832-1C2F-FFC5-7A75-9D904BFCA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9758" y="3640134"/>
            <a:ext cx="10427841" cy="754997"/>
          </a:xfrm>
        </p:spPr>
      </p:pic>
    </p:spTree>
    <p:extLst>
      <p:ext uri="{BB962C8B-B14F-4D97-AF65-F5344CB8AC3E}">
        <p14:creationId xmlns:p14="http://schemas.microsoft.com/office/powerpoint/2010/main" val="3014509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35869-B234-28F0-C7D9-3CBF9FDF4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#17) </a:t>
            </a:r>
            <a:r>
              <a:rPr lang="en-US" dirty="0">
                <a:ea typeface="+mj-lt"/>
                <a:cs typeface="+mj-lt"/>
              </a:rPr>
              <a:t>Submit event listener</a:t>
            </a:r>
            <a:endParaRPr lang="en-US" dirty="0"/>
          </a:p>
        </p:txBody>
      </p:sp>
      <p:pic>
        <p:nvPicPr>
          <p:cNvPr id="4" name="Content Placeholder 3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5AE5B1E7-F53D-9D16-7C24-94B6FDF6A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278" y="2065984"/>
            <a:ext cx="9232801" cy="3903298"/>
          </a:xfrm>
        </p:spPr>
      </p:pic>
    </p:spTree>
    <p:extLst>
      <p:ext uri="{BB962C8B-B14F-4D97-AF65-F5344CB8AC3E}">
        <p14:creationId xmlns:p14="http://schemas.microsoft.com/office/powerpoint/2010/main" val="3038131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69F96FE-C3F5-4F02-8428-78ADCB975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676C7A-211D-EE1E-E8BA-8500C3A1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76" y="1506072"/>
            <a:ext cx="4979254" cy="37794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#1) Select</a:t>
            </a:r>
            <a:r>
              <a:rPr lang="en-US" sz="4800" dirty="0">
                <a:ea typeface="+mj-lt"/>
                <a:cs typeface="+mj-lt"/>
              </a:rPr>
              <a:t> elements from the Document Object Model using data attributes</a:t>
            </a:r>
            <a:endParaRPr lang="en-US" sz="4800" dirty="0"/>
          </a:p>
        </p:txBody>
      </p:sp>
      <p:pic>
        <p:nvPicPr>
          <p:cNvPr id="4" name="Content Placeholder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D7195EE-294B-164B-8D85-624BF2ABE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7553" y="1100838"/>
            <a:ext cx="4716457" cy="3855703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5503528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927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ACE703B-177A-4A03-827E-692635A35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81C22-EEA9-A092-B80B-A25FB7E90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958297"/>
            <a:ext cx="4085665" cy="2195027"/>
          </a:xfrm>
        </p:spPr>
        <p:txBody>
          <a:bodyPr anchor="ctr">
            <a:normAutofit/>
          </a:bodyPr>
          <a:lstStyle/>
          <a:p>
            <a:r>
              <a:rPr lang="en-US" dirty="0"/>
              <a:t>#2) </a:t>
            </a:r>
            <a:r>
              <a:rPr lang="en-US" dirty="0">
                <a:ea typeface="+mj-lt"/>
                <a:cs typeface="+mj-lt"/>
              </a:rPr>
              <a:t>Preview books </a:t>
            </a:r>
            <a:endParaRPr lang="en-US" dirty="0"/>
          </a:p>
        </p:txBody>
      </p:sp>
      <p:pic>
        <p:nvPicPr>
          <p:cNvPr id="4" name="Content Placeholder 3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9F3E4C31-64FE-086A-C2DA-AC13D4423D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77" b="12037"/>
          <a:stretch/>
        </p:blipFill>
        <p:spPr>
          <a:xfrm>
            <a:off x="20" y="10"/>
            <a:ext cx="12191979" cy="342899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C0D56F-4A65-48B9-843D-F9D262C35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4244223"/>
            <a:ext cx="0" cy="1623177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F980A6-9924-C338-F7DD-C7EA3010B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505" y="4245608"/>
            <a:ext cx="4508267" cy="19077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844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93B35-5E2A-AF41-CF94-9F54D776C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707" y="895440"/>
            <a:ext cx="4554894" cy="3865300"/>
          </a:xfrm>
        </p:spPr>
        <p:txBody>
          <a:bodyPr>
            <a:normAutofit/>
          </a:bodyPr>
          <a:lstStyle/>
          <a:p>
            <a:r>
              <a:rPr lang="en-US" dirty="0"/>
              <a:t>#3) T</a:t>
            </a:r>
            <a:r>
              <a:rPr lang="en-US" dirty="0">
                <a:ea typeface="+mj-lt"/>
                <a:cs typeface="+mj-lt"/>
              </a:rPr>
              <a:t>he </a:t>
            </a:r>
            <a:r>
              <a:rPr lang="en-US" dirty="0" err="1">
                <a:ea typeface="+mj-lt"/>
                <a:cs typeface="+mj-lt"/>
              </a:rPr>
              <a:t>createPreview</a:t>
            </a:r>
            <a:r>
              <a:rPr lang="en-US" dirty="0">
                <a:ea typeface="+mj-lt"/>
                <a:cs typeface="+mj-lt"/>
              </a:rPr>
              <a:t>() function takes a book preview and returns a button </a:t>
            </a:r>
            <a:endParaRPr lang="en-US"/>
          </a:p>
        </p:txBody>
      </p:sp>
      <p:pic>
        <p:nvPicPr>
          <p:cNvPr id="4" name="Content Placeholder 3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DF35F104-842B-6F38-DCC5-BF156CE19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654232"/>
            <a:ext cx="5143499" cy="36261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56765" y="3429000"/>
            <a:ext cx="0" cy="2629328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C8D1E4-99F1-954D-55DB-ECCEC054C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3105" y="5889885"/>
            <a:ext cx="3754495" cy="249254"/>
          </a:xfrm>
        </p:spPr>
        <p:txBody>
          <a:bodyPr anchor="b">
            <a:normAutofit fontScale="47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76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ACE703B-177A-4A03-827E-692635A35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02F71-BF45-51CA-CA1A-8C109BA49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984171"/>
            <a:ext cx="10106714" cy="2169153"/>
          </a:xfrm>
        </p:spPr>
        <p:txBody>
          <a:bodyPr anchor="ctr">
            <a:normAutofit/>
          </a:bodyPr>
          <a:lstStyle/>
          <a:p>
            <a:r>
              <a:rPr lang="en-US" dirty="0"/>
              <a:t>#4) </a:t>
            </a:r>
            <a:r>
              <a:rPr lang="en-US" dirty="0">
                <a:ea typeface="+mj-lt"/>
                <a:cs typeface="+mj-lt"/>
              </a:rPr>
              <a:t>This loop repeats over the book previews to display on the current page</a:t>
            </a:r>
            <a:endParaRPr lang="en-US" dirty="0"/>
          </a:p>
        </p:txBody>
      </p:sp>
      <p:pic>
        <p:nvPicPr>
          <p:cNvPr id="4" name="Content Placeholder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87D7F051-DAB9-E5AF-8DC0-1C3ADDE89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12" y="555171"/>
            <a:ext cx="8708575" cy="287382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C0D56F-4A65-48B9-843D-F9D262C35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4244223"/>
            <a:ext cx="0" cy="1623177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AA5A5AA-BBF5-68CA-0695-A1207B7ED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8440" y="2546722"/>
            <a:ext cx="303081" cy="2182536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43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8C10BD4-F3F8-4089-8DB0-71FB15FD9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5A550-3155-9F80-57B4-23FBB14C8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74" y="1176617"/>
            <a:ext cx="4949719" cy="243220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#5)This sets up a click event listener for the "Show More" button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A5D06F-DF26-4A88-BF73-C1B592E66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1995" y="3924728"/>
            <a:ext cx="0" cy="2115714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A8BC65CE-36C3-53D4-872A-D31D8AEC3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1" y="1783122"/>
            <a:ext cx="5181600" cy="341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19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D00EF-027A-6373-58EA-7CA41E42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93" y="895440"/>
            <a:ext cx="4569407" cy="1560083"/>
          </a:xfrm>
        </p:spPr>
        <p:txBody>
          <a:bodyPr>
            <a:normAutofit/>
          </a:bodyPr>
          <a:lstStyle/>
          <a:p>
            <a:r>
              <a:rPr lang="en-US" dirty="0"/>
              <a:t>#6) Book Summary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7">
            <a:extLst>
              <a:ext uri="{FF2B5EF4-FFF2-40B4-BE49-F238E27FC236}">
                <a16:creationId xmlns:a16="http://schemas.microsoft.com/office/drawing/2014/main" id="{DDB401DE-8FD2-AD7A-E5BE-2C058B714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01573" y="2753546"/>
            <a:ext cx="1410961" cy="3402555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  <p:pic>
        <p:nvPicPr>
          <p:cNvPr id="4" name="Content Placeholder 3" descr="A computer screen with text and images&#10;&#10;Description automatically generated">
            <a:extLst>
              <a:ext uri="{FF2B5EF4-FFF2-40B4-BE49-F238E27FC236}">
                <a16:creationId xmlns:a16="http://schemas.microsoft.com/office/drawing/2014/main" id="{0648380A-E731-EBDD-80C4-C8AA4BE58B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" r="40687" b="1"/>
          <a:stretch/>
        </p:blipFill>
        <p:spPr>
          <a:xfrm>
            <a:off x="6096000" y="-16591"/>
            <a:ext cx="6107073" cy="687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308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ACE703B-177A-4A03-827E-692635A35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3EFC1-6A47-B00A-191E-BF3C23DC4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984171"/>
            <a:ext cx="4397960" cy="2169153"/>
          </a:xfrm>
        </p:spPr>
        <p:txBody>
          <a:bodyPr anchor="ctr">
            <a:normAutofit/>
          </a:bodyPr>
          <a:lstStyle/>
          <a:p>
            <a:r>
              <a:rPr lang="en-US" dirty="0"/>
              <a:t>#7) </a:t>
            </a:r>
            <a:r>
              <a:rPr lang="en-US" dirty="0">
                <a:ea typeface="+mj-lt"/>
                <a:cs typeface="+mj-lt"/>
              </a:rPr>
              <a:t>Genres and Authors </a:t>
            </a:r>
            <a:endParaRPr lang="en-US" dirty="0"/>
          </a:p>
        </p:txBody>
      </p:sp>
      <p:pic>
        <p:nvPicPr>
          <p:cNvPr id="4" name="Content Placeholder 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675AF799-543C-E37E-A05A-B92F9C70A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102545"/>
            <a:ext cx="10782300" cy="177908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C0D56F-4A65-48B9-843D-F9D262C35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4244223"/>
            <a:ext cx="0" cy="1623177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29042F-61AA-DF35-D271-B5A209391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7751" y="3983279"/>
            <a:ext cx="4312950" cy="2170045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9651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BB9CB-3452-20F2-E9C4-94FE4A20F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707" y="895440"/>
            <a:ext cx="4554894" cy="216641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#8) </a:t>
            </a:r>
            <a:r>
              <a:rPr lang="en-US" sz="3700">
                <a:ea typeface="+mj-lt"/>
                <a:cs typeface="+mj-lt"/>
              </a:rPr>
              <a:t>closes modal by invoking close() on dataSearchOverlay</a:t>
            </a:r>
            <a:endParaRPr lang="en-US" sz="3700"/>
          </a:p>
        </p:txBody>
      </p:sp>
      <p:pic>
        <p:nvPicPr>
          <p:cNvPr id="7" name="Content Placeholder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BB8268A-7F32-47A1-70F2-D072AAB68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049871"/>
            <a:ext cx="5143499" cy="483488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56765" y="3429000"/>
            <a:ext cx="0" cy="2629328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4F57B75-D09F-376E-A3C7-65ADEE9A1ED5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5175042" y="3466474"/>
            <a:ext cx="879964" cy="2672665"/>
          </a:xfrm>
        </p:spPr>
        <p:txBody>
          <a:bodyPr anchor="b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84282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239BB0-53B8-40A5-8BB9-15D2ED1AEB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A7C683C-DA35-4A0E-ADD0-CC297892D8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480F86-A978-4060-BF60-56AAB322F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1</Words>
  <Application>Microsoft Office PowerPoint</Application>
  <PresentationFormat>Widescreen</PresentationFormat>
  <Paragraphs>1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VaultVTI</vt:lpstr>
      <vt:lpstr>IWA 19 BOOK-CONNECT</vt:lpstr>
      <vt:lpstr>#1) Select elements from the Document Object Model using data attributes</vt:lpstr>
      <vt:lpstr>#2) Preview books </vt:lpstr>
      <vt:lpstr>#3) The createPreview() function takes a book preview and returns a button </vt:lpstr>
      <vt:lpstr>#4) This loop repeats over the book previews to display on the current page</vt:lpstr>
      <vt:lpstr>#5)This sets up a click event listener for the "Show More" button</vt:lpstr>
      <vt:lpstr>#6) Book Summary</vt:lpstr>
      <vt:lpstr>#7) Genres and Authors </vt:lpstr>
      <vt:lpstr>#8) closes modal by invoking close() on dataSearchOverlay</vt:lpstr>
      <vt:lpstr>#9) Filter books by Title, Genre and Author</vt:lpstr>
      <vt:lpstr>#10) Checks if any of the filters matches with the books</vt:lpstr>
      <vt:lpstr>#11) Checks the result array and the result length is equal to 0 none</vt:lpstr>
      <vt:lpstr>#12) Book previews to display on the current page</vt:lpstr>
      <vt:lpstr>13) Event listener for the "Show More" button</vt:lpstr>
      <vt:lpstr>#14) Select Theme</vt:lpstr>
      <vt:lpstr>#15) Day and Night Theme</vt:lpstr>
      <vt:lpstr>#16) Datasettingstheme</vt:lpstr>
      <vt:lpstr>#17) Submit event listener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205</cp:revision>
  <dcterms:created xsi:type="dcterms:W3CDTF">2023-09-08T18:13:13Z</dcterms:created>
  <dcterms:modified xsi:type="dcterms:W3CDTF">2023-09-08T19:27:17Z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