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27BF-D581-D74B-96B2-33E4AB8F6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19144-FF5C-874D-B4A7-84F871F2F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A6F5B-127A-7848-BC44-997369B7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7951-0181-FB4C-9F49-09B86ADD875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8E5BA-A30A-3049-AF83-34CAF1FA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AA5F-F45D-0941-9444-47530594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38-A808-2D42-AB9B-881A043EC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2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7D9B-E3CA-DF42-B194-590235E7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0D2AB-FF6E-DF4D-8EEA-33416E273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321D9-0EBD-884E-ACAD-1312698E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7951-0181-FB4C-9F49-09B86ADD875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EA940-181E-3C48-8A04-A175A5B6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52604-4A13-0B43-A95C-2F1A6A85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38-A808-2D42-AB9B-881A043EC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1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00FFD1-FB7A-9B44-A2E3-C604722FC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24D0C-279C-5643-B6F0-3D7AD5B23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53B2B-7596-014F-B4B0-86D359D3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7951-0181-FB4C-9F49-09B86ADD875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E02D9-0D56-814D-A078-CEBF4CD9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0B269-8C0A-594B-948A-8D8A2382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38-A808-2D42-AB9B-881A043EC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27861-A7DB-BC43-ABD9-04310C0B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689C-8D35-5941-A85B-B0B0D30DB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3DAE4-E316-1048-91E7-88B84AF9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7951-0181-FB4C-9F49-09B86ADD875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86C0D-153D-5246-AFD7-9022ABBC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084EC-0730-4249-B02B-63222488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38-A808-2D42-AB9B-881A043EC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FFF8-1322-4E47-A72C-F917503F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E64E6-DA91-F148-967A-F003F9486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E13B4-901E-9949-8A5E-7589256B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7951-0181-FB4C-9F49-09B86ADD875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C329E-E852-DC40-919C-0798F780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4D66D-E7A1-3048-A83C-F70CC072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38-A808-2D42-AB9B-881A043EC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4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346A-A52A-A549-83FF-48FC8B24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1C2A0-1C49-8145-B434-A85FBF7BC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03270-8A4A-D14E-A4C7-64C42E4BE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28AF1-2ABA-5441-AC65-717BE16F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7951-0181-FB4C-9F49-09B86ADD875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0528F-5B2E-054C-AA6B-A9ED71F0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74D4B-035E-884F-82B2-6E6A2A2D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38-A808-2D42-AB9B-881A043EC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F30D-CF56-8042-ABF4-89C73C0D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C7AFD-99DA-B04E-ADD7-3AE0F7B94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12D60-5218-194A-AF31-983A6BD42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14B31-52DA-C64B-935A-255377AEA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C6AB1-1509-184B-8F16-B13EDBFC1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0BABD-79C1-CD45-901C-262A67EA5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7951-0181-FB4C-9F49-09B86ADD875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662EF-518F-A245-91B0-BF27A055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404666-9C06-6440-AEF4-BA65A45A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38-A808-2D42-AB9B-881A043EC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9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053F-D3D2-794C-B075-AECCFB99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C227C-D9F4-0B45-9A13-E1E611C7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7951-0181-FB4C-9F49-09B86ADD875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32F00-0022-4A41-A531-0CF71CC5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0D421-4834-2345-9D72-AC80025C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38-A808-2D42-AB9B-881A043EC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0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ED0FC-700E-CE47-9FCF-97877431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7951-0181-FB4C-9F49-09B86ADD875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BBB2B-3B04-3E42-9A63-571B02FC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9D7AD-A508-E64C-A1F3-69183C03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38-A808-2D42-AB9B-881A043EC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CDC2-D12C-7440-9397-40498A35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8C876-E3E3-4B43-BB6D-EEA55CFB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1AAD4-3B05-B04A-B33C-D12CE3E71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737DF-9AD2-F64D-B7A2-CBEA3EBE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7951-0181-FB4C-9F49-09B86ADD875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6316E-7AA4-4B4D-94E0-C127C0AF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927C5-B67D-BC45-B7BF-B9A1962D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38-A808-2D42-AB9B-881A043EC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6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21CB-F043-1F46-97C2-47C456EB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8E591-C599-054B-86F5-D7B80A42D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D1653-C815-584E-B3F3-4D3422F15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7CC7D-92E1-B541-8D3F-D278DCD0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7951-0181-FB4C-9F49-09B86ADD875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04BBC-0C72-D24D-B868-A5F5DA43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B2410-C17C-5448-9C6D-5F957178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38-A808-2D42-AB9B-881A043EC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4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1B74F-7398-614F-ADEA-1ED4E4D7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EF4FA-79FE-7348-ACE9-AD98F7F00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1BC30-EC37-D449-8D7D-C80104E6B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37951-0181-FB4C-9F49-09B86ADD875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5B6F2-8C84-484D-A802-9E72EEE34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F6B52-0570-A742-ACE4-FCCBF7CCC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05038-A808-2D42-AB9B-881A043EC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0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A5FE-0D06-F74D-9B7C-B1D691DCD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26FC2-9971-8544-8BD1-0B87A42E9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5F3BB92-D75D-9142-ABE7-C0A4E6A2A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2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A5FE-0D06-F74D-9B7C-B1D691DCD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26FC2-9971-8544-8BD1-0B87A42E9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3BB92-D75D-9142-ABE7-C0A4E6A2A4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A5FE-0D06-F74D-9B7C-B1D691DCD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26FC2-9971-8544-8BD1-0B87A42E9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3BB92-D75D-9142-ABE7-C0A4E6A2A4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4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A5FE-0D06-F74D-9B7C-B1D691DCD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26FC2-9971-8544-8BD1-0B87A42E9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3BB92-D75D-9142-ABE7-C0A4E6A2A4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1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A5FE-0D06-F74D-9B7C-B1D691DCD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26FC2-9971-8544-8BD1-0B87A42E9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3BB92-D75D-9142-ABE7-C0A4E6A2A4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7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Halpin</dc:creator>
  <cp:lastModifiedBy>Daniel Halpin</cp:lastModifiedBy>
  <cp:revision>1</cp:revision>
  <dcterms:created xsi:type="dcterms:W3CDTF">2020-02-29T12:38:26Z</dcterms:created>
  <dcterms:modified xsi:type="dcterms:W3CDTF">2020-02-29T12:50:15Z</dcterms:modified>
</cp:coreProperties>
</file>