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F24-05FE-8344-A1AB-34741273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61F8-D69D-BE44-A6CC-5A07C7AF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2BAC-10E6-B446-B7E1-ADF2D9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8E-4A6A-C84E-B4AF-7EE4564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2140-451A-7D4B-B24B-1E0BC2F7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FCE-406F-4B46-AF90-599AE059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5EBDC-1ED6-804D-B3D4-AB39F81B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4A72-9CEC-3544-9DCD-1D15C86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8551-C5DA-1345-AF9B-093F831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071C-381A-AA4C-9160-89942C8F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888B6-350D-B34A-87F6-C8DAF7D7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0CE2D-370D-9145-BFE4-53EA779B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1EF1-4C28-5E43-BB48-9443DE20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A7EA-2BA3-ED4B-8BD1-7E38B298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75F2-463C-3348-8FB7-46C0F2E5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EE4F-3F52-804D-8B8F-BD58BA83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DFE9-3319-5547-A9DD-DE4264F5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77F7-8CEC-0B41-A215-24AB2EAD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51B0-E244-1A4C-9E4C-BCBF5607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E577-193D-6A4E-B220-C970E13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02D-BB0E-284D-8D24-8417C98D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CDF2-CE34-3447-BA42-2FFAEDC7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7A15-0B98-CB43-AF52-ED3F276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4239-CAF4-E449-861F-6BDDD38B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2135-5B3C-3E43-83A5-1F208E9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ABBC-B7DF-5B45-8440-651FC661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C11A-482A-5144-AF3A-12977B3A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CE6A-4DF3-2743-AFC6-FC1FB246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14D12-AAF7-2742-ADD3-706B43DE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C77C8-2164-4D45-8F7E-E745FF3D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5774-EFA0-1147-A1DA-BB256EE5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137-2B0F-AE43-84ED-AEE45C43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AF70-0E6F-1D41-A861-4C06A9B9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A384-3D84-994E-9887-18E9043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ACCDF-3D9D-A940-9276-6D4E2FC2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A27C-53C8-404A-AF14-DAE47EB55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2AB5A-5FD1-B540-887E-C2F9865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E1269-6DBA-F94B-A5CE-5FD3BDC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C99DE-EA51-074D-824E-3E8CDD4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FFA1-BB5C-3246-BDCA-441F79CE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0161D-5CA4-024A-8FB7-F55FB462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7011-C8C8-5147-BC4B-D77FA825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5BCDA-21F9-0749-84D3-7CFD842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4EA4-64D7-B44C-9903-E21A7A8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B0AE-2B4B-0946-884C-8260047C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508C-B6B5-E248-BCB7-8AB50F68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EE1-4BDE-464D-AF34-08ECF75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CFD8-C886-BD42-8219-23041DED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E2A42-5E43-1A4B-9DAC-5079B7F1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08EE-BC51-4C40-B5A1-350E399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AE9D-1BAD-5345-BDF4-5E77F76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D14-CEA7-0A44-B22E-46840ED0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E4A-4B17-BC40-8DF2-F8C44237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5B7C-4704-5742-BE36-E1A4721E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44EC-4253-4343-839B-9BDAE64B8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AC4B-4C4A-014E-97F2-1447469B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3418-5086-B946-B892-060CB5D1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1BD8-E9F6-B442-A93A-EF542D4D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8B15F-F165-F044-8EE1-24D517DB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0643-F6A9-8145-8C21-53A7209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10E2-9DCF-8647-8842-CCE08CBCB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9FAE-72D0-FF4E-A73B-B60D9142465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0D72-7927-FA46-9129-10D7341D3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506F-6435-BD4C-A167-93EF40BB3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5BC7-1802-C543-AAC4-5F7ADF04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EDC-831C-8143-8054-8EBF4FE7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F0AF-CC82-9846-89D1-B4A4CB84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4A9618-2650-1D4B-99B9-008472B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EDC-831C-8143-8054-8EBF4FE7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F0AF-CC82-9846-89D1-B4A4CB848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9618-2650-1D4B-99B9-008472B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B263-D8A7-C142-8B83-194D85C6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E252-1645-024A-91BB-3E2C98AE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https://danielh55irl.github.io/Week-8-Exercise/</a:t>
            </a:r>
          </a:p>
        </p:txBody>
      </p:sp>
    </p:spTree>
    <p:extLst>
      <p:ext uri="{BB962C8B-B14F-4D97-AF65-F5344CB8AC3E}">
        <p14:creationId xmlns:p14="http://schemas.microsoft.com/office/powerpoint/2010/main" val="93642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GitHub Pages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Halpin</dc:creator>
  <cp:lastModifiedBy>Daniel Halpin</cp:lastModifiedBy>
  <cp:revision>2</cp:revision>
  <dcterms:created xsi:type="dcterms:W3CDTF">2020-03-18T20:47:39Z</dcterms:created>
  <dcterms:modified xsi:type="dcterms:W3CDTF">2020-03-18T20:52:42Z</dcterms:modified>
</cp:coreProperties>
</file>