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AF24-05FE-8344-A1AB-347412731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161F8-D69D-BE44-A6CC-5A07C7AFF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2BAC-10E6-B446-B7E1-ADF2D914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8E-4A6A-C84E-B4AF-7EE4564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82140-451A-7D4B-B24B-1E0BC2F7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7FCE-406F-4B46-AF90-599AE059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5EBDC-1ED6-804D-B3D4-AB39F81BF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4A72-9CEC-3544-9DCD-1D15C862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8551-C5DA-1345-AF9B-093F831C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1071C-381A-AA4C-9160-89942C8F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888B6-350D-B34A-87F6-C8DAF7D77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0CE2D-370D-9145-BFE4-53EA779BA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1EF1-4C28-5E43-BB48-9443DE20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A7EA-2BA3-ED4B-8BD1-7E38B298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475F2-463C-3348-8FB7-46C0F2E5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EE4F-3F52-804D-8B8F-BD58BA83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DFE9-3319-5547-A9DD-DE4264F5D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177F7-8CEC-0B41-A215-24AB2EAD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51B0-E244-1A4C-9E4C-BCBF5607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E577-193D-6A4E-B220-C970E134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202D-BB0E-284D-8D24-8417C98D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5CDF2-CE34-3447-BA42-2FFAEDC73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B7A15-0B98-CB43-AF52-ED3F2768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4239-CAF4-E449-861F-6BDDD38B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2135-5B3C-3E43-83A5-1F208E9A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9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ABBC-B7DF-5B45-8440-651FC661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C11A-482A-5144-AF3A-12977B3AE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6CE6A-4DF3-2743-AFC6-FC1FB246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14D12-AAF7-2742-ADD3-706B43DE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C77C8-2164-4D45-8F7E-E745FF3D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5774-EFA0-1147-A1DA-BB256EE5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7137-2B0F-AE43-84ED-AEE45C43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3AF70-0E6F-1D41-A861-4C06A9B9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AA384-3D84-994E-9887-18E9043BB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ACCDF-3D9D-A940-9276-6D4E2FC2A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AA27C-53C8-404A-AF14-DAE47EB55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2AB5A-5FD1-B540-887E-C2F9865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E1269-6DBA-F94B-A5CE-5FD3BDC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C99DE-EA51-074D-824E-3E8CDD4A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FFA1-BB5C-3246-BDCA-441F79CE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0161D-5CA4-024A-8FB7-F55FB462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17011-C8C8-5147-BC4B-D77FA825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5BCDA-21F9-0749-84D3-7CFD8422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D4EA4-64D7-B44C-9903-E21A7A85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4B0AE-2B4B-0946-884C-8260047C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2508C-B6B5-E248-BCB7-8AB50F68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4EE1-4BDE-464D-AF34-08ECF759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CFD8-C886-BD42-8219-23041DED8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E2A42-5E43-1A4B-9DAC-5079B7F15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708EE-BC51-4C40-B5A1-350E3996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2AE9D-1BAD-5345-BDF4-5E77F76C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3D14-CEA7-0A44-B22E-46840ED0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9E4A-4B17-BC40-8DF2-F8C44237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5B7C-4704-5742-BE36-E1A4721E8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344EC-4253-4343-839B-9BDAE64B8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2AC4B-4C4A-014E-97F2-1447469B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D3418-5086-B946-B892-060CB5D1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81BD8-E9F6-B442-A93A-EF542D4D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8B15F-F165-F044-8EE1-24D517DB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50643-F6A9-8145-8C21-53A7209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10E2-9DCF-8647-8842-CCE08CBCB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0D72-7927-FA46-9129-10D7341D3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506F-6435-BD4C-A167-93EF40BB3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9EDC-831C-8143-8054-8EBF4FE72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4F0AF-CC82-9846-89D1-B4A4CB848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4A9618-2650-1D4B-99B9-008472B0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7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9EDC-831C-8143-8054-8EBF4FE72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4F0AF-CC82-9846-89D1-B4A4CB848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A9618-2650-1D4B-99B9-008472B0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2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Halpin</dc:creator>
  <cp:lastModifiedBy>Daniel Halpin</cp:lastModifiedBy>
  <cp:revision>1</cp:revision>
  <dcterms:created xsi:type="dcterms:W3CDTF">2020-03-18T20:47:39Z</dcterms:created>
  <dcterms:modified xsi:type="dcterms:W3CDTF">2020-03-18T20:48:42Z</dcterms:modified>
</cp:coreProperties>
</file>