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bg-BG"/>
    </a:defPPr>
    <a:lvl1pPr algn="l" rtl="0" fontAlgn="base">
      <a:spcBef>
        <a:spcPct val="0"/>
      </a:spcBef>
      <a:spcAft>
        <a:spcPct val="0"/>
      </a:spcAft>
      <a:defRPr kern="1200">
        <a:solidFill>
          <a:schemeClr val="tx1"/>
        </a:solidFill>
        <a:latin typeface="Tahoma" charset="0"/>
        <a:ea typeface="+mn-ea"/>
        <a:cs typeface="+mn-cs"/>
      </a:defRPr>
    </a:lvl1pPr>
    <a:lvl2pPr marL="457200" algn="l" rtl="0" fontAlgn="base">
      <a:spcBef>
        <a:spcPct val="0"/>
      </a:spcBef>
      <a:spcAft>
        <a:spcPct val="0"/>
      </a:spcAft>
      <a:defRPr kern="1200">
        <a:solidFill>
          <a:schemeClr val="tx1"/>
        </a:solidFill>
        <a:latin typeface="Tahoma" charset="0"/>
        <a:ea typeface="+mn-ea"/>
        <a:cs typeface="+mn-cs"/>
      </a:defRPr>
    </a:lvl2pPr>
    <a:lvl3pPr marL="914400" algn="l" rtl="0" fontAlgn="base">
      <a:spcBef>
        <a:spcPct val="0"/>
      </a:spcBef>
      <a:spcAft>
        <a:spcPct val="0"/>
      </a:spcAft>
      <a:defRPr kern="1200">
        <a:solidFill>
          <a:schemeClr val="tx1"/>
        </a:solidFill>
        <a:latin typeface="Tahoma" charset="0"/>
        <a:ea typeface="+mn-ea"/>
        <a:cs typeface="+mn-cs"/>
      </a:defRPr>
    </a:lvl3pPr>
    <a:lvl4pPr marL="1371600" algn="l" rtl="0" fontAlgn="base">
      <a:spcBef>
        <a:spcPct val="0"/>
      </a:spcBef>
      <a:spcAft>
        <a:spcPct val="0"/>
      </a:spcAft>
      <a:defRPr kern="1200">
        <a:solidFill>
          <a:schemeClr val="tx1"/>
        </a:solidFill>
        <a:latin typeface="Tahoma" charset="0"/>
        <a:ea typeface="+mn-ea"/>
        <a:cs typeface="+mn-cs"/>
      </a:defRPr>
    </a:lvl4pPr>
    <a:lvl5pPr marL="1828800" algn="l" rtl="0" fontAlgn="base">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1267"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6802" name="Rectangle 2"/>
          <p:cNvSpPr>
            <a:spLocks noGrp="1" noChangeArrowheads="1"/>
          </p:cNvSpPr>
          <p:nvPr>
            <p:ph type="ctrTitle" sz="quarter"/>
          </p:nvPr>
        </p:nvSpPr>
        <p:spPr>
          <a:xfrm>
            <a:off x="685800" y="1676400"/>
            <a:ext cx="7772400" cy="1828800"/>
          </a:xfrm>
        </p:spPr>
        <p:txBody>
          <a:bodyPr/>
          <a:lstStyle>
            <a:lvl1pPr>
              <a:defRPr/>
            </a:lvl1pPr>
          </a:lstStyle>
          <a:p>
            <a:r>
              <a:rPr lang="bg-BG"/>
              <a:t>Click to edit Master title style</a:t>
            </a:r>
          </a:p>
        </p:txBody>
      </p:sp>
      <p:sp>
        <p:nvSpPr>
          <p:cNvPr id="76803"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bg-BG"/>
              <a:t>Click to edit Master subtitle style</a:t>
            </a:r>
          </a:p>
        </p:txBody>
      </p:sp>
      <p:sp>
        <p:nvSpPr>
          <p:cNvPr id="76804" name="Rectangle 4"/>
          <p:cNvSpPr>
            <a:spLocks noGrp="1" noChangeArrowheads="1"/>
          </p:cNvSpPr>
          <p:nvPr>
            <p:ph type="dt" sz="quarter" idx="2"/>
          </p:nvPr>
        </p:nvSpPr>
        <p:spPr/>
        <p:txBody>
          <a:bodyPr/>
          <a:lstStyle>
            <a:lvl1pPr>
              <a:defRPr/>
            </a:lvl1pPr>
          </a:lstStyle>
          <a:p>
            <a:endParaRPr lang="bg-BG"/>
          </a:p>
        </p:txBody>
      </p:sp>
      <p:sp>
        <p:nvSpPr>
          <p:cNvPr id="76805" name="Rectangle 5"/>
          <p:cNvSpPr>
            <a:spLocks noGrp="1" noChangeArrowheads="1"/>
          </p:cNvSpPr>
          <p:nvPr>
            <p:ph type="ftr" sz="quarter" idx="3"/>
          </p:nvPr>
        </p:nvSpPr>
        <p:spPr/>
        <p:txBody>
          <a:bodyPr/>
          <a:lstStyle>
            <a:lvl1pPr>
              <a:defRPr/>
            </a:lvl1pPr>
          </a:lstStyle>
          <a:p>
            <a:endParaRPr lang="bg-BG"/>
          </a:p>
        </p:txBody>
      </p:sp>
      <p:sp>
        <p:nvSpPr>
          <p:cNvPr id="76806" name="Rectangle 6"/>
          <p:cNvSpPr>
            <a:spLocks noGrp="1" noChangeArrowheads="1"/>
          </p:cNvSpPr>
          <p:nvPr>
            <p:ph type="sldNum" sz="quarter" idx="4"/>
          </p:nvPr>
        </p:nvSpPr>
        <p:spPr/>
        <p:txBody>
          <a:bodyPr/>
          <a:lstStyle>
            <a:lvl1pPr>
              <a:defRPr/>
            </a:lvl1pPr>
          </a:lstStyle>
          <a:p>
            <a:fld id="{DE3AA398-6CB4-41A7-9BA7-E2099FC8B820}" type="slidenum">
              <a:rPr lang="bg-BG"/>
              <a:pPr/>
              <a:t>‹#›</a:t>
            </a:fld>
            <a:endParaRPr lang="bg-B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lvl1pPr>
              <a:defRPr/>
            </a:lvl1pPr>
          </a:lstStyle>
          <a:p>
            <a:endParaRPr lang="bg-BG"/>
          </a:p>
        </p:txBody>
      </p:sp>
      <p:sp>
        <p:nvSpPr>
          <p:cNvPr id="5" name="Footer Placeholder 4"/>
          <p:cNvSpPr>
            <a:spLocks noGrp="1"/>
          </p:cNvSpPr>
          <p:nvPr>
            <p:ph type="ftr" sz="quarter" idx="11"/>
          </p:nvPr>
        </p:nvSpPr>
        <p:spPr/>
        <p:txBody>
          <a:bodyPr/>
          <a:lstStyle>
            <a:lvl1pPr>
              <a:defRPr/>
            </a:lvl1pPr>
          </a:lstStyle>
          <a:p>
            <a:endParaRPr lang="bg-BG"/>
          </a:p>
        </p:txBody>
      </p:sp>
      <p:sp>
        <p:nvSpPr>
          <p:cNvPr id="6" name="Slide Number Placeholder 5"/>
          <p:cNvSpPr>
            <a:spLocks noGrp="1"/>
          </p:cNvSpPr>
          <p:nvPr>
            <p:ph type="sldNum" sz="quarter" idx="12"/>
          </p:nvPr>
        </p:nvSpPr>
        <p:spPr/>
        <p:txBody>
          <a:bodyPr/>
          <a:lstStyle>
            <a:lvl1pPr>
              <a:defRPr/>
            </a:lvl1pPr>
          </a:lstStyle>
          <a:p>
            <a:fld id="{5F8278E6-46D7-4EAD-8AAC-3E4B4B54F216}" type="slidenum">
              <a:rPr lang="bg-BG"/>
              <a:pPr/>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lvl1pPr>
              <a:defRPr/>
            </a:lvl1pPr>
          </a:lstStyle>
          <a:p>
            <a:endParaRPr lang="bg-BG"/>
          </a:p>
        </p:txBody>
      </p:sp>
      <p:sp>
        <p:nvSpPr>
          <p:cNvPr id="5" name="Footer Placeholder 4"/>
          <p:cNvSpPr>
            <a:spLocks noGrp="1"/>
          </p:cNvSpPr>
          <p:nvPr>
            <p:ph type="ftr" sz="quarter" idx="11"/>
          </p:nvPr>
        </p:nvSpPr>
        <p:spPr/>
        <p:txBody>
          <a:bodyPr/>
          <a:lstStyle>
            <a:lvl1pPr>
              <a:defRPr/>
            </a:lvl1pPr>
          </a:lstStyle>
          <a:p>
            <a:endParaRPr lang="bg-BG"/>
          </a:p>
        </p:txBody>
      </p:sp>
      <p:sp>
        <p:nvSpPr>
          <p:cNvPr id="6" name="Slide Number Placeholder 5"/>
          <p:cNvSpPr>
            <a:spLocks noGrp="1"/>
          </p:cNvSpPr>
          <p:nvPr>
            <p:ph type="sldNum" sz="quarter" idx="12"/>
          </p:nvPr>
        </p:nvSpPr>
        <p:spPr/>
        <p:txBody>
          <a:bodyPr/>
          <a:lstStyle>
            <a:lvl1pPr>
              <a:defRPr/>
            </a:lvl1pPr>
          </a:lstStyle>
          <a:p>
            <a:fld id="{8EE92BBE-BF53-402A-BC8B-EE0663D00AAC}" type="slidenum">
              <a:rPr lang="bg-BG"/>
              <a:pPr/>
              <a:t>‹#›</a:t>
            </a:fld>
            <a:endParaRPr lang="bg-B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381000"/>
            <a:ext cx="82296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bg-BG"/>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bg-BG"/>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3E240AB1-546D-4C45-A49E-7FF6C5780D13}" type="slidenum">
              <a:rPr lang="bg-BG"/>
              <a:pPr/>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lvl1pPr>
              <a:defRPr/>
            </a:lvl1pPr>
          </a:lstStyle>
          <a:p>
            <a:endParaRPr lang="bg-BG"/>
          </a:p>
        </p:txBody>
      </p:sp>
      <p:sp>
        <p:nvSpPr>
          <p:cNvPr id="5" name="Footer Placeholder 4"/>
          <p:cNvSpPr>
            <a:spLocks noGrp="1"/>
          </p:cNvSpPr>
          <p:nvPr>
            <p:ph type="ftr" sz="quarter" idx="11"/>
          </p:nvPr>
        </p:nvSpPr>
        <p:spPr/>
        <p:txBody>
          <a:bodyPr/>
          <a:lstStyle>
            <a:lvl1pPr>
              <a:defRPr/>
            </a:lvl1pPr>
          </a:lstStyle>
          <a:p>
            <a:endParaRPr lang="bg-BG"/>
          </a:p>
        </p:txBody>
      </p:sp>
      <p:sp>
        <p:nvSpPr>
          <p:cNvPr id="6" name="Slide Number Placeholder 5"/>
          <p:cNvSpPr>
            <a:spLocks noGrp="1"/>
          </p:cNvSpPr>
          <p:nvPr>
            <p:ph type="sldNum" sz="quarter" idx="12"/>
          </p:nvPr>
        </p:nvSpPr>
        <p:spPr/>
        <p:txBody>
          <a:bodyPr/>
          <a:lstStyle>
            <a:lvl1pPr>
              <a:defRPr/>
            </a:lvl1pPr>
          </a:lstStyle>
          <a:p>
            <a:fld id="{346B8778-EF2E-4B34-90A2-C202DD24578E}" type="slidenum">
              <a:rPr lang="bg-BG"/>
              <a:pPr/>
              <a:t>‹#›</a:t>
            </a:fld>
            <a:endParaRPr lang="bg-B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bg-BG"/>
          </a:p>
        </p:txBody>
      </p:sp>
      <p:sp>
        <p:nvSpPr>
          <p:cNvPr id="5" name="Footer Placeholder 4"/>
          <p:cNvSpPr>
            <a:spLocks noGrp="1"/>
          </p:cNvSpPr>
          <p:nvPr>
            <p:ph type="ftr" sz="quarter" idx="11"/>
          </p:nvPr>
        </p:nvSpPr>
        <p:spPr/>
        <p:txBody>
          <a:bodyPr/>
          <a:lstStyle>
            <a:lvl1pPr>
              <a:defRPr/>
            </a:lvl1pPr>
          </a:lstStyle>
          <a:p>
            <a:endParaRPr lang="bg-BG"/>
          </a:p>
        </p:txBody>
      </p:sp>
      <p:sp>
        <p:nvSpPr>
          <p:cNvPr id="6" name="Slide Number Placeholder 5"/>
          <p:cNvSpPr>
            <a:spLocks noGrp="1"/>
          </p:cNvSpPr>
          <p:nvPr>
            <p:ph type="sldNum" sz="quarter" idx="12"/>
          </p:nvPr>
        </p:nvSpPr>
        <p:spPr/>
        <p:txBody>
          <a:bodyPr/>
          <a:lstStyle>
            <a:lvl1pPr>
              <a:defRPr/>
            </a:lvl1pPr>
          </a:lstStyle>
          <a:p>
            <a:fld id="{AED964D2-9401-4A1E-9B9E-B4C39D7F64B5}" type="slidenum">
              <a:rPr lang="bg-BG"/>
              <a:pPr/>
              <a:t>‹#›</a:t>
            </a:fld>
            <a:endParaRPr lang="bg-B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lvl1pPr>
              <a:defRPr/>
            </a:lvl1pPr>
          </a:lstStyle>
          <a:p>
            <a:endParaRPr lang="bg-BG"/>
          </a:p>
        </p:txBody>
      </p:sp>
      <p:sp>
        <p:nvSpPr>
          <p:cNvPr id="6" name="Footer Placeholder 5"/>
          <p:cNvSpPr>
            <a:spLocks noGrp="1"/>
          </p:cNvSpPr>
          <p:nvPr>
            <p:ph type="ftr" sz="quarter" idx="11"/>
          </p:nvPr>
        </p:nvSpPr>
        <p:spPr/>
        <p:txBody>
          <a:bodyPr/>
          <a:lstStyle>
            <a:lvl1pPr>
              <a:defRPr/>
            </a:lvl1pPr>
          </a:lstStyle>
          <a:p>
            <a:endParaRPr lang="bg-BG"/>
          </a:p>
        </p:txBody>
      </p:sp>
      <p:sp>
        <p:nvSpPr>
          <p:cNvPr id="7" name="Slide Number Placeholder 6"/>
          <p:cNvSpPr>
            <a:spLocks noGrp="1"/>
          </p:cNvSpPr>
          <p:nvPr>
            <p:ph type="sldNum" sz="quarter" idx="12"/>
          </p:nvPr>
        </p:nvSpPr>
        <p:spPr/>
        <p:txBody>
          <a:bodyPr/>
          <a:lstStyle>
            <a:lvl1pPr>
              <a:defRPr/>
            </a:lvl1pPr>
          </a:lstStyle>
          <a:p>
            <a:fld id="{5F95BADA-56D5-4C89-AF3F-1EDBB7168159}" type="slidenum">
              <a:rPr lang="bg-BG"/>
              <a:pPr/>
              <a:t>‹#›</a:t>
            </a:fld>
            <a:endParaRPr lang="bg-B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lvl1pPr>
              <a:defRPr/>
            </a:lvl1pPr>
          </a:lstStyle>
          <a:p>
            <a:endParaRPr lang="bg-BG"/>
          </a:p>
        </p:txBody>
      </p:sp>
      <p:sp>
        <p:nvSpPr>
          <p:cNvPr id="8" name="Footer Placeholder 7"/>
          <p:cNvSpPr>
            <a:spLocks noGrp="1"/>
          </p:cNvSpPr>
          <p:nvPr>
            <p:ph type="ftr" sz="quarter" idx="11"/>
          </p:nvPr>
        </p:nvSpPr>
        <p:spPr/>
        <p:txBody>
          <a:bodyPr/>
          <a:lstStyle>
            <a:lvl1pPr>
              <a:defRPr/>
            </a:lvl1pPr>
          </a:lstStyle>
          <a:p>
            <a:endParaRPr lang="bg-BG"/>
          </a:p>
        </p:txBody>
      </p:sp>
      <p:sp>
        <p:nvSpPr>
          <p:cNvPr id="9" name="Slide Number Placeholder 8"/>
          <p:cNvSpPr>
            <a:spLocks noGrp="1"/>
          </p:cNvSpPr>
          <p:nvPr>
            <p:ph type="sldNum" sz="quarter" idx="12"/>
          </p:nvPr>
        </p:nvSpPr>
        <p:spPr/>
        <p:txBody>
          <a:bodyPr/>
          <a:lstStyle>
            <a:lvl1pPr>
              <a:defRPr/>
            </a:lvl1pPr>
          </a:lstStyle>
          <a:p>
            <a:fld id="{C23BB505-8A27-4984-8550-46886150FC6F}" type="slidenum">
              <a:rPr lang="bg-BG"/>
              <a:pPr/>
              <a:t>‹#›</a:t>
            </a:fld>
            <a:endParaRPr lang="bg-B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lvl1pPr>
              <a:defRPr/>
            </a:lvl1pPr>
          </a:lstStyle>
          <a:p>
            <a:endParaRPr lang="bg-BG"/>
          </a:p>
        </p:txBody>
      </p:sp>
      <p:sp>
        <p:nvSpPr>
          <p:cNvPr id="4" name="Footer Placeholder 3"/>
          <p:cNvSpPr>
            <a:spLocks noGrp="1"/>
          </p:cNvSpPr>
          <p:nvPr>
            <p:ph type="ftr" sz="quarter" idx="11"/>
          </p:nvPr>
        </p:nvSpPr>
        <p:spPr/>
        <p:txBody>
          <a:bodyPr/>
          <a:lstStyle>
            <a:lvl1pPr>
              <a:defRPr/>
            </a:lvl1pPr>
          </a:lstStyle>
          <a:p>
            <a:endParaRPr lang="bg-BG"/>
          </a:p>
        </p:txBody>
      </p:sp>
      <p:sp>
        <p:nvSpPr>
          <p:cNvPr id="5" name="Slide Number Placeholder 4"/>
          <p:cNvSpPr>
            <a:spLocks noGrp="1"/>
          </p:cNvSpPr>
          <p:nvPr>
            <p:ph type="sldNum" sz="quarter" idx="12"/>
          </p:nvPr>
        </p:nvSpPr>
        <p:spPr/>
        <p:txBody>
          <a:bodyPr/>
          <a:lstStyle>
            <a:lvl1pPr>
              <a:defRPr/>
            </a:lvl1pPr>
          </a:lstStyle>
          <a:p>
            <a:fld id="{EFE43FBF-8270-430F-8546-9C58DE7D53BC}" type="slidenum">
              <a:rPr lang="bg-BG"/>
              <a:pPr/>
              <a:t>‹#›</a:t>
            </a:fld>
            <a:endParaRPr lang="bg-B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bg-BG"/>
          </a:p>
        </p:txBody>
      </p:sp>
      <p:sp>
        <p:nvSpPr>
          <p:cNvPr id="3" name="Footer Placeholder 2"/>
          <p:cNvSpPr>
            <a:spLocks noGrp="1"/>
          </p:cNvSpPr>
          <p:nvPr>
            <p:ph type="ftr" sz="quarter" idx="11"/>
          </p:nvPr>
        </p:nvSpPr>
        <p:spPr/>
        <p:txBody>
          <a:bodyPr/>
          <a:lstStyle>
            <a:lvl1pPr>
              <a:defRPr/>
            </a:lvl1pPr>
          </a:lstStyle>
          <a:p>
            <a:endParaRPr lang="bg-BG"/>
          </a:p>
        </p:txBody>
      </p:sp>
      <p:sp>
        <p:nvSpPr>
          <p:cNvPr id="4" name="Slide Number Placeholder 3"/>
          <p:cNvSpPr>
            <a:spLocks noGrp="1"/>
          </p:cNvSpPr>
          <p:nvPr>
            <p:ph type="sldNum" sz="quarter" idx="12"/>
          </p:nvPr>
        </p:nvSpPr>
        <p:spPr/>
        <p:txBody>
          <a:bodyPr/>
          <a:lstStyle>
            <a:lvl1pPr>
              <a:defRPr/>
            </a:lvl1pPr>
          </a:lstStyle>
          <a:p>
            <a:fld id="{368C5A70-A575-4F7D-BB44-87E196F00625}" type="slidenum">
              <a:rPr lang="bg-BG"/>
              <a:pPr/>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bg-BG"/>
          </a:p>
        </p:txBody>
      </p:sp>
      <p:sp>
        <p:nvSpPr>
          <p:cNvPr id="6" name="Footer Placeholder 5"/>
          <p:cNvSpPr>
            <a:spLocks noGrp="1"/>
          </p:cNvSpPr>
          <p:nvPr>
            <p:ph type="ftr" sz="quarter" idx="11"/>
          </p:nvPr>
        </p:nvSpPr>
        <p:spPr/>
        <p:txBody>
          <a:bodyPr/>
          <a:lstStyle>
            <a:lvl1pPr>
              <a:defRPr/>
            </a:lvl1pPr>
          </a:lstStyle>
          <a:p>
            <a:endParaRPr lang="bg-BG"/>
          </a:p>
        </p:txBody>
      </p:sp>
      <p:sp>
        <p:nvSpPr>
          <p:cNvPr id="7" name="Slide Number Placeholder 6"/>
          <p:cNvSpPr>
            <a:spLocks noGrp="1"/>
          </p:cNvSpPr>
          <p:nvPr>
            <p:ph type="sldNum" sz="quarter" idx="12"/>
          </p:nvPr>
        </p:nvSpPr>
        <p:spPr/>
        <p:txBody>
          <a:bodyPr/>
          <a:lstStyle>
            <a:lvl1pPr>
              <a:defRPr/>
            </a:lvl1pPr>
          </a:lstStyle>
          <a:p>
            <a:fld id="{4BF6D8C1-37DC-4674-A3C1-245A95854A1B}" type="slidenum">
              <a:rPr lang="bg-BG"/>
              <a:pPr/>
              <a:t>‹#›</a:t>
            </a:fld>
            <a:endParaRPr lang="bg-B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bg-BG"/>
          </a:p>
        </p:txBody>
      </p:sp>
      <p:sp>
        <p:nvSpPr>
          <p:cNvPr id="6" name="Footer Placeholder 5"/>
          <p:cNvSpPr>
            <a:spLocks noGrp="1"/>
          </p:cNvSpPr>
          <p:nvPr>
            <p:ph type="ftr" sz="quarter" idx="11"/>
          </p:nvPr>
        </p:nvSpPr>
        <p:spPr/>
        <p:txBody>
          <a:bodyPr/>
          <a:lstStyle>
            <a:lvl1pPr>
              <a:defRPr/>
            </a:lvl1pPr>
          </a:lstStyle>
          <a:p>
            <a:endParaRPr lang="bg-BG"/>
          </a:p>
        </p:txBody>
      </p:sp>
      <p:sp>
        <p:nvSpPr>
          <p:cNvPr id="7" name="Slide Number Placeholder 6"/>
          <p:cNvSpPr>
            <a:spLocks noGrp="1"/>
          </p:cNvSpPr>
          <p:nvPr>
            <p:ph type="sldNum" sz="quarter" idx="12"/>
          </p:nvPr>
        </p:nvSpPr>
        <p:spPr/>
        <p:txBody>
          <a:bodyPr/>
          <a:lstStyle>
            <a:lvl1pPr>
              <a:defRPr/>
            </a:lvl1pPr>
          </a:lstStyle>
          <a:p>
            <a:fld id="{F93CD7CC-17C2-4A86-9CE4-C9AE6175B36B}" type="slidenum">
              <a:rPr lang="bg-BG"/>
              <a:pPr/>
              <a:t>‹#›</a:t>
            </a:fld>
            <a:endParaRPr lang="bg-B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bg-BG" smtClean="0"/>
              <a:t>Click to edit Master title style</a:t>
            </a:r>
          </a:p>
        </p:txBody>
      </p:sp>
      <p:sp>
        <p:nvSpPr>
          <p:cNvPr id="75779"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bg-BG" smtClean="0"/>
              <a:t>Click to edit Master text styles</a:t>
            </a:r>
          </a:p>
          <a:p>
            <a:pPr lvl="1"/>
            <a:r>
              <a:rPr lang="bg-BG" smtClean="0"/>
              <a:t>Second level</a:t>
            </a:r>
          </a:p>
          <a:p>
            <a:pPr lvl="2"/>
            <a:r>
              <a:rPr lang="bg-BG" smtClean="0"/>
              <a:t>Third level</a:t>
            </a:r>
          </a:p>
          <a:p>
            <a:pPr lvl="3"/>
            <a:r>
              <a:rPr lang="bg-BG" smtClean="0"/>
              <a:t>Fourth level</a:t>
            </a:r>
          </a:p>
          <a:p>
            <a:pPr lvl="4"/>
            <a:r>
              <a:rPr lang="bg-BG" smtClean="0"/>
              <a:t>Fifth level</a:t>
            </a:r>
          </a:p>
        </p:txBody>
      </p:sp>
      <p:sp>
        <p:nvSpPr>
          <p:cNvPr id="7578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ffectLst>
                  <a:outerShdw blurRad="38100" dist="38100" dir="2700000" algn="tl">
                    <a:srgbClr val="000000"/>
                  </a:outerShdw>
                </a:effectLst>
                <a:latin typeface="Arial" charset="0"/>
              </a:defRPr>
            </a:lvl1pPr>
          </a:lstStyle>
          <a:p>
            <a:endParaRPr lang="bg-BG"/>
          </a:p>
        </p:txBody>
      </p:sp>
      <p:sp>
        <p:nvSpPr>
          <p:cNvPr id="7578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ffectLst>
                  <a:outerShdw blurRad="38100" dist="38100" dir="2700000" algn="tl">
                    <a:srgbClr val="000000"/>
                  </a:outerShdw>
                </a:effectLst>
                <a:latin typeface="Arial" charset="0"/>
              </a:defRPr>
            </a:lvl1pPr>
          </a:lstStyle>
          <a:p>
            <a:endParaRPr lang="bg-BG"/>
          </a:p>
        </p:txBody>
      </p:sp>
      <p:sp>
        <p:nvSpPr>
          <p:cNvPr id="7578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000000"/>
                  </a:outerShdw>
                </a:effectLst>
                <a:latin typeface="Arial" charset="0"/>
              </a:defRPr>
            </a:lvl1pPr>
          </a:lstStyle>
          <a:p>
            <a:fld id="{CF9A3B8D-F2D5-494F-BDA8-00784626ED89}" type="slidenum">
              <a:rPr lang="bg-BG"/>
              <a:pPr/>
              <a:t>‹#›</a:t>
            </a:fld>
            <a:endParaRPr lang="bg-BG"/>
          </a:p>
        </p:txBody>
      </p:sp>
    </p:spTree>
  </p:cSld>
  <p:clrMap bg1="dk2" tx1="lt1" bg2="dk1"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fontAlgn="base">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ht@fmi.uni-sofia.b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4000"/>
              <a:t>Database Systems</a:t>
            </a:r>
            <a:br>
              <a:rPr lang="en-US" sz="4000"/>
            </a:br>
            <a:r>
              <a:rPr lang="en-US" sz="4000"/>
              <a:t> </a:t>
            </a:r>
            <a:r>
              <a:rPr lang="bg-BG" sz="4000"/>
              <a:t>The Worlds of Database Systems</a:t>
            </a:r>
          </a:p>
        </p:txBody>
      </p:sp>
      <p:sp>
        <p:nvSpPr>
          <p:cNvPr id="2051" name="Rectangle 3"/>
          <p:cNvSpPr>
            <a:spLocks noGrp="1" noChangeArrowheads="1"/>
          </p:cNvSpPr>
          <p:nvPr>
            <p:ph type="subTitle" idx="1"/>
          </p:nvPr>
        </p:nvSpPr>
        <p:spPr/>
        <p:txBody>
          <a:bodyPr/>
          <a:lstStyle/>
          <a:p>
            <a:r>
              <a:rPr lang="en-US" smtClean="0"/>
              <a:t>prof</a:t>
            </a:r>
            <a:r>
              <a:rPr lang="en-US" dirty="0"/>
              <a:t>., dr. Vladimir </a:t>
            </a:r>
            <a:r>
              <a:rPr lang="en-US" dirty="0" err="1"/>
              <a:t>Dimitrov</a:t>
            </a:r>
            <a:endParaRPr lang="en-US" dirty="0"/>
          </a:p>
          <a:p>
            <a:r>
              <a:rPr lang="en-US" dirty="0"/>
              <a:t>e-mail: </a:t>
            </a:r>
            <a:r>
              <a:rPr lang="en-US" dirty="0">
                <a:hlinkClick r:id="rId2"/>
              </a:rPr>
              <a:t>cht@fmi.uni-sofia.bg</a:t>
            </a:r>
            <a:endParaRPr lang="en-US" dirty="0"/>
          </a:p>
          <a:p>
            <a:r>
              <a:rPr lang="en-US" dirty="0"/>
              <a:t>web: is.fmi.uni-sofia.bg</a:t>
            </a:r>
            <a:endParaRPr lang="bg-BG"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94" name="Text Box 30"/>
          <p:cNvSpPr txBox="1">
            <a:spLocks noChangeArrowheads="1"/>
          </p:cNvSpPr>
          <p:nvPr/>
        </p:nvSpPr>
        <p:spPr bwMode="auto">
          <a:xfrm>
            <a:off x="0" y="3716338"/>
            <a:ext cx="3276600" cy="366712"/>
          </a:xfrm>
          <a:prstGeom prst="rect">
            <a:avLst/>
          </a:prstGeom>
          <a:noFill/>
          <a:ln w="9525">
            <a:noFill/>
            <a:miter lim="800000"/>
            <a:headEnd/>
            <a:tailEnd/>
          </a:ln>
          <a:effectLst/>
        </p:spPr>
        <p:txBody>
          <a:bodyPr>
            <a:spAutoFit/>
          </a:bodyPr>
          <a:lstStyle/>
          <a:p>
            <a:pPr>
              <a:spcBef>
                <a:spcPct val="50000"/>
              </a:spcBef>
            </a:pPr>
            <a:r>
              <a:rPr lang="en-US">
                <a:solidFill>
                  <a:schemeClr val="folHlink"/>
                </a:solidFill>
              </a:rPr>
              <a:t>index, file and record request</a:t>
            </a:r>
            <a:endParaRPr lang="bg-BG">
              <a:solidFill>
                <a:schemeClr val="folHlink"/>
              </a:solidFill>
            </a:endParaRPr>
          </a:p>
        </p:txBody>
      </p:sp>
      <p:sp>
        <p:nvSpPr>
          <p:cNvPr id="88066" name="Rectangle 2"/>
          <p:cNvSpPr>
            <a:spLocks noGrp="1" noChangeArrowheads="1"/>
          </p:cNvSpPr>
          <p:nvPr>
            <p:ph type="title"/>
          </p:nvPr>
        </p:nvSpPr>
        <p:spPr/>
        <p:txBody>
          <a:bodyPr/>
          <a:lstStyle/>
          <a:p>
            <a:r>
              <a:rPr lang="bg-BG" sz="6000"/>
              <a:t>Overview of a Database Management System</a:t>
            </a:r>
          </a:p>
        </p:txBody>
      </p:sp>
      <p:sp>
        <p:nvSpPr>
          <p:cNvPr id="88069" name="Text Box 5"/>
          <p:cNvSpPr txBox="1">
            <a:spLocks noChangeArrowheads="1"/>
          </p:cNvSpPr>
          <p:nvPr/>
        </p:nvSpPr>
        <p:spPr bwMode="auto">
          <a:xfrm>
            <a:off x="1116013" y="2636838"/>
            <a:ext cx="1728787" cy="376237"/>
          </a:xfrm>
          <a:prstGeom prst="rect">
            <a:avLst/>
          </a:prstGeom>
          <a:noFill/>
          <a:ln w="9525">
            <a:solidFill>
              <a:schemeClr val="folHlink"/>
            </a:solidFill>
            <a:miter lim="800000"/>
            <a:headEnd/>
            <a:tailEnd/>
          </a:ln>
          <a:effectLst/>
        </p:spPr>
        <p:txBody>
          <a:bodyPr>
            <a:spAutoFit/>
          </a:bodyPr>
          <a:lstStyle/>
          <a:p>
            <a:pPr>
              <a:spcBef>
                <a:spcPct val="50000"/>
              </a:spcBef>
            </a:pPr>
            <a:r>
              <a:rPr lang="en-US"/>
              <a:t>Query compiler</a:t>
            </a:r>
            <a:endParaRPr lang="bg-BG"/>
          </a:p>
        </p:txBody>
      </p:sp>
      <p:sp>
        <p:nvSpPr>
          <p:cNvPr id="88070" name="Text Box 6"/>
          <p:cNvSpPr txBox="1">
            <a:spLocks noChangeArrowheads="1"/>
          </p:cNvSpPr>
          <p:nvPr/>
        </p:nvSpPr>
        <p:spPr bwMode="auto">
          <a:xfrm>
            <a:off x="1116013" y="3357563"/>
            <a:ext cx="1943100" cy="376237"/>
          </a:xfrm>
          <a:prstGeom prst="rect">
            <a:avLst/>
          </a:prstGeom>
          <a:noFill/>
          <a:ln w="9525">
            <a:solidFill>
              <a:schemeClr val="folHlink"/>
            </a:solidFill>
            <a:miter lim="800000"/>
            <a:headEnd/>
            <a:tailEnd/>
          </a:ln>
          <a:effectLst/>
        </p:spPr>
        <p:txBody>
          <a:bodyPr>
            <a:spAutoFit/>
          </a:bodyPr>
          <a:lstStyle/>
          <a:p>
            <a:pPr>
              <a:spcBef>
                <a:spcPct val="50000"/>
              </a:spcBef>
            </a:pPr>
            <a:r>
              <a:rPr lang="en-US"/>
              <a:t>Execution engine</a:t>
            </a:r>
            <a:endParaRPr lang="bg-BG"/>
          </a:p>
        </p:txBody>
      </p:sp>
      <p:sp>
        <p:nvSpPr>
          <p:cNvPr id="88071" name="Text Box 7"/>
          <p:cNvSpPr txBox="1">
            <a:spLocks noChangeArrowheads="1"/>
          </p:cNvSpPr>
          <p:nvPr/>
        </p:nvSpPr>
        <p:spPr bwMode="auto">
          <a:xfrm>
            <a:off x="1116013" y="4076700"/>
            <a:ext cx="2879725" cy="376238"/>
          </a:xfrm>
          <a:prstGeom prst="rect">
            <a:avLst/>
          </a:prstGeom>
          <a:noFill/>
          <a:ln w="9525">
            <a:solidFill>
              <a:schemeClr val="folHlink"/>
            </a:solidFill>
            <a:miter lim="800000"/>
            <a:headEnd/>
            <a:tailEnd/>
          </a:ln>
          <a:effectLst/>
        </p:spPr>
        <p:txBody>
          <a:bodyPr>
            <a:spAutoFit/>
          </a:bodyPr>
          <a:lstStyle/>
          <a:p>
            <a:pPr>
              <a:spcBef>
                <a:spcPct val="50000"/>
              </a:spcBef>
            </a:pPr>
            <a:r>
              <a:rPr lang="en-US"/>
              <a:t>Index/file/record manager</a:t>
            </a:r>
            <a:endParaRPr lang="bg-BG"/>
          </a:p>
        </p:txBody>
      </p:sp>
      <p:sp>
        <p:nvSpPr>
          <p:cNvPr id="88072" name="Text Box 8"/>
          <p:cNvSpPr txBox="1">
            <a:spLocks noChangeArrowheads="1"/>
          </p:cNvSpPr>
          <p:nvPr/>
        </p:nvSpPr>
        <p:spPr bwMode="auto">
          <a:xfrm>
            <a:off x="1116013" y="4797425"/>
            <a:ext cx="1800225" cy="376238"/>
          </a:xfrm>
          <a:prstGeom prst="rect">
            <a:avLst/>
          </a:prstGeom>
          <a:noFill/>
          <a:ln w="9525">
            <a:solidFill>
              <a:schemeClr val="folHlink"/>
            </a:solidFill>
            <a:miter lim="800000"/>
            <a:headEnd/>
            <a:tailEnd/>
          </a:ln>
          <a:effectLst/>
        </p:spPr>
        <p:txBody>
          <a:bodyPr>
            <a:spAutoFit/>
          </a:bodyPr>
          <a:lstStyle/>
          <a:p>
            <a:pPr>
              <a:spcBef>
                <a:spcPct val="50000"/>
              </a:spcBef>
            </a:pPr>
            <a:r>
              <a:rPr lang="en-US"/>
              <a:t>Buffer manager</a:t>
            </a:r>
            <a:endParaRPr lang="bg-BG"/>
          </a:p>
        </p:txBody>
      </p:sp>
      <p:sp>
        <p:nvSpPr>
          <p:cNvPr id="88073" name="Text Box 9"/>
          <p:cNvSpPr txBox="1">
            <a:spLocks noChangeArrowheads="1"/>
          </p:cNvSpPr>
          <p:nvPr/>
        </p:nvSpPr>
        <p:spPr bwMode="auto">
          <a:xfrm>
            <a:off x="1116013" y="5516563"/>
            <a:ext cx="1943100" cy="376237"/>
          </a:xfrm>
          <a:prstGeom prst="rect">
            <a:avLst/>
          </a:prstGeom>
          <a:noFill/>
          <a:ln w="9525">
            <a:solidFill>
              <a:schemeClr val="folHlink"/>
            </a:solidFill>
            <a:miter lim="800000"/>
            <a:headEnd/>
            <a:tailEnd/>
          </a:ln>
          <a:effectLst/>
        </p:spPr>
        <p:txBody>
          <a:bodyPr>
            <a:spAutoFit/>
          </a:bodyPr>
          <a:lstStyle/>
          <a:p>
            <a:pPr>
              <a:spcBef>
                <a:spcPct val="50000"/>
              </a:spcBef>
            </a:pPr>
            <a:r>
              <a:rPr lang="en-US"/>
              <a:t>Storage manager</a:t>
            </a:r>
            <a:endParaRPr lang="bg-BG"/>
          </a:p>
        </p:txBody>
      </p:sp>
      <p:sp>
        <p:nvSpPr>
          <p:cNvPr id="88074" name="AutoShape 10"/>
          <p:cNvSpPr>
            <a:spLocks noChangeArrowheads="1"/>
          </p:cNvSpPr>
          <p:nvPr/>
        </p:nvSpPr>
        <p:spPr bwMode="auto">
          <a:xfrm>
            <a:off x="1116013" y="6165850"/>
            <a:ext cx="1800225" cy="549275"/>
          </a:xfrm>
          <a:prstGeom prst="flowChartMagneticDisk">
            <a:avLst/>
          </a:prstGeom>
          <a:solidFill>
            <a:schemeClr val="accent1"/>
          </a:solidFill>
          <a:ln w="9525">
            <a:solidFill>
              <a:schemeClr val="tx1"/>
            </a:solidFill>
            <a:round/>
            <a:headEnd/>
            <a:tailEnd/>
          </a:ln>
          <a:effectLst/>
        </p:spPr>
        <p:txBody>
          <a:bodyPr wrap="none" anchor="ctr"/>
          <a:lstStyle/>
          <a:p>
            <a:pPr algn="ctr"/>
            <a:r>
              <a:rPr lang="en-US"/>
              <a:t>Storage</a:t>
            </a:r>
            <a:endParaRPr lang="bg-BG"/>
          </a:p>
        </p:txBody>
      </p:sp>
      <p:sp>
        <p:nvSpPr>
          <p:cNvPr id="88076" name="Text Box 12"/>
          <p:cNvSpPr txBox="1">
            <a:spLocks noChangeArrowheads="1"/>
          </p:cNvSpPr>
          <p:nvPr/>
        </p:nvSpPr>
        <p:spPr bwMode="auto">
          <a:xfrm>
            <a:off x="4284663" y="2636838"/>
            <a:ext cx="1728787" cy="650875"/>
          </a:xfrm>
          <a:prstGeom prst="rect">
            <a:avLst/>
          </a:prstGeom>
          <a:noFill/>
          <a:ln w="9525">
            <a:solidFill>
              <a:schemeClr val="folHlink"/>
            </a:solidFill>
            <a:miter lim="800000"/>
            <a:headEnd/>
            <a:tailEnd/>
          </a:ln>
          <a:effectLst/>
        </p:spPr>
        <p:txBody>
          <a:bodyPr>
            <a:spAutoFit/>
          </a:bodyPr>
          <a:lstStyle/>
          <a:p>
            <a:pPr>
              <a:spcBef>
                <a:spcPct val="50000"/>
              </a:spcBef>
            </a:pPr>
            <a:r>
              <a:rPr lang="en-US"/>
              <a:t>Transaction manager</a:t>
            </a:r>
            <a:endParaRPr lang="bg-BG"/>
          </a:p>
        </p:txBody>
      </p:sp>
      <p:sp>
        <p:nvSpPr>
          <p:cNvPr id="88077" name="Text Box 13"/>
          <p:cNvSpPr txBox="1">
            <a:spLocks noChangeArrowheads="1"/>
          </p:cNvSpPr>
          <p:nvPr/>
        </p:nvSpPr>
        <p:spPr bwMode="auto">
          <a:xfrm>
            <a:off x="4284663" y="3573463"/>
            <a:ext cx="1728787" cy="650875"/>
          </a:xfrm>
          <a:prstGeom prst="rect">
            <a:avLst/>
          </a:prstGeom>
          <a:noFill/>
          <a:ln w="9525">
            <a:solidFill>
              <a:schemeClr val="folHlink"/>
            </a:solidFill>
            <a:miter lim="800000"/>
            <a:headEnd/>
            <a:tailEnd/>
          </a:ln>
          <a:effectLst/>
        </p:spPr>
        <p:txBody>
          <a:bodyPr>
            <a:spAutoFit/>
          </a:bodyPr>
          <a:lstStyle/>
          <a:p>
            <a:pPr>
              <a:spcBef>
                <a:spcPct val="50000"/>
              </a:spcBef>
            </a:pPr>
            <a:r>
              <a:rPr lang="en-US"/>
              <a:t>Logging and recovery</a:t>
            </a:r>
            <a:endParaRPr lang="bg-BG"/>
          </a:p>
        </p:txBody>
      </p:sp>
      <p:sp>
        <p:nvSpPr>
          <p:cNvPr id="88078" name="Text Box 14"/>
          <p:cNvSpPr txBox="1">
            <a:spLocks noChangeArrowheads="1"/>
          </p:cNvSpPr>
          <p:nvPr/>
        </p:nvSpPr>
        <p:spPr bwMode="auto">
          <a:xfrm>
            <a:off x="4284663" y="4797425"/>
            <a:ext cx="935037" cy="376238"/>
          </a:xfrm>
          <a:prstGeom prst="rect">
            <a:avLst/>
          </a:prstGeom>
          <a:solidFill>
            <a:schemeClr val="folHlink"/>
          </a:solidFill>
          <a:ln w="9525">
            <a:solidFill>
              <a:schemeClr val="folHlink"/>
            </a:solidFill>
            <a:miter lim="800000"/>
            <a:headEnd/>
            <a:tailEnd/>
          </a:ln>
          <a:effectLst/>
        </p:spPr>
        <p:txBody>
          <a:bodyPr>
            <a:spAutoFit/>
          </a:bodyPr>
          <a:lstStyle/>
          <a:p>
            <a:pPr>
              <a:spcBef>
                <a:spcPct val="50000"/>
              </a:spcBef>
            </a:pPr>
            <a:r>
              <a:rPr lang="en-US"/>
              <a:t>Buffers</a:t>
            </a:r>
            <a:endParaRPr lang="bg-BG"/>
          </a:p>
        </p:txBody>
      </p:sp>
      <p:sp>
        <p:nvSpPr>
          <p:cNvPr id="88079" name="Text Box 15"/>
          <p:cNvSpPr txBox="1">
            <a:spLocks noChangeArrowheads="1"/>
          </p:cNvSpPr>
          <p:nvPr/>
        </p:nvSpPr>
        <p:spPr bwMode="auto">
          <a:xfrm>
            <a:off x="6300788" y="2636838"/>
            <a:ext cx="1366837" cy="650875"/>
          </a:xfrm>
          <a:prstGeom prst="rect">
            <a:avLst/>
          </a:prstGeom>
          <a:noFill/>
          <a:ln w="9525">
            <a:solidFill>
              <a:schemeClr val="folHlink"/>
            </a:solidFill>
            <a:miter lim="800000"/>
            <a:headEnd/>
            <a:tailEnd/>
          </a:ln>
          <a:effectLst/>
        </p:spPr>
        <p:txBody>
          <a:bodyPr>
            <a:spAutoFit/>
          </a:bodyPr>
          <a:lstStyle/>
          <a:p>
            <a:pPr>
              <a:spcBef>
                <a:spcPct val="50000"/>
              </a:spcBef>
            </a:pPr>
            <a:r>
              <a:rPr lang="en-US"/>
              <a:t>DDL compiler</a:t>
            </a:r>
            <a:endParaRPr lang="bg-BG"/>
          </a:p>
        </p:txBody>
      </p:sp>
      <p:sp>
        <p:nvSpPr>
          <p:cNvPr id="88080" name="Text Box 16"/>
          <p:cNvSpPr txBox="1">
            <a:spLocks noChangeArrowheads="1"/>
          </p:cNvSpPr>
          <p:nvPr/>
        </p:nvSpPr>
        <p:spPr bwMode="auto">
          <a:xfrm>
            <a:off x="6300788" y="3573463"/>
            <a:ext cx="1511300" cy="650875"/>
          </a:xfrm>
          <a:prstGeom prst="rect">
            <a:avLst/>
          </a:prstGeom>
          <a:noFill/>
          <a:ln w="9525">
            <a:solidFill>
              <a:schemeClr val="folHlink"/>
            </a:solidFill>
            <a:miter lim="800000"/>
            <a:headEnd/>
            <a:tailEnd/>
          </a:ln>
          <a:effectLst/>
        </p:spPr>
        <p:txBody>
          <a:bodyPr>
            <a:spAutoFit/>
          </a:bodyPr>
          <a:lstStyle/>
          <a:p>
            <a:pPr>
              <a:spcBef>
                <a:spcPct val="50000"/>
              </a:spcBef>
            </a:pPr>
            <a:r>
              <a:rPr lang="en-US"/>
              <a:t>Concurrency control</a:t>
            </a:r>
            <a:endParaRPr lang="bg-BG"/>
          </a:p>
        </p:txBody>
      </p:sp>
      <p:sp>
        <p:nvSpPr>
          <p:cNvPr id="88081" name="Text Box 17"/>
          <p:cNvSpPr txBox="1">
            <a:spLocks noChangeArrowheads="1"/>
          </p:cNvSpPr>
          <p:nvPr/>
        </p:nvSpPr>
        <p:spPr bwMode="auto">
          <a:xfrm>
            <a:off x="6300788" y="4508500"/>
            <a:ext cx="719137" cy="650875"/>
          </a:xfrm>
          <a:prstGeom prst="rect">
            <a:avLst/>
          </a:prstGeom>
          <a:solidFill>
            <a:schemeClr val="folHlink"/>
          </a:solidFill>
          <a:ln w="9525">
            <a:solidFill>
              <a:schemeClr val="folHlink"/>
            </a:solidFill>
            <a:miter lim="800000"/>
            <a:headEnd/>
            <a:tailEnd/>
          </a:ln>
          <a:effectLst/>
        </p:spPr>
        <p:txBody>
          <a:bodyPr>
            <a:spAutoFit/>
          </a:bodyPr>
          <a:lstStyle/>
          <a:p>
            <a:pPr>
              <a:spcBef>
                <a:spcPct val="50000"/>
              </a:spcBef>
            </a:pPr>
            <a:r>
              <a:rPr lang="en-US"/>
              <a:t>Lock table</a:t>
            </a:r>
            <a:endParaRPr lang="bg-BG"/>
          </a:p>
        </p:txBody>
      </p:sp>
      <p:sp>
        <p:nvSpPr>
          <p:cNvPr id="88082" name="Text Box 18"/>
          <p:cNvSpPr txBox="1">
            <a:spLocks noChangeArrowheads="1"/>
          </p:cNvSpPr>
          <p:nvPr/>
        </p:nvSpPr>
        <p:spPr bwMode="auto">
          <a:xfrm>
            <a:off x="1116013" y="2060575"/>
            <a:ext cx="1871662" cy="366713"/>
          </a:xfrm>
          <a:prstGeom prst="rect">
            <a:avLst/>
          </a:prstGeom>
          <a:noFill/>
          <a:ln w="9525">
            <a:noFill/>
            <a:miter lim="800000"/>
            <a:headEnd/>
            <a:tailEnd/>
          </a:ln>
          <a:effectLst/>
        </p:spPr>
        <p:txBody>
          <a:bodyPr>
            <a:spAutoFit/>
          </a:bodyPr>
          <a:lstStyle/>
          <a:p>
            <a:pPr>
              <a:spcBef>
                <a:spcPct val="50000"/>
              </a:spcBef>
            </a:pPr>
            <a:r>
              <a:rPr lang="en-US"/>
              <a:t>User/application</a:t>
            </a:r>
            <a:endParaRPr lang="bg-BG"/>
          </a:p>
        </p:txBody>
      </p:sp>
      <p:sp>
        <p:nvSpPr>
          <p:cNvPr id="88083" name="Text Box 19"/>
          <p:cNvSpPr txBox="1">
            <a:spLocks noChangeArrowheads="1"/>
          </p:cNvSpPr>
          <p:nvPr/>
        </p:nvSpPr>
        <p:spPr bwMode="auto">
          <a:xfrm>
            <a:off x="6227763" y="2060575"/>
            <a:ext cx="2592387" cy="366713"/>
          </a:xfrm>
          <a:prstGeom prst="rect">
            <a:avLst/>
          </a:prstGeom>
          <a:noFill/>
          <a:ln w="9525">
            <a:noFill/>
            <a:miter lim="800000"/>
            <a:headEnd/>
            <a:tailEnd/>
          </a:ln>
          <a:effectLst/>
        </p:spPr>
        <p:txBody>
          <a:bodyPr>
            <a:spAutoFit/>
          </a:bodyPr>
          <a:lstStyle/>
          <a:p>
            <a:pPr>
              <a:spcBef>
                <a:spcPct val="50000"/>
              </a:spcBef>
            </a:pPr>
            <a:r>
              <a:rPr lang="en-US"/>
              <a:t>Database administrator</a:t>
            </a:r>
            <a:endParaRPr lang="bg-BG"/>
          </a:p>
        </p:txBody>
      </p:sp>
      <p:sp>
        <p:nvSpPr>
          <p:cNvPr id="88084" name="Line 20"/>
          <p:cNvSpPr>
            <a:spLocks noChangeShapeType="1"/>
          </p:cNvSpPr>
          <p:nvPr/>
        </p:nvSpPr>
        <p:spPr bwMode="auto">
          <a:xfrm>
            <a:off x="1979613" y="2349500"/>
            <a:ext cx="0" cy="287338"/>
          </a:xfrm>
          <a:prstGeom prst="line">
            <a:avLst/>
          </a:prstGeom>
          <a:noFill/>
          <a:ln w="9525">
            <a:solidFill>
              <a:schemeClr val="tx1"/>
            </a:solidFill>
            <a:round/>
            <a:headEnd/>
            <a:tailEnd type="triangle" w="med" len="med"/>
          </a:ln>
          <a:effectLst/>
        </p:spPr>
        <p:txBody>
          <a:bodyPr/>
          <a:lstStyle/>
          <a:p>
            <a:endParaRPr lang="bg-BG"/>
          </a:p>
        </p:txBody>
      </p:sp>
      <p:sp>
        <p:nvSpPr>
          <p:cNvPr id="88085" name="Line 21"/>
          <p:cNvSpPr>
            <a:spLocks noChangeShapeType="1"/>
          </p:cNvSpPr>
          <p:nvPr/>
        </p:nvSpPr>
        <p:spPr bwMode="auto">
          <a:xfrm>
            <a:off x="1979613" y="3068638"/>
            <a:ext cx="0" cy="288925"/>
          </a:xfrm>
          <a:prstGeom prst="line">
            <a:avLst/>
          </a:prstGeom>
          <a:noFill/>
          <a:ln w="9525">
            <a:solidFill>
              <a:schemeClr val="tx1"/>
            </a:solidFill>
            <a:round/>
            <a:headEnd/>
            <a:tailEnd type="triangle" w="med" len="med"/>
          </a:ln>
          <a:effectLst/>
        </p:spPr>
        <p:txBody>
          <a:bodyPr/>
          <a:lstStyle/>
          <a:p>
            <a:endParaRPr lang="bg-BG"/>
          </a:p>
        </p:txBody>
      </p:sp>
      <p:sp>
        <p:nvSpPr>
          <p:cNvPr id="88086" name="Line 22"/>
          <p:cNvSpPr>
            <a:spLocks noChangeShapeType="1"/>
          </p:cNvSpPr>
          <p:nvPr/>
        </p:nvSpPr>
        <p:spPr bwMode="auto">
          <a:xfrm>
            <a:off x="1979613" y="3716338"/>
            <a:ext cx="0" cy="360362"/>
          </a:xfrm>
          <a:prstGeom prst="line">
            <a:avLst/>
          </a:prstGeom>
          <a:noFill/>
          <a:ln w="9525">
            <a:solidFill>
              <a:schemeClr val="tx1"/>
            </a:solidFill>
            <a:round/>
            <a:headEnd type="triangle" w="med" len="med"/>
            <a:tailEnd type="triangle" w="med" len="med"/>
          </a:ln>
          <a:effectLst/>
        </p:spPr>
        <p:txBody>
          <a:bodyPr/>
          <a:lstStyle/>
          <a:p>
            <a:endParaRPr lang="bg-BG"/>
          </a:p>
        </p:txBody>
      </p:sp>
      <p:sp>
        <p:nvSpPr>
          <p:cNvPr id="88087" name="Line 23"/>
          <p:cNvSpPr>
            <a:spLocks noChangeShapeType="1"/>
          </p:cNvSpPr>
          <p:nvPr/>
        </p:nvSpPr>
        <p:spPr bwMode="auto">
          <a:xfrm>
            <a:off x="1979613" y="4437063"/>
            <a:ext cx="0" cy="360362"/>
          </a:xfrm>
          <a:prstGeom prst="line">
            <a:avLst/>
          </a:prstGeom>
          <a:noFill/>
          <a:ln w="9525">
            <a:solidFill>
              <a:schemeClr val="tx1"/>
            </a:solidFill>
            <a:round/>
            <a:headEnd type="triangle" w="med" len="med"/>
            <a:tailEnd type="triangle" w="med" len="med"/>
          </a:ln>
          <a:effectLst/>
        </p:spPr>
        <p:txBody>
          <a:bodyPr/>
          <a:lstStyle/>
          <a:p>
            <a:endParaRPr lang="bg-BG"/>
          </a:p>
        </p:txBody>
      </p:sp>
      <p:sp>
        <p:nvSpPr>
          <p:cNvPr id="88088" name="Line 24"/>
          <p:cNvSpPr>
            <a:spLocks noChangeShapeType="1"/>
          </p:cNvSpPr>
          <p:nvPr/>
        </p:nvSpPr>
        <p:spPr bwMode="auto">
          <a:xfrm>
            <a:off x="1979613" y="5157788"/>
            <a:ext cx="0" cy="358775"/>
          </a:xfrm>
          <a:prstGeom prst="line">
            <a:avLst/>
          </a:prstGeom>
          <a:noFill/>
          <a:ln w="9525">
            <a:solidFill>
              <a:schemeClr val="tx1"/>
            </a:solidFill>
            <a:round/>
            <a:headEnd type="triangle" w="med" len="med"/>
            <a:tailEnd type="triangle" w="med" len="med"/>
          </a:ln>
          <a:effectLst/>
        </p:spPr>
        <p:txBody>
          <a:bodyPr/>
          <a:lstStyle/>
          <a:p>
            <a:endParaRPr lang="bg-BG"/>
          </a:p>
        </p:txBody>
      </p:sp>
      <p:sp>
        <p:nvSpPr>
          <p:cNvPr id="88089" name="Line 25"/>
          <p:cNvSpPr>
            <a:spLocks noChangeShapeType="1"/>
          </p:cNvSpPr>
          <p:nvPr/>
        </p:nvSpPr>
        <p:spPr bwMode="auto">
          <a:xfrm>
            <a:off x="1979613" y="5876925"/>
            <a:ext cx="0" cy="360363"/>
          </a:xfrm>
          <a:prstGeom prst="line">
            <a:avLst/>
          </a:prstGeom>
          <a:noFill/>
          <a:ln w="9525">
            <a:solidFill>
              <a:schemeClr val="tx1"/>
            </a:solidFill>
            <a:round/>
            <a:headEnd type="triangle" w="med" len="med"/>
            <a:tailEnd type="triangle" w="med" len="med"/>
          </a:ln>
          <a:effectLst/>
        </p:spPr>
        <p:txBody>
          <a:bodyPr/>
          <a:lstStyle/>
          <a:p>
            <a:endParaRPr lang="bg-BG"/>
          </a:p>
        </p:txBody>
      </p:sp>
      <p:sp>
        <p:nvSpPr>
          <p:cNvPr id="88090" name="Line 26"/>
          <p:cNvSpPr>
            <a:spLocks noChangeShapeType="1"/>
          </p:cNvSpPr>
          <p:nvPr/>
        </p:nvSpPr>
        <p:spPr bwMode="auto">
          <a:xfrm>
            <a:off x="1979613" y="2349500"/>
            <a:ext cx="3168650" cy="287338"/>
          </a:xfrm>
          <a:prstGeom prst="line">
            <a:avLst/>
          </a:prstGeom>
          <a:noFill/>
          <a:ln w="9525">
            <a:solidFill>
              <a:schemeClr val="tx1"/>
            </a:solidFill>
            <a:round/>
            <a:headEnd/>
            <a:tailEnd type="triangle" w="med" len="med"/>
          </a:ln>
          <a:effectLst/>
        </p:spPr>
        <p:txBody>
          <a:bodyPr/>
          <a:lstStyle/>
          <a:p>
            <a:endParaRPr lang="bg-BG"/>
          </a:p>
        </p:txBody>
      </p:sp>
      <p:sp>
        <p:nvSpPr>
          <p:cNvPr id="88091" name="Text Box 27"/>
          <p:cNvSpPr txBox="1">
            <a:spLocks noChangeArrowheads="1"/>
          </p:cNvSpPr>
          <p:nvPr/>
        </p:nvSpPr>
        <p:spPr bwMode="auto">
          <a:xfrm>
            <a:off x="3348038" y="1989138"/>
            <a:ext cx="2647950" cy="366712"/>
          </a:xfrm>
          <a:prstGeom prst="rect">
            <a:avLst/>
          </a:prstGeom>
          <a:noFill/>
          <a:ln w="9525">
            <a:noFill/>
            <a:miter lim="800000"/>
            <a:headEnd/>
            <a:tailEnd/>
          </a:ln>
          <a:effectLst/>
        </p:spPr>
        <p:txBody>
          <a:bodyPr>
            <a:spAutoFit/>
          </a:bodyPr>
          <a:lstStyle/>
          <a:p>
            <a:pPr>
              <a:spcBef>
                <a:spcPct val="50000"/>
              </a:spcBef>
            </a:pPr>
            <a:r>
              <a:rPr lang="en-US">
                <a:solidFill>
                  <a:schemeClr val="folHlink"/>
                </a:solidFill>
              </a:rPr>
              <a:t>transaction commands</a:t>
            </a:r>
            <a:endParaRPr lang="bg-BG">
              <a:solidFill>
                <a:schemeClr val="folHlink"/>
              </a:solidFill>
            </a:endParaRPr>
          </a:p>
        </p:txBody>
      </p:sp>
      <p:sp>
        <p:nvSpPr>
          <p:cNvPr id="88092" name="Text Box 28"/>
          <p:cNvSpPr txBox="1">
            <a:spLocks noChangeArrowheads="1"/>
          </p:cNvSpPr>
          <p:nvPr/>
        </p:nvSpPr>
        <p:spPr bwMode="auto">
          <a:xfrm>
            <a:off x="0" y="2276475"/>
            <a:ext cx="2124075" cy="366713"/>
          </a:xfrm>
          <a:prstGeom prst="rect">
            <a:avLst/>
          </a:prstGeom>
          <a:noFill/>
          <a:ln w="9525">
            <a:noFill/>
            <a:miter lim="800000"/>
            <a:headEnd/>
            <a:tailEnd/>
          </a:ln>
          <a:effectLst/>
        </p:spPr>
        <p:txBody>
          <a:bodyPr>
            <a:spAutoFit/>
          </a:bodyPr>
          <a:lstStyle/>
          <a:p>
            <a:r>
              <a:rPr lang="en-US">
                <a:solidFill>
                  <a:schemeClr val="folHlink"/>
                </a:solidFill>
              </a:rPr>
              <a:t>queries, updates</a:t>
            </a:r>
            <a:endParaRPr lang="bg-BG">
              <a:solidFill>
                <a:schemeClr val="folHlink"/>
              </a:solidFill>
            </a:endParaRPr>
          </a:p>
        </p:txBody>
      </p:sp>
      <p:sp>
        <p:nvSpPr>
          <p:cNvPr id="88093" name="Text Box 29"/>
          <p:cNvSpPr txBox="1">
            <a:spLocks noChangeArrowheads="1"/>
          </p:cNvSpPr>
          <p:nvPr/>
        </p:nvSpPr>
        <p:spPr bwMode="auto">
          <a:xfrm>
            <a:off x="0" y="2997200"/>
            <a:ext cx="1763713" cy="366713"/>
          </a:xfrm>
          <a:prstGeom prst="rect">
            <a:avLst/>
          </a:prstGeom>
          <a:noFill/>
          <a:ln w="9525">
            <a:noFill/>
            <a:miter lim="800000"/>
            <a:headEnd/>
            <a:tailEnd/>
          </a:ln>
          <a:effectLst/>
        </p:spPr>
        <p:txBody>
          <a:bodyPr>
            <a:spAutoFit/>
          </a:bodyPr>
          <a:lstStyle/>
          <a:p>
            <a:pPr>
              <a:spcBef>
                <a:spcPct val="50000"/>
              </a:spcBef>
            </a:pPr>
            <a:r>
              <a:rPr lang="en-US">
                <a:solidFill>
                  <a:schemeClr val="folHlink"/>
                </a:solidFill>
              </a:rPr>
              <a:t>query plan</a:t>
            </a:r>
            <a:endParaRPr lang="bg-BG">
              <a:solidFill>
                <a:schemeClr val="folHlink"/>
              </a:solidFill>
            </a:endParaRPr>
          </a:p>
        </p:txBody>
      </p:sp>
      <p:sp>
        <p:nvSpPr>
          <p:cNvPr id="88095" name="Text Box 31"/>
          <p:cNvSpPr txBox="1">
            <a:spLocks noChangeArrowheads="1"/>
          </p:cNvSpPr>
          <p:nvPr/>
        </p:nvSpPr>
        <p:spPr bwMode="auto">
          <a:xfrm>
            <a:off x="0" y="4437063"/>
            <a:ext cx="1979613" cy="366712"/>
          </a:xfrm>
          <a:prstGeom prst="rect">
            <a:avLst/>
          </a:prstGeom>
          <a:noFill/>
          <a:ln w="9525">
            <a:noFill/>
            <a:miter lim="800000"/>
            <a:headEnd/>
            <a:tailEnd/>
          </a:ln>
          <a:effectLst/>
        </p:spPr>
        <p:txBody>
          <a:bodyPr>
            <a:spAutoFit/>
          </a:bodyPr>
          <a:lstStyle/>
          <a:p>
            <a:pPr>
              <a:spcBef>
                <a:spcPct val="50000"/>
              </a:spcBef>
            </a:pPr>
            <a:r>
              <a:rPr lang="en-US">
                <a:solidFill>
                  <a:schemeClr val="folHlink"/>
                </a:solidFill>
              </a:rPr>
              <a:t>page commands</a:t>
            </a:r>
            <a:endParaRPr lang="bg-BG">
              <a:solidFill>
                <a:schemeClr val="folHlink"/>
              </a:solidFill>
            </a:endParaRPr>
          </a:p>
        </p:txBody>
      </p:sp>
      <p:sp>
        <p:nvSpPr>
          <p:cNvPr id="88096" name="Text Box 32"/>
          <p:cNvSpPr txBox="1">
            <a:spLocks noChangeArrowheads="1"/>
          </p:cNvSpPr>
          <p:nvPr/>
        </p:nvSpPr>
        <p:spPr bwMode="auto">
          <a:xfrm>
            <a:off x="0" y="5157788"/>
            <a:ext cx="1979613" cy="366712"/>
          </a:xfrm>
          <a:prstGeom prst="rect">
            <a:avLst/>
          </a:prstGeom>
          <a:noFill/>
          <a:ln w="9525">
            <a:noFill/>
            <a:miter lim="800000"/>
            <a:headEnd/>
            <a:tailEnd/>
          </a:ln>
          <a:effectLst/>
        </p:spPr>
        <p:txBody>
          <a:bodyPr>
            <a:spAutoFit/>
          </a:bodyPr>
          <a:lstStyle/>
          <a:p>
            <a:pPr>
              <a:spcBef>
                <a:spcPct val="50000"/>
              </a:spcBef>
            </a:pPr>
            <a:r>
              <a:rPr lang="en-US">
                <a:solidFill>
                  <a:schemeClr val="folHlink"/>
                </a:solidFill>
              </a:rPr>
              <a:t>read/write pages</a:t>
            </a:r>
            <a:endParaRPr lang="bg-BG">
              <a:solidFill>
                <a:schemeClr val="folHlink"/>
              </a:solidFill>
            </a:endParaRPr>
          </a:p>
        </p:txBody>
      </p:sp>
      <p:sp>
        <p:nvSpPr>
          <p:cNvPr id="88097" name="Line 33"/>
          <p:cNvSpPr>
            <a:spLocks noChangeShapeType="1"/>
          </p:cNvSpPr>
          <p:nvPr/>
        </p:nvSpPr>
        <p:spPr bwMode="auto">
          <a:xfrm>
            <a:off x="5148263" y="3284538"/>
            <a:ext cx="0" cy="288925"/>
          </a:xfrm>
          <a:prstGeom prst="line">
            <a:avLst/>
          </a:prstGeom>
          <a:noFill/>
          <a:ln w="9525">
            <a:solidFill>
              <a:schemeClr val="tx1"/>
            </a:solidFill>
            <a:round/>
            <a:headEnd/>
            <a:tailEnd type="triangle" w="med" len="med"/>
          </a:ln>
          <a:effectLst/>
        </p:spPr>
        <p:txBody>
          <a:bodyPr/>
          <a:lstStyle/>
          <a:p>
            <a:endParaRPr lang="bg-BG"/>
          </a:p>
        </p:txBody>
      </p:sp>
      <p:sp>
        <p:nvSpPr>
          <p:cNvPr id="88098" name="Line 34"/>
          <p:cNvSpPr>
            <a:spLocks noChangeShapeType="1"/>
          </p:cNvSpPr>
          <p:nvPr/>
        </p:nvSpPr>
        <p:spPr bwMode="auto">
          <a:xfrm>
            <a:off x="3059113" y="3644900"/>
            <a:ext cx="1225550" cy="215900"/>
          </a:xfrm>
          <a:prstGeom prst="line">
            <a:avLst/>
          </a:prstGeom>
          <a:noFill/>
          <a:ln w="9525">
            <a:solidFill>
              <a:schemeClr val="tx1"/>
            </a:solidFill>
            <a:round/>
            <a:headEnd/>
            <a:tailEnd type="triangle" w="med" len="med"/>
          </a:ln>
          <a:effectLst/>
        </p:spPr>
        <p:txBody>
          <a:bodyPr/>
          <a:lstStyle/>
          <a:p>
            <a:endParaRPr lang="bg-BG"/>
          </a:p>
        </p:txBody>
      </p:sp>
      <p:sp>
        <p:nvSpPr>
          <p:cNvPr id="88099" name="Line 35"/>
          <p:cNvSpPr>
            <a:spLocks noChangeShapeType="1"/>
          </p:cNvSpPr>
          <p:nvPr/>
        </p:nvSpPr>
        <p:spPr bwMode="auto">
          <a:xfrm>
            <a:off x="2916238" y="5013325"/>
            <a:ext cx="1368425" cy="0"/>
          </a:xfrm>
          <a:prstGeom prst="line">
            <a:avLst/>
          </a:prstGeom>
          <a:noFill/>
          <a:ln w="9525">
            <a:solidFill>
              <a:schemeClr val="tx1"/>
            </a:solidFill>
            <a:round/>
            <a:headEnd type="triangle" w="med" len="med"/>
            <a:tailEnd type="triangle" w="med" len="med"/>
          </a:ln>
          <a:effectLst/>
        </p:spPr>
        <p:txBody>
          <a:bodyPr/>
          <a:lstStyle/>
          <a:p>
            <a:endParaRPr lang="bg-BG"/>
          </a:p>
        </p:txBody>
      </p:sp>
      <p:sp>
        <p:nvSpPr>
          <p:cNvPr id="88100" name="Line 36"/>
          <p:cNvSpPr>
            <a:spLocks noChangeShapeType="1"/>
          </p:cNvSpPr>
          <p:nvPr/>
        </p:nvSpPr>
        <p:spPr bwMode="auto">
          <a:xfrm flipH="1">
            <a:off x="3059113" y="3284538"/>
            <a:ext cx="3889375" cy="288925"/>
          </a:xfrm>
          <a:prstGeom prst="line">
            <a:avLst/>
          </a:prstGeom>
          <a:noFill/>
          <a:ln w="9525">
            <a:solidFill>
              <a:schemeClr val="tx1"/>
            </a:solidFill>
            <a:round/>
            <a:headEnd/>
            <a:tailEnd type="triangle" w="med" len="med"/>
          </a:ln>
          <a:effectLst/>
        </p:spPr>
        <p:txBody>
          <a:bodyPr/>
          <a:lstStyle/>
          <a:p>
            <a:endParaRPr lang="bg-BG"/>
          </a:p>
        </p:txBody>
      </p:sp>
      <p:sp>
        <p:nvSpPr>
          <p:cNvPr id="88101" name="Line 37"/>
          <p:cNvSpPr>
            <a:spLocks noChangeShapeType="1"/>
          </p:cNvSpPr>
          <p:nvPr/>
        </p:nvSpPr>
        <p:spPr bwMode="auto">
          <a:xfrm>
            <a:off x="6948488" y="2349500"/>
            <a:ext cx="0" cy="287338"/>
          </a:xfrm>
          <a:prstGeom prst="line">
            <a:avLst/>
          </a:prstGeom>
          <a:noFill/>
          <a:ln w="9525">
            <a:solidFill>
              <a:schemeClr val="tx1"/>
            </a:solidFill>
            <a:round/>
            <a:headEnd/>
            <a:tailEnd type="triangle" w="med" len="med"/>
          </a:ln>
          <a:effectLst/>
        </p:spPr>
        <p:txBody>
          <a:bodyPr/>
          <a:lstStyle/>
          <a:p>
            <a:endParaRPr lang="bg-BG"/>
          </a:p>
        </p:txBody>
      </p:sp>
      <p:sp>
        <p:nvSpPr>
          <p:cNvPr id="88102" name="Line 38"/>
          <p:cNvSpPr>
            <a:spLocks noChangeShapeType="1"/>
          </p:cNvSpPr>
          <p:nvPr/>
        </p:nvSpPr>
        <p:spPr bwMode="auto">
          <a:xfrm flipH="1">
            <a:off x="2916238" y="4221163"/>
            <a:ext cx="2232025" cy="720725"/>
          </a:xfrm>
          <a:prstGeom prst="line">
            <a:avLst/>
          </a:prstGeom>
          <a:noFill/>
          <a:ln w="9525">
            <a:solidFill>
              <a:schemeClr val="tx1"/>
            </a:solidFill>
            <a:round/>
            <a:headEnd/>
            <a:tailEnd type="triangle" w="med" len="med"/>
          </a:ln>
          <a:effectLst/>
        </p:spPr>
        <p:txBody>
          <a:bodyPr/>
          <a:lstStyle/>
          <a:p>
            <a:endParaRPr lang="bg-BG"/>
          </a:p>
        </p:txBody>
      </p:sp>
      <p:sp>
        <p:nvSpPr>
          <p:cNvPr id="88103" name="Line 39"/>
          <p:cNvSpPr>
            <a:spLocks noChangeShapeType="1"/>
          </p:cNvSpPr>
          <p:nvPr/>
        </p:nvSpPr>
        <p:spPr bwMode="auto">
          <a:xfrm>
            <a:off x="6659563" y="4221163"/>
            <a:ext cx="0" cy="287337"/>
          </a:xfrm>
          <a:prstGeom prst="line">
            <a:avLst/>
          </a:prstGeom>
          <a:noFill/>
          <a:ln w="9525">
            <a:solidFill>
              <a:schemeClr val="tx1"/>
            </a:solidFill>
            <a:round/>
            <a:headEnd type="triangle" w="med" len="med"/>
            <a:tailEnd type="triangle" w="med" len="med"/>
          </a:ln>
          <a:effectLst/>
        </p:spPr>
        <p:txBody>
          <a:bodyPr/>
          <a:lstStyle/>
          <a:p>
            <a:endParaRPr lang="bg-BG"/>
          </a:p>
        </p:txBody>
      </p:sp>
      <p:sp>
        <p:nvSpPr>
          <p:cNvPr id="88104" name="Line 40"/>
          <p:cNvSpPr>
            <a:spLocks noChangeShapeType="1"/>
          </p:cNvSpPr>
          <p:nvPr/>
        </p:nvSpPr>
        <p:spPr bwMode="auto">
          <a:xfrm>
            <a:off x="5148263" y="3284538"/>
            <a:ext cx="1871662" cy="288925"/>
          </a:xfrm>
          <a:prstGeom prst="line">
            <a:avLst/>
          </a:prstGeom>
          <a:noFill/>
          <a:ln w="9525">
            <a:solidFill>
              <a:schemeClr val="tx1"/>
            </a:solidFill>
            <a:round/>
            <a:headEnd/>
            <a:tailEnd type="triangle" w="med" len="med"/>
          </a:ln>
          <a:effectLst/>
        </p:spPr>
        <p:txBody>
          <a:bodyPr/>
          <a:lstStyle/>
          <a:p>
            <a:endParaRPr lang="bg-BG"/>
          </a:p>
        </p:txBody>
      </p:sp>
      <p:sp>
        <p:nvSpPr>
          <p:cNvPr id="88105" name="Line 41"/>
          <p:cNvSpPr>
            <a:spLocks noChangeShapeType="1"/>
          </p:cNvSpPr>
          <p:nvPr/>
        </p:nvSpPr>
        <p:spPr bwMode="auto">
          <a:xfrm>
            <a:off x="3059113" y="3429000"/>
            <a:ext cx="3603625" cy="144463"/>
          </a:xfrm>
          <a:prstGeom prst="line">
            <a:avLst/>
          </a:prstGeom>
          <a:noFill/>
          <a:ln w="9525">
            <a:solidFill>
              <a:schemeClr val="tx1"/>
            </a:solidFill>
            <a:round/>
            <a:headEnd type="triangle" w="med" len="med"/>
            <a:tailEnd type="triangle" w="med" len="med"/>
          </a:ln>
          <a:effectLst/>
        </p:spPr>
        <p:txBody>
          <a:bodyPr/>
          <a:lstStyle/>
          <a:p>
            <a:endParaRPr lang="bg-BG"/>
          </a:p>
        </p:txBody>
      </p:sp>
      <p:sp>
        <p:nvSpPr>
          <p:cNvPr id="88106" name="Text Box 42"/>
          <p:cNvSpPr txBox="1">
            <a:spLocks noChangeArrowheads="1"/>
          </p:cNvSpPr>
          <p:nvPr/>
        </p:nvSpPr>
        <p:spPr bwMode="auto">
          <a:xfrm>
            <a:off x="7272338" y="2276475"/>
            <a:ext cx="1871662" cy="366713"/>
          </a:xfrm>
          <a:prstGeom prst="rect">
            <a:avLst/>
          </a:prstGeom>
          <a:noFill/>
          <a:ln w="9525">
            <a:noFill/>
            <a:miter lim="800000"/>
            <a:headEnd/>
            <a:tailEnd/>
          </a:ln>
          <a:effectLst/>
        </p:spPr>
        <p:txBody>
          <a:bodyPr>
            <a:spAutoFit/>
          </a:bodyPr>
          <a:lstStyle/>
          <a:p>
            <a:pPr>
              <a:spcBef>
                <a:spcPct val="50000"/>
              </a:spcBef>
            </a:pPr>
            <a:r>
              <a:rPr lang="en-US">
                <a:solidFill>
                  <a:schemeClr val="folHlink"/>
                </a:solidFill>
              </a:rPr>
              <a:t>DDL commands</a:t>
            </a:r>
            <a:endParaRPr lang="bg-BG">
              <a:solidFill>
                <a:schemeClr val="folHlink"/>
              </a:solidFill>
            </a:endParaRPr>
          </a:p>
        </p:txBody>
      </p:sp>
      <p:sp>
        <p:nvSpPr>
          <p:cNvPr id="88107" name="Line 43"/>
          <p:cNvSpPr>
            <a:spLocks noChangeShapeType="1"/>
          </p:cNvSpPr>
          <p:nvPr/>
        </p:nvSpPr>
        <p:spPr bwMode="auto">
          <a:xfrm flipH="1">
            <a:off x="4716463" y="4221163"/>
            <a:ext cx="431800" cy="576262"/>
          </a:xfrm>
          <a:prstGeom prst="line">
            <a:avLst/>
          </a:prstGeom>
          <a:noFill/>
          <a:ln w="9525">
            <a:solidFill>
              <a:schemeClr val="tx1"/>
            </a:solidFill>
            <a:prstDash val="dashDot"/>
            <a:round/>
            <a:headEnd type="triangle" w="med" len="med"/>
            <a:tailEnd type="triangle" w="med" len="med"/>
          </a:ln>
          <a:effectLst/>
        </p:spPr>
        <p:txBody>
          <a:bodyPr/>
          <a:lstStyle/>
          <a:p>
            <a:endParaRPr lang="bg-BG"/>
          </a:p>
        </p:txBody>
      </p:sp>
      <p:sp>
        <p:nvSpPr>
          <p:cNvPr id="88108" name="Text Box 44"/>
          <p:cNvSpPr txBox="1">
            <a:spLocks noChangeArrowheads="1"/>
          </p:cNvSpPr>
          <p:nvPr/>
        </p:nvSpPr>
        <p:spPr bwMode="auto">
          <a:xfrm>
            <a:off x="5076825" y="4292600"/>
            <a:ext cx="1223963" cy="366713"/>
          </a:xfrm>
          <a:prstGeom prst="rect">
            <a:avLst/>
          </a:prstGeom>
          <a:noFill/>
          <a:ln w="9525">
            <a:noFill/>
            <a:miter lim="800000"/>
            <a:headEnd/>
            <a:tailEnd/>
          </a:ln>
          <a:effectLst/>
        </p:spPr>
        <p:txBody>
          <a:bodyPr>
            <a:spAutoFit/>
          </a:bodyPr>
          <a:lstStyle/>
          <a:p>
            <a:pPr>
              <a:spcBef>
                <a:spcPct val="50000"/>
              </a:spcBef>
            </a:pPr>
            <a:r>
              <a:rPr lang="en-US">
                <a:solidFill>
                  <a:schemeClr val="folHlink"/>
                </a:solidFill>
              </a:rPr>
              <a:t>log pages</a:t>
            </a:r>
            <a:endParaRPr lang="bg-BG">
              <a:solidFill>
                <a:schemeClr val="folHlink"/>
              </a:solidFill>
            </a:endParaRPr>
          </a:p>
        </p:txBody>
      </p:sp>
      <p:cxnSp>
        <p:nvCxnSpPr>
          <p:cNvPr id="88112" name="AutoShape 48"/>
          <p:cNvCxnSpPr>
            <a:cxnSpLocks noChangeShapeType="1"/>
            <a:stCxn id="88079" idx="3"/>
            <a:endCxn id="88078" idx="2"/>
          </p:cNvCxnSpPr>
          <p:nvPr/>
        </p:nvCxnSpPr>
        <p:spPr bwMode="auto">
          <a:xfrm flipH="1">
            <a:off x="4752975" y="2962275"/>
            <a:ext cx="2914650" cy="2211388"/>
          </a:xfrm>
          <a:prstGeom prst="bentConnector4">
            <a:avLst>
              <a:gd name="adj1" fmla="val -7787"/>
              <a:gd name="adj2" fmla="val 110264"/>
            </a:avLst>
          </a:prstGeom>
          <a:noFill/>
          <a:ln w="9525">
            <a:solidFill>
              <a:schemeClr val="tx1"/>
            </a:solidFill>
            <a:prstDash val="dashDot"/>
            <a:miter lim="800000"/>
            <a:headEnd type="triangle" w="med" len="med"/>
            <a:tailEnd type="triangle" w="med" len="med"/>
          </a:ln>
          <a:effectLst/>
        </p:spPr>
      </p:cxnSp>
      <p:sp>
        <p:nvSpPr>
          <p:cNvPr id="88114" name="Text Box 50"/>
          <p:cNvSpPr txBox="1">
            <a:spLocks noChangeArrowheads="1"/>
          </p:cNvSpPr>
          <p:nvPr/>
        </p:nvSpPr>
        <p:spPr bwMode="auto">
          <a:xfrm>
            <a:off x="7956550" y="3429000"/>
            <a:ext cx="1187450" cy="366713"/>
          </a:xfrm>
          <a:prstGeom prst="rect">
            <a:avLst/>
          </a:prstGeom>
          <a:noFill/>
          <a:ln w="9525">
            <a:noFill/>
            <a:miter lim="800000"/>
            <a:headEnd/>
            <a:tailEnd/>
          </a:ln>
          <a:effectLst/>
        </p:spPr>
        <p:txBody>
          <a:bodyPr>
            <a:spAutoFit/>
          </a:bodyPr>
          <a:lstStyle/>
          <a:p>
            <a:pPr>
              <a:spcBef>
                <a:spcPct val="50000"/>
              </a:spcBef>
            </a:pPr>
            <a:r>
              <a:rPr lang="en-US">
                <a:solidFill>
                  <a:schemeClr val="folHlink"/>
                </a:solidFill>
              </a:rPr>
              <a:t>metadata</a:t>
            </a:r>
            <a:endParaRPr lang="bg-BG">
              <a:solidFill>
                <a:schemeClr val="folHlink"/>
              </a:solidFill>
            </a:endParaRPr>
          </a:p>
        </p:txBody>
      </p:sp>
      <p:sp>
        <p:nvSpPr>
          <p:cNvPr id="88115" name="Line 51"/>
          <p:cNvSpPr>
            <a:spLocks noChangeShapeType="1"/>
          </p:cNvSpPr>
          <p:nvPr/>
        </p:nvSpPr>
        <p:spPr bwMode="auto">
          <a:xfrm>
            <a:off x="2843213" y="2852738"/>
            <a:ext cx="1873250" cy="1944687"/>
          </a:xfrm>
          <a:prstGeom prst="line">
            <a:avLst/>
          </a:prstGeom>
          <a:noFill/>
          <a:ln w="9525">
            <a:solidFill>
              <a:schemeClr val="tx1"/>
            </a:solidFill>
            <a:prstDash val="dashDot"/>
            <a:round/>
            <a:headEnd type="triangle" w="med" len="med"/>
            <a:tailEnd type="triangle" w="med" len="med"/>
          </a:ln>
          <a:effectLst/>
        </p:spPr>
        <p:txBody>
          <a:bodyPr/>
          <a:lstStyle/>
          <a:p>
            <a:endParaRPr lang="bg-BG"/>
          </a:p>
        </p:txBody>
      </p:sp>
      <p:sp>
        <p:nvSpPr>
          <p:cNvPr id="88116" name="Text Box 52"/>
          <p:cNvSpPr txBox="1">
            <a:spLocks noChangeArrowheads="1"/>
          </p:cNvSpPr>
          <p:nvPr/>
        </p:nvSpPr>
        <p:spPr bwMode="auto">
          <a:xfrm>
            <a:off x="2987675" y="2636838"/>
            <a:ext cx="1296988" cy="641350"/>
          </a:xfrm>
          <a:prstGeom prst="rect">
            <a:avLst/>
          </a:prstGeom>
          <a:noFill/>
          <a:ln w="9525">
            <a:noFill/>
            <a:miter lim="800000"/>
            <a:headEnd/>
            <a:tailEnd/>
          </a:ln>
          <a:effectLst/>
        </p:spPr>
        <p:txBody>
          <a:bodyPr>
            <a:spAutoFit/>
          </a:bodyPr>
          <a:lstStyle/>
          <a:p>
            <a:pPr>
              <a:spcBef>
                <a:spcPct val="50000"/>
              </a:spcBef>
            </a:pPr>
            <a:r>
              <a:rPr lang="en-US">
                <a:solidFill>
                  <a:schemeClr val="folHlink"/>
                </a:solidFill>
              </a:rPr>
              <a:t>metadata, statistics</a:t>
            </a:r>
            <a:endParaRPr lang="bg-BG">
              <a:solidFill>
                <a:schemeClr val="folHlink"/>
              </a:solidFill>
            </a:endParaRPr>
          </a:p>
        </p:txBody>
      </p:sp>
      <p:cxnSp>
        <p:nvCxnSpPr>
          <p:cNvPr id="88117" name="AutoShape 53"/>
          <p:cNvCxnSpPr>
            <a:cxnSpLocks noChangeShapeType="1"/>
            <a:stCxn id="88115" idx="0"/>
            <a:endCxn id="88115" idx="0"/>
          </p:cNvCxnSpPr>
          <p:nvPr/>
        </p:nvCxnSpPr>
        <p:spPr bwMode="auto">
          <a:xfrm rot="5400000" flipV="1">
            <a:off x="2843213" y="2852738"/>
            <a:ext cx="1587" cy="1587"/>
          </a:xfrm>
          <a:prstGeom prst="bentConnector3">
            <a:avLst>
              <a:gd name="adj1" fmla="val -14400000"/>
            </a:avLst>
          </a:prstGeom>
          <a:noFill/>
          <a:ln w="9525">
            <a:solidFill>
              <a:schemeClr val="tx1"/>
            </a:solidFill>
            <a:miter lim="800000"/>
            <a:headEnd type="triangle" w="med" len="med"/>
            <a:tailEnd type="triangle" w="med" len="med"/>
          </a:ln>
          <a:effectLst/>
        </p:spPr>
      </p:cxnSp>
      <p:sp>
        <p:nvSpPr>
          <p:cNvPr id="88119" name="Line 55"/>
          <p:cNvSpPr>
            <a:spLocks noChangeShapeType="1"/>
          </p:cNvSpPr>
          <p:nvPr/>
        </p:nvSpPr>
        <p:spPr bwMode="auto">
          <a:xfrm flipH="1" flipV="1">
            <a:off x="3059113" y="3716338"/>
            <a:ext cx="1081087" cy="288925"/>
          </a:xfrm>
          <a:prstGeom prst="line">
            <a:avLst/>
          </a:prstGeom>
          <a:noFill/>
          <a:ln w="9525">
            <a:solidFill>
              <a:schemeClr val="tx1"/>
            </a:solidFill>
            <a:prstDash val="dashDot"/>
            <a:round/>
            <a:headEnd/>
            <a:tailEnd type="triangle" w="med" len="med"/>
          </a:ln>
          <a:effectLst/>
        </p:spPr>
        <p:txBody>
          <a:bodyPr/>
          <a:lstStyle/>
          <a:p>
            <a:endParaRPr lang="bg-BG"/>
          </a:p>
        </p:txBody>
      </p:sp>
      <p:sp>
        <p:nvSpPr>
          <p:cNvPr id="88120" name="Line 56"/>
          <p:cNvSpPr>
            <a:spLocks noChangeShapeType="1"/>
          </p:cNvSpPr>
          <p:nvPr/>
        </p:nvSpPr>
        <p:spPr bwMode="auto">
          <a:xfrm>
            <a:off x="4140200" y="4005263"/>
            <a:ext cx="287338" cy="792162"/>
          </a:xfrm>
          <a:prstGeom prst="line">
            <a:avLst/>
          </a:prstGeom>
          <a:noFill/>
          <a:ln w="9525">
            <a:solidFill>
              <a:schemeClr val="tx1"/>
            </a:solidFill>
            <a:prstDash val="dashDot"/>
            <a:round/>
            <a:headEnd/>
            <a:tailEnd type="triangle" w="med" len="med"/>
          </a:ln>
          <a:effectLst/>
        </p:spPr>
        <p:txBody>
          <a:bodyPr/>
          <a:lstStyle/>
          <a:p>
            <a:endParaRPr lang="bg-BG"/>
          </a:p>
        </p:txBody>
      </p:sp>
      <p:sp>
        <p:nvSpPr>
          <p:cNvPr id="88121" name="Text Box 57"/>
          <p:cNvSpPr txBox="1">
            <a:spLocks noChangeArrowheads="1"/>
          </p:cNvSpPr>
          <p:nvPr/>
        </p:nvSpPr>
        <p:spPr bwMode="auto">
          <a:xfrm>
            <a:off x="3059113" y="4437063"/>
            <a:ext cx="1208087" cy="915987"/>
          </a:xfrm>
          <a:prstGeom prst="rect">
            <a:avLst/>
          </a:prstGeom>
          <a:noFill/>
          <a:ln w="9525">
            <a:noFill/>
            <a:miter lim="800000"/>
            <a:headEnd/>
            <a:tailEnd/>
          </a:ln>
          <a:effectLst/>
        </p:spPr>
        <p:txBody>
          <a:bodyPr>
            <a:spAutoFit/>
          </a:bodyPr>
          <a:lstStyle/>
          <a:p>
            <a:pPr>
              <a:spcBef>
                <a:spcPct val="50000"/>
              </a:spcBef>
            </a:pPr>
            <a:r>
              <a:rPr lang="en-US">
                <a:solidFill>
                  <a:schemeClr val="folHlink"/>
                </a:solidFill>
              </a:rPr>
              <a:t>data, metadata, indexes</a:t>
            </a:r>
            <a:endParaRPr lang="bg-BG">
              <a:solidFill>
                <a:schemeClr val="folHlink"/>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ACID Properties of Transactions</a:t>
            </a:r>
            <a:endParaRPr lang="bg-BG"/>
          </a:p>
        </p:txBody>
      </p:sp>
      <p:sp>
        <p:nvSpPr>
          <p:cNvPr id="89091" name="Rectangle 3"/>
          <p:cNvSpPr>
            <a:spLocks noGrp="1" noChangeArrowheads="1"/>
          </p:cNvSpPr>
          <p:nvPr>
            <p:ph type="body" idx="1"/>
          </p:nvPr>
        </p:nvSpPr>
        <p:spPr/>
        <p:txBody>
          <a:bodyPr/>
          <a:lstStyle/>
          <a:p>
            <a:pPr>
              <a:lnSpc>
                <a:spcPct val="80000"/>
              </a:lnSpc>
              <a:buFont typeface="Wingdings" pitchFamily="2" charset="2"/>
              <a:buNone/>
            </a:pPr>
            <a:r>
              <a:rPr lang="en-US" sz="2400">
                <a:solidFill>
                  <a:schemeClr val="folHlink"/>
                </a:solidFill>
              </a:rPr>
              <a:t>A</a:t>
            </a:r>
            <a:r>
              <a:rPr lang="en-US" sz="2400"/>
              <a:t> stands for "atomicity," the all-or-nothing execution of transactions.</a:t>
            </a:r>
          </a:p>
          <a:p>
            <a:pPr>
              <a:lnSpc>
                <a:spcPct val="80000"/>
              </a:lnSpc>
              <a:buFont typeface="Wingdings" pitchFamily="2" charset="2"/>
              <a:buNone/>
            </a:pPr>
            <a:r>
              <a:rPr lang="en-US" sz="2400">
                <a:solidFill>
                  <a:schemeClr val="folHlink"/>
                </a:solidFill>
              </a:rPr>
              <a:t>C</a:t>
            </a:r>
            <a:r>
              <a:rPr lang="en-US" sz="2400"/>
              <a:t> stands for "consistency." That is, all databases have consistency constraints, or expectations about relationships among data elements (e.g., account balances may not be negative). Transactions are expected to preserve the consistency of the database. </a:t>
            </a:r>
          </a:p>
          <a:p>
            <a:pPr>
              <a:lnSpc>
                <a:spcPct val="80000"/>
              </a:lnSpc>
              <a:buFont typeface="Wingdings" pitchFamily="2" charset="2"/>
              <a:buNone/>
            </a:pPr>
            <a:r>
              <a:rPr lang="en-US" sz="2400">
                <a:solidFill>
                  <a:schemeClr val="folHlink"/>
                </a:solidFill>
              </a:rPr>
              <a:t>I</a:t>
            </a:r>
            <a:r>
              <a:rPr lang="en-US" sz="2400"/>
              <a:t> stands for ''isolation," the fact that each transaction must appear to be executed as if no other transaction is executing at the same time.</a:t>
            </a:r>
          </a:p>
          <a:p>
            <a:pPr>
              <a:lnSpc>
                <a:spcPct val="80000"/>
              </a:lnSpc>
              <a:buFont typeface="Wingdings" pitchFamily="2" charset="2"/>
              <a:buNone/>
            </a:pPr>
            <a:r>
              <a:rPr lang="en-US" sz="2400">
                <a:solidFill>
                  <a:schemeClr val="folHlink"/>
                </a:solidFill>
              </a:rPr>
              <a:t>D</a:t>
            </a:r>
            <a:r>
              <a:rPr lang="en-US" sz="2400"/>
              <a:t> stands for "durability," the condition that the effect on the database of a transaction must never be lost, once the transaction has completed.</a:t>
            </a:r>
          </a:p>
          <a:p>
            <a:pPr>
              <a:lnSpc>
                <a:spcPct val="80000"/>
              </a:lnSpc>
              <a:buFont typeface="Wingdings" pitchFamily="2" charset="2"/>
              <a:buNone/>
            </a:pPr>
            <a:endParaRPr lang="bg-BG"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bg-BG" sz="6600"/>
              <a:t>Outline of Database-System Studies</a:t>
            </a:r>
          </a:p>
        </p:txBody>
      </p:sp>
      <p:sp>
        <p:nvSpPr>
          <p:cNvPr id="90115" name="Rectangle 3"/>
          <p:cNvSpPr>
            <a:spLocks noGrp="1" noChangeArrowheads="1"/>
          </p:cNvSpPr>
          <p:nvPr>
            <p:ph type="body" idx="1"/>
          </p:nvPr>
        </p:nvSpPr>
        <p:spPr/>
        <p:txBody>
          <a:bodyPr/>
          <a:lstStyle/>
          <a:p>
            <a:pPr marL="381000" indent="-381000">
              <a:lnSpc>
                <a:spcPct val="80000"/>
              </a:lnSpc>
              <a:buFont typeface="Wingdings" pitchFamily="2" charset="2"/>
              <a:buAutoNum type="arabicPeriod"/>
            </a:pPr>
            <a:r>
              <a:rPr lang="en-US" sz="2400">
                <a:solidFill>
                  <a:schemeClr val="folHlink"/>
                </a:solidFill>
              </a:rPr>
              <a:t>Design of databases</a:t>
            </a:r>
            <a:r>
              <a:rPr lang="en-US" sz="2400"/>
              <a:t>. How does one develop a useful database? What kinds of information go into the database? How is the information structured? What assumptions are made about types or values of data items? How do data items connect?</a:t>
            </a:r>
          </a:p>
          <a:p>
            <a:pPr marL="381000" indent="-381000">
              <a:lnSpc>
                <a:spcPct val="80000"/>
              </a:lnSpc>
              <a:buFont typeface="Wingdings" pitchFamily="2" charset="2"/>
              <a:buAutoNum type="arabicPeriod"/>
            </a:pPr>
            <a:r>
              <a:rPr lang="en-US" sz="2400">
                <a:solidFill>
                  <a:schemeClr val="folHlink"/>
                </a:solidFill>
              </a:rPr>
              <a:t>Database programming</a:t>
            </a:r>
            <a:r>
              <a:rPr lang="en-US" sz="2400"/>
              <a:t>. How does one express queries and other operations on the database? How does one use other capabilities of a DBMS, such as transactions or constraints, in an application? How is database programming combined with conventional programming?</a:t>
            </a:r>
          </a:p>
          <a:p>
            <a:pPr marL="381000" indent="-381000">
              <a:lnSpc>
                <a:spcPct val="80000"/>
              </a:lnSpc>
              <a:buFont typeface="Wingdings" pitchFamily="2" charset="2"/>
              <a:buAutoNum type="arabicPeriod"/>
            </a:pPr>
            <a:r>
              <a:rPr lang="en-US" sz="2400">
                <a:solidFill>
                  <a:schemeClr val="folHlink"/>
                </a:solidFill>
              </a:rPr>
              <a:t>Database system implementation</a:t>
            </a:r>
            <a:r>
              <a:rPr lang="en-US" sz="2400"/>
              <a:t>. How does one build a DBMS, including such matters as query processing, transaction processing and organizing storage for efficient access?</a:t>
            </a:r>
            <a:endParaRPr lang="bg-BG"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Summary</a:t>
            </a:r>
            <a:endParaRPr lang="bg-BG"/>
          </a:p>
        </p:txBody>
      </p:sp>
      <p:sp>
        <p:nvSpPr>
          <p:cNvPr id="91139" name="Rectangle 3"/>
          <p:cNvSpPr>
            <a:spLocks noGrp="1" noChangeArrowheads="1"/>
          </p:cNvSpPr>
          <p:nvPr>
            <p:ph type="body" idx="1"/>
          </p:nvPr>
        </p:nvSpPr>
        <p:spPr/>
        <p:txBody>
          <a:bodyPr/>
          <a:lstStyle/>
          <a:p>
            <a:pPr>
              <a:lnSpc>
                <a:spcPct val="80000"/>
              </a:lnSpc>
              <a:buFont typeface="Wingdings" pitchFamily="2" charset="2"/>
              <a:buNone/>
            </a:pPr>
            <a:r>
              <a:rPr lang="en-US" sz="1600">
                <a:solidFill>
                  <a:schemeClr val="folHlink"/>
                </a:solidFill>
              </a:rPr>
              <a:t>Database Management Systems</a:t>
            </a:r>
            <a:r>
              <a:rPr lang="en-US" sz="1600"/>
              <a:t>: A DBMS is characterized by the ability to support efficient access to large amounts of data, which persists over time. It is also characterized by support for powerful query languages and for durable transactions that can execute concurrently in a manner that appears atomic and independent of other transactions.</a:t>
            </a:r>
          </a:p>
          <a:p>
            <a:pPr>
              <a:lnSpc>
                <a:spcPct val="80000"/>
              </a:lnSpc>
              <a:buFont typeface="Wingdings" pitchFamily="2" charset="2"/>
              <a:buNone/>
            </a:pPr>
            <a:r>
              <a:rPr lang="en-US" sz="1600">
                <a:solidFill>
                  <a:schemeClr val="folHlink"/>
                </a:solidFill>
              </a:rPr>
              <a:t>Comparison With File Systems</a:t>
            </a:r>
            <a:r>
              <a:rPr lang="en-US" sz="1600"/>
              <a:t>: Conventional file systems are inadequate as database systems, because they fail to support efficient search, efficient modifications to small pieces of data, complex queries, controlled buffering of useful data in main memory, or atomic and independent execution of transactions.</a:t>
            </a:r>
          </a:p>
          <a:p>
            <a:pPr>
              <a:lnSpc>
                <a:spcPct val="80000"/>
              </a:lnSpc>
              <a:buFont typeface="Wingdings" pitchFamily="2" charset="2"/>
              <a:buNone/>
            </a:pPr>
            <a:r>
              <a:rPr lang="en-US" sz="1600">
                <a:solidFill>
                  <a:schemeClr val="folHlink"/>
                </a:solidFill>
              </a:rPr>
              <a:t>Relational Database Systems</a:t>
            </a:r>
            <a:r>
              <a:rPr lang="en-US" sz="1600"/>
              <a:t>: Today, most database systems are based on the relational model of data, which organizes information into tables. SQL is the language most often used in these systems.</a:t>
            </a:r>
          </a:p>
          <a:p>
            <a:pPr>
              <a:lnSpc>
                <a:spcPct val="80000"/>
              </a:lnSpc>
              <a:buFont typeface="Wingdings" pitchFamily="2" charset="2"/>
              <a:buNone/>
            </a:pPr>
            <a:r>
              <a:rPr lang="en-US" sz="1600">
                <a:solidFill>
                  <a:schemeClr val="folHlink"/>
                </a:solidFill>
              </a:rPr>
              <a:t>Secondary and Tertiary Storage</a:t>
            </a:r>
            <a:r>
              <a:rPr lang="en-US" sz="1600"/>
              <a:t>: Large databases are stored on secondary storage devices, usually disks. The largest databases require tertiary storage devices, which are several orders of magnitude more capacious than disks, but also several orders of magnitude slower.</a:t>
            </a:r>
          </a:p>
          <a:p>
            <a:pPr>
              <a:lnSpc>
                <a:spcPct val="80000"/>
              </a:lnSpc>
              <a:buFont typeface="Wingdings" pitchFamily="2" charset="2"/>
              <a:buNone/>
            </a:pPr>
            <a:r>
              <a:rPr lang="en-US" sz="1600">
                <a:solidFill>
                  <a:schemeClr val="folHlink"/>
                </a:solidFill>
              </a:rPr>
              <a:t>Client-Server Systems</a:t>
            </a:r>
            <a:r>
              <a:rPr lang="en-US" sz="1600"/>
              <a:t>: Database management systems usually support a client-server architecture, with major database components at the server and the client used to interface with the user.</a:t>
            </a:r>
            <a:endParaRPr lang="bg-BG"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Summary (continued)</a:t>
            </a:r>
            <a:endParaRPr lang="bg-BG"/>
          </a:p>
        </p:txBody>
      </p:sp>
      <p:sp>
        <p:nvSpPr>
          <p:cNvPr id="92163" name="Rectangle 3"/>
          <p:cNvSpPr>
            <a:spLocks noGrp="1" noChangeArrowheads="1"/>
          </p:cNvSpPr>
          <p:nvPr>
            <p:ph type="body" idx="1"/>
          </p:nvPr>
        </p:nvSpPr>
        <p:spPr/>
        <p:txBody>
          <a:bodyPr/>
          <a:lstStyle/>
          <a:p>
            <a:pPr>
              <a:lnSpc>
                <a:spcPct val="80000"/>
              </a:lnSpc>
              <a:buFont typeface="Wingdings" pitchFamily="2" charset="2"/>
              <a:buNone/>
            </a:pPr>
            <a:r>
              <a:rPr lang="en-US" sz="1600">
                <a:solidFill>
                  <a:schemeClr val="folHlink"/>
                </a:solidFill>
              </a:rPr>
              <a:t>Future Systems</a:t>
            </a:r>
            <a:r>
              <a:rPr lang="en-US" sz="1600"/>
              <a:t>: Major trends in database systems include support for very large "multimedia" objects such as videos or images and the integration of information from many separate information sources into a single database.</a:t>
            </a:r>
          </a:p>
          <a:p>
            <a:pPr>
              <a:lnSpc>
                <a:spcPct val="80000"/>
              </a:lnSpc>
              <a:buFont typeface="Wingdings" pitchFamily="2" charset="2"/>
              <a:buNone/>
            </a:pPr>
            <a:r>
              <a:rPr lang="en-US" sz="1600">
                <a:solidFill>
                  <a:schemeClr val="folHlink"/>
                </a:solidFill>
              </a:rPr>
              <a:t>Database Languages</a:t>
            </a:r>
            <a:r>
              <a:rPr lang="en-US" sz="1600"/>
              <a:t>: There are languages or language components for defining the structure of data (data-definition languages) and for querying and modification of the data (data-manipulation languages).</a:t>
            </a:r>
          </a:p>
          <a:p>
            <a:pPr>
              <a:lnSpc>
                <a:spcPct val="80000"/>
              </a:lnSpc>
              <a:buFont typeface="Wingdings" pitchFamily="2" charset="2"/>
              <a:buNone/>
            </a:pPr>
            <a:r>
              <a:rPr lang="en-US" sz="1600">
                <a:solidFill>
                  <a:schemeClr val="folHlink"/>
                </a:solidFill>
              </a:rPr>
              <a:t>Components of a DBMS</a:t>
            </a:r>
            <a:r>
              <a:rPr lang="en-US" sz="1600"/>
              <a:t>: The major components of a database management system are the storage manager, the query processor, and the transaction manager.</a:t>
            </a:r>
          </a:p>
          <a:p>
            <a:pPr>
              <a:lnSpc>
                <a:spcPct val="80000"/>
              </a:lnSpc>
              <a:buFont typeface="Wingdings" pitchFamily="2" charset="2"/>
              <a:buNone/>
            </a:pPr>
            <a:r>
              <a:rPr lang="en-US" sz="1600">
                <a:solidFill>
                  <a:schemeClr val="folHlink"/>
                </a:solidFill>
              </a:rPr>
              <a:t>The Storage Manager</a:t>
            </a:r>
            <a:r>
              <a:rPr lang="en-US" sz="1600"/>
              <a:t>: This component is responsible for storing data, metadata (information about the schema or structure of the data), indexes (data structures to speed the access to data), and logs (records of changes to the database). This material is kept on disk. An important storage-management component is the buffer manager, which keeps portions of the disk contents in main memory.</a:t>
            </a:r>
          </a:p>
          <a:p>
            <a:pPr>
              <a:lnSpc>
                <a:spcPct val="80000"/>
              </a:lnSpc>
              <a:buFont typeface="Wingdings" pitchFamily="2" charset="2"/>
              <a:buNone/>
            </a:pPr>
            <a:r>
              <a:rPr lang="en-US" sz="1600">
                <a:solidFill>
                  <a:schemeClr val="folHlink"/>
                </a:solidFill>
              </a:rPr>
              <a:t>The Query Processor</a:t>
            </a:r>
            <a:r>
              <a:rPr lang="en-US" sz="1600"/>
              <a:t>: This component parses queries, optimizes them by selecting a query plan, and executes the plan on the stored data.</a:t>
            </a:r>
          </a:p>
          <a:p>
            <a:pPr>
              <a:lnSpc>
                <a:spcPct val="80000"/>
              </a:lnSpc>
              <a:buFont typeface="Wingdings" pitchFamily="2" charset="2"/>
              <a:buNone/>
            </a:pPr>
            <a:r>
              <a:rPr lang="en-US" sz="1600">
                <a:solidFill>
                  <a:schemeClr val="folHlink"/>
                </a:solidFill>
              </a:rPr>
              <a:t>The Transaction Manager</a:t>
            </a:r>
            <a:r>
              <a:rPr lang="en-US" sz="1600"/>
              <a:t>: This component is responsible for logging database changes to support recovery after a system crashes. It also supports concurrent execution of transactions in a way that assures atomicity (a transaction is performed either completely or not at all), and isolation (transactions are executed as if there were no other concurrently executing transactions).</a:t>
            </a:r>
            <a:endParaRPr lang="bg-BG"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Contents</a:t>
            </a:r>
            <a:endParaRPr lang="bg-BG"/>
          </a:p>
        </p:txBody>
      </p:sp>
      <p:sp>
        <p:nvSpPr>
          <p:cNvPr id="77827" name="Rectangle 3"/>
          <p:cNvSpPr>
            <a:spLocks noGrp="1" noChangeArrowheads="1"/>
          </p:cNvSpPr>
          <p:nvPr>
            <p:ph type="body" idx="1"/>
          </p:nvPr>
        </p:nvSpPr>
        <p:spPr>
          <a:xfrm>
            <a:off x="457200" y="1628775"/>
            <a:ext cx="8229600" cy="4895850"/>
          </a:xfrm>
        </p:spPr>
        <p:txBody>
          <a:bodyPr/>
          <a:lstStyle/>
          <a:p>
            <a:pPr>
              <a:lnSpc>
                <a:spcPct val="80000"/>
              </a:lnSpc>
              <a:buFont typeface="Wingdings" pitchFamily="2" charset="2"/>
              <a:buNone/>
            </a:pPr>
            <a:endParaRPr lang="bg-BG" sz="800"/>
          </a:p>
          <a:p>
            <a:pPr>
              <a:lnSpc>
                <a:spcPct val="80000"/>
              </a:lnSpc>
              <a:buFont typeface="Wingdings" pitchFamily="2" charset="2"/>
              <a:buNone/>
            </a:pPr>
            <a:r>
              <a:rPr lang="bg-BG" sz="1600"/>
              <a:t>The Evolution of Database Systems</a:t>
            </a:r>
          </a:p>
          <a:p>
            <a:pPr>
              <a:lnSpc>
                <a:spcPct val="80000"/>
              </a:lnSpc>
            </a:pPr>
            <a:r>
              <a:rPr lang="bg-BG" sz="1600"/>
              <a:t>Early Database Management Systems</a:t>
            </a:r>
          </a:p>
          <a:p>
            <a:pPr>
              <a:lnSpc>
                <a:spcPct val="80000"/>
              </a:lnSpc>
            </a:pPr>
            <a:r>
              <a:rPr lang="bg-BG" sz="1600"/>
              <a:t>Relational Database Systems</a:t>
            </a:r>
          </a:p>
          <a:p>
            <a:pPr>
              <a:lnSpc>
                <a:spcPct val="80000"/>
              </a:lnSpc>
            </a:pPr>
            <a:r>
              <a:rPr lang="bg-BG" sz="1600"/>
              <a:t>Smaller and Smaller Systems</a:t>
            </a:r>
          </a:p>
          <a:p>
            <a:pPr>
              <a:lnSpc>
                <a:spcPct val="80000"/>
              </a:lnSpc>
            </a:pPr>
            <a:r>
              <a:rPr lang="bg-BG" sz="1600"/>
              <a:t>Bigger and Bigger Systems</a:t>
            </a:r>
          </a:p>
          <a:p>
            <a:pPr>
              <a:lnSpc>
                <a:spcPct val="80000"/>
              </a:lnSpc>
            </a:pPr>
            <a:r>
              <a:rPr lang="bg-BG" sz="1600"/>
              <a:t>Client-Server and Multi-Tier Architectures</a:t>
            </a:r>
          </a:p>
          <a:p>
            <a:pPr>
              <a:lnSpc>
                <a:spcPct val="80000"/>
              </a:lnSpc>
            </a:pPr>
            <a:r>
              <a:rPr lang="bg-BG" sz="1600"/>
              <a:t>Multimedia Data</a:t>
            </a:r>
          </a:p>
          <a:p>
            <a:pPr>
              <a:lnSpc>
                <a:spcPct val="80000"/>
              </a:lnSpc>
            </a:pPr>
            <a:r>
              <a:rPr lang="bg-BG" sz="1600"/>
              <a:t>Information Integration</a:t>
            </a:r>
          </a:p>
          <a:p>
            <a:pPr>
              <a:lnSpc>
                <a:spcPct val="80000"/>
              </a:lnSpc>
              <a:buFont typeface="Wingdings" pitchFamily="2" charset="2"/>
              <a:buNone/>
            </a:pPr>
            <a:r>
              <a:rPr lang="bg-BG" sz="1600"/>
              <a:t>Overview of a Database Management System </a:t>
            </a:r>
            <a:endParaRPr lang="en-US" sz="1600"/>
          </a:p>
          <a:p>
            <a:pPr>
              <a:lnSpc>
                <a:spcPct val="80000"/>
              </a:lnSpc>
            </a:pPr>
            <a:r>
              <a:rPr lang="bg-BG" sz="1600"/>
              <a:t>Data-Definition Language Commands</a:t>
            </a:r>
          </a:p>
          <a:p>
            <a:pPr>
              <a:lnSpc>
                <a:spcPct val="80000"/>
              </a:lnSpc>
            </a:pPr>
            <a:r>
              <a:rPr lang="bg-BG" sz="1600"/>
              <a:t>Overview of Query Processing</a:t>
            </a:r>
          </a:p>
          <a:p>
            <a:pPr>
              <a:lnSpc>
                <a:spcPct val="80000"/>
              </a:lnSpc>
            </a:pPr>
            <a:r>
              <a:rPr lang="bg-BG" sz="1600"/>
              <a:t>Storage and Buffer Management</a:t>
            </a:r>
          </a:p>
          <a:p>
            <a:pPr>
              <a:lnSpc>
                <a:spcPct val="80000"/>
              </a:lnSpc>
            </a:pPr>
            <a:r>
              <a:rPr lang="bg-BG" sz="1600"/>
              <a:t>Transaction Processing</a:t>
            </a:r>
          </a:p>
          <a:p>
            <a:pPr>
              <a:lnSpc>
                <a:spcPct val="80000"/>
              </a:lnSpc>
            </a:pPr>
            <a:r>
              <a:rPr lang="bg-BG" sz="1600"/>
              <a:t>The Query Processor</a:t>
            </a:r>
          </a:p>
          <a:p>
            <a:pPr>
              <a:lnSpc>
                <a:spcPct val="80000"/>
              </a:lnSpc>
              <a:buFont typeface="Wingdings" pitchFamily="2" charset="2"/>
              <a:buNone/>
            </a:pPr>
            <a:r>
              <a:rPr lang="bg-BG" sz="1600"/>
              <a:t>Outline of Database-System Studies</a:t>
            </a:r>
          </a:p>
          <a:p>
            <a:pPr>
              <a:lnSpc>
                <a:spcPct val="80000"/>
              </a:lnSpc>
            </a:pPr>
            <a:r>
              <a:rPr lang="bg-BG" sz="1600"/>
              <a:t>Database Design</a:t>
            </a:r>
          </a:p>
          <a:p>
            <a:pPr>
              <a:lnSpc>
                <a:spcPct val="80000"/>
              </a:lnSpc>
            </a:pPr>
            <a:r>
              <a:rPr lang="bg-BG" sz="1600"/>
              <a:t>Database Programming</a:t>
            </a:r>
          </a:p>
          <a:p>
            <a:pPr>
              <a:lnSpc>
                <a:spcPct val="80000"/>
              </a:lnSpc>
            </a:pPr>
            <a:r>
              <a:rPr lang="bg-BG" sz="1600"/>
              <a:t>Database System Implementation</a:t>
            </a:r>
          </a:p>
          <a:p>
            <a:pPr>
              <a:lnSpc>
                <a:spcPct val="80000"/>
              </a:lnSpc>
            </a:pPr>
            <a:r>
              <a:rPr lang="bg-BG" sz="1600"/>
              <a:t>Information Integration Overview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Database Management System</a:t>
            </a:r>
            <a:endParaRPr lang="bg-BG"/>
          </a:p>
        </p:txBody>
      </p:sp>
      <p:sp>
        <p:nvSpPr>
          <p:cNvPr id="78851" name="Rectangle 3"/>
          <p:cNvSpPr>
            <a:spLocks noGrp="1" noChangeArrowheads="1"/>
          </p:cNvSpPr>
          <p:nvPr>
            <p:ph type="body" idx="1"/>
          </p:nvPr>
        </p:nvSpPr>
        <p:spPr/>
        <p:txBody>
          <a:bodyPr/>
          <a:lstStyle/>
          <a:p>
            <a:pPr marL="609600" indent="-609600">
              <a:lnSpc>
                <a:spcPct val="90000"/>
              </a:lnSpc>
              <a:buFont typeface="Wingdings" pitchFamily="2" charset="2"/>
              <a:buNone/>
            </a:pPr>
            <a:r>
              <a:rPr lang="en-US" sz="2400"/>
              <a:t>DBMS or Database System is a powerful tool for creating and managing large amounts of data efficiently and allowing it to persist over long periods safely.</a:t>
            </a:r>
          </a:p>
          <a:p>
            <a:pPr marL="609600" indent="-609600">
              <a:lnSpc>
                <a:spcPct val="90000"/>
              </a:lnSpc>
              <a:buFont typeface="Wingdings" pitchFamily="2" charset="2"/>
              <a:buNone/>
            </a:pPr>
            <a:r>
              <a:rPr lang="en-US" sz="2400"/>
              <a:t>DBMS capabilities:</a:t>
            </a:r>
          </a:p>
          <a:p>
            <a:pPr marL="609600" indent="-609600">
              <a:lnSpc>
                <a:spcPct val="90000"/>
              </a:lnSpc>
              <a:buFont typeface="Wingdings" pitchFamily="2" charset="2"/>
              <a:buAutoNum type="arabicPeriod"/>
            </a:pPr>
            <a:r>
              <a:rPr lang="en-US" sz="2400"/>
              <a:t>Persistent storage</a:t>
            </a:r>
          </a:p>
          <a:p>
            <a:pPr marL="609600" indent="-609600">
              <a:lnSpc>
                <a:spcPct val="90000"/>
              </a:lnSpc>
              <a:buFont typeface="Wingdings" pitchFamily="2" charset="2"/>
              <a:buAutoNum type="arabicPeriod"/>
            </a:pPr>
            <a:r>
              <a:rPr lang="en-US" sz="2400"/>
              <a:t>Programming interface</a:t>
            </a:r>
          </a:p>
          <a:p>
            <a:pPr marL="609600" indent="-609600">
              <a:lnSpc>
                <a:spcPct val="90000"/>
              </a:lnSpc>
              <a:buFont typeface="Wingdings" pitchFamily="2" charset="2"/>
              <a:buAutoNum type="arabicPeriod"/>
            </a:pPr>
            <a:r>
              <a:rPr lang="en-US" sz="2400"/>
              <a:t>Transaction management</a:t>
            </a:r>
          </a:p>
          <a:p>
            <a:pPr marL="990600" lvl="1" indent="-533400">
              <a:lnSpc>
                <a:spcPct val="90000"/>
              </a:lnSpc>
            </a:pPr>
            <a:r>
              <a:rPr lang="en-US" sz="2000"/>
              <a:t>Isolation</a:t>
            </a:r>
          </a:p>
          <a:p>
            <a:pPr marL="990600" lvl="1" indent="-533400">
              <a:lnSpc>
                <a:spcPct val="90000"/>
              </a:lnSpc>
            </a:pPr>
            <a:r>
              <a:rPr lang="en-US" sz="2000"/>
              <a:t>Atomicity</a:t>
            </a:r>
          </a:p>
          <a:p>
            <a:pPr marL="990600" lvl="1" indent="-533400">
              <a:lnSpc>
                <a:spcPct val="90000"/>
              </a:lnSpc>
            </a:pPr>
            <a:r>
              <a:rPr lang="en-US" sz="2000"/>
              <a:t>Durability</a:t>
            </a:r>
            <a:endParaRPr lang="bg-BG" sz="20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bg-BG" sz="6600"/>
              <a:t>The Evolution of Database Systems</a:t>
            </a:r>
          </a:p>
        </p:txBody>
      </p:sp>
      <p:sp>
        <p:nvSpPr>
          <p:cNvPr id="79875" name="Rectangle 3"/>
          <p:cNvSpPr>
            <a:spLocks noGrp="1" noChangeArrowheads="1"/>
          </p:cNvSpPr>
          <p:nvPr>
            <p:ph type="body" idx="1"/>
          </p:nvPr>
        </p:nvSpPr>
        <p:spPr/>
        <p:txBody>
          <a:bodyPr/>
          <a:lstStyle/>
          <a:p>
            <a:pPr>
              <a:buFont typeface="Wingdings" pitchFamily="2" charset="2"/>
              <a:buNone/>
            </a:pPr>
            <a:r>
              <a:rPr lang="en-US">
                <a:solidFill>
                  <a:schemeClr val="folHlink"/>
                </a:solidFill>
              </a:rPr>
              <a:t>What is a database?</a:t>
            </a:r>
          </a:p>
          <a:p>
            <a:pPr>
              <a:buFont typeface="Wingdings" pitchFamily="2" charset="2"/>
              <a:buNone/>
            </a:pPr>
            <a:r>
              <a:rPr lang="en-US"/>
              <a:t>In essence a database is nothing more than a collection of information that exists over a long period of time, often many years. In common parlance, the term </a:t>
            </a:r>
            <a:r>
              <a:rPr lang="en-US">
                <a:solidFill>
                  <a:schemeClr val="folHlink"/>
                </a:solidFill>
              </a:rPr>
              <a:t>database</a:t>
            </a:r>
            <a:r>
              <a:rPr lang="en-US"/>
              <a:t> refers to a collection of data that is managed by a DBMS.</a:t>
            </a:r>
            <a:endParaRPr lang="bg-BG"/>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What is expected from DBMS?</a:t>
            </a:r>
            <a:endParaRPr lang="bg-BG"/>
          </a:p>
        </p:txBody>
      </p:sp>
      <p:sp>
        <p:nvSpPr>
          <p:cNvPr id="80899" name="Rectangle 3"/>
          <p:cNvSpPr>
            <a:spLocks noGrp="1" noChangeArrowheads="1"/>
          </p:cNvSpPr>
          <p:nvPr>
            <p:ph type="body" idx="1"/>
          </p:nvPr>
        </p:nvSpPr>
        <p:spPr/>
        <p:txBody>
          <a:bodyPr/>
          <a:lstStyle/>
          <a:p>
            <a:pPr marL="381000" indent="-381000">
              <a:lnSpc>
                <a:spcPct val="80000"/>
              </a:lnSpc>
              <a:buFont typeface="Wingdings" pitchFamily="2" charset="2"/>
              <a:buAutoNum type="arabicPeriod"/>
            </a:pPr>
            <a:r>
              <a:rPr lang="en-US" sz="2000"/>
              <a:t>Allow users to create new databases and specify their </a:t>
            </a:r>
            <a:r>
              <a:rPr lang="en-US" sz="2000">
                <a:solidFill>
                  <a:schemeClr val="folHlink"/>
                </a:solidFill>
              </a:rPr>
              <a:t>schema</a:t>
            </a:r>
            <a:r>
              <a:rPr lang="en-US" sz="2000"/>
              <a:t> (logical structure of the data), using a specialized language called a </a:t>
            </a:r>
            <a:r>
              <a:rPr lang="en-US" sz="2000">
                <a:solidFill>
                  <a:schemeClr val="folHlink"/>
                </a:solidFill>
              </a:rPr>
              <a:t>data-definition language</a:t>
            </a:r>
            <a:r>
              <a:rPr lang="en-US" sz="2000"/>
              <a:t>.</a:t>
            </a:r>
          </a:p>
          <a:p>
            <a:pPr marL="381000" indent="-381000">
              <a:lnSpc>
                <a:spcPct val="80000"/>
              </a:lnSpc>
              <a:buFont typeface="Wingdings" pitchFamily="2" charset="2"/>
              <a:buAutoNum type="arabicPeriod"/>
            </a:pPr>
            <a:r>
              <a:rPr lang="en-US" sz="2000"/>
              <a:t>Give users the ability to </a:t>
            </a:r>
            <a:r>
              <a:rPr lang="en-US" sz="2000">
                <a:solidFill>
                  <a:schemeClr val="folHlink"/>
                </a:solidFill>
              </a:rPr>
              <a:t>query</a:t>
            </a:r>
            <a:r>
              <a:rPr lang="en-US" sz="2000"/>
              <a:t> the data (a "query" is database lingo for a question about the data) and modify the data, using an appropriate language, often called a </a:t>
            </a:r>
            <a:r>
              <a:rPr lang="en-US" sz="2000">
                <a:solidFill>
                  <a:schemeClr val="folHlink"/>
                </a:solidFill>
              </a:rPr>
              <a:t>query language</a:t>
            </a:r>
            <a:r>
              <a:rPr lang="en-US" sz="2000"/>
              <a:t> or </a:t>
            </a:r>
            <a:r>
              <a:rPr lang="en-US" sz="2000">
                <a:solidFill>
                  <a:schemeClr val="folHlink"/>
                </a:solidFill>
              </a:rPr>
              <a:t>data-manipulation language</a:t>
            </a:r>
            <a:r>
              <a:rPr lang="en-US" sz="2000"/>
              <a:t>.</a:t>
            </a:r>
          </a:p>
          <a:p>
            <a:pPr marL="381000" indent="-381000">
              <a:lnSpc>
                <a:spcPct val="80000"/>
              </a:lnSpc>
              <a:buFont typeface="Wingdings" pitchFamily="2" charset="2"/>
              <a:buAutoNum type="arabicPeriod"/>
            </a:pPr>
            <a:r>
              <a:rPr lang="en-US" sz="2000"/>
              <a:t>Support the storage of very large amounts of data — many gigabytes or more — over a long period of time, keeping it secure from accident or unauthorized use and allowing efficient access to the data for queries and database modifications.</a:t>
            </a:r>
          </a:p>
          <a:p>
            <a:pPr marL="381000" indent="-381000">
              <a:lnSpc>
                <a:spcPct val="80000"/>
              </a:lnSpc>
              <a:buFont typeface="Wingdings" pitchFamily="2" charset="2"/>
              <a:buAutoNum type="arabicPeriod"/>
            </a:pPr>
            <a:r>
              <a:rPr lang="en-US" sz="2000"/>
              <a:t>Control access to data from many users at once, without allowing the actions of one user to affect other users and without allowing simultaneous accesses to corrupt the data accidentally.</a:t>
            </a:r>
          </a:p>
          <a:p>
            <a:pPr marL="381000" indent="-381000">
              <a:lnSpc>
                <a:spcPct val="80000"/>
              </a:lnSpc>
              <a:buFont typeface="Wingdings" pitchFamily="2" charset="2"/>
              <a:buNone/>
            </a:pPr>
            <a:endParaRPr lang="bg-BG" sz="20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bg-BG" sz="6000"/>
              <a:t>Early Database Management Systems</a:t>
            </a:r>
          </a:p>
        </p:txBody>
      </p:sp>
      <p:sp>
        <p:nvSpPr>
          <p:cNvPr id="81923" name="Rectangle 3"/>
          <p:cNvSpPr>
            <a:spLocks noGrp="1" noChangeArrowheads="1"/>
          </p:cNvSpPr>
          <p:nvPr>
            <p:ph type="body" idx="1"/>
          </p:nvPr>
        </p:nvSpPr>
        <p:spPr/>
        <p:txBody>
          <a:bodyPr/>
          <a:lstStyle/>
          <a:p>
            <a:r>
              <a:rPr lang="en-US"/>
              <a:t>Airline reservation systems</a:t>
            </a:r>
          </a:p>
          <a:p>
            <a:r>
              <a:rPr lang="en-US"/>
              <a:t>Banking systems</a:t>
            </a:r>
          </a:p>
          <a:p>
            <a:r>
              <a:rPr lang="en-US"/>
              <a:t>Corporate records</a:t>
            </a:r>
            <a:endParaRPr lang="bg-BG"/>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0" y="381000"/>
            <a:ext cx="8229600" cy="1371600"/>
          </a:xfrm>
        </p:spPr>
        <p:txBody>
          <a:bodyPr/>
          <a:lstStyle/>
          <a:p>
            <a:r>
              <a:rPr lang="bg-BG" sz="6600"/>
              <a:t>Relational Database Systems</a:t>
            </a:r>
          </a:p>
        </p:txBody>
      </p:sp>
      <p:graphicFrame>
        <p:nvGraphicFramePr>
          <p:cNvPr id="83060" name="Group 116"/>
          <p:cNvGraphicFramePr>
            <a:graphicFrameLocks noGrp="1"/>
          </p:cNvGraphicFramePr>
          <p:nvPr>
            <p:ph/>
          </p:nvPr>
        </p:nvGraphicFramePr>
        <p:xfrm>
          <a:off x="457200" y="3860800"/>
          <a:ext cx="8229600" cy="2235200"/>
        </p:xfrm>
        <a:graphic>
          <a:graphicData uri="http://schemas.openxmlformats.org/drawingml/2006/table">
            <a:tbl>
              <a:tblPr/>
              <a:tblGrid>
                <a:gridCol w="2743200"/>
                <a:gridCol w="2743200"/>
                <a:gridCol w="2743200"/>
              </a:tblGrid>
              <a:tr h="558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1" u="none" strike="noStrike" cap="none" normalizeH="0" baseline="0" smtClean="0">
                          <a:ln>
                            <a:noFill/>
                          </a:ln>
                          <a:solidFill>
                            <a:schemeClr val="tx1"/>
                          </a:solidFill>
                          <a:effectLst>
                            <a:outerShdw blurRad="38100" dist="38100" dir="2700000" algn="tl">
                              <a:srgbClr val="000000"/>
                            </a:outerShdw>
                          </a:effectLst>
                          <a:latin typeface="Tahoma" charset="0"/>
                        </a:rPr>
                        <a:t>accountNo</a:t>
                      </a:r>
                      <a:endParaRPr kumimoji="0" lang="bg-BG" sz="2800" b="0" i="1"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1" u="none" strike="noStrike" cap="none" normalizeH="0" baseline="0" smtClean="0">
                          <a:ln>
                            <a:noFill/>
                          </a:ln>
                          <a:solidFill>
                            <a:schemeClr val="tx1"/>
                          </a:solidFill>
                          <a:effectLst>
                            <a:outerShdw blurRad="38100" dist="38100" dir="2700000" algn="tl">
                              <a:srgbClr val="000000"/>
                            </a:outerShdw>
                          </a:effectLst>
                          <a:latin typeface="Tahoma" charset="0"/>
                        </a:rPr>
                        <a:t>balance</a:t>
                      </a:r>
                      <a:endParaRPr kumimoji="0" lang="bg-BG" sz="2800" b="0" i="1"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1" u="none" strike="noStrike" cap="none" normalizeH="0" baseline="0" smtClean="0">
                          <a:ln>
                            <a:noFill/>
                          </a:ln>
                          <a:solidFill>
                            <a:schemeClr val="tx1"/>
                          </a:solidFill>
                          <a:effectLst>
                            <a:outerShdw blurRad="38100" dist="38100" dir="2700000" algn="tl">
                              <a:srgbClr val="000000"/>
                            </a:outerShdw>
                          </a:effectLst>
                          <a:latin typeface="Tahoma" charset="0"/>
                        </a:rPr>
                        <a:t>type</a:t>
                      </a:r>
                      <a:endParaRPr kumimoji="0" lang="bg-BG" sz="2800" b="0" i="1"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12345</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1000.00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savings</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558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67890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2846.92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checking</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588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charset="0"/>
                        </a:rPr>
                        <a:t>…</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83061" name="Text Box 117"/>
          <p:cNvSpPr txBox="1">
            <a:spLocks noChangeArrowheads="1"/>
          </p:cNvSpPr>
          <p:nvPr/>
        </p:nvSpPr>
        <p:spPr bwMode="auto">
          <a:xfrm>
            <a:off x="4948238" y="2698750"/>
            <a:ext cx="1352550" cy="366713"/>
          </a:xfrm>
          <a:prstGeom prst="rect">
            <a:avLst/>
          </a:prstGeom>
          <a:noFill/>
          <a:ln w="9525">
            <a:noFill/>
            <a:miter lim="800000"/>
            <a:headEnd/>
            <a:tailEnd/>
          </a:ln>
          <a:effectLst/>
        </p:spPr>
        <p:txBody>
          <a:bodyPr>
            <a:spAutoFit/>
          </a:bodyPr>
          <a:lstStyle/>
          <a:p>
            <a:pPr>
              <a:spcBef>
                <a:spcPct val="50000"/>
              </a:spcBef>
            </a:pPr>
            <a:r>
              <a:rPr lang="en-US">
                <a:solidFill>
                  <a:schemeClr val="folHlink"/>
                </a:solidFill>
              </a:rPr>
              <a:t>attributes</a:t>
            </a:r>
            <a:endParaRPr lang="bg-BG">
              <a:solidFill>
                <a:schemeClr val="folHlink"/>
              </a:solidFill>
            </a:endParaRPr>
          </a:p>
        </p:txBody>
      </p:sp>
      <p:sp>
        <p:nvSpPr>
          <p:cNvPr id="83062" name="Line 118"/>
          <p:cNvSpPr>
            <a:spLocks noChangeShapeType="1"/>
          </p:cNvSpPr>
          <p:nvPr/>
        </p:nvSpPr>
        <p:spPr bwMode="auto">
          <a:xfrm flipH="1">
            <a:off x="1979613" y="3068638"/>
            <a:ext cx="3455987" cy="865187"/>
          </a:xfrm>
          <a:prstGeom prst="line">
            <a:avLst/>
          </a:prstGeom>
          <a:noFill/>
          <a:ln w="9525">
            <a:solidFill>
              <a:schemeClr val="tx1"/>
            </a:solidFill>
            <a:round/>
            <a:headEnd/>
            <a:tailEnd type="triangle" w="med" len="med"/>
          </a:ln>
          <a:effectLst/>
        </p:spPr>
        <p:txBody>
          <a:bodyPr/>
          <a:lstStyle/>
          <a:p>
            <a:endParaRPr lang="bg-BG"/>
          </a:p>
        </p:txBody>
      </p:sp>
      <p:sp>
        <p:nvSpPr>
          <p:cNvPr id="83063" name="Line 119"/>
          <p:cNvSpPr>
            <a:spLocks noChangeShapeType="1"/>
          </p:cNvSpPr>
          <p:nvPr/>
        </p:nvSpPr>
        <p:spPr bwMode="auto">
          <a:xfrm flipH="1">
            <a:off x="4067175" y="3068638"/>
            <a:ext cx="1368425" cy="936625"/>
          </a:xfrm>
          <a:prstGeom prst="line">
            <a:avLst/>
          </a:prstGeom>
          <a:noFill/>
          <a:ln w="9525">
            <a:solidFill>
              <a:schemeClr val="tx1"/>
            </a:solidFill>
            <a:round/>
            <a:headEnd/>
            <a:tailEnd type="triangle" w="med" len="med"/>
          </a:ln>
          <a:effectLst/>
        </p:spPr>
        <p:txBody>
          <a:bodyPr/>
          <a:lstStyle/>
          <a:p>
            <a:endParaRPr lang="bg-BG"/>
          </a:p>
        </p:txBody>
      </p:sp>
      <p:sp>
        <p:nvSpPr>
          <p:cNvPr id="83064" name="Line 120"/>
          <p:cNvSpPr>
            <a:spLocks noChangeShapeType="1"/>
          </p:cNvSpPr>
          <p:nvPr/>
        </p:nvSpPr>
        <p:spPr bwMode="auto">
          <a:xfrm>
            <a:off x="5435600" y="3068638"/>
            <a:ext cx="1081088" cy="865187"/>
          </a:xfrm>
          <a:prstGeom prst="line">
            <a:avLst/>
          </a:prstGeom>
          <a:noFill/>
          <a:ln w="9525">
            <a:solidFill>
              <a:schemeClr val="tx1"/>
            </a:solidFill>
            <a:round/>
            <a:headEnd/>
            <a:tailEnd type="triangle" w="med" len="med"/>
          </a:ln>
          <a:effectLst/>
        </p:spPr>
        <p:txBody>
          <a:bodyPr/>
          <a:lstStyle/>
          <a:p>
            <a:endParaRPr lang="bg-BG"/>
          </a:p>
        </p:txBody>
      </p:sp>
      <p:sp>
        <p:nvSpPr>
          <p:cNvPr id="83065" name="Text Box 121"/>
          <p:cNvSpPr txBox="1">
            <a:spLocks noChangeArrowheads="1"/>
          </p:cNvSpPr>
          <p:nvPr/>
        </p:nvSpPr>
        <p:spPr bwMode="auto">
          <a:xfrm>
            <a:off x="663575" y="2435225"/>
            <a:ext cx="1682750" cy="366713"/>
          </a:xfrm>
          <a:prstGeom prst="rect">
            <a:avLst/>
          </a:prstGeom>
          <a:noFill/>
          <a:ln w="9525">
            <a:noFill/>
            <a:miter lim="800000"/>
            <a:headEnd/>
            <a:tailEnd/>
          </a:ln>
          <a:effectLst/>
        </p:spPr>
        <p:txBody>
          <a:bodyPr wrap="none">
            <a:spAutoFit/>
          </a:bodyPr>
          <a:lstStyle/>
          <a:p>
            <a:r>
              <a:rPr lang="en-US">
                <a:solidFill>
                  <a:schemeClr val="folHlink"/>
                </a:solidFill>
              </a:rPr>
              <a:t>relation (table)</a:t>
            </a:r>
            <a:endParaRPr lang="bg-BG">
              <a:solidFill>
                <a:schemeClr val="folHlink"/>
              </a:solidFill>
            </a:endParaRPr>
          </a:p>
        </p:txBody>
      </p:sp>
      <p:sp>
        <p:nvSpPr>
          <p:cNvPr id="83066" name="Line 122"/>
          <p:cNvSpPr>
            <a:spLocks noChangeShapeType="1"/>
          </p:cNvSpPr>
          <p:nvPr/>
        </p:nvSpPr>
        <p:spPr bwMode="auto">
          <a:xfrm>
            <a:off x="1331913" y="2852738"/>
            <a:ext cx="0" cy="863600"/>
          </a:xfrm>
          <a:prstGeom prst="line">
            <a:avLst/>
          </a:prstGeom>
          <a:noFill/>
          <a:ln w="9525">
            <a:solidFill>
              <a:schemeClr val="tx1"/>
            </a:solidFill>
            <a:round/>
            <a:headEnd/>
            <a:tailEnd type="triangle" w="med" len="med"/>
          </a:ln>
          <a:effectLst/>
        </p:spPr>
        <p:txBody>
          <a:bodyPr/>
          <a:lstStyle/>
          <a:p>
            <a:endParaRPr lang="bg-BG"/>
          </a:p>
        </p:txBody>
      </p:sp>
      <p:sp>
        <p:nvSpPr>
          <p:cNvPr id="83067" name="Oval 123"/>
          <p:cNvSpPr>
            <a:spLocks noChangeArrowheads="1"/>
          </p:cNvSpPr>
          <p:nvPr/>
        </p:nvSpPr>
        <p:spPr bwMode="auto">
          <a:xfrm>
            <a:off x="395288" y="4941888"/>
            <a:ext cx="7993062" cy="647700"/>
          </a:xfrm>
          <a:prstGeom prst="ellipse">
            <a:avLst/>
          </a:prstGeom>
          <a:noFill/>
          <a:ln w="9525">
            <a:solidFill>
              <a:schemeClr val="tx1"/>
            </a:solidFill>
            <a:round/>
            <a:headEnd/>
            <a:tailEnd/>
          </a:ln>
          <a:effectLst/>
        </p:spPr>
        <p:txBody>
          <a:bodyPr wrap="none" anchor="ctr"/>
          <a:lstStyle/>
          <a:p>
            <a:endParaRPr lang="bg-BG"/>
          </a:p>
        </p:txBody>
      </p:sp>
      <p:sp>
        <p:nvSpPr>
          <p:cNvPr id="83069" name="Text Box 125"/>
          <p:cNvSpPr txBox="1">
            <a:spLocks noChangeArrowheads="1"/>
          </p:cNvSpPr>
          <p:nvPr/>
        </p:nvSpPr>
        <p:spPr bwMode="auto">
          <a:xfrm>
            <a:off x="7092950" y="2636838"/>
            <a:ext cx="1582738" cy="366712"/>
          </a:xfrm>
          <a:prstGeom prst="rect">
            <a:avLst/>
          </a:prstGeom>
          <a:noFill/>
          <a:ln w="9525">
            <a:noFill/>
            <a:miter lim="800000"/>
            <a:headEnd/>
            <a:tailEnd/>
          </a:ln>
          <a:effectLst/>
        </p:spPr>
        <p:txBody>
          <a:bodyPr>
            <a:spAutoFit/>
          </a:bodyPr>
          <a:lstStyle/>
          <a:p>
            <a:pPr>
              <a:spcBef>
                <a:spcPct val="50000"/>
              </a:spcBef>
            </a:pPr>
            <a:r>
              <a:rPr lang="en-US">
                <a:solidFill>
                  <a:schemeClr val="folHlink"/>
                </a:solidFill>
              </a:rPr>
              <a:t>tuple (row)</a:t>
            </a:r>
            <a:endParaRPr lang="bg-BG">
              <a:solidFill>
                <a:schemeClr val="folHlink"/>
              </a:solidFill>
            </a:endParaRPr>
          </a:p>
        </p:txBody>
      </p:sp>
      <p:sp>
        <p:nvSpPr>
          <p:cNvPr id="83070" name="Line 126"/>
          <p:cNvSpPr>
            <a:spLocks noChangeShapeType="1"/>
          </p:cNvSpPr>
          <p:nvPr/>
        </p:nvSpPr>
        <p:spPr bwMode="auto">
          <a:xfrm flipH="1">
            <a:off x="5003800" y="3068638"/>
            <a:ext cx="2736850" cy="2016125"/>
          </a:xfrm>
          <a:prstGeom prst="line">
            <a:avLst/>
          </a:prstGeom>
          <a:noFill/>
          <a:ln w="9525">
            <a:solidFill>
              <a:schemeClr val="tx1"/>
            </a:solidFill>
            <a:round/>
            <a:headEnd/>
            <a:tailEnd type="triangle" w="med" len="med"/>
          </a:ln>
          <a:effectLst/>
        </p:spPr>
        <p:txBody>
          <a:bodyPr/>
          <a:lstStyle/>
          <a:p>
            <a:endParaRPr lang="bg-BG"/>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SQL</a:t>
            </a:r>
            <a:endParaRPr lang="bg-BG"/>
          </a:p>
        </p:txBody>
      </p:sp>
      <p:sp>
        <p:nvSpPr>
          <p:cNvPr id="86019" name="Rectangle 3"/>
          <p:cNvSpPr>
            <a:spLocks noGrp="1" noChangeArrowheads="1"/>
          </p:cNvSpPr>
          <p:nvPr>
            <p:ph type="body" idx="1"/>
          </p:nvPr>
        </p:nvSpPr>
        <p:spPr/>
        <p:txBody>
          <a:bodyPr/>
          <a:lstStyle/>
          <a:p>
            <a:pPr>
              <a:buFont typeface="Wingdings" pitchFamily="2" charset="2"/>
              <a:buNone/>
            </a:pPr>
            <a:r>
              <a:rPr lang="en-US"/>
              <a:t>SELECT balance</a:t>
            </a:r>
          </a:p>
          <a:p>
            <a:pPr>
              <a:buFont typeface="Wingdings" pitchFamily="2" charset="2"/>
              <a:buNone/>
            </a:pPr>
            <a:r>
              <a:rPr lang="en-US"/>
              <a:t>FROM Accounts</a:t>
            </a:r>
          </a:p>
          <a:p>
            <a:pPr>
              <a:buFont typeface="Wingdings" pitchFamily="2" charset="2"/>
              <a:buNone/>
            </a:pPr>
            <a:r>
              <a:rPr lang="en-US"/>
              <a:t>WHERE accountNo = 67890;</a:t>
            </a:r>
          </a:p>
          <a:p>
            <a:pPr>
              <a:buFont typeface="Wingdings" pitchFamily="2" charset="2"/>
              <a:buNone/>
            </a:pPr>
            <a:endParaRPr lang="en-US"/>
          </a:p>
          <a:p>
            <a:pPr>
              <a:buFont typeface="Wingdings" pitchFamily="2" charset="2"/>
              <a:buNone/>
            </a:pPr>
            <a:r>
              <a:rPr lang="en-US"/>
              <a:t>SELECT accountNo</a:t>
            </a:r>
          </a:p>
          <a:p>
            <a:pPr>
              <a:buFont typeface="Wingdings" pitchFamily="2" charset="2"/>
              <a:buNone/>
            </a:pPr>
            <a:r>
              <a:rPr lang="en-US"/>
              <a:t>FROM Accounts</a:t>
            </a:r>
          </a:p>
          <a:p>
            <a:pPr>
              <a:buFont typeface="Wingdings" pitchFamily="2" charset="2"/>
              <a:buNone/>
            </a:pPr>
            <a:r>
              <a:rPr lang="en-US"/>
              <a:t>WHERE type = 'savings' AND balance &lt; 0;</a:t>
            </a:r>
            <a:endParaRPr lang="bg-BG"/>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bg-BG" sz="6600"/>
              <a:t>The Evolution of Database Systems</a:t>
            </a:r>
          </a:p>
        </p:txBody>
      </p:sp>
      <p:sp>
        <p:nvSpPr>
          <p:cNvPr id="87043" name="Rectangle 3"/>
          <p:cNvSpPr>
            <a:spLocks noGrp="1" noChangeArrowheads="1"/>
          </p:cNvSpPr>
          <p:nvPr>
            <p:ph type="body" idx="1"/>
          </p:nvPr>
        </p:nvSpPr>
        <p:spPr/>
        <p:txBody>
          <a:bodyPr/>
          <a:lstStyle/>
          <a:p>
            <a:pPr>
              <a:lnSpc>
                <a:spcPct val="90000"/>
              </a:lnSpc>
            </a:pPr>
            <a:r>
              <a:rPr lang="en-US" sz="2800"/>
              <a:t>Smaller and Smaller Systems</a:t>
            </a:r>
          </a:p>
          <a:p>
            <a:pPr>
              <a:lnSpc>
                <a:spcPct val="90000"/>
              </a:lnSpc>
            </a:pPr>
            <a:r>
              <a:rPr lang="en-US" sz="2800"/>
              <a:t>Bigger and Bigger Systems (terabytes, petabytes, secondary storage devices, tertiary storage devices, parallel computing)</a:t>
            </a:r>
          </a:p>
          <a:p>
            <a:pPr>
              <a:lnSpc>
                <a:spcPct val="90000"/>
              </a:lnSpc>
            </a:pPr>
            <a:r>
              <a:rPr lang="en-US" sz="2800"/>
              <a:t>Client-Server and Multi-Tier Architectures (application server)</a:t>
            </a:r>
          </a:p>
          <a:p>
            <a:pPr>
              <a:lnSpc>
                <a:spcPct val="90000"/>
              </a:lnSpc>
            </a:pPr>
            <a:r>
              <a:rPr lang="en-US" sz="2800"/>
              <a:t>Multimedia Data</a:t>
            </a:r>
          </a:p>
          <a:p>
            <a:pPr>
              <a:lnSpc>
                <a:spcPct val="90000"/>
              </a:lnSpc>
            </a:pPr>
            <a:r>
              <a:rPr lang="en-US" sz="2800"/>
              <a:t>Information Integration (legacy databases, data warehouses, data mining)</a:t>
            </a:r>
            <a:endParaRPr lang="bg-BG" sz="28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Textured</Template>
  <TotalTime>141</TotalTime>
  <Words>1205</Words>
  <Application>Microsoft Office PowerPoint</Application>
  <PresentationFormat>On-screen Show (4:3)</PresentationFormat>
  <Paragraphs>124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Textured</vt:lpstr>
      <vt:lpstr>Database Systems  The Worlds of Database Systems</vt:lpstr>
      <vt:lpstr>Contents</vt:lpstr>
      <vt:lpstr>Database Management System</vt:lpstr>
      <vt:lpstr>The Evolution of Database Systems</vt:lpstr>
      <vt:lpstr>What is expected from DBMS?</vt:lpstr>
      <vt:lpstr>Early Database Management Systems</vt:lpstr>
      <vt:lpstr>Relational Database Systems</vt:lpstr>
      <vt:lpstr>SQL</vt:lpstr>
      <vt:lpstr>The Evolution of Database Systems</vt:lpstr>
      <vt:lpstr>Overview of a Database Management System</vt:lpstr>
      <vt:lpstr>ACID Properties of Transactions</vt:lpstr>
      <vt:lpstr>Outline of Database-System Studies</vt:lpstr>
      <vt:lpstr>Summary</vt:lpstr>
      <vt:lpstr>Summary (continued)</vt:lpstr>
    </vt:vector>
  </TitlesOfParts>
  <Company>CHT 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  The Worlds of Database Systems</dc:title>
  <dc:creator>Vladimir Dimitrov</dc:creator>
  <cp:lastModifiedBy>cht</cp:lastModifiedBy>
  <cp:revision>9</cp:revision>
  <dcterms:created xsi:type="dcterms:W3CDTF">2006-02-20T08:16:27Z</dcterms:created>
  <dcterms:modified xsi:type="dcterms:W3CDTF">2013-03-14T19:36:13Z</dcterms:modified>
</cp:coreProperties>
</file>