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Acuarios</a:t>
            </a:r>
            <a:endParaRPr lang="es-ES" sz="5400" dirty="0"/>
          </a:p>
        </p:txBody>
      </p:sp>
      <p:pic>
        <p:nvPicPr>
          <p:cNvPr id="1026" name="Picture 2" descr="F:\PROYECTO FINAL\peces-de-agua-dulce-para-acuario-discos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29600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¿Acuario o Pecera?</a:t>
            </a:r>
            <a:endParaRPr lang="es-ES" dirty="0"/>
          </a:p>
        </p:txBody>
      </p:sp>
      <p:pic>
        <p:nvPicPr>
          <p:cNvPr id="2050" name="Picture 2" descr="F:\PROYECTO FINAL\como-mantener-una-pecera-655x36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PROYECTO FINAL\guia-plantas-acuaticas-acuarios-plantados-0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8801"/>
            <a:ext cx="40386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Problema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-Análisis de agua: </a:t>
            </a:r>
            <a:br>
              <a:rPr lang="es-ES" dirty="0" smtClean="0"/>
            </a:br>
            <a:r>
              <a:rPr lang="es-ES" dirty="0" smtClean="0"/>
              <a:t>	La calidad del agua puede variar mucho, y hay que cuidar que los parámetros sean lo más estables posibles.</a:t>
            </a:r>
          </a:p>
          <a:p>
            <a:pPr marL="45720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Los peces son muy sensibles a los cambios bruscos del agua</a:t>
            </a:r>
          </a:p>
          <a:p>
            <a:pPr lvl="1">
              <a:buFontTx/>
              <a:buChar char="-"/>
            </a:pPr>
            <a:r>
              <a:rPr lang="es-ES" dirty="0" smtClean="0"/>
              <a:t>Generalmente no se mide porque no se sabe. </a:t>
            </a:r>
          </a:p>
          <a:p>
            <a:pPr lvl="1">
              <a:buFontTx/>
              <a:buChar char="-"/>
            </a:pPr>
            <a:r>
              <a:rPr lang="es-ES" dirty="0" smtClean="0"/>
              <a:t>“Si el agua está transparente estará </a:t>
            </a:r>
            <a:r>
              <a:rPr lang="es-ES" smtClean="0"/>
              <a:t>limpia”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8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básicos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Temperatura</a:t>
            </a:r>
          </a:p>
          <a:p>
            <a:r>
              <a:rPr lang="es-ES" dirty="0" err="1" smtClean="0"/>
              <a:t>Ph</a:t>
            </a:r>
            <a:endParaRPr lang="es-ES" dirty="0" smtClean="0"/>
          </a:p>
          <a:p>
            <a:r>
              <a:rPr lang="es-ES" dirty="0" err="1" smtClean="0"/>
              <a:t>Kh</a:t>
            </a:r>
            <a:endParaRPr lang="es-ES" dirty="0" smtClean="0"/>
          </a:p>
          <a:p>
            <a:r>
              <a:rPr lang="es-ES" dirty="0" smtClean="0"/>
              <a:t>Nitritos (No2-)</a:t>
            </a:r>
          </a:p>
          <a:p>
            <a:r>
              <a:rPr lang="es-ES" dirty="0" smtClean="0"/>
              <a:t>Nitratos (No3-</a:t>
            </a:r>
            <a:r>
              <a:rPr lang="es-ES" dirty="0" smtClean="0"/>
              <a:t>)</a:t>
            </a:r>
          </a:p>
        </p:txBody>
      </p:sp>
      <p:pic>
        <p:nvPicPr>
          <p:cNvPr id="4098" name="Picture 2" descr="F:\PROYECTO FINAL\4884E0E9-4E3D-42AA-A3A1-8213763A5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70" y="1606550"/>
            <a:ext cx="5000104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PROYECTO FINAL\978d0b03-02df-43bf-8fe9-9ef87bec6d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83" y="3861048"/>
            <a:ext cx="508543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Mediciones</a:t>
            </a:r>
            <a:endParaRPr lang="es-ES" dirty="0"/>
          </a:p>
        </p:txBody>
      </p:sp>
      <p:pic>
        <p:nvPicPr>
          <p:cNvPr id="3074" name="Picture 2" descr="F:\PROYECTO FINAL\iamgen ti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02433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:\PROYECTO FINAL\lm_3690c74b7f78409a4022a2c4c5a5ca3ee191459239637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0" name="Picture 8" descr="Resultado de imagen de analisis tiras ejemplo acuario malet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0181"/>
            <a:ext cx="338437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de analisis tiras ejemplo acuario malet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00" y="3789040"/>
            <a:ext cx="3925400" cy="28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8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¿Solución?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3312368" cy="2376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36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Presentación en pantalla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Acuarios</vt:lpstr>
      <vt:lpstr>¿Acuario o Pecera?</vt:lpstr>
      <vt:lpstr>El Problema</vt:lpstr>
      <vt:lpstr>Parámetros básicos </vt:lpstr>
      <vt:lpstr>Mediciones</vt:lpstr>
      <vt:lpstr>¿Solución?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Acuarios</dc:title>
  <dc:creator>admin</dc:creator>
  <cp:lastModifiedBy>admin</cp:lastModifiedBy>
  <cp:revision>11</cp:revision>
  <dcterms:created xsi:type="dcterms:W3CDTF">2019-03-21T08:10:03Z</dcterms:created>
  <dcterms:modified xsi:type="dcterms:W3CDTF">2019-03-21T09:08:22Z</dcterms:modified>
</cp:coreProperties>
</file>