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4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2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7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4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9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37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3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51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9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61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282E-C19E-45B2-AAFD-E3F3C5F4D4FB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5096-3B36-4C2A-83CA-6C89D051A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8" y="188640"/>
            <a:ext cx="9151708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" y="260648"/>
            <a:ext cx="9055150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489"/>
            <a:ext cx="9044665" cy="43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9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339"/>
            <a:ext cx="9105636" cy="376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842963"/>
            <a:ext cx="88011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14806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5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8"/>
            <a:ext cx="9074758" cy="566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003232" cy="72008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Ejemplos </a:t>
            </a:r>
            <a:r>
              <a:rPr lang="es-ES" sz="3600" dirty="0" err="1" smtClean="0"/>
              <a:t>JDBCTemplate</a:t>
            </a:r>
            <a:endParaRPr lang="es-E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7798"/>
            <a:ext cx="7992888" cy="5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1854"/>
            <a:ext cx="7893520" cy="67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3246"/>
            <a:ext cx="8352928" cy="75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17342"/>
            <a:ext cx="8496944" cy="5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65414"/>
            <a:ext cx="8352928" cy="61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82177"/>
            <a:ext cx="4464496" cy="40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482837"/>
            <a:ext cx="7416824" cy="53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07592" cy="358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5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</a:t>
            </a:r>
            <a:r>
              <a:rPr lang="es-ES" dirty="0" err="1" smtClean="0"/>
              <a:t>DataSource</a:t>
            </a:r>
            <a:r>
              <a:rPr lang="es-ES" dirty="0" smtClean="0"/>
              <a:t> Spring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63732" y="213285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bean</a:t>
            </a:r>
            <a:r>
              <a:rPr lang="es-ES" dirty="0"/>
              <a:t> id=</a:t>
            </a:r>
            <a:r>
              <a:rPr lang="es-ES" i="1" dirty="0"/>
              <a:t>"</a:t>
            </a:r>
            <a:r>
              <a:rPr lang="es-ES" i="1" dirty="0" err="1"/>
              <a:t>dataSource</a:t>
            </a:r>
            <a:r>
              <a:rPr lang="es-ES" i="1" dirty="0"/>
              <a:t>" </a:t>
            </a:r>
            <a:r>
              <a:rPr lang="es-ES" i="1" dirty="0" err="1"/>
              <a:t>class</a:t>
            </a:r>
            <a:r>
              <a:rPr lang="es-ES" i="1" dirty="0"/>
              <a:t>="</a:t>
            </a:r>
            <a:r>
              <a:rPr lang="es-ES" i="1" dirty="0" err="1"/>
              <a:t>org.springframework.jdbc.datasource.DriverManagerDataSource</a:t>
            </a:r>
            <a:r>
              <a:rPr lang="es-ES" i="1" dirty="0"/>
              <a:t>"&gt;</a:t>
            </a:r>
          </a:p>
          <a:p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driverClassName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org.apache.derby.jdbc.EmbeddedDriver</a:t>
            </a:r>
            <a:r>
              <a:rPr lang="es-ES" i="1" dirty="0"/>
              <a:t>" /&gt;</a:t>
            </a:r>
          </a:p>
          <a:p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url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jdbc:derby:C</a:t>
            </a:r>
            <a:r>
              <a:rPr lang="es-ES" i="1" dirty="0"/>
              <a:t>:\</a:t>
            </a:r>
            <a:r>
              <a:rPr lang="es-ES" i="1" dirty="0" err="1"/>
              <a:t>Users</a:t>
            </a:r>
            <a:r>
              <a:rPr lang="es-ES" i="1" dirty="0"/>
              <a:t>\USUARIO\Desktop\Personal" /&gt;</a:t>
            </a:r>
          </a:p>
          <a:p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username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="" /&gt;</a:t>
            </a:r>
          </a:p>
          <a:p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password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="" /&gt;</a:t>
            </a:r>
          </a:p>
          <a:p>
            <a:r>
              <a:rPr lang="es-ES" dirty="0"/>
              <a:t>&lt;/</a:t>
            </a:r>
            <a:r>
              <a:rPr lang="es-ES" dirty="0" err="1"/>
              <a:t>bean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24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Filosofía de acceso a datos con Spring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475656" y="2204864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 de servicio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004048" y="2204864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Interfaz DAO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4048" y="407707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Implementación</a:t>
            </a:r>
          </a:p>
          <a:p>
            <a:pPr algn="ctr"/>
            <a:r>
              <a:rPr lang="es-ES" dirty="0" smtClean="0"/>
              <a:t>DAO</a:t>
            </a:r>
            <a:endParaRPr lang="es-ES" dirty="0"/>
          </a:p>
        </p:txBody>
      </p:sp>
      <p:cxnSp>
        <p:nvCxnSpPr>
          <p:cNvPr id="7" name="6 Conector recto de flecha"/>
          <p:cNvCxnSpPr>
            <a:stCxn id="3" idx="3"/>
            <a:endCxn id="4" idx="1"/>
          </p:cNvCxnSpPr>
          <p:nvPr/>
        </p:nvCxnSpPr>
        <p:spPr>
          <a:xfrm>
            <a:off x="3923928" y="270892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0"/>
            <a:endCxn id="4" idx="2"/>
          </p:cNvCxnSpPr>
          <p:nvPr/>
        </p:nvCxnSpPr>
        <p:spPr>
          <a:xfrm flipV="1">
            <a:off x="6228184" y="32129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13452" cy="49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876871"/>
            <a:ext cx="8894678" cy="42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75</Words>
  <Application>Microsoft Office PowerPoint</Application>
  <PresentationFormat>Presentación en pantalla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Ejemplos JDBCTemplate</vt:lpstr>
      <vt:lpstr>Presentación de PowerPoint</vt:lpstr>
      <vt:lpstr>Crear un DataSource Spring</vt:lpstr>
      <vt:lpstr>Filosofía de acceso a datos con Spring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2015-04-22T18:41:20Z</dcterms:created>
  <dcterms:modified xsi:type="dcterms:W3CDTF">2015-04-22T22:20:18Z</dcterms:modified>
</cp:coreProperties>
</file>