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650E-DF7A-4708-982D-D64AF72EA86F}" type="datetimeFigureOut">
              <a:rPr lang="es-ES" smtClean="0"/>
              <a:t>23/04/2015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92F-DE4B-442E-B540-B435F3578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78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650E-DF7A-4708-982D-D64AF72EA86F}" type="datetimeFigureOut">
              <a:rPr lang="es-ES" smtClean="0"/>
              <a:t>23/04/2015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92F-DE4B-442E-B540-B435F3578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42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650E-DF7A-4708-982D-D64AF72EA86F}" type="datetimeFigureOut">
              <a:rPr lang="es-ES" smtClean="0"/>
              <a:t>23/04/2015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92F-DE4B-442E-B540-B435F3578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6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650E-DF7A-4708-982D-D64AF72EA86F}" type="datetimeFigureOut">
              <a:rPr lang="es-ES" smtClean="0"/>
              <a:t>23/04/2015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92F-DE4B-442E-B540-B435F3578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5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650E-DF7A-4708-982D-D64AF72EA86F}" type="datetimeFigureOut">
              <a:rPr lang="es-ES" smtClean="0"/>
              <a:t>23/04/2015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92F-DE4B-442E-B540-B435F3578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30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650E-DF7A-4708-982D-D64AF72EA86F}" type="datetimeFigureOut">
              <a:rPr lang="es-ES" smtClean="0"/>
              <a:t>23/04/2015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92F-DE4B-442E-B540-B435F3578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12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650E-DF7A-4708-982D-D64AF72EA86F}" type="datetimeFigureOut">
              <a:rPr lang="es-ES" smtClean="0"/>
              <a:t>23/04/2015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92F-DE4B-442E-B540-B435F3578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33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650E-DF7A-4708-982D-D64AF72EA86F}" type="datetimeFigureOut">
              <a:rPr lang="es-ES" smtClean="0"/>
              <a:t>23/04/2015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92F-DE4B-442E-B540-B435F3578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95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650E-DF7A-4708-982D-D64AF72EA86F}" type="datetimeFigureOut">
              <a:rPr lang="es-ES" smtClean="0"/>
              <a:t>23/04/2015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92F-DE4B-442E-B540-B435F3578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40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650E-DF7A-4708-982D-D64AF72EA86F}" type="datetimeFigureOut">
              <a:rPr lang="es-ES" smtClean="0"/>
              <a:t>23/04/2015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92F-DE4B-442E-B540-B435F3578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73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650E-DF7A-4708-982D-D64AF72EA86F}" type="datetimeFigureOut">
              <a:rPr lang="es-ES" smtClean="0"/>
              <a:t>23/04/2015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992F-DE4B-442E-B540-B435F3578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7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650E-DF7A-4708-982D-D64AF72EA86F}" type="datetimeFigureOut">
              <a:rPr lang="es-ES" smtClean="0"/>
              <a:t>23/04/2015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992F-DE4B-442E-B540-B435F35782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63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885825"/>
            <a:ext cx="90678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4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928688"/>
            <a:ext cx="8763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73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23888"/>
            <a:ext cx="897255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75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-27384"/>
            <a:ext cx="884872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91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214313"/>
            <a:ext cx="888682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3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23863"/>
            <a:ext cx="86772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25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323850"/>
            <a:ext cx="9020175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48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009650"/>
            <a:ext cx="87534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91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7775"/>
            <a:ext cx="88392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36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343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1909763"/>
            <a:ext cx="91821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14325"/>
            <a:ext cx="8734425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8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771650"/>
            <a:ext cx="91059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7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442913"/>
            <a:ext cx="89249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4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428625"/>
            <a:ext cx="88011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3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09600"/>
            <a:ext cx="90011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60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538163"/>
            <a:ext cx="8982075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85775"/>
            <a:ext cx="87630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9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904875"/>
            <a:ext cx="87915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648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Presentación en pantalla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</cp:revision>
  <dcterms:created xsi:type="dcterms:W3CDTF">2015-04-23T20:56:14Z</dcterms:created>
  <dcterms:modified xsi:type="dcterms:W3CDTF">2015-04-23T21:34:23Z</dcterms:modified>
</cp:coreProperties>
</file>