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09" autoAdjust="0"/>
  </p:normalViewPr>
  <p:slideViewPr>
    <p:cSldViewPr snapToGrid="0">
      <p:cViewPr varScale="1">
        <p:scale>
          <a:sx n="106" d="100"/>
          <a:sy n="106" d="100"/>
        </p:scale>
        <p:origin x="67" y="1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9F4C-7320-499D-8156-41949D437230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A16A-3197-4255-9262-8ECA749A6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3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9F4C-7320-499D-8156-41949D437230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A16A-3197-4255-9262-8ECA749A6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88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9F4C-7320-499D-8156-41949D437230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A16A-3197-4255-9262-8ECA749A6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29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9F4C-7320-499D-8156-41949D437230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A16A-3197-4255-9262-8ECA749A6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29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9F4C-7320-499D-8156-41949D437230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A16A-3197-4255-9262-8ECA749A6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44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9F4C-7320-499D-8156-41949D437230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A16A-3197-4255-9262-8ECA749A6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13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9F4C-7320-499D-8156-41949D437230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A16A-3197-4255-9262-8ECA749A6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29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9F4C-7320-499D-8156-41949D437230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A16A-3197-4255-9262-8ECA749A6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09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9F4C-7320-499D-8156-41949D437230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A16A-3197-4255-9262-8ECA749A6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93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9F4C-7320-499D-8156-41949D437230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A16A-3197-4255-9262-8ECA749A6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16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9F4C-7320-499D-8156-41949D437230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A16A-3197-4255-9262-8ECA749A6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0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49F4C-7320-499D-8156-41949D437230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A16A-3197-4255-9262-8ECA749A6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00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>
            <a:off x="140678" y="1914773"/>
            <a:ext cx="120513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591822" y="670227"/>
            <a:ext cx="0" cy="133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5510" y="2026533"/>
            <a:ext cx="8530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1949.9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5252" y="2309383"/>
            <a:ext cx="8231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开国大典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46734" y="2017981"/>
            <a:ext cx="955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1956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5924254" y="681036"/>
            <a:ext cx="0" cy="133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18974" y="1304732"/>
            <a:ext cx="1127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三大改造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45565" y="2026533"/>
            <a:ext cx="955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1953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3823085" y="1803013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56E7E96F-0A7F-41D0-98C8-19C8B9537A60}"/>
              </a:ext>
            </a:extLst>
          </p:cNvPr>
          <p:cNvSpPr/>
          <p:nvPr/>
        </p:nvSpPr>
        <p:spPr>
          <a:xfrm rot="5400000">
            <a:off x="4804413" y="628049"/>
            <a:ext cx="108000" cy="2105828"/>
          </a:xfrm>
          <a:prstGeom prst="leftBrace">
            <a:avLst>
              <a:gd name="adj1" fmla="val 384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46892" y="221664"/>
            <a:ext cx="1777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过渡时期 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1949-1956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06016" y="2037874"/>
            <a:ext cx="955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1951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2583536" y="1814354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101386" y="2310798"/>
            <a:ext cx="95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西藏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和平解放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1931536" y="1806082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410056" y="2039762"/>
            <a:ext cx="955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1950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710536" y="2037874"/>
            <a:ext cx="955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1952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3188056" y="1814354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56E7E96F-0A7F-41D0-98C8-19C8B9537A60}"/>
              </a:ext>
            </a:extLst>
          </p:cNvPr>
          <p:cNvSpPr/>
          <p:nvPr/>
        </p:nvSpPr>
        <p:spPr>
          <a:xfrm rot="16200000" flipV="1">
            <a:off x="2802794" y="1870539"/>
            <a:ext cx="87486" cy="1917926"/>
          </a:xfrm>
          <a:prstGeom prst="leftBrace">
            <a:avLst>
              <a:gd name="adj1" fmla="val 384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82657" y="2962974"/>
            <a:ext cx="1127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抗美援朝战争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56E7E96F-0A7F-41D0-98C8-19C8B9537A60}"/>
              </a:ext>
            </a:extLst>
          </p:cNvPr>
          <p:cNvSpPr/>
          <p:nvPr/>
        </p:nvSpPr>
        <p:spPr>
          <a:xfrm rot="5400000">
            <a:off x="2522052" y="1071427"/>
            <a:ext cx="72000" cy="1260000"/>
          </a:xfrm>
          <a:prstGeom prst="leftBrace">
            <a:avLst>
              <a:gd name="adj1" fmla="val 384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043095" y="1332513"/>
            <a:ext cx="1127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土地改革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086814" y="2026533"/>
            <a:ext cx="955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1957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6564334" y="1813173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141012" y="1112078"/>
            <a:ext cx="1127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稳定物价之战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56E7E96F-0A7F-41D0-98C8-19C8B9537A60}"/>
              </a:ext>
            </a:extLst>
          </p:cNvPr>
          <p:cNvSpPr/>
          <p:nvPr/>
        </p:nvSpPr>
        <p:spPr>
          <a:xfrm rot="5400000">
            <a:off x="5112429" y="-169507"/>
            <a:ext cx="108000" cy="2795812"/>
          </a:xfrm>
          <a:prstGeom prst="leftBrace">
            <a:avLst>
              <a:gd name="adj1" fmla="val 384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552655" y="846518"/>
            <a:ext cx="1127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“一五”计划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-52708" y="2310798"/>
            <a:ext cx="11122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第一届中国人民政治协商会议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共同纲领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038368" y="2042161"/>
            <a:ext cx="723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1954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4399964" y="1801359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890684" y="2299780"/>
            <a:ext cx="9984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第一届人大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中华人民共和国宪法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algn="ctr"/>
            <a:endParaRPr lang="en-US" altLang="zh-CN" sz="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中印缅共同提出和平共处五项原则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487416" y="2293193"/>
            <a:ext cx="107837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中共八大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良好开端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三大改造完成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172147" y="221664"/>
            <a:ext cx="238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社会主义建设时期 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1956-1966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686254" y="2025277"/>
            <a:ext cx="955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1958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V="1">
            <a:off x="7163774" y="1811917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6331630" y="2293361"/>
            <a:ext cx="17170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中共八大二次会议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“大跃进”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人民公社化运动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V="1">
            <a:off x="1273651" y="1798923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78576" y="2031751"/>
            <a:ext cx="955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1949.10.1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03056" y="2631747"/>
            <a:ext cx="999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11.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空军成立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567813" y="2306103"/>
            <a:ext cx="656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土地改革法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左大括号 47">
            <a:extLst>
              <a:ext uri="{FF2B5EF4-FFF2-40B4-BE49-F238E27FC236}">
                <a16:creationId xmlns:a16="http://schemas.microsoft.com/office/drawing/2014/main" id="{56E7E96F-0A7F-41D0-98C8-19C8B9537A60}"/>
              </a:ext>
            </a:extLst>
          </p:cNvPr>
          <p:cNvSpPr/>
          <p:nvPr/>
        </p:nvSpPr>
        <p:spPr>
          <a:xfrm rot="5400000">
            <a:off x="3190920" y="-2065252"/>
            <a:ext cx="130228" cy="5292000"/>
          </a:xfrm>
          <a:prstGeom prst="leftBrace">
            <a:avLst>
              <a:gd name="adj1" fmla="val 384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365370" y="2904051"/>
            <a:ext cx="999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1950.4</a:t>
            </a:r>
          </a:p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海军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成立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335561" y="2271498"/>
            <a:ext cx="7895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中印提出和平共处五项原则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776505" y="2037874"/>
            <a:ext cx="723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1955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 flipV="1">
            <a:off x="5122824" y="1806925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745373" y="2309215"/>
            <a:ext cx="8991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万隆会议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提出“求同存异”方针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604222" y="2016011"/>
            <a:ext cx="955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1964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6" name="直接连接符 55"/>
          <p:cNvCxnSpPr/>
          <p:nvPr/>
        </p:nvCxnSpPr>
        <p:spPr>
          <a:xfrm flipV="1">
            <a:off x="8081742" y="1802651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7780062" y="2274577"/>
            <a:ext cx="663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颗原子弹爆炸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195723" y="2012932"/>
            <a:ext cx="955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1966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 rot="10800000" flipV="1">
            <a:off x="8694856" y="677189"/>
            <a:ext cx="0" cy="133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8336149" y="2272754"/>
            <a:ext cx="73354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5.16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“五一六通知”文革开始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成立第二炮兵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装有核弹头的导弹成功爆炸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839488" y="2010150"/>
            <a:ext cx="955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1970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 flipV="1">
            <a:off x="9325800" y="1805582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9024120" y="2268716"/>
            <a:ext cx="6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人造地球卫星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左大括号 63">
            <a:extLst>
              <a:ext uri="{FF2B5EF4-FFF2-40B4-BE49-F238E27FC236}">
                <a16:creationId xmlns:a16="http://schemas.microsoft.com/office/drawing/2014/main" id="{56E7E96F-0A7F-41D0-98C8-19C8B9537A60}"/>
              </a:ext>
            </a:extLst>
          </p:cNvPr>
          <p:cNvSpPr/>
          <p:nvPr/>
        </p:nvSpPr>
        <p:spPr>
          <a:xfrm rot="5400000">
            <a:off x="7256980" y="-808301"/>
            <a:ext cx="113939" cy="2761810"/>
          </a:xfrm>
          <a:prstGeom prst="leftBrace">
            <a:avLst>
              <a:gd name="adj1" fmla="val 384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9422908" y="2005636"/>
            <a:ext cx="955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1971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V="1">
            <a:off x="9900428" y="1801068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9554787" y="2264202"/>
            <a:ext cx="70624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乒乓外交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基辛格访华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恢复联合国合法席位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0025640" y="1993173"/>
            <a:ext cx="955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1972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 flipV="1">
            <a:off x="10503160" y="1808059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10201480" y="2271193"/>
            <a:ext cx="66348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尼克松访华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中日建交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0606837" y="2004519"/>
            <a:ext cx="955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1973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 flipV="1">
            <a:off x="11084357" y="1799951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10782677" y="2263085"/>
            <a:ext cx="6634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袁隆平首次育成籼型杂交水稻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1295207" y="1994319"/>
            <a:ext cx="955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1977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1514646" y="2254672"/>
            <a:ext cx="534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文革结束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7" name="直接连接符 76"/>
          <p:cNvCxnSpPr/>
          <p:nvPr/>
        </p:nvCxnSpPr>
        <p:spPr>
          <a:xfrm rot="10800000" flipV="1">
            <a:off x="11766715" y="673299"/>
            <a:ext cx="0" cy="133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9036226" y="221664"/>
            <a:ext cx="238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十年文革 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1966-1976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左大括号 78">
            <a:extLst>
              <a:ext uri="{FF2B5EF4-FFF2-40B4-BE49-F238E27FC236}">
                <a16:creationId xmlns:a16="http://schemas.microsoft.com/office/drawing/2014/main" id="{56E7E96F-0A7F-41D0-98C8-19C8B9537A60}"/>
              </a:ext>
            </a:extLst>
          </p:cNvPr>
          <p:cNvSpPr/>
          <p:nvPr/>
        </p:nvSpPr>
        <p:spPr>
          <a:xfrm rot="5400000">
            <a:off x="10204752" y="-936280"/>
            <a:ext cx="110047" cy="3013878"/>
          </a:xfrm>
          <a:prstGeom prst="leftBrace">
            <a:avLst>
              <a:gd name="adj1" fmla="val 384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105510" y="5223609"/>
            <a:ext cx="120513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V="1">
            <a:off x="385987" y="3961072"/>
            <a:ext cx="0" cy="133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-38781" y="5317378"/>
            <a:ext cx="8530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1978.12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69419" y="5552873"/>
            <a:ext cx="7245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十一届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三中全会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包产到户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签订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关于建立外交关系的联合公报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7" name="直接箭头连接符 96"/>
          <p:cNvCxnSpPr/>
          <p:nvPr/>
        </p:nvCxnSpPr>
        <p:spPr>
          <a:xfrm>
            <a:off x="382455" y="4162670"/>
            <a:ext cx="11521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480040" y="3900200"/>
            <a:ext cx="2770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社会主义现代化建设新时期  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1978-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至今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82007" y="5321442"/>
            <a:ext cx="955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1979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1" name="直接连接符 100"/>
          <p:cNvCxnSpPr/>
          <p:nvPr/>
        </p:nvCxnSpPr>
        <p:spPr>
          <a:xfrm flipV="1">
            <a:off x="959527" y="5116874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706274" y="5552873"/>
            <a:ext cx="48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中美建交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978648" y="5323729"/>
            <a:ext cx="955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1980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4" name="直接连接符 103"/>
          <p:cNvCxnSpPr/>
          <p:nvPr/>
        </p:nvCxnSpPr>
        <p:spPr>
          <a:xfrm flipV="1">
            <a:off x="1456168" y="5119161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1139669" y="5563599"/>
            <a:ext cx="617451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建立经济特区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家庭联产承包责任制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466997" y="5314584"/>
            <a:ext cx="955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1982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7" name="直接连接符 106"/>
          <p:cNvCxnSpPr/>
          <p:nvPr/>
        </p:nvCxnSpPr>
        <p:spPr>
          <a:xfrm flipV="1">
            <a:off x="1944517" y="5110016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1691264" y="5546015"/>
            <a:ext cx="4831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中共十二大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2074501" y="5316107"/>
            <a:ext cx="955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1984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0" name="直接连接符 109"/>
          <p:cNvCxnSpPr/>
          <p:nvPr/>
        </p:nvCxnSpPr>
        <p:spPr>
          <a:xfrm flipV="1">
            <a:off x="2552021" y="5111539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2175679" y="5547538"/>
            <a:ext cx="8217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“一国两制”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5.《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中华人民共和国民族区域自治法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algn="ctr"/>
            <a:endParaRPr lang="en-US" altLang="zh-CN" sz="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城市经济体制改革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692579" y="5314584"/>
            <a:ext cx="955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1985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3" name="直接连接符 112"/>
          <p:cNvCxnSpPr/>
          <p:nvPr/>
        </p:nvCxnSpPr>
        <p:spPr>
          <a:xfrm flipV="1">
            <a:off x="3170099" y="5110016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2916846" y="5546015"/>
            <a:ext cx="483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开辟经济开发区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3204209" y="5316107"/>
            <a:ext cx="955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1987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6" name="直接连接符 115"/>
          <p:cNvCxnSpPr/>
          <p:nvPr/>
        </p:nvCxnSpPr>
        <p:spPr>
          <a:xfrm flipV="1">
            <a:off x="3681729" y="5111539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3428476" y="5547538"/>
            <a:ext cx="4831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中共十三大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3671562" y="5316107"/>
            <a:ext cx="955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1988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" name="直接连接符 118"/>
          <p:cNvCxnSpPr/>
          <p:nvPr/>
        </p:nvCxnSpPr>
        <p:spPr>
          <a:xfrm flipV="1">
            <a:off x="4149082" y="5111539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3895829" y="5547538"/>
            <a:ext cx="483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建立海南经济特区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4159075" y="5316460"/>
            <a:ext cx="955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1990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2" name="直接连接符 121"/>
          <p:cNvCxnSpPr/>
          <p:nvPr/>
        </p:nvCxnSpPr>
        <p:spPr>
          <a:xfrm flipV="1">
            <a:off x="4636595" y="5111892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4383342" y="5547891"/>
            <a:ext cx="4831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开放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上海浦东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4855275" y="5328058"/>
            <a:ext cx="955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1992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5" name="直接连接符 124"/>
          <p:cNvCxnSpPr/>
          <p:nvPr/>
        </p:nvCxnSpPr>
        <p:spPr>
          <a:xfrm flipV="1">
            <a:off x="5332795" y="5123490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/>
          <p:cNvSpPr txBox="1"/>
          <p:nvPr/>
        </p:nvSpPr>
        <p:spPr>
          <a:xfrm>
            <a:off x="4795414" y="5560805"/>
            <a:ext cx="10474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1-2.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南方谈话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中共十四大 提出简历社会主义市场经济体制的目标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“九二共识”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5563915" y="5318041"/>
            <a:ext cx="955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1995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8" name="直接连接符 127"/>
          <p:cNvCxnSpPr/>
          <p:nvPr/>
        </p:nvCxnSpPr>
        <p:spPr>
          <a:xfrm flipV="1">
            <a:off x="6041435" y="5113473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5788182" y="5549472"/>
            <a:ext cx="4831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科教兴国战略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6044661" y="5307629"/>
            <a:ext cx="955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1997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1" name="直接连接符 130"/>
          <p:cNvCxnSpPr/>
          <p:nvPr/>
        </p:nvCxnSpPr>
        <p:spPr>
          <a:xfrm flipV="1">
            <a:off x="6540653" y="5103061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/>
          <p:cNvSpPr txBox="1"/>
          <p:nvPr/>
        </p:nvSpPr>
        <p:spPr>
          <a:xfrm>
            <a:off x="6287400" y="5539060"/>
            <a:ext cx="4831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中共十五大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香港回归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6545280" y="5301013"/>
            <a:ext cx="955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1999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4" name="直接连接符 133"/>
          <p:cNvCxnSpPr/>
          <p:nvPr/>
        </p:nvCxnSpPr>
        <p:spPr>
          <a:xfrm flipV="1">
            <a:off x="7022800" y="5096445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/>
          <p:cNvSpPr txBox="1"/>
          <p:nvPr/>
        </p:nvSpPr>
        <p:spPr>
          <a:xfrm>
            <a:off x="6769547" y="5532444"/>
            <a:ext cx="48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澳门回归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7072135" y="5301630"/>
            <a:ext cx="955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7" name="直接连接符 136"/>
          <p:cNvCxnSpPr/>
          <p:nvPr/>
        </p:nvCxnSpPr>
        <p:spPr>
          <a:xfrm flipV="1">
            <a:off x="7549655" y="5097062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/>
          <p:cNvSpPr txBox="1"/>
          <p:nvPr/>
        </p:nvSpPr>
        <p:spPr>
          <a:xfrm>
            <a:off x="7296402" y="5533061"/>
            <a:ext cx="483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普及九年义务教育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7607922" y="5293075"/>
            <a:ext cx="955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2001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0" name="直接连接符 139"/>
          <p:cNvCxnSpPr/>
          <p:nvPr/>
        </p:nvCxnSpPr>
        <p:spPr>
          <a:xfrm flipV="1">
            <a:off x="8085442" y="5088507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7832189" y="5524506"/>
            <a:ext cx="48316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加入世界贸易组织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申奥成功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8144744" y="5296874"/>
            <a:ext cx="955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2002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3" name="直接连接符 142"/>
          <p:cNvCxnSpPr/>
          <p:nvPr/>
        </p:nvCxnSpPr>
        <p:spPr>
          <a:xfrm flipV="1">
            <a:off x="8622264" y="5092306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/>
          <p:cNvSpPr txBox="1"/>
          <p:nvPr/>
        </p:nvSpPr>
        <p:spPr>
          <a:xfrm>
            <a:off x="8369011" y="5528305"/>
            <a:ext cx="4831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中共十六大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8677387" y="5299794"/>
            <a:ext cx="955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9" name="直接连接符 148"/>
          <p:cNvCxnSpPr/>
          <p:nvPr/>
        </p:nvCxnSpPr>
        <p:spPr>
          <a:xfrm flipV="1">
            <a:off x="9154907" y="5095226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/>
          <p:cNvSpPr txBox="1"/>
          <p:nvPr/>
        </p:nvSpPr>
        <p:spPr>
          <a:xfrm>
            <a:off x="8901654" y="5531225"/>
            <a:ext cx="4831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北京奥运会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9177168" y="5290016"/>
            <a:ext cx="955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2" name="直接连接符 151"/>
          <p:cNvCxnSpPr/>
          <p:nvPr/>
        </p:nvCxnSpPr>
        <p:spPr>
          <a:xfrm flipV="1">
            <a:off x="9654688" y="5085448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/>
          <p:cNvSpPr txBox="1"/>
          <p:nvPr/>
        </p:nvSpPr>
        <p:spPr>
          <a:xfrm>
            <a:off x="9401435" y="5521447"/>
            <a:ext cx="4831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中共十八大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9748211" y="5300810"/>
            <a:ext cx="955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5" name="直接连接符 154"/>
          <p:cNvCxnSpPr/>
          <p:nvPr/>
        </p:nvCxnSpPr>
        <p:spPr>
          <a:xfrm flipV="1">
            <a:off x="10225731" y="5096242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/>
          <p:cNvSpPr txBox="1"/>
          <p:nvPr/>
        </p:nvSpPr>
        <p:spPr>
          <a:xfrm>
            <a:off x="9972478" y="5532241"/>
            <a:ext cx="483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屠呦呦获诺贝尔奖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10318469" y="5297084"/>
            <a:ext cx="955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8" name="直接连接符 157"/>
          <p:cNvCxnSpPr/>
          <p:nvPr/>
        </p:nvCxnSpPr>
        <p:spPr>
          <a:xfrm flipV="1">
            <a:off x="10795989" y="5092516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/>
          <p:cNvSpPr txBox="1"/>
          <p:nvPr/>
        </p:nvSpPr>
        <p:spPr>
          <a:xfrm>
            <a:off x="10542736" y="5528515"/>
            <a:ext cx="4831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中共十九大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5610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272</Words>
  <Application>Microsoft Office PowerPoint</Application>
  <PresentationFormat>宽屏</PresentationFormat>
  <Paragraphs>129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王楚颖</dc:creator>
  <cp:lastModifiedBy>seewo</cp:lastModifiedBy>
  <cp:revision>20</cp:revision>
  <dcterms:created xsi:type="dcterms:W3CDTF">2018-06-04T02:46:53Z</dcterms:created>
  <dcterms:modified xsi:type="dcterms:W3CDTF">2021-11-05T11:18:39Z</dcterms:modified>
</cp:coreProperties>
</file>