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428" y="-232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8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21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0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90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69670" y="7571252"/>
            <a:ext cx="991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Daniel Hipp, Etienne Gramlich, Thomas Gnädig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50460" y="9665970"/>
            <a:ext cx="4634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{dahipp,etgramli,thgnaedi}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14900" y="5553710"/>
            <a:ext cx="1156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Dot Matrix Notifier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12010" y="12292577"/>
            <a:ext cx="17716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Dot Matrix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Notifier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can be used to display messages,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or notifications from an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smartphone to a 16x16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LED-Matrix. A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MAX7219 LED Driver is used to handle the 256 individual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communication between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smartphone and the matrix is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established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by a Raspberry Pi 3. The Pi will be connected to a router via LAN for internet access and shares this via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user's smartphone will be connected to this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interface and can use the internet as usual.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Additionally it can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HTTP GET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requests, which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contains the text or images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should be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displayed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on the matrix, to the Raspberry Pi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 Images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will be shown as binary 16x16 images and messages will be shown as scrolling text.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464" y="24339914"/>
            <a:ext cx="3371280" cy="3958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2" y="23998064"/>
            <a:ext cx="3678541" cy="4645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474" y="22831828"/>
            <a:ext cx="3402568" cy="6049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r="15313"/>
          <a:stretch/>
        </p:blipFill>
        <p:spPr>
          <a:xfrm>
            <a:off x="2037759" y="23757441"/>
            <a:ext cx="7685094" cy="5123396"/>
          </a:xfrm>
          <a:prstGeom prst="rect">
            <a:avLst/>
          </a:prstGeom>
        </p:spPr>
      </p:pic>
      <p:sp>
        <p:nvSpPr>
          <p:cNvPr id="12" name="Textfeld 4"/>
          <p:cNvSpPr txBox="1"/>
          <p:nvPr/>
        </p:nvSpPr>
        <p:spPr>
          <a:xfrm>
            <a:off x="845388" y="11452860"/>
            <a:ext cx="45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59" y="16539894"/>
            <a:ext cx="5754281" cy="6153003"/>
          </a:xfrm>
          <a:prstGeom prst="rect">
            <a:avLst/>
          </a:prstGeom>
        </p:spPr>
      </p:pic>
      <p:sp>
        <p:nvSpPr>
          <p:cNvPr id="14" name="Textfeld 4"/>
          <p:cNvSpPr txBox="1"/>
          <p:nvPr/>
        </p:nvSpPr>
        <p:spPr>
          <a:xfrm>
            <a:off x="8698000" y="18105861"/>
            <a:ext cx="45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5"/>
          <p:cNvSpPr txBox="1"/>
          <p:nvPr/>
        </p:nvSpPr>
        <p:spPr>
          <a:xfrm>
            <a:off x="9494458" y="18752192"/>
            <a:ext cx="96598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Raspberry Pi connects all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Smartphone conntects over WiFi to the 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over I²C to the Raspberry Pi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HTTP Server on the Pi listening for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sends text/images from smartphone to the Pi</a:t>
            </a: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HTWG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Maksym</dc:creator>
  <cp:lastModifiedBy>etgramli</cp:lastModifiedBy>
  <cp:revision>13</cp:revision>
  <cp:lastPrinted>2018-03-14T14:27:12Z</cp:lastPrinted>
  <dcterms:created xsi:type="dcterms:W3CDTF">2018-03-14T13:54:38Z</dcterms:created>
  <dcterms:modified xsi:type="dcterms:W3CDTF">2019-01-21T12:42:37Z</dcterms:modified>
</cp:coreProperties>
</file>