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5" d="100"/>
          <a:sy n="25" d="100"/>
        </p:scale>
        <p:origin x="2394" y="60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2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81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21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0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8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2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8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3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90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9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81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600BF-8798-4C68-92E7-265B51CFCC33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4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169670" y="7571252"/>
            <a:ext cx="991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Daniel Hipp, Etienne Gramlich, Thomas Gnädig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50460" y="9665970"/>
            <a:ext cx="4634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{dahipp,etgramli,thgnaedi}</a:t>
            </a: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14900" y="5553710"/>
            <a:ext cx="1156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Dot Matrix Notifier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112010" y="12292577"/>
            <a:ext cx="12930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Dot Matrix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Notifier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can be used to display messages,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or notifications from an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smartphone to a 16x16 LED-Matrix.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MAX7219 LED Driver is used to handle the 256 individual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LEDs.</a:t>
            </a:r>
            <a:endParaRPr lang="en-GB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615" y="11824423"/>
            <a:ext cx="4867275" cy="571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27" y="15117079"/>
            <a:ext cx="4319588" cy="5455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968" y="20040600"/>
            <a:ext cx="3402568" cy="60490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r="15313"/>
          <a:stretch/>
        </p:blipFill>
        <p:spPr>
          <a:xfrm>
            <a:off x="3567721" y="14294962"/>
            <a:ext cx="10027488" cy="6684992"/>
          </a:xfrm>
          <a:prstGeom prst="rect">
            <a:avLst/>
          </a:prstGeom>
        </p:spPr>
      </p:pic>
      <p:sp>
        <p:nvSpPr>
          <p:cNvPr id="12" name="Textfeld 4"/>
          <p:cNvSpPr txBox="1"/>
          <p:nvPr/>
        </p:nvSpPr>
        <p:spPr>
          <a:xfrm>
            <a:off x="845388" y="11452860"/>
            <a:ext cx="451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de-D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5"/>
          <p:cNvSpPr txBox="1"/>
          <p:nvPr/>
        </p:nvSpPr>
        <p:spPr>
          <a:xfrm>
            <a:off x="2645194" y="22327128"/>
            <a:ext cx="123084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communication between the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Andriod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smartphone and the matrix is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established by a Raspberry Pi 3. The Pi will be connected to a router via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LAN for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internet access and shares this via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user's smartphone will be connected to this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interface and can use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internet as usual.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Additionally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can send a HTTP GET requests,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wich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contains the text or images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wich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should be displayed on the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Raspberry Pi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will be shown as binary 16x16 images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messages will be shown as scrolling text.</a:t>
            </a:r>
            <a:endParaRPr lang="en-GB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>HTWG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Maksym</dc:creator>
  <cp:lastModifiedBy>thgnaedi</cp:lastModifiedBy>
  <cp:revision>11</cp:revision>
  <cp:lastPrinted>2018-03-14T14:27:12Z</cp:lastPrinted>
  <dcterms:created xsi:type="dcterms:W3CDTF">2018-03-14T13:54:38Z</dcterms:created>
  <dcterms:modified xsi:type="dcterms:W3CDTF">2019-01-17T15:02:37Z</dcterms:modified>
</cp:coreProperties>
</file>