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2" r:id="rId15"/>
    <p:sldId id="269" r:id="rId16"/>
    <p:sldId id="271" r:id="rId17"/>
    <p:sldId id="30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15CE-41C6-465E-9183-51FFFBBEE69D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8D50-EE51-41DE-962F-B936BA68B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68D50-EE51-41DE-962F-B936BA68B8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E27E6-1E5E-4E3A-95E9-F2894753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A65E1D-1802-4891-B87C-2CB17EC2B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7EC8F-C1BE-43C2-B5BA-718E64C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0A4F-D4AC-415A-8379-F71647B914E2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21DB1-3C0F-423A-8C9D-BE2DC52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67DA3-3033-46C0-9568-E7242137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7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CD0AE-F1D2-46DF-92C8-1F7FC9F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8596-B8A0-4FFC-8DD7-A41A5F12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1C33F-0AAA-47CC-9DC9-7059CB2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9D2B-9891-4D92-9283-023BB0FF54C4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8EAB-BA75-4CB7-92C0-D952887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7C028-954D-47C5-ACB3-191FC521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1E54F0-BC70-4F84-A42B-AEA9F8CD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CC12C5-046C-4983-A00B-7D963B3E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B9BD3-4465-4326-A75E-46C1981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20DC-7B58-4905-8980-5A93E4D9048A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EFC9-8D39-4E68-B4D5-1677371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A507-AF24-4D98-B5B4-69C46EFE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2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AF0B-8F81-49DD-AA2B-354D49B9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FF070-D11F-4AE2-B881-C11EC9F7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F3415-AB63-4460-BDA0-543967E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A8E-562A-488D-A780-3AED0F21CC6A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A88D9-D938-4F17-8D6B-B2D7BD3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93FAF-BB4F-4B28-B635-B3102F2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799BE-C28A-4211-889B-6DD3F79C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35DF6E-93EE-4C1B-B9FA-CFF3EBF3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916006-D135-4EEC-A3F0-1F0FE86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D631-7C26-40A1-BBB6-FF5F3E4D9E20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00C9A-14F1-4583-86EF-01318E31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F116AB-4610-4D40-8AD9-C1DAD76C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4D15D-90CF-45B1-8774-2DD0952D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F3FCD-E13B-4541-80D1-DF27DADB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4E7D2-9091-4B7C-9A32-79D5A124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335D4-A06E-4E7A-A342-F79388A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2F35-92BF-4248-940B-330F4F4C6145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DBB101-C3C6-42FE-B10B-9AA824F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1C3B0-FE41-4E39-9726-6C0E96E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E837E-0146-4F52-BEAC-AFB1302F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B3B63-8861-4A10-A4C0-C900B65C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740427-00CD-4A8E-9B29-11261627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DF1159-D14D-485A-B7FD-DB8E2D7D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293ACD-8DC3-4B64-9C87-EC2E9DE1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FF159E-F702-4389-BED9-7FF67D6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4676-23C3-4142-A21A-9AD4DEFEC5FB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B80046-A73E-4004-8EFA-5200CE2D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9D786F-5A8C-463E-8E4F-662F6914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E994-C97D-4C40-B39C-ED00F8E9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9A7FE9-3B06-4153-9D34-500B80F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5AF-6E1A-4087-AEDC-34E7B45771EF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444F9D-6708-4BC1-9896-43291DD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3ED065-99E1-4EA9-AEB1-1182B04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D8CAF-6E7D-49BF-83DF-54514A5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FB-A673-4061-8913-D67BC63DBEA4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3570C-895A-40F7-A1E5-A955B59D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244D113-51F9-49BA-BD18-7F24ECDF1A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B61D-F78A-4AD5-89D3-592AC2CE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A4755-E119-4F15-94B1-4EDE64A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4C0F5-1954-42AB-A7A5-15414D1C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78C3D-E9DA-41CD-B65F-172551CA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4284-2AA1-45EB-A1F7-78CCFC665AE8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49379-73C8-47C9-AA1D-FB0D1D4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B5B2A-1765-4088-BABF-A3B1FAA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360F6-BD2A-4CC3-A50E-CB55BE70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246422-E0A6-4A84-BA8E-CD0B5FB3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0DBCA-4A23-4EDA-8CA1-6C60628D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631FD-1A18-417A-999E-AFDCBE2C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3DE0-8AC8-43F4-8DB7-46CE1472C344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42FD5-C91C-47AF-9AC1-76A91620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42F53-7EAA-4434-95CA-D0FC298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DB3D00-1018-46F8-A432-022585A5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B4EC34-0B27-483C-936F-120AF28B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E3D2A-2AE9-4C4A-AD23-B1AC14AB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50C4-666D-4D6D-AE33-56CB198A2004}" type="datetime1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37CFF-3B29-4FEC-8EC8-831773B8E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297AA-355A-4F88-AD07-E38A3A27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Ho-BS/MRI/tree/master/Spin_echo_12echo_HW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mlibrary.com/dicom/dicom-tag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HW1-Spin Echo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F19B36-1719-45A9-A31A-A87D8DAC0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22" y="1636157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/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/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𝐶𝑢𝑟𝑣𝑒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𝑓𝑖𝑡𝑡𝑖𝑛𝑔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  <a:blipFill>
                <a:blip r:embed="rId5"/>
                <a:stretch>
                  <a:fillRect r="-24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/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blipFill>
                <a:blip r:embed="rId6"/>
                <a:stretch>
                  <a:fillRect l="-2681" t="-6452" r="-26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8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F860D-D9C0-420D-9671-954303F19B9E}"/>
              </a:ext>
            </a:extLst>
          </p:cNvPr>
          <p:cNvSpPr/>
          <p:nvPr/>
        </p:nvSpPr>
        <p:spPr>
          <a:xfrm>
            <a:off x="838199" y="1930365"/>
            <a:ext cx="378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scipy.optimize.curve_fit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ACA6992-FE95-4170-A802-1ADDBA32271D}"/>
              </a:ext>
            </a:extLst>
          </p:cNvPr>
          <p:cNvGrpSpPr/>
          <p:nvPr/>
        </p:nvGrpSpPr>
        <p:grpSpPr>
          <a:xfrm>
            <a:off x="1504908" y="2518454"/>
            <a:ext cx="9182183" cy="2377646"/>
            <a:chOff x="1504908" y="2518454"/>
            <a:chExt cx="9182183" cy="237764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890211-AACF-489E-BD53-E8F99E48C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8"/>
            <a:stretch/>
          </p:blipFill>
          <p:spPr>
            <a:xfrm>
              <a:off x="1504908" y="2518454"/>
              <a:ext cx="9182183" cy="237764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9816C55-BA57-43EE-93AE-35322AEA0EB7}"/>
                </a:ext>
              </a:extLst>
            </p:cNvPr>
            <p:cNvSpPr/>
            <p:nvPr/>
          </p:nvSpPr>
          <p:spPr>
            <a:xfrm>
              <a:off x="2130286" y="3150704"/>
              <a:ext cx="3795089" cy="347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A4A98F-43F5-453E-A1A4-524FD9D46038}"/>
                </a:ext>
              </a:extLst>
            </p:cNvPr>
            <p:cNvSpPr/>
            <p:nvPr/>
          </p:nvSpPr>
          <p:spPr>
            <a:xfrm>
              <a:off x="2123662" y="3496103"/>
              <a:ext cx="8563429" cy="2343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/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threshold: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skip noise of background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Curve fitting :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TE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P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 find correct solution faster 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  <a:blipFill>
                <a:blip r:embed="rId4"/>
                <a:stretch>
                  <a:fillRect l="-1101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CD473-3504-49AD-8A28-5BA17DBFF8A9}"/>
              </a:ext>
            </a:extLst>
          </p:cNvPr>
          <p:cNvSpPr/>
          <p:nvPr/>
        </p:nvSpPr>
        <p:spPr>
          <a:xfrm>
            <a:off x="1256429" y="1930365"/>
            <a:ext cx="5514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correct solution faster  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0D1A51-37EB-4292-8D2C-744D49F8FC71}"/>
              </a:ext>
            </a:extLst>
          </p:cNvPr>
          <p:cNvGrpSpPr/>
          <p:nvPr/>
        </p:nvGrpSpPr>
        <p:grpSpPr>
          <a:xfrm>
            <a:off x="6691801" y="1950185"/>
            <a:ext cx="5303531" cy="4142240"/>
            <a:chOff x="838199" y="2579235"/>
            <a:chExt cx="5303531" cy="41422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6CCA499-7D72-46CC-9D78-5C27AE76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79235"/>
              <a:ext cx="5303531" cy="414224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75ADDD-0BE3-4386-AA7A-2233EECD8A59}"/>
                </a:ext>
              </a:extLst>
            </p:cNvPr>
            <p:cNvSpPr/>
            <p:nvPr/>
          </p:nvSpPr>
          <p:spPr>
            <a:xfrm>
              <a:off x="3489964" y="5287618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83651E-6A75-4358-BA29-7D4E51BFE698}"/>
                </a:ext>
              </a:extLst>
            </p:cNvPr>
            <p:cNvSpPr/>
            <p:nvPr/>
          </p:nvSpPr>
          <p:spPr>
            <a:xfrm>
              <a:off x="1581651" y="2905521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/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Assume 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blipFill>
                <a:blip r:embed="rId4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/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/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blipFill>
                <a:blip r:embed="rId6"/>
                <a:stretch>
                  <a:fillRect r="-889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2326353"/>
            <a:ext cx="3941072" cy="307811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2326353"/>
            <a:ext cx="3941072" cy="3078112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79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880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20303C6-4177-4F4A-BB0F-B11FC72F514B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C306AC-95C4-4C0A-A09F-4DE561191E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2D9E58C4-7551-4638-ACBF-6D022CAF5A5D}"/>
              </a:ext>
            </a:extLst>
          </p:cNvPr>
          <p:cNvSpPr txBox="1">
            <a:spLocks/>
          </p:cNvSpPr>
          <p:nvPr/>
        </p:nvSpPr>
        <p:spPr>
          <a:xfrm>
            <a:off x="3348426" y="2105025"/>
            <a:ext cx="5495148" cy="1037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B9AD783-ED47-4EF3-8A57-C02CFD7D06E5}"/>
              </a:ext>
            </a:extLst>
          </p:cNvPr>
          <p:cNvSpPr txBox="1">
            <a:spLocks/>
          </p:cNvSpPr>
          <p:nvPr/>
        </p:nvSpPr>
        <p:spPr>
          <a:xfrm>
            <a:off x="3348428" y="3715393"/>
            <a:ext cx="5495148" cy="1037582"/>
          </a:xfrm>
          <a:prstGeom prst="rect">
            <a:avLst/>
          </a:prstGeom>
          <a:effectLst>
            <a:outerShdw blurRad="50800" dist="50800" dir="2700000" algn="ctr" rotWithShape="0">
              <a:schemeClr val="bg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1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CDD7F-7A6B-43AA-899D-DF163B2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6F7-7A92-427C-82AA-57A1311919B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B178B5F8-011E-4309-99FA-02644383DB91}"/>
              </a:ext>
            </a:extLst>
          </p:cNvPr>
          <p:cNvSpPr txBox="1">
            <a:spLocks/>
          </p:cNvSpPr>
          <p:nvPr/>
        </p:nvSpPr>
        <p:spPr>
          <a:xfrm>
            <a:off x="9690756" y="5690373"/>
            <a:ext cx="1760287" cy="407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0601FB-CF85-454C-9570-AEDDBD8C7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69639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74917" y="1568895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</p:spTree>
    <p:extLst>
      <p:ext uri="{BB962C8B-B14F-4D97-AF65-F5344CB8AC3E}">
        <p14:creationId xmlns:p14="http://schemas.microsoft.com/office/powerpoint/2010/main" val="33926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FEBBD5-5C81-4879-98CD-46C2A8A84874}"/>
              </a:ext>
            </a:extLst>
          </p:cNvPr>
          <p:cNvSpPr/>
          <p:nvPr/>
        </p:nvSpPr>
        <p:spPr>
          <a:xfrm>
            <a:off x="838199" y="1751345"/>
            <a:ext cx="203773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/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blipFill>
                <a:blip r:embed="rId3"/>
                <a:stretch>
                  <a:fillRect l="-2688" t="-6452" r="-53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E54BA11B-165E-4336-98FA-EA9A9B70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345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/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1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D4DA8F-4177-457F-81CA-4CE13F863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560204A-B18A-4696-882F-9897ADC021EC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F4644A-7517-4A80-952C-F6A698721D50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54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5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3E8CBA-BA57-412F-B4BF-E45FB873DF67}"/>
              </a:ext>
            </a:extLst>
          </p:cNvPr>
          <p:cNvSpPr/>
          <p:nvPr/>
        </p:nvSpPr>
        <p:spPr>
          <a:xfrm>
            <a:off x="838199" y="1468700"/>
            <a:ext cx="12451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5FE3DD-AD3C-4F43-8A0C-C22860685FCE}"/>
              </a:ext>
            </a:extLst>
          </p:cNvPr>
          <p:cNvSpPr/>
          <p:nvPr/>
        </p:nvSpPr>
        <p:spPr>
          <a:xfrm>
            <a:off x="1460773" y="3110007"/>
            <a:ext cx="5615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pydicom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read DCM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</a:t>
            </a: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the image </a:t>
            </a:r>
          </a:p>
          <a:p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4E8D728-E029-4A69-B076-78C6DC7C3473}"/>
              </a:ext>
            </a:extLst>
          </p:cNvPr>
          <p:cNvGrpSpPr/>
          <p:nvPr/>
        </p:nvGrpSpPr>
        <p:grpSpPr>
          <a:xfrm>
            <a:off x="838199" y="2592026"/>
            <a:ext cx="3362530" cy="3799039"/>
            <a:chOff x="7033800" y="1468700"/>
            <a:chExt cx="4320000" cy="484423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7FFF592-B3BA-4183-9239-62DF321B1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120" b="34552"/>
            <a:stretch/>
          </p:blipFill>
          <p:spPr>
            <a:xfrm>
              <a:off x="7033800" y="3367015"/>
              <a:ext cx="4320000" cy="2945916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0F25B61-8749-4FF4-A8FE-A4F7394DBD70}"/>
                </a:ext>
              </a:extLst>
            </p:cNvPr>
            <p:cNvGrpSpPr/>
            <p:nvPr/>
          </p:nvGrpSpPr>
          <p:grpSpPr>
            <a:xfrm>
              <a:off x="7033800" y="1468700"/>
              <a:ext cx="4320000" cy="1751889"/>
              <a:chOff x="7033800" y="1468700"/>
              <a:chExt cx="4320000" cy="1751889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BFEAF0-11FC-415F-A207-D6D7AF10A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3800" y="1468700"/>
                <a:ext cx="4320000" cy="175188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0329A63-90E5-4A96-93A9-2D913B09D572}"/>
                  </a:ext>
                </a:extLst>
              </p:cNvPr>
              <p:cNvSpPr/>
              <p:nvPr/>
            </p:nvSpPr>
            <p:spPr>
              <a:xfrm>
                <a:off x="7033800" y="2096166"/>
                <a:ext cx="4319999" cy="3130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2C287C-2A5A-45A2-8DCF-597C10B86981}"/>
              </a:ext>
            </a:extLst>
          </p:cNvPr>
          <p:cNvSpPr/>
          <p:nvPr/>
        </p:nvSpPr>
        <p:spPr>
          <a:xfrm>
            <a:off x="8811924" y="1468699"/>
            <a:ext cx="175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effectLst/>
                <a:latin typeface="Consolas" panose="020B0609020204030204" pitchFamily="49" charset="0"/>
                <a:hlinkClick r:id="rId6"/>
              </a:rPr>
              <a:t>DCM Table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2BDC3B-5B66-4D8F-969B-7500F598B204}"/>
              </a:ext>
            </a:extLst>
          </p:cNvPr>
          <p:cNvGrpSpPr/>
          <p:nvPr/>
        </p:nvGrpSpPr>
        <p:grpSpPr>
          <a:xfrm>
            <a:off x="7033800" y="2894132"/>
            <a:ext cx="4320000" cy="3267485"/>
            <a:chOff x="7033800" y="2894132"/>
            <a:chExt cx="4320000" cy="32674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1398DBB-B428-4E3B-BF19-2828C164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0616" y="2894132"/>
              <a:ext cx="3086367" cy="769687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5C1A8AE-5CD8-4281-A85F-B21C0AD4A2AF}"/>
                </a:ext>
              </a:extLst>
            </p:cNvPr>
            <p:cNvGrpSpPr/>
            <p:nvPr/>
          </p:nvGrpSpPr>
          <p:grpSpPr>
            <a:xfrm>
              <a:off x="7033800" y="4310206"/>
              <a:ext cx="4320000" cy="1851411"/>
              <a:chOff x="7033800" y="4310206"/>
              <a:chExt cx="4320000" cy="185141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739349A-1AB3-4318-882F-0C1691C29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96" t="2105" r="38969"/>
              <a:stretch/>
            </p:blipFill>
            <p:spPr>
              <a:xfrm>
                <a:off x="7033800" y="4310206"/>
                <a:ext cx="4320000" cy="1851411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7B32B7F-45C8-4FF7-ACEA-16AECA8FFDB4}"/>
                  </a:ext>
                </a:extLst>
              </p:cNvPr>
              <p:cNvSpPr/>
              <p:nvPr/>
            </p:nvSpPr>
            <p:spPr>
              <a:xfrm>
                <a:off x="7078134" y="5212848"/>
                <a:ext cx="4275666" cy="31738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4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B79420-155B-4362-AD6D-DC95D7114428}"/>
              </a:ext>
            </a:extLst>
          </p:cNvPr>
          <p:cNvGrpSpPr/>
          <p:nvPr/>
        </p:nvGrpSpPr>
        <p:grpSpPr>
          <a:xfrm>
            <a:off x="838199" y="2894132"/>
            <a:ext cx="3795089" cy="1973751"/>
            <a:chOff x="838199" y="2894132"/>
            <a:chExt cx="3795089" cy="197375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FB692E6-D0E6-4532-87FA-1EAB8862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894132"/>
              <a:ext cx="3795089" cy="1973751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7B32B7F-45C8-4FF7-ACEA-16AECA8FFDB4}"/>
                </a:ext>
              </a:extLst>
            </p:cNvPr>
            <p:cNvSpPr/>
            <p:nvPr/>
          </p:nvSpPr>
          <p:spPr>
            <a:xfrm>
              <a:off x="838199" y="3019316"/>
              <a:ext cx="3795089" cy="489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83BC33C-1D03-4FD6-80BE-DC0322AED6E7}"/>
              </a:ext>
            </a:extLst>
          </p:cNvPr>
          <p:cNvSpPr/>
          <p:nvPr/>
        </p:nvSpPr>
        <p:spPr>
          <a:xfrm>
            <a:off x="6954078" y="3263914"/>
            <a:ext cx="3795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Echo time: 13.6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shape: 	(256, 256)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data type: uint16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3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266</Words>
  <Application>Microsoft Office PowerPoint</Application>
  <PresentationFormat>寬螢幕</PresentationFormat>
  <Paragraphs>98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Arial Unicode MS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14</cp:revision>
  <dcterms:created xsi:type="dcterms:W3CDTF">2022-10-11T06:32:37Z</dcterms:created>
  <dcterms:modified xsi:type="dcterms:W3CDTF">2022-10-11T08:28:36Z</dcterms:modified>
</cp:coreProperties>
</file>