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72" r:id="rId15"/>
    <p:sldId id="307" r:id="rId16"/>
    <p:sldId id="306" r:id="rId17"/>
    <p:sldId id="269" r:id="rId18"/>
    <p:sldId id="271" r:id="rId19"/>
    <p:sldId id="30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215CE-41C6-465E-9183-51FFFBBEE69D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68D50-EE51-41DE-962F-B936BA68B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32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68D50-EE51-41DE-962F-B936BA68B83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55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E27E6-1E5E-4E3A-95E9-F28947534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A65E1D-1802-4891-B87C-2CB17EC2B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A7EC8F-C1BE-43C2-B5BA-718E64CF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0A4F-D4AC-415A-8379-F71647B914E2}" type="datetime1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A21DB1-3C0F-423A-8C9D-BE2DC523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C67DA3-3033-46C0-9568-E7242137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47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CD0AE-F1D2-46DF-92C8-1F7FC9F0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AA8596-B8A0-4FFC-8DD7-A41A5F12C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61C33F-0AAA-47CC-9DC9-7059CB2A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9D2B-9891-4D92-9283-023BB0FF54C4}" type="datetime1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3F8EAB-BA75-4CB7-92C0-D9528870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97C028-954D-47C5-ACB3-191FC521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5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1E54F0-BC70-4F84-A42B-AEA9F8CDB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CC12C5-046C-4983-A00B-7D963B3EA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6B9BD3-4465-4326-A75E-46C1981F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20DC-7B58-4905-8980-5A93E4D9048A}" type="datetime1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3EFC9-8D39-4E68-B4D5-16773713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08A507-AF24-4D98-B5B4-69C46EFE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42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6AF0B-8F81-49DD-AA2B-354D49B9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BFF070-D11F-4AE2-B881-C11EC9F71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7F3415-AB63-4460-BDA0-543967E5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A8E-562A-488D-A780-3AED0F21CC6A}" type="datetime1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8A88D9-D938-4F17-8D6B-B2D7BD35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193FAF-BB4F-4B28-B635-B3102F2D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36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B799BE-C28A-4211-889B-6DD3F79C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35DF6E-93EE-4C1B-B9FA-CFF3EBF3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916006-D135-4EEC-A3F0-1F0FE869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D631-7C26-40A1-BBB6-FF5F3E4D9E20}" type="datetime1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400C9A-14F1-4583-86EF-01318E31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F116AB-4610-4D40-8AD9-C1DAD76C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6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4D15D-90CF-45B1-8774-2DD0952D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5F3FCD-E13B-4541-80D1-DF27DADB1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74E7D2-9091-4B7C-9A32-79D5A1242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7335D4-A06E-4E7A-A342-F79388A8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2F35-92BF-4248-940B-330F4F4C6145}" type="datetime1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DBB101-C3C6-42FE-B10B-9AA824FC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11C3B0-FE41-4E39-9726-6C0E96E6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5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E837E-0146-4F52-BEAC-AFB1302F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9B3B63-8861-4A10-A4C0-C900B65C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740427-00CD-4A8E-9B29-112616277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DF1159-D14D-485A-B7FD-DB8E2D7D3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293ACD-8DC3-4B64-9C87-EC2E9DE1F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FF159E-F702-4389-BED9-7FF67D60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4676-23C3-4142-A21A-9AD4DEFEC5FB}" type="datetime1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2B80046-A73E-4004-8EFA-5200CE2D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9D786F-5A8C-463E-8E4F-662F6914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25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3E994-C97D-4C40-B39C-ED00F8E9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9A7FE9-3B06-4153-9D34-500B80F2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75AF-6E1A-4087-AEDC-34E7B45771EF}" type="datetime1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444F9D-6708-4BC1-9896-43291DD9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3ED065-99E1-4EA9-AEB1-1182B043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90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CD8CAF-6E7D-49BF-83DF-54514A59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3EFB-A673-4061-8913-D67BC63DBEA4}" type="datetime1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23570C-895A-40F7-A1E5-A955B59D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4244D113-51F9-49BA-BD18-7F24ECDF1A4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91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4FB61D-F78A-4AD5-89D3-592AC2CE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4A4755-E119-4F15-94B1-4EDE64AE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44C0F5-1954-42AB-A7A5-15414D1CA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378C3D-E9DA-41CD-B65F-172551CA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4284-2AA1-45EB-A1F7-78CCFC665AE8}" type="datetime1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E49379-73C8-47C9-AA1D-FB0D1D4D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7B5B2A-1765-4088-BABF-A3B1FAAD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07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360F6-BD2A-4CC3-A50E-CB55BE70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8246422-E0A6-4A84-BA8E-CD0B5FB3C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E0DBCA-4A23-4EDA-8CA1-6C60628D0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0631FD-1A18-417A-999E-AFDCBE2C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3DE0-8AC8-43F4-8DB7-46CE1472C344}" type="datetime1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F42FD5-C91C-47AF-9AC1-76A91620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D42F53-7EAA-4434-95CA-D0FC298C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1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DB3D00-1018-46F8-A432-022585A5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B4EC34-0B27-483C-936F-120AF28BD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BE3D2A-2AE9-4C4A-AD23-B1AC14AB0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C50C4-666D-4D6D-AE33-56CB198A2004}" type="datetime1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837CFF-3B29-4FEC-8EC8-831773B8E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9297AA-355A-4F88-AD07-E38A3A27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Ho-BS/MRI/tree/master/Spin_echo_12echo_HW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icomlibrary.com/dicom/dicom-tags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84CBA1A-53B5-43BC-9947-BFA6651BEB2A}"/>
              </a:ext>
            </a:extLst>
          </p:cNvPr>
          <p:cNvSpPr/>
          <p:nvPr/>
        </p:nvSpPr>
        <p:spPr>
          <a:xfrm>
            <a:off x="0" y="1783080"/>
            <a:ext cx="12192000" cy="34190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0604C07-D259-4D56-AFAD-221BC6F17B15}"/>
              </a:ext>
            </a:extLst>
          </p:cNvPr>
          <p:cNvSpPr txBox="1">
            <a:spLocks/>
          </p:cNvSpPr>
          <p:nvPr/>
        </p:nvSpPr>
        <p:spPr>
          <a:xfrm>
            <a:off x="315427" y="2922211"/>
            <a:ext cx="11580240" cy="1140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</a:p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HW1-Spin Echo</a:t>
            </a:r>
          </a:p>
        </p:txBody>
      </p:sp>
      <p:sp>
        <p:nvSpPr>
          <p:cNvPr id="5" name="內容版面配置區 6">
            <a:extLst>
              <a:ext uri="{FF2B5EF4-FFF2-40B4-BE49-F238E27FC236}">
                <a16:creationId xmlns:a16="http://schemas.microsoft.com/office/drawing/2014/main" id="{36C12894-AC56-4B2D-8B93-7EDE5B6DC447}"/>
              </a:ext>
            </a:extLst>
          </p:cNvPr>
          <p:cNvSpPr txBox="1">
            <a:spLocks/>
          </p:cNvSpPr>
          <p:nvPr/>
        </p:nvSpPr>
        <p:spPr>
          <a:xfrm>
            <a:off x="315427" y="5241175"/>
            <a:ext cx="3541678" cy="11017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Presenter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M11107309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何柏昇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109CD8-48EA-4B85-965A-D9F8519FC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8" r="12292" b="16409"/>
          <a:stretch/>
        </p:blipFill>
        <p:spPr>
          <a:xfrm>
            <a:off x="315427" y="0"/>
            <a:ext cx="2826328" cy="681644"/>
          </a:xfrm>
          <a:prstGeom prst="rect">
            <a:avLst/>
          </a:prstGeom>
        </p:spPr>
      </p:pic>
      <p:sp>
        <p:nvSpPr>
          <p:cNvPr id="12" name="標題 2">
            <a:extLst>
              <a:ext uri="{FF2B5EF4-FFF2-40B4-BE49-F238E27FC236}">
                <a16:creationId xmlns:a16="http://schemas.microsoft.com/office/drawing/2014/main" id="{1DFFC7F8-0F74-4332-8EF4-BA15FF36BE55}"/>
              </a:ext>
            </a:extLst>
          </p:cNvPr>
          <p:cNvSpPr txBox="1">
            <a:spLocks/>
          </p:cNvSpPr>
          <p:nvPr/>
        </p:nvSpPr>
        <p:spPr>
          <a:xfrm>
            <a:off x="305880" y="3743475"/>
            <a:ext cx="11580240" cy="550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390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- Curve Fitting  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F19B36-1719-45A9-A31A-A87D8DAC07F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522" y="1636157"/>
            <a:ext cx="5303531" cy="4142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92A2AEA-C86A-4600-BCB1-D92927FE7743}"/>
                  </a:ext>
                </a:extLst>
              </p:cNvPr>
              <p:cNvSpPr/>
              <p:nvPr/>
            </p:nvSpPr>
            <p:spPr>
              <a:xfrm>
                <a:off x="838199" y="2354048"/>
                <a:ext cx="1714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TW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altLang="zh-TW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TE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92A2AEA-C86A-4600-BCB1-D92927FE7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354048"/>
                <a:ext cx="1714508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108781F-5535-476C-9C7D-7B6D35D06464}"/>
                  </a:ext>
                </a:extLst>
              </p:cNvPr>
              <p:cNvSpPr/>
              <p:nvPr/>
            </p:nvSpPr>
            <p:spPr>
              <a:xfrm>
                <a:off x="838199" y="2815713"/>
                <a:ext cx="24830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𝐶𝑢𝑟𝑣𝑒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𝑓𝑖𝑡𝑡𝑖𝑛𝑔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108781F-5535-476C-9C7D-7B6D35D06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815713"/>
                <a:ext cx="2483052" cy="461665"/>
              </a:xfrm>
              <a:prstGeom prst="rect">
                <a:avLst/>
              </a:prstGeom>
              <a:blipFill>
                <a:blip r:embed="rId5"/>
                <a:stretch>
                  <a:fillRect r="-245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212D701-6003-4F4F-BF84-48435B319964}"/>
                  </a:ext>
                </a:extLst>
              </p:cNvPr>
              <p:cNvSpPr txBox="1"/>
              <p:nvPr/>
            </p:nvSpPr>
            <p:spPr>
              <a:xfrm>
                <a:off x="838199" y="1509265"/>
                <a:ext cx="2269467" cy="383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2/</m:t>
                          </m:r>
                          <m: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𝑇𝐸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212D701-6003-4F4F-BF84-48435B319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509265"/>
                <a:ext cx="2269467" cy="383118"/>
              </a:xfrm>
              <a:prstGeom prst="rect">
                <a:avLst/>
              </a:prstGeom>
              <a:blipFill>
                <a:blip r:embed="rId6"/>
                <a:stretch>
                  <a:fillRect l="-2681" t="-6452" r="-268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28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- Curve Fitting  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C6CBE3-96E1-4A82-B04E-0828264D29E4}"/>
              </a:ext>
            </a:extLst>
          </p:cNvPr>
          <p:cNvSpPr/>
          <p:nvPr/>
        </p:nvSpPr>
        <p:spPr>
          <a:xfrm>
            <a:off x="838199" y="1468700"/>
            <a:ext cx="2047612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Curve fitting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1F860D-D9C0-420D-9671-954303F19B9E}"/>
              </a:ext>
            </a:extLst>
          </p:cNvPr>
          <p:cNvSpPr/>
          <p:nvPr/>
        </p:nvSpPr>
        <p:spPr>
          <a:xfrm>
            <a:off x="838199" y="1930365"/>
            <a:ext cx="3786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scipy.optimize.curve_fit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ACA6992-FE95-4170-A802-1ADDBA32271D}"/>
              </a:ext>
            </a:extLst>
          </p:cNvPr>
          <p:cNvGrpSpPr/>
          <p:nvPr/>
        </p:nvGrpSpPr>
        <p:grpSpPr>
          <a:xfrm>
            <a:off x="1504908" y="2518454"/>
            <a:ext cx="9182183" cy="2377646"/>
            <a:chOff x="1504908" y="2518454"/>
            <a:chExt cx="9182183" cy="237764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4890211-AACF-489E-BD53-E8F99E48C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68"/>
            <a:stretch/>
          </p:blipFill>
          <p:spPr>
            <a:xfrm>
              <a:off x="1504908" y="2518454"/>
              <a:ext cx="9182183" cy="2377646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9816C55-BA57-43EE-93AE-35322AEA0EB7}"/>
                </a:ext>
              </a:extLst>
            </p:cNvPr>
            <p:cNvSpPr/>
            <p:nvPr/>
          </p:nvSpPr>
          <p:spPr>
            <a:xfrm>
              <a:off x="2130286" y="3150704"/>
              <a:ext cx="3795089" cy="3478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FA4A98F-43F5-453E-A1A4-524FD9D46038}"/>
                </a:ext>
              </a:extLst>
            </p:cNvPr>
            <p:cNvSpPr/>
            <p:nvPr/>
          </p:nvSpPr>
          <p:spPr>
            <a:xfrm>
              <a:off x="2123662" y="3496103"/>
              <a:ext cx="8563429" cy="2343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7BCD473-3504-49AD-8A28-5BA17DBFF8A9}"/>
                  </a:ext>
                </a:extLst>
              </p:cNvPr>
              <p:cNvSpPr/>
              <p:nvPr/>
            </p:nvSpPr>
            <p:spPr>
              <a:xfrm>
                <a:off x="1504907" y="5088919"/>
                <a:ext cx="774842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Setting threshold: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skip noise of background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Curve fitting :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TW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TE</m:t>
                    </m:r>
                  </m:oMath>
                </a14:m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Setting P</a:t>
                </a:r>
                <a:r>
                  <a:rPr lang="en-US" altLang="zh-TW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To find correct solution faster  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7BCD473-3504-49AD-8A28-5BA17DBFF8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07" y="5088919"/>
                <a:ext cx="7748423" cy="1200329"/>
              </a:xfrm>
              <a:prstGeom prst="rect">
                <a:avLst/>
              </a:prstGeom>
              <a:blipFill>
                <a:blip r:embed="rId4"/>
                <a:stretch>
                  <a:fillRect l="-1101" t="-4061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87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- Curve Fitting  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C6CBE3-96E1-4A82-B04E-0828264D29E4}"/>
              </a:ext>
            </a:extLst>
          </p:cNvPr>
          <p:cNvSpPr/>
          <p:nvPr/>
        </p:nvSpPr>
        <p:spPr>
          <a:xfrm>
            <a:off x="838199" y="1468700"/>
            <a:ext cx="2047612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Curve fitting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BCD473-3504-49AD-8A28-5BA17DBFF8A9}"/>
              </a:ext>
            </a:extLst>
          </p:cNvPr>
          <p:cNvSpPr/>
          <p:nvPr/>
        </p:nvSpPr>
        <p:spPr>
          <a:xfrm>
            <a:off x="1256429" y="1930365"/>
            <a:ext cx="5514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P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find correct solution faster  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50D1A51-37EB-4292-8D2C-744D49F8FC71}"/>
              </a:ext>
            </a:extLst>
          </p:cNvPr>
          <p:cNvGrpSpPr/>
          <p:nvPr/>
        </p:nvGrpSpPr>
        <p:grpSpPr>
          <a:xfrm>
            <a:off x="6691801" y="1950185"/>
            <a:ext cx="5303531" cy="4142240"/>
            <a:chOff x="838199" y="2579235"/>
            <a:chExt cx="5303531" cy="414224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76CCA499-7D72-46CC-9D78-5C27AE762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2579235"/>
              <a:ext cx="5303531" cy="414224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875ADDD-0BE3-4386-AA7A-2233EECD8A59}"/>
                </a:ext>
              </a:extLst>
            </p:cNvPr>
            <p:cNvSpPr/>
            <p:nvPr/>
          </p:nvSpPr>
          <p:spPr>
            <a:xfrm>
              <a:off x="3489964" y="5287618"/>
              <a:ext cx="208722" cy="2087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A83651E-6A75-4358-BA29-7D4E51BFE698}"/>
                </a:ext>
              </a:extLst>
            </p:cNvPr>
            <p:cNvSpPr/>
            <p:nvPr/>
          </p:nvSpPr>
          <p:spPr>
            <a:xfrm>
              <a:off x="1581651" y="2905521"/>
              <a:ext cx="208722" cy="2087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3486CC8-4E2F-4D3C-B014-F54CD531BF04}"/>
                  </a:ext>
                </a:extLst>
              </p:cNvPr>
              <p:cNvSpPr txBox="1"/>
              <p:nvPr/>
            </p:nvSpPr>
            <p:spPr>
              <a:xfrm>
                <a:off x="1653097" y="2610966"/>
                <a:ext cx="2440283" cy="3153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2/</m:t>
                          </m:r>
                          <m: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𝑇𝐸</m:t>
                          </m:r>
                        </m:sup>
                      </m:sSup>
                    </m:oMath>
                  </m:oMathPara>
                </a14:m>
                <a:endParaRPr lang="en-US" altLang="zh-TW" sz="2400" dirty="0"/>
              </a:p>
              <a:p>
                <a:pPr>
                  <a:spcAft>
                    <a:spcPts val="1200"/>
                  </a:spcAft>
                </a:pPr>
                <a:r>
                  <a:rPr lang="en-US" altLang="zh-TW" sz="2400" dirty="0"/>
                  <a:t>When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𝑇𝐸</m:t>
                    </m:r>
                  </m:oMath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∗0.37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zh-TW" sz="2400" dirty="0"/>
                  <a:t>Assume </a:t>
                </a:r>
                <a:r>
                  <a:rPr lang="en-US" altLang="zh-TW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∗0.37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𝑇𝐸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3486CC8-4E2F-4D3C-B014-F54CD531B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097" y="2610966"/>
                <a:ext cx="2440283" cy="3153107"/>
              </a:xfrm>
              <a:prstGeom prst="rect">
                <a:avLst/>
              </a:prstGeom>
              <a:blipFill>
                <a:blip r:embed="rId4"/>
                <a:stretch>
                  <a:fillRect l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C8BD3A3-0DBB-46E7-AC9A-3428385F225E}"/>
                  </a:ext>
                </a:extLst>
              </p:cNvPr>
              <p:cNvSpPr txBox="1"/>
              <p:nvPr/>
            </p:nvSpPr>
            <p:spPr>
              <a:xfrm>
                <a:off x="7832035" y="227647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𝑇𝐸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C8BD3A3-0DBB-46E7-AC9A-3428385F2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035" y="2276471"/>
                <a:ext cx="13716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CA1E201-4EAE-4F5E-BEDE-2BBA94A087A9}"/>
                  </a:ext>
                </a:extLst>
              </p:cNvPr>
              <p:cNvSpPr txBox="1"/>
              <p:nvPr/>
            </p:nvSpPr>
            <p:spPr>
              <a:xfrm>
                <a:off x="9609493" y="4578262"/>
                <a:ext cx="13716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𝑇𝐸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CA1E201-4EAE-4F5E-BEDE-2BBA94A08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493" y="4578262"/>
                <a:ext cx="1371600" cy="381515"/>
              </a:xfrm>
              <a:prstGeom prst="rect">
                <a:avLst/>
              </a:prstGeom>
              <a:blipFill>
                <a:blip r:embed="rId6"/>
                <a:stretch>
                  <a:fillRect r="-889"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909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9A156B-E7CD-4DD0-B16D-02AE6C6FAE09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5">
            <a:extLst>
              <a:ext uri="{FF2B5EF4-FFF2-40B4-BE49-F238E27FC236}">
                <a16:creationId xmlns:a16="http://schemas.microsoft.com/office/drawing/2014/main" id="{4DE574F6-3DA5-4669-A252-299633975C91}"/>
              </a:ext>
            </a:extLst>
          </p:cNvPr>
          <p:cNvSpPr txBox="1">
            <a:spLocks/>
          </p:cNvSpPr>
          <p:nvPr/>
        </p:nvSpPr>
        <p:spPr>
          <a:xfrm>
            <a:off x="838203" y="486419"/>
            <a:ext cx="8152623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F7DA8147-2308-469C-ADCA-6ABA4ED3A0FE}"/>
              </a:ext>
            </a:extLst>
          </p:cNvPr>
          <p:cNvSpPr txBox="1">
            <a:spLocks/>
          </p:cNvSpPr>
          <p:nvPr/>
        </p:nvSpPr>
        <p:spPr>
          <a:xfrm>
            <a:off x="838203" y="2280535"/>
            <a:ext cx="9848275" cy="22969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DCM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Curve Fitting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8EE2E-497C-41F3-A690-F6BB9CC2CF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6" name="投影片編號版面配置區 15">
            <a:extLst>
              <a:ext uri="{FF2B5EF4-FFF2-40B4-BE49-F238E27FC236}">
                <a16:creationId xmlns:a16="http://schemas.microsoft.com/office/drawing/2014/main" id="{2C49D74E-99F8-4333-AA0B-7B4A6BA3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87B71CD7-7F58-4993-8193-E254A51C09D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12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- Curve Fitting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5C5DA3A-DFD5-4EAC-978A-65094F2197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11" y="2326353"/>
            <a:ext cx="3941072" cy="3078112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0796A129-9A57-45E2-8620-72DA87D513B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719" y="2326353"/>
            <a:ext cx="3941072" cy="3078112"/>
          </a:xfrm>
          <a:prstGeom prst="rect">
            <a:avLst/>
          </a:prstGeom>
        </p:spPr>
      </p:pic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0E6886C0-3F7F-4E88-8A01-B08A848AC259}"/>
              </a:ext>
            </a:extLst>
          </p:cNvPr>
          <p:cNvSpPr/>
          <p:nvPr/>
        </p:nvSpPr>
        <p:spPr>
          <a:xfrm>
            <a:off x="5728252" y="3616930"/>
            <a:ext cx="735496" cy="4969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4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594032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- Curve Fitting - Image A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pPr/>
              <a:t>14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BB32E8C-B282-41A4-8E86-0D5CA6540A5B}"/>
              </a:ext>
            </a:extLst>
          </p:cNvPr>
          <p:cNvGrpSpPr/>
          <p:nvPr/>
        </p:nvGrpSpPr>
        <p:grpSpPr>
          <a:xfrm>
            <a:off x="1370210" y="1052653"/>
            <a:ext cx="9451580" cy="2700000"/>
            <a:chOff x="1191305" y="1052653"/>
            <a:chExt cx="9451580" cy="2955804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741ADF1-98E0-445F-8BCD-18C1399BA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305" y="1052653"/>
              <a:ext cx="3941072" cy="2955804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481FF737-2CDE-44A1-9CE6-FEB10E2BC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813" y="1052653"/>
              <a:ext cx="3941072" cy="2955804"/>
            </a:xfrm>
            <a:prstGeom prst="rect">
              <a:avLst/>
            </a:prstGeom>
          </p:spPr>
        </p:pic>
        <p:sp>
          <p:nvSpPr>
            <p:cNvPr id="12" name="箭號: 向右 11">
              <a:extLst>
                <a:ext uri="{FF2B5EF4-FFF2-40B4-BE49-F238E27FC236}">
                  <a16:creationId xmlns:a16="http://schemas.microsoft.com/office/drawing/2014/main" id="{1DE2FB48-AFF4-4E94-A43D-4E0DC1015A44}"/>
                </a:ext>
              </a:extLst>
            </p:cNvPr>
            <p:cNvSpPr/>
            <p:nvPr/>
          </p:nvSpPr>
          <p:spPr>
            <a:xfrm>
              <a:off x="5549346" y="2282076"/>
              <a:ext cx="735496" cy="49695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3F2B013-169C-469C-8663-D23BAFD338D5}"/>
              </a:ext>
            </a:extLst>
          </p:cNvPr>
          <p:cNvGrpSpPr/>
          <p:nvPr/>
        </p:nvGrpSpPr>
        <p:grpSpPr>
          <a:xfrm>
            <a:off x="1370210" y="3823999"/>
            <a:ext cx="9451580" cy="2700000"/>
            <a:chOff x="1191305" y="3883633"/>
            <a:chExt cx="9451580" cy="2955804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356CEAE3-D037-41AD-8EF8-623CE0845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305" y="3883633"/>
              <a:ext cx="3941072" cy="2955804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FD8284A0-5087-42BA-8E0D-2C01DD226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813" y="3883633"/>
              <a:ext cx="3941072" cy="2955804"/>
            </a:xfrm>
            <a:prstGeom prst="rect">
              <a:avLst/>
            </a:prstGeom>
          </p:spPr>
        </p:pic>
        <p:sp>
          <p:nvSpPr>
            <p:cNvPr id="16" name="箭號: 向右 15">
              <a:extLst>
                <a:ext uri="{FF2B5EF4-FFF2-40B4-BE49-F238E27FC236}">
                  <a16:creationId xmlns:a16="http://schemas.microsoft.com/office/drawing/2014/main" id="{776B3A1E-A4E9-413F-842D-B43CE3E4C1D8}"/>
                </a:ext>
              </a:extLst>
            </p:cNvPr>
            <p:cNvSpPr/>
            <p:nvPr/>
          </p:nvSpPr>
          <p:spPr>
            <a:xfrm>
              <a:off x="5549346" y="5113056"/>
              <a:ext cx="735496" cy="49695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169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544336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- Curve Fitting - Image B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pPr/>
              <a:t>15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2754051-99C2-484E-843E-6AE930B06A0A}"/>
              </a:ext>
            </a:extLst>
          </p:cNvPr>
          <p:cNvGrpSpPr/>
          <p:nvPr/>
        </p:nvGrpSpPr>
        <p:grpSpPr>
          <a:xfrm>
            <a:off x="1370210" y="1135177"/>
            <a:ext cx="9451580" cy="2700000"/>
            <a:chOff x="1370211" y="2387507"/>
            <a:chExt cx="9451580" cy="2955804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3D101EF5-298A-4888-8BE9-B58B34588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211" y="2387507"/>
              <a:ext cx="3941072" cy="2955804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A5D56EA5-45F4-4EA5-8897-2E6A0942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19" y="2387507"/>
              <a:ext cx="3941072" cy="2955804"/>
            </a:xfrm>
            <a:prstGeom prst="rect">
              <a:avLst/>
            </a:prstGeom>
          </p:spPr>
        </p:pic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F81448E4-A3C4-4935-BB79-821EC706D014}"/>
                </a:ext>
              </a:extLst>
            </p:cNvPr>
            <p:cNvSpPr/>
            <p:nvPr/>
          </p:nvSpPr>
          <p:spPr>
            <a:xfrm>
              <a:off x="5728252" y="3616930"/>
              <a:ext cx="735496" cy="49695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5FBEB34-4C35-434E-8A94-10896119B321}"/>
              </a:ext>
            </a:extLst>
          </p:cNvPr>
          <p:cNvGrpSpPr/>
          <p:nvPr/>
        </p:nvGrpSpPr>
        <p:grpSpPr>
          <a:xfrm>
            <a:off x="1370210" y="3828683"/>
            <a:ext cx="9451580" cy="2700000"/>
            <a:chOff x="1370211" y="3391360"/>
            <a:chExt cx="9451580" cy="2955804"/>
          </a:xfrm>
        </p:grpSpPr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FEF9A14B-BA6E-425D-8389-806B247DF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211" y="3391360"/>
              <a:ext cx="3941072" cy="2955804"/>
            </a:xfrm>
            <a:prstGeom prst="rect">
              <a:avLst/>
            </a:prstGeom>
          </p:spPr>
        </p:pic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09C4DD16-B855-4508-A1F0-55208B28F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19" y="3391360"/>
              <a:ext cx="3941072" cy="2955804"/>
            </a:xfrm>
            <a:prstGeom prst="rect">
              <a:avLst/>
            </a:prstGeom>
          </p:spPr>
        </p:pic>
        <p:sp>
          <p:nvSpPr>
            <p:cNvPr id="29" name="箭號: 向右 28">
              <a:extLst>
                <a:ext uri="{FF2B5EF4-FFF2-40B4-BE49-F238E27FC236}">
                  <a16:creationId xmlns:a16="http://schemas.microsoft.com/office/drawing/2014/main" id="{B5A807CF-E5A1-4AB2-9D06-EFDD514323ED}"/>
                </a:ext>
              </a:extLst>
            </p:cNvPr>
            <p:cNvSpPr/>
            <p:nvPr/>
          </p:nvSpPr>
          <p:spPr>
            <a:xfrm>
              <a:off x="5728252" y="4620783"/>
              <a:ext cx="735496" cy="49695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0027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- Mapping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5C5DA3A-DFD5-4EAC-978A-65094F2197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11" y="1954309"/>
            <a:ext cx="3941072" cy="38222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6C5BC5CB-A35B-45B6-A017-842C4340C6CE}"/>
              </a:ext>
            </a:extLst>
          </p:cNvPr>
          <p:cNvSpPr/>
          <p:nvPr/>
        </p:nvSpPr>
        <p:spPr>
          <a:xfrm>
            <a:off x="2387601" y="1571277"/>
            <a:ext cx="1906291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image-A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085C7FB-0DFC-4DCD-B026-13939952B2D7}"/>
              </a:ext>
            </a:extLst>
          </p:cNvPr>
          <p:cNvSpPr/>
          <p:nvPr/>
        </p:nvSpPr>
        <p:spPr>
          <a:xfrm>
            <a:off x="8199474" y="1563400"/>
            <a:ext cx="1303562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796A129-9A57-45E2-8620-72DA87D513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0" t="7849" r="13603" b="2607"/>
          <a:stretch/>
        </p:blipFill>
        <p:spPr>
          <a:xfrm>
            <a:off x="6850871" y="1898930"/>
            <a:ext cx="4305298" cy="3932955"/>
          </a:xfrm>
          <a:prstGeom prst="rect">
            <a:avLst/>
          </a:prstGeom>
        </p:spPr>
      </p:pic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0E6886C0-3F7F-4E88-8A01-B08A848AC259}"/>
              </a:ext>
            </a:extLst>
          </p:cNvPr>
          <p:cNvSpPr/>
          <p:nvPr/>
        </p:nvSpPr>
        <p:spPr>
          <a:xfrm>
            <a:off x="5728252" y="3616930"/>
            <a:ext cx="735496" cy="4969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F96E452-E6F9-42F2-AD9B-9D0C6EDDD493}"/>
              </a:ext>
            </a:extLst>
          </p:cNvPr>
          <p:cNvSpPr txBox="1"/>
          <p:nvPr/>
        </p:nvSpPr>
        <p:spPr>
          <a:xfrm>
            <a:off x="5554319" y="3028890"/>
            <a:ext cx="1123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Mapping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1792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- Mapping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5C5DA3A-DFD5-4EAC-978A-65094F2197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11" y="1954309"/>
            <a:ext cx="3941072" cy="38222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6C5BC5CB-A35B-45B6-A017-842C4340C6CE}"/>
              </a:ext>
            </a:extLst>
          </p:cNvPr>
          <p:cNvSpPr/>
          <p:nvPr/>
        </p:nvSpPr>
        <p:spPr>
          <a:xfrm>
            <a:off x="2387601" y="1571277"/>
            <a:ext cx="188384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image-B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085C7FB-0DFC-4DCD-B026-13939952B2D7}"/>
              </a:ext>
            </a:extLst>
          </p:cNvPr>
          <p:cNvSpPr/>
          <p:nvPr/>
        </p:nvSpPr>
        <p:spPr>
          <a:xfrm>
            <a:off x="8199474" y="1563400"/>
            <a:ext cx="1303562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796A129-9A57-45E2-8620-72DA87D513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6" t="8678" r="13306" b="4032"/>
          <a:stretch/>
        </p:blipFill>
        <p:spPr>
          <a:xfrm>
            <a:off x="6916230" y="1944371"/>
            <a:ext cx="4184109" cy="3822200"/>
          </a:xfrm>
          <a:prstGeom prst="rect">
            <a:avLst/>
          </a:prstGeom>
        </p:spPr>
      </p:pic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0E6886C0-3F7F-4E88-8A01-B08A848AC259}"/>
              </a:ext>
            </a:extLst>
          </p:cNvPr>
          <p:cNvSpPr/>
          <p:nvPr/>
        </p:nvSpPr>
        <p:spPr>
          <a:xfrm>
            <a:off x="5728252" y="3616930"/>
            <a:ext cx="735496" cy="4969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F96E452-E6F9-42F2-AD9B-9D0C6EDDD493}"/>
              </a:ext>
            </a:extLst>
          </p:cNvPr>
          <p:cNvSpPr txBox="1"/>
          <p:nvPr/>
        </p:nvSpPr>
        <p:spPr>
          <a:xfrm>
            <a:off x="5554319" y="3028890"/>
            <a:ext cx="1123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Mapping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8809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20303C6-4177-4F4A-BB0F-B11FC72F514B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7C306AC-95C4-4C0A-A09F-4DE561191E5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5" name="標題 2">
            <a:extLst>
              <a:ext uri="{FF2B5EF4-FFF2-40B4-BE49-F238E27FC236}">
                <a16:creationId xmlns:a16="http://schemas.microsoft.com/office/drawing/2014/main" id="{2D9E58C4-7551-4638-ACBF-6D022CAF5A5D}"/>
              </a:ext>
            </a:extLst>
          </p:cNvPr>
          <p:cNvSpPr txBox="1">
            <a:spLocks/>
          </p:cNvSpPr>
          <p:nvPr/>
        </p:nvSpPr>
        <p:spPr>
          <a:xfrm>
            <a:off x="3348426" y="2105025"/>
            <a:ext cx="5495148" cy="1037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5B9AD783-ED47-4EF3-8A57-C02CFD7D06E5}"/>
              </a:ext>
            </a:extLst>
          </p:cNvPr>
          <p:cNvSpPr txBox="1">
            <a:spLocks/>
          </p:cNvSpPr>
          <p:nvPr/>
        </p:nvSpPr>
        <p:spPr>
          <a:xfrm>
            <a:off x="3348428" y="3715393"/>
            <a:ext cx="5495148" cy="1037582"/>
          </a:xfrm>
          <a:prstGeom prst="rect">
            <a:avLst/>
          </a:prstGeom>
          <a:effectLst>
            <a:outerShdw blurRad="50800" dist="50800" dir="2700000" algn="ctr" rotWithShape="0">
              <a:schemeClr val="bg2">
                <a:lumMod val="75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71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8CDD7F-7A6B-43AA-899D-DF163B23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16F7-7A92-427C-82AA-57A1311919B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B178B5F8-011E-4309-99FA-02644383DB91}"/>
              </a:ext>
            </a:extLst>
          </p:cNvPr>
          <p:cNvSpPr txBox="1">
            <a:spLocks/>
          </p:cNvSpPr>
          <p:nvPr/>
        </p:nvSpPr>
        <p:spPr>
          <a:xfrm>
            <a:off x="9690756" y="5690373"/>
            <a:ext cx="1760287" cy="4079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9A156B-E7CD-4DD0-B16D-02AE6C6FAE09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5">
            <a:extLst>
              <a:ext uri="{FF2B5EF4-FFF2-40B4-BE49-F238E27FC236}">
                <a16:creationId xmlns:a16="http://schemas.microsoft.com/office/drawing/2014/main" id="{4DE574F6-3DA5-4669-A252-299633975C91}"/>
              </a:ext>
            </a:extLst>
          </p:cNvPr>
          <p:cNvSpPr txBox="1">
            <a:spLocks/>
          </p:cNvSpPr>
          <p:nvPr/>
        </p:nvSpPr>
        <p:spPr>
          <a:xfrm>
            <a:off x="838203" y="486419"/>
            <a:ext cx="8152623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F7DA8147-2308-469C-ADCA-6ABA4ED3A0FE}"/>
              </a:ext>
            </a:extLst>
          </p:cNvPr>
          <p:cNvSpPr txBox="1">
            <a:spLocks/>
          </p:cNvSpPr>
          <p:nvPr/>
        </p:nvSpPr>
        <p:spPr>
          <a:xfrm>
            <a:off x="838203" y="2280535"/>
            <a:ext cx="9848275" cy="22969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DCM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Curve Fitting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8EE2E-497C-41F3-A690-F6BB9CC2CF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6" name="投影片編號版面配置區 15">
            <a:extLst>
              <a:ext uri="{FF2B5EF4-FFF2-40B4-BE49-F238E27FC236}">
                <a16:creationId xmlns:a16="http://schemas.microsoft.com/office/drawing/2014/main" id="{2C49D74E-99F8-4333-AA0B-7B4A6BA3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87B71CD7-7F58-4993-8193-E254A51C09D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56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385FD0B-EB96-4FAA-B657-F626A60553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11" y="1954309"/>
            <a:ext cx="3941072" cy="38222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80601FB-CF85-454C-9570-AEDDBD8C7C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719" y="1954309"/>
            <a:ext cx="3941072" cy="3822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A0FDA9D-5AD2-46E5-81E9-5F4717AEBEEE}"/>
              </a:ext>
            </a:extLst>
          </p:cNvPr>
          <p:cNvSpPr/>
          <p:nvPr/>
        </p:nvSpPr>
        <p:spPr>
          <a:xfrm>
            <a:off x="2387601" y="1569639"/>
            <a:ext cx="1906291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image-A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F7929C-685F-4B45-9FA2-A9A0CA56E489}"/>
              </a:ext>
            </a:extLst>
          </p:cNvPr>
          <p:cNvSpPr/>
          <p:nvPr/>
        </p:nvSpPr>
        <p:spPr>
          <a:xfrm>
            <a:off x="8174917" y="1568895"/>
            <a:ext cx="188384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image-B</a:t>
            </a:r>
          </a:p>
        </p:txBody>
      </p:sp>
    </p:spTree>
    <p:extLst>
      <p:ext uri="{BB962C8B-B14F-4D97-AF65-F5344CB8AC3E}">
        <p14:creationId xmlns:p14="http://schemas.microsoft.com/office/powerpoint/2010/main" val="339263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FEBBD5-5C81-4879-98CD-46C2A8A84874}"/>
              </a:ext>
            </a:extLst>
          </p:cNvPr>
          <p:cNvSpPr/>
          <p:nvPr/>
        </p:nvSpPr>
        <p:spPr>
          <a:xfrm>
            <a:off x="838199" y="1751345"/>
            <a:ext cx="2037737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equation: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ED5C143-A294-4D1F-A234-B30C9F670A43}"/>
                  </a:ext>
                </a:extLst>
              </p:cNvPr>
              <p:cNvSpPr txBox="1"/>
              <p:nvPr/>
            </p:nvSpPr>
            <p:spPr>
              <a:xfrm>
                <a:off x="1653097" y="3630906"/>
                <a:ext cx="2269467" cy="383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2/</m:t>
                          </m:r>
                          <m: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𝑇𝐸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ED5C143-A294-4D1F-A234-B30C9F670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097" y="3630906"/>
                <a:ext cx="2269467" cy="383118"/>
              </a:xfrm>
              <a:prstGeom prst="rect">
                <a:avLst/>
              </a:prstGeom>
              <a:blipFill>
                <a:blip r:embed="rId3"/>
                <a:stretch>
                  <a:fillRect l="-2688" t="-6452" r="-538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E54BA11B-165E-4336-98FA-EA9A9B70543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1345"/>
            <a:ext cx="5303531" cy="4142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A767E56-75FC-471F-A103-874F8135C80D}"/>
                  </a:ext>
                </a:extLst>
              </p:cNvPr>
              <p:cNvSpPr/>
              <p:nvPr/>
            </p:nvSpPr>
            <p:spPr>
              <a:xfrm>
                <a:off x="1653097" y="4188552"/>
                <a:ext cx="17145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TW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altLang="zh-TW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TE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A767E56-75FC-471F-A103-874F8135C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097" y="4188552"/>
                <a:ext cx="171450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01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385FD0B-EB96-4FAA-B657-F626A60553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11" y="1954309"/>
            <a:ext cx="3941072" cy="3822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A0FDA9D-5AD2-46E5-81E9-5F4717AEBEEE}"/>
              </a:ext>
            </a:extLst>
          </p:cNvPr>
          <p:cNvSpPr/>
          <p:nvPr/>
        </p:nvSpPr>
        <p:spPr>
          <a:xfrm>
            <a:off x="2387601" y="1571277"/>
            <a:ext cx="1906291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image-A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F7929C-685F-4B45-9FA2-A9A0CA56E489}"/>
              </a:ext>
            </a:extLst>
          </p:cNvPr>
          <p:cNvSpPr/>
          <p:nvPr/>
        </p:nvSpPr>
        <p:spPr>
          <a:xfrm>
            <a:off x="8199474" y="1563400"/>
            <a:ext cx="1303562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1560204A-B18A-4696-882F-9897ADC021EC}"/>
              </a:ext>
            </a:extLst>
          </p:cNvPr>
          <p:cNvSpPr/>
          <p:nvPr/>
        </p:nvSpPr>
        <p:spPr>
          <a:xfrm>
            <a:off x="5728252" y="3616930"/>
            <a:ext cx="735496" cy="4969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6F4644A-7517-4A80-952C-F6A698721D50}"/>
              </a:ext>
            </a:extLst>
          </p:cNvPr>
          <p:cNvSpPr txBox="1"/>
          <p:nvPr/>
        </p:nvSpPr>
        <p:spPr>
          <a:xfrm>
            <a:off x="5554319" y="3028890"/>
            <a:ext cx="1123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Mapping</a:t>
            </a:r>
            <a:endParaRPr lang="zh-TW" altLang="en-US" sz="20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4D0A0CD-7C7A-47C8-9DDC-E718D4FB02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0" t="7849" r="13603" b="2607"/>
          <a:stretch/>
        </p:blipFill>
        <p:spPr>
          <a:xfrm>
            <a:off x="6850871" y="1898930"/>
            <a:ext cx="4305298" cy="39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1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9A156B-E7CD-4DD0-B16D-02AE6C6FAE09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5">
            <a:extLst>
              <a:ext uri="{FF2B5EF4-FFF2-40B4-BE49-F238E27FC236}">
                <a16:creationId xmlns:a16="http://schemas.microsoft.com/office/drawing/2014/main" id="{4DE574F6-3DA5-4669-A252-299633975C91}"/>
              </a:ext>
            </a:extLst>
          </p:cNvPr>
          <p:cNvSpPr txBox="1">
            <a:spLocks/>
          </p:cNvSpPr>
          <p:nvPr/>
        </p:nvSpPr>
        <p:spPr>
          <a:xfrm>
            <a:off x="838203" y="486419"/>
            <a:ext cx="8152623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F7DA8147-2308-469C-ADCA-6ABA4ED3A0FE}"/>
              </a:ext>
            </a:extLst>
          </p:cNvPr>
          <p:cNvSpPr txBox="1">
            <a:spLocks/>
          </p:cNvSpPr>
          <p:nvPr/>
        </p:nvSpPr>
        <p:spPr>
          <a:xfrm>
            <a:off x="838203" y="2280535"/>
            <a:ext cx="9848275" cy="22969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2400" dirty="0">
              <a:solidFill>
                <a:schemeClr val="bg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DCM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Curve Fitting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8EE2E-497C-41F3-A690-F6BB9CC2CF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6" name="投影片編號版面配置區 15">
            <a:extLst>
              <a:ext uri="{FF2B5EF4-FFF2-40B4-BE49-F238E27FC236}">
                <a16:creationId xmlns:a16="http://schemas.microsoft.com/office/drawing/2014/main" id="{2C49D74E-99F8-4333-AA0B-7B4A6BA3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87B71CD7-7F58-4993-8193-E254A51C09D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5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3E8CBA-BA57-412F-B4BF-E45FB873DF67}"/>
              </a:ext>
            </a:extLst>
          </p:cNvPr>
          <p:cNvSpPr/>
          <p:nvPr/>
        </p:nvSpPr>
        <p:spPr>
          <a:xfrm>
            <a:off x="838199" y="1468700"/>
            <a:ext cx="124514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5FE3DD-AD3C-4F43-8A0C-C22860685FCE}"/>
              </a:ext>
            </a:extLst>
          </p:cNvPr>
          <p:cNvSpPr/>
          <p:nvPr/>
        </p:nvSpPr>
        <p:spPr>
          <a:xfrm>
            <a:off x="1460773" y="3110007"/>
            <a:ext cx="5615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pydicom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: To read DCM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 and </a:t>
            </a:r>
            <a:r>
              <a:rPr lang="en-US" altLang="zh-TW" sz="2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scipy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: To calculate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: To </a:t>
            </a:r>
            <a:r>
              <a:rPr lang="en-US" altLang="zh-TW" sz="2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 the image </a:t>
            </a:r>
          </a:p>
          <a:p>
            <a:endParaRPr lang="en-US" altLang="zh-TW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2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- DCM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4E8D728-E029-4A69-B076-78C6DC7C3473}"/>
              </a:ext>
            </a:extLst>
          </p:cNvPr>
          <p:cNvGrpSpPr/>
          <p:nvPr/>
        </p:nvGrpSpPr>
        <p:grpSpPr>
          <a:xfrm>
            <a:off x="838199" y="2592026"/>
            <a:ext cx="3362530" cy="3799039"/>
            <a:chOff x="7033800" y="1468700"/>
            <a:chExt cx="4320000" cy="4844231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37FFF592-B3BA-4183-9239-62DF321B1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2120" b="34552"/>
            <a:stretch/>
          </p:blipFill>
          <p:spPr>
            <a:xfrm>
              <a:off x="7033800" y="3367015"/>
              <a:ext cx="4320000" cy="2945916"/>
            </a:xfrm>
            <a:prstGeom prst="rect">
              <a:avLst/>
            </a:prstGeom>
          </p:spPr>
        </p:pic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0F25B61-8749-4FF4-A8FE-A4F7394DBD70}"/>
                </a:ext>
              </a:extLst>
            </p:cNvPr>
            <p:cNvGrpSpPr/>
            <p:nvPr/>
          </p:nvGrpSpPr>
          <p:grpSpPr>
            <a:xfrm>
              <a:off x="7033800" y="1468700"/>
              <a:ext cx="4320000" cy="1751889"/>
              <a:chOff x="7033800" y="1468700"/>
              <a:chExt cx="4320000" cy="1751889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8BBFEAF0-11FC-415F-A207-D6D7AF10A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3800" y="1468700"/>
                <a:ext cx="4320000" cy="1751889"/>
              </a:xfrm>
              <a:prstGeom prst="rect">
                <a:avLst/>
              </a:prstGeom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0329A63-90E5-4A96-93A9-2D913B09D572}"/>
                  </a:ext>
                </a:extLst>
              </p:cNvPr>
              <p:cNvSpPr/>
              <p:nvPr/>
            </p:nvSpPr>
            <p:spPr>
              <a:xfrm>
                <a:off x="7033800" y="2096166"/>
                <a:ext cx="4319999" cy="3130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BCD5A418-703C-48AD-99CE-F690361229B5}"/>
              </a:ext>
            </a:extLst>
          </p:cNvPr>
          <p:cNvSpPr/>
          <p:nvPr/>
        </p:nvSpPr>
        <p:spPr>
          <a:xfrm>
            <a:off x="838199" y="1989571"/>
            <a:ext cx="21932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pydicom</a:t>
            </a:r>
            <a:endParaRPr lang="en-US" altLang="zh-TW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3FAC290-6FF5-4A97-8703-3D2396D9F62D}"/>
              </a:ext>
            </a:extLst>
          </p:cNvPr>
          <p:cNvSpPr/>
          <p:nvPr/>
        </p:nvSpPr>
        <p:spPr>
          <a:xfrm>
            <a:off x="838199" y="1468700"/>
            <a:ext cx="236988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DCM file Read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2C287C-2A5A-45A2-8DCF-597C10B86981}"/>
              </a:ext>
            </a:extLst>
          </p:cNvPr>
          <p:cNvSpPr/>
          <p:nvPr/>
        </p:nvSpPr>
        <p:spPr>
          <a:xfrm>
            <a:off x="8811924" y="1468699"/>
            <a:ext cx="1757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dirty="0">
                <a:effectLst/>
                <a:latin typeface="Consolas" panose="020B0609020204030204" pitchFamily="49" charset="0"/>
                <a:hlinkClick r:id="rId6"/>
              </a:rPr>
              <a:t>DCM Table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42BDC3B-5B66-4D8F-969B-7500F598B204}"/>
              </a:ext>
            </a:extLst>
          </p:cNvPr>
          <p:cNvGrpSpPr/>
          <p:nvPr/>
        </p:nvGrpSpPr>
        <p:grpSpPr>
          <a:xfrm>
            <a:off x="7033800" y="2894132"/>
            <a:ext cx="4320000" cy="3267485"/>
            <a:chOff x="7033800" y="2894132"/>
            <a:chExt cx="4320000" cy="326748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01398DBB-B428-4E3B-BF19-2828C164D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50616" y="2894132"/>
              <a:ext cx="3086367" cy="769687"/>
            </a:xfrm>
            <a:prstGeom prst="rect">
              <a:avLst/>
            </a:prstGeom>
          </p:spPr>
        </p:pic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55C1A8AE-5CD8-4281-A85F-B21C0AD4A2AF}"/>
                </a:ext>
              </a:extLst>
            </p:cNvPr>
            <p:cNvGrpSpPr/>
            <p:nvPr/>
          </p:nvGrpSpPr>
          <p:grpSpPr>
            <a:xfrm>
              <a:off x="7033800" y="4310206"/>
              <a:ext cx="4320000" cy="1851411"/>
              <a:chOff x="7033800" y="4310206"/>
              <a:chExt cx="4320000" cy="1851411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E739349A-1AB3-4318-882F-0C1691C295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396" t="2105" r="38969"/>
              <a:stretch/>
            </p:blipFill>
            <p:spPr>
              <a:xfrm>
                <a:off x="7033800" y="4310206"/>
                <a:ext cx="4320000" cy="1851411"/>
              </a:xfrm>
              <a:prstGeom prst="rect">
                <a:avLst/>
              </a:prstGeom>
            </p:spPr>
          </p:pic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7B32B7F-45C8-4FF7-ACEA-16AECA8FFDB4}"/>
                  </a:ext>
                </a:extLst>
              </p:cNvPr>
              <p:cNvSpPr/>
              <p:nvPr/>
            </p:nvSpPr>
            <p:spPr>
              <a:xfrm>
                <a:off x="7078134" y="5212848"/>
                <a:ext cx="4275666" cy="31738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744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- DCM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D5A418-703C-48AD-99CE-F690361229B5}"/>
              </a:ext>
            </a:extLst>
          </p:cNvPr>
          <p:cNvSpPr/>
          <p:nvPr/>
        </p:nvSpPr>
        <p:spPr>
          <a:xfrm>
            <a:off x="838199" y="1989571"/>
            <a:ext cx="21932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pydicom</a:t>
            </a:r>
            <a:endParaRPr lang="en-US" altLang="zh-TW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3FAC290-6FF5-4A97-8703-3D2396D9F62D}"/>
              </a:ext>
            </a:extLst>
          </p:cNvPr>
          <p:cNvSpPr/>
          <p:nvPr/>
        </p:nvSpPr>
        <p:spPr>
          <a:xfrm>
            <a:off x="838199" y="1468700"/>
            <a:ext cx="236988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DCM file Read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B79420-155B-4362-AD6D-DC95D7114428}"/>
              </a:ext>
            </a:extLst>
          </p:cNvPr>
          <p:cNvGrpSpPr/>
          <p:nvPr/>
        </p:nvGrpSpPr>
        <p:grpSpPr>
          <a:xfrm>
            <a:off x="838199" y="2894132"/>
            <a:ext cx="3795089" cy="1973751"/>
            <a:chOff x="838199" y="2894132"/>
            <a:chExt cx="3795089" cy="1973751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AFB692E6-D0E6-4532-87FA-1EAB8862E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2894132"/>
              <a:ext cx="3795089" cy="1973751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7B32B7F-45C8-4FF7-ACEA-16AECA8FFDB4}"/>
                </a:ext>
              </a:extLst>
            </p:cNvPr>
            <p:cNvSpPr/>
            <p:nvPr/>
          </p:nvSpPr>
          <p:spPr>
            <a:xfrm>
              <a:off x="838199" y="3019316"/>
              <a:ext cx="3795089" cy="4891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083BC33C-1D03-4FD6-80BE-DC0322AED6E7}"/>
              </a:ext>
            </a:extLst>
          </p:cNvPr>
          <p:cNvSpPr/>
          <p:nvPr/>
        </p:nvSpPr>
        <p:spPr>
          <a:xfrm>
            <a:off x="6954078" y="3263914"/>
            <a:ext cx="3795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effectLst/>
                <a:latin typeface="Consolas" panose="020B0609020204030204" pitchFamily="49" charset="0"/>
              </a:rPr>
              <a:t>Echo time: 13.6 </a:t>
            </a:r>
          </a:p>
          <a:p>
            <a:r>
              <a:rPr lang="en-US" altLang="zh-TW" sz="2400" b="0" i="0" dirty="0">
                <a:effectLst/>
                <a:latin typeface="Consolas" panose="020B0609020204030204" pitchFamily="49" charset="0"/>
              </a:rPr>
              <a:t>shape: 	(256, 256) </a:t>
            </a:r>
          </a:p>
          <a:p>
            <a:r>
              <a:rPr lang="en-US" altLang="zh-TW" sz="2400" b="0" i="0" dirty="0">
                <a:effectLst/>
                <a:latin typeface="Consolas" panose="020B0609020204030204" pitchFamily="49" charset="0"/>
              </a:rPr>
              <a:t>data type: uint16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735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284</Words>
  <Application>Microsoft Office PowerPoint</Application>
  <PresentationFormat>寬螢幕</PresentationFormat>
  <Paragraphs>102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1" baseType="lpstr">
      <vt:lpstr>Arial Unicode MS</vt:lpstr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M11107309</dc:creator>
  <cp:lastModifiedBy>M11107309</cp:lastModifiedBy>
  <cp:revision>18</cp:revision>
  <dcterms:created xsi:type="dcterms:W3CDTF">2022-10-11T06:32:37Z</dcterms:created>
  <dcterms:modified xsi:type="dcterms:W3CDTF">2022-10-16T12:37:39Z</dcterms:modified>
</cp:coreProperties>
</file>