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sldIdLst>
    <p:sldId id="256" r:id="rId2"/>
    <p:sldId id="265" r:id="rId3"/>
    <p:sldId id="259" r:id="rId4"/>
    <p:sldId id="257" r:id="rId5"/>
    <p:sldId id="261" r:id="rId6"/>
    <p:sldId id="262" r:id="rId7"/>
    <p:sldId id="263" r:id="rId8"/>
    <p:sldId id="264" r:id="rId9"/>
    <p:sldId id="258" r:id="rId10"/>
    <p:sldId id="266" r:id="rId11"/>
    <p:sldId id="267" r:id="rId12"/>
    <p:sldId id="270" r:id="rId13"/>
    <p:sldId id="271" r:id="rId14"/>
    <p:sldId id="272" r:id="rId15"/>
    <p:sldId id="273" r:id="rId16"/>
    <p:sldId id="269" r:id="rId17"/>
    <p:sldId id="268"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med Nawaz" initials="MN" lastIdx="1" clrIdx="0">
    <p:extLst>
      <p:ext uri="{19B8F6BF-5375-455C-9EA6-DF929625EA0E}">
        <p15:presenceInfo xmlns:p15="http://schemas.microsoft.com/office/powerpoint/2012/main" userId="ca7d26f26492b21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123CF6-D7A0-48AD-9993-38D5C8144BA4}" v="45" dt="2024-04-03T23:38:33.9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9" d="100"/>
          <a:sy n="99" d="100"/>
        </p:scale>
        <p:origin x="94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omide Olanrewaju" userId="9e2ef167a983f186" providerId="LiveId" clId="{12123CF6-D7A0-48AD-9993-38D5C8144BA4}"/>
    <pc:docChg chg="undo redo custSel addSld modSld">
      <pc:chgData name="Ayomide Olanrewaju" userId="9e2ef167a983f186" providerId="LiveId" clId="{12123CF6-D7A0-48AD-9993-38D5C8144BA4}" dt="2024-04-03T23:44:26.818" v="1644" actId="1076"/>
      <pc:docMkLst>
        <pc:docMk/>
      </pc:docMkLst>
      <pc:sldChg chg="addSp delSp modSp mod setBg">
        <pc:chgData name="Ayomide Olanrewaju" userId="9e2ef167a983f186" providerId="LiveId" clId="{12123CF6-D7A0-48AD-9993-38D5C8144BA4}" dt="2024-04-03T20:30:47.813" v="912" actId="20577"/>
        <pc:sldMkLst>
          <pc:docMk/>
          <pc:sldMk cId="3084970501" sldId="258"/>
        </pc:sldMkLst>
        <pc:spChg chg="mod">
          <ac:chgData name="Ayomide Olanrewaju" userId="9e2ef167a983f186" providerId="LiveId" clId="{12123CF6-D7A0-48AD-9993-38D5C8144BA4}" dt="2024-04-03T19:48:00.910" v="483" actId="26606"/>
          <ac:spMkLst>
            <pc:docMk/>
            <pc:sldMk cId="3084970501" sldId="258"/>
            <ac:spMk id="2" creationId="{37B72647-7119-7D4C-0930-383CBBDDB968}"/>
          </ac:spMkLst>
        </pc:spChg>
        <pc:spChg chg="add del mod">
          <ac:chgData name="Ayomide Olanrewaju" userId="9e2ef167a983f186" providerId="LiveId" clId="{12123CF6-D7A0-48AD-9993-38D5C8144BA4}" dt="2024-04-03T20:30:47.813" v="912" actId="20577"/>
          <ac:spMkLst>
            <pc:docMk/>
            <pc:sldMk cId="3084970501" sldId="258"/>
            <ac:spMk id="3" creationId="{51F0273E-C9D8-3A7E-3E51-48D2B3264320}"/>
          </ac:spMkLst>
        </pc:spChg>
        <pc:spChg chg="add mod">
          <ac:chgData name="Ayomide Olanrewaju" userId="9e2ef167a983f186" providerId="LiveId" clId="{12123CF6-D7A0-48AD-9993-38D5C8144BA4}" dt="2024-04-03T19:14:03.837" v="13"/>
          <ac:spMkLst>
            <pc:docMk/>
            <pc:sldMk cId="3084970501" sldId="258"/>
            <ac:spMk id="4" creationId="{95EDC5E8-AF54-8CB7-B803-F367569DE1E5}"/>
          </ac:spMkLst>
        </pc:spChg>
        <pc:spChg chg="add del mod">
          <ac:chgData name="Ayomide Olanrewaju" userId="9e2ef167a983f186" providerId="LiveId" clId="{12123CF6-D7A0-48AD-9993-38D5C8144BA4}" dt="2024-04-03T19:16:08.123" v="19" actId="11529"/>
          <ac:spMkLst>
            <pc:docMk/>
            <pc:sldMk cId="3084970501" sldId="258"/>
            <ac:spMk id="5" creationId="{DDEAD383-F52B-5C78-2991-4A230A0ABC49}"/>
          </ac:spMkLst>
        </pc:spChg>
        <pc:spChg chg="add del">
          <ac:chgData name="Ayomide Olanrewaju" userId="9e2ef167a983f186" providerId="LiveId" clId="{12123CF6-D7A0-48AD-9993-38D5C8144BA4}" dt="2024-04-03T19:19:05.173" v="26" actId="478"/>
          <ac:spMkLst>
            <pc:docMk/>
            <pc:sldMk cId="3084970501" sldId="258"/>
            <ac:spMk id="6" creationId="{38DC36F6-9931-5C26-DE25-FE2F3EF64BD5}"/>
          </ac:spMkLst>
        </pc:spChg>
        <pc:spChg chg="add del">
          <ac:chgData name="Ayomide Olanrewaju" userId="9e2ef167a983f186" providerId="LiveId" clId="{12123CF6-D7A0-48AD-9993-38D5C8144BA4}" dt="2024-04-03T19:59:11.108" v="563" actId="22"/>
          <ac:spMkLst>
            <pc:docMk/>
            <pc:sldMk cId="3084970501" sldId="258"/>
            <ac:spMk id="9" creationId="{78F54E05-6B68-CA15-F694-827E2D0311DD}"/>
          </ac:spMkLst>
        </pc:spChg>
        <pc:spChg chg="add">
          <ac:chgData name="Ayomide Olanrewaju" userId="9e2ef167a983f186" providerId="LiveId" clId="{12123CF6-D7A0-48AD-9993-38D5C8144BA4}" dt="2024-04-03T19:48:00.910" v="483" actId="26606"/>
          <ac:spMkLst>
            <pc:docMk/>
            <pc:sldMk cId="3084970501" sldId="258"/>
            <ac:spMk id="12" creationId="{C2E4E997-8672-4FFD-B8EC-9932A8E4714B}"/>
          </ac:spMkLst>
        </pc:spChg>
        <pc:grpChg chg="add">
          <ac:chgData name="Ayomide Olanrewaju" userId="9e2ef167a983f186" providerId="LiveId" clId="{12123CF6-D7A0-48AD-9993-38D5C8144BA4}" dt="2024-04-03T19:48:00.910" v="483" actId="26606"/>
          <ac:grpSpMkLst>
            <pc:docMk/>
            <pc:sldMk cId="3084970501" sldId="258"/>
            <ac:grpSpMk id="16" creationId="{453E4DEE-E996-40F8-8635-0FF43D7348F9}"/>
          </ac:grpSpMkLst>
        </pc:grpChg>
        <pc:picChg chg="add mod">
          <ac:chgData name="Ayomide Olanrewaju" userId="9e2ef167a983f186" providerId="LiveId" clId="{12123CF6-D7A0-48AD-9993-38D5C8144BA4}" dt="2024-04-03T19:48:04.786" v="484" actId="1076"/>
          <ac:picMkLst>
            <pc:docMk/>
            <pc:sldMk cId="3084970501" sldId="258"/>
            <ac:picMk id="7" creationId="{8BC856F6-37BC-37E1-AE33-B4C12016FA16}"/>
          </ac:picMkLst>
        </pc:picChg>
        <pc:picChg chg="add">
          <ac:chgData name="Ayomide Olanrewaju" userId="9e2ef167a983f186" providerId="LiveId" clId="{12123CF6-D7A0-48AD-9993-38D5C8144BA4}" dt="2024-04-03T19:48:00.910" v="483" actId="26606"/>
          <ac:picMkLst>
            <pc:docMk/>
            <pc:sldMk cId="3084970501" sldId="258"/>
            <ac:picMk id="14" creationId="{FE6BA9E6-1D9E-4D30-B528-D49FA1342E4E}"/>
          </ac:picMkLst>
        </pc:picChg>
      </pc:sldChg>
      <pc:sldChg chg="modSp mod">
        <pc:chgData name="Ayomide Olanrewaju" userId="9e2ef167a983f186" providerId="LiveId" clId="{12123CF6-D7A0-48AD-9993-38D5C8144BA4}" dt="2024-04-03T19:33:22.642" v="231" actId="14734"/>
        <pc:sldMkLst>
          <pc:docMk/>
          <pc:sldMk cId="4249739218" sldId="262"/>
        </pc:sldMkLst>
        <pc:graphicFrameChg chg="modGraphic">
          <ac:chgData name="Ayomide Olanrewaju" userId="9e2ef167a983f186" providerId="LiveId" clId="{12123CF6-D7A0-48AD-9993-38D5C8144BA4}" dt="2024-04-03T19:33:22.642" v="231" actId="14734"/>
          <ac:graphicFrameMkLst>
            <pc:docMk/>
            <pc:sldMk cId="4249739218" sldId="262"/>
            <ac:graphicFrameMk id="4" creationId="{1CF04A0C-A00A-5F2D-3F9F-6A3257C72491}"/>
          </ac:graphicFrameMkLst>
        </pc:graphicFrameChg>
      </pc:sldChg>
      <pc:sldChg chg="addSp delSp modSp new mod setBg addAnim">
        <pc:chgData name="Ayomide Olanrewaju" userId="9e2ef167a983f186" providerId="LiveId" clId="{12123CF6-D7A0-48AD-9993-38D5C8144BA4}" dt="2024-04-03T23:44:26.818" v="1644" actId="1076"/>
        <pc:sldMkLst>
          <pc:docMk/>
          <pc:sldMk cId="3350781362" sldId="266"/>
        </pc:sldMkLst>
        <pc:spChg chg="mod">
          <ac:chgData name="Ayomide Olanrewaju" userId="9e2ef167a983f186" providerId="LiveId" clId="{12123CF6-D7A0-48AD-9993-38D5C8144BA4}" dt="2024-04-03T23:34:53.165" v="1560" actId="1076"/>
          <ac:spMkLst>
            <pc:docMk/>
            <pc:sldMk cId="3350781362" sldId="266"/>
            <ac:spMk id="2" creationId="{4792571E-5DFD-F362-E170-867D19208968}"/>
          </ac:spMkLst>
        </pc:spChg>
        <pc:spChg chg="mod">
          <ac:chgData name="Ayomide Olanrewaju" userId="9e2ef167a983f186" providerId="LiveId" clId="{12123CF6-D7A0-48AD-9993-38D5C8144BA4}" dt="2024-04-03T23:34:55.936" v="1561" actId="1076"/>
          <ac:spMkLst>
            <pc:docMk/>
            <pc:sldMk cId="3350781362" sldId="266"/>
            <ac:spMk id="3" creationId="{D55F0546-BEDB-5673-15E6-117B3CEBDF2C}"/>
          </ac:spMkLst>
        </pc:spChg>
        <pc:spChg chg="add mod">
          <ac:chgData name="Ayomide Olanrewaju" userId="9e2ef167a983f186" providerId="LiveId" clId="{12123CF6-D7A0-48AD-9993-38D5C8144BA4}" dt="2024-04-03T23:34:59.308" v="1562" actId="1076"/>
          <ac:spMkLst>
            <pc:docMk/>
            <pc:sldMk cId="3350781362" sldId="266"/>
            <ac:spMk id="7" creationId="{4D620F47-0C83-7236-CD27-8608D569A9F1}"/>
          </ac:spMkLst>
        </pc:spChg>
        <pc:spChg chg="add mod">
          <ac:chgData name="Ayomide Olanrewaju" userId="9e2ef167a983f186" providerId="LiveId" clId="{12123CF6-D7A0-48AD-9993-38D5C8144BA4}" dt="2024-04-03T23:35:17.391" v="1566" actId="1076"/>
          <ac:spMkLst>
            <pc:docMk/>
            <pc:sldMk cId="3350781362" sldId="266"/>
            <ac:spMk id="66" creationId="{ADBE674A-D1A6-C477-22D8-41932DB04BC1}"/>
          </ac:spMkLst>
        </pc:spChg>
        <pc:spChg chg="add mod">
          <ac:chgData name="Ayomide Olanrewaju" userId="9e2ef167a983f186" providerId="LiveId" clId="{12123CF6-D7A0-48AD-9993-38D5C8144BA4}" dt="2024-04-03T23:37:13.434" v="1595" actId="207"/>
          <ac:spMkLst>
            <pc:docMk/>
            <pc:sldMk cId="3350781362" sldId="266"/>
            <ac:spMk id="138" creationId="{1A58C023-5D72-2FAF-BA36-6032796DA014}"/>
          </ac:spMkLst>
        </pc:spChg>
        <pc:spChg chg="add del mod">
          <ac:chgData name="Ayomide Olanrewaju" userId="9e2ef167a983f186" providerId="LiveId" clId="{12123CF6-D7A0-48AD-9993-38D5C8144BA4}" dt="2024-04-03T23:44:09.296" v="1638" actId="478"/>
          <ac:spMkLst>
            <pc:docMk/>
            <pc:sldMk cId="3350781362" sldId="266"/>
            <ac:spMk id="141" creationId="{AF77DEBD-65D0-099A-C629-685D0A581A4B}"/>
          </ac:spMkLst>
        </pc:spChg>
        <pc:grpChg chg="add">
          <ac:chgData name="Ayomide Olanrewaju" userId="9e2ef167a983f186" providerId="LiveId" clId="{12123CF6-D7A0-48AD-9993-38D5C8144BA4}" dt="2024-04-03T19:48:21.612" v="485" actId="26606"/>
          <ac:grpSpMkLst>
            <pc:docMk/>
            <pc:sldMk cId="3350781362" sldId="266"/>
            <ac:grpSpMk id="11" creationId="{9795E515-5F57-431F-9A0D-3A0419DF7572}"/>
          </ac:grpSpMkLst>
        </pc:grpChg>
        <pc:grpChg chg="add">
          <ac:chgData name="Ayomide Olanrewaju" userId="9e2ef167a983f186" providerId="LiveId" clId="{12123CF6-D7A0-48AD-9993-38D5C8144BA4}" dt="2024-04-03T19:48:21.612" v="485" actId="26606"/>
          <ac:grpSpMkLst>
            <pc:docMk/>
            <pc:sldMk cId="3350781362" sldId="266"/>
            <ac:grpSpMk id="67" creationId="{6C68F39D-867D-4AFF-94C4-C3829AD5C5B5}"/>
          </ac:grpSpMkLst>
        </pc:grpChg>
        <pc:grpChg chg="add">
          <ac:chgData name="Ayomide Olanrewaju" userId="9e2ef167a983f186" providerId="LiveId" clId="{12123CF6-D7A0-48AD-9993-38D5C8144BA4}" dt="2024-04-03T19:48:21.612" v="485" actId="26606"/>
          <ac:grpSpMkLst>
            <pc:docMk/>
            <pc:sldMk cId="3350781362" sldId="266"/>
            <ac:grpSpMk id="71" creationId="{4466CCD0-FEF9-460D-9FB6-11613A492B66}"/>
          </ac:grpSpMkLst>
        </pc:grpChg>
        <pc:grpChg chg="add">
          <ac:chgData name="Ayomide Olanrewaju" userId="9e2ef167a983f186" providerId="LiveId" clId="{12123CF6-D7A0-48AD-9993-38D5C8144BA4}" dt="2024-04-03T19:48:21.612" v="485" actId="26606"/>
          <ac:grpSpMkLst>
            <pc:docMk/>
            <pc:sldMk cId="3350781362" sldId="266"/>
            <ac:grpSpMk id="127" creationId="{176E1971-1C4C-46C8-A821-63766428014D}"/>
          </ac:grpSpMkLst>
        </pc:grpChg>
        <pc:picChg chg="add">
          <ac:chgData name="Ayomide Olanrewaju" userId="9e2ef167a983f186" providerId="LiveId" clId="{12123CF6-D7A0-48AD-9993-38D5C8144BA4}" dt="2024-04-03T19:48:21.612" v="485" actId="26606"/>
          <ac:picMkLst>
            <pc:docMk/>
            <pc:sldMk cId="3350781362" sldId="266"/>
            <ac:picMk id="5" creationId="{0C8F44B4-BD5D-DDA4-008D-D38B661BDAFB}"/>
          </ac:picMkLst>
        </pc:picChg>
        <pc:picChg chg="add mod">
          <ac:chgData name="Ayomide Olanrewaju" userId="9e2ef167a983f186" providerId="LiveId" clId="{12123CF6-D7A0-48AD-9993-38D5C8144BA4}" dt="2024-04-03T23:35:01.989" v="1563" actId="1076"/>
          <ac:picMkLst>
            <pc:docMk/>
            <pc:sldMk cId="3350781362" sldId="266"/>
            <ac:picMk id="6" creationId="{905498D8-D4F9-60D4-E3F2-0D987926189D}"/>
          </ac:picMkLst>
        </pc:picChg>
        <pc:picChg chg="add">
          <ac:chgData name="Ayomide Olanrewaju" userId="9e2ef167a983f186" providerId="LiveId" clId="{12123CF6-D7A0-48AD-9993-38D5C8144BA4}" dt="2024-04-03T19:48:21.612" v="485" actId="26606"/>
          <ac:picMkLst>
            <pc:docMk/>
            <pc:sldMk cId="3350781362" sldId="266"/>
            <ac:picMk id="9" creationId="{50C065C3-0FE3-4452-B765-CB05BBB2A983}"/>
          </ac:picMkLst>
        </pc:picChg>
        <pc:picChg chg="add mod">
          <ac:chgData name="Ayomide Olanrewaju" userId="9e2ef167a983f186" providerId="LiveId" clId="{12123CF6-D7A0-48AD-9993-38D5C8144BA4}" dt="2024-04-03T23:35:12.481" v="1565" actId="1076"/>
          <ac:picMkLst>
            <pc:docMk/>
            <pc:sldMk cId="3350781362" sldId="266"/>
            <ac:picMk id="10" creationId="{BA0BF935-AD0F-6843-7B5A-6352BF0F4009}"/>
          </ac:picMkLst>
        </pc:picChg>
        <pc:picChg chg="add mod">
          <ac:chgData name="Ayomide Olanrewaju" userId="9e2ef167a983f186" providerId="LiveId" clId="{12123CF6-D7A0-48AD-9993-38D5C8144BA4}" dt="2024-04-03T23:36:27.540" v="1568" actId="1076"/>
          <ac:picMkLst>
            <pc:docMk/>
            <pc:sldMk cId="3350781362" sldId="266"/>
            <ac:picMk id="126" creationId="{1D5E74D7-2C05-B173-833F-761CE0383554}"/>
          </ac:picMkLst>
        </pc:picChg>
        <pc:picChg chg="add del mod">
          <ac:chgData name="Ayomide Olanrewaju" userId="9e2ef167a983f186" providerId="LiveId" clId="{12123CF6-D7A0-48AD-9993-38D5C8144BA4}" dt="2024-04-03T23:44:01.394" v="1635" actId="478"/>
          <ac:picMkLst>
            <pc:docMk/>
            <pc:sldMk cId="3350781362" sldId="266"/>
            <ac:picMk id="140" creationId="{1BE44AB1-BAAD-0328-8798-AFB8CCC8FCBC}"/>
          </ac:picMkLst>
        </pc:picChg>
        <pc:picChg chg="add mod">
          <ac:chgData name="Ayomide Olanrewaju" userId="9e2ef167a983f186" providerId="LiveId" clId="{12123CF6-D7A0-48AD-9993-38D5C8144BA4}" dt="2024-04-03T23:44:26.818" v="1644" actId="1076"/>
          <ac:picMkLst>
            <pc:docMk/>
            <pc:sldMk cId="3350781362" sldId="266"/>
            <ac:picMk id="143" creationId="{097750FE-74F6-2E6C-6FFF-D1271E3242D5}"/>
          </ac:picMkLst>
        </pc:picChg>
      </pc:sldChg>
      <pc:sldChg chg="addSp delSp modSp new mod setBg">
        <pc:chgData name="Ayomide Olanrewaju" userId="9e2ef167a983f186" providerId="LiveId" clId="{12123CF6-D7A0-48AD-9993-38D5C8144BA4}" dt="2024-04-03T19:58:47.136" v="560" actId="26606"/>
        <pc:sldMkLst>
          <pc:docMk/>
          <pc:sldMk cId="4114628563" sldId="267"/>
        </pc:sldMkLst>
        <pc:spChg chg="mod">
          <ac:chgData name="Ayomide Olanrewaju" userId="9e2ef167a983f186" providerId="LiveId" clId="{12123CF6-D7A0-48AD-9993-38D5C8144BA4}" dt="2024-04-03T19:58:47.136" v="560" actId="26606"/>
          <ac:spMkLst>
            <pc:docMk/>
            <pc:sldMk cId="4114628563" sldId="267"/>
            <ac:spMk id="2" creationId="{54E21B6F-3107-23B6-E061-E5DB7F1343B5}"/>
          </ac:spMkLst>
        </pc:spChg>
        <pc:spChg chg="del mod">
          <ac:chgData name="Ayomide Olanrewaju" userId="9e2ef167a983f186" providerId="LiveId" clId="{12123CF6-D7A0-48AD-9993-38D5C8144BA4}" dt="2024-04-03T19:48:49.056" v="487" actId="26606"/>
          <ac:spMkLst>
            <pc:docMk/>
            <pc:sldMk cId="4114628563" sldId="267"/>
            <ac:spMk id="3" creationId="{607AF102-8B2E-E260-52B8-AA71AD96BB7D}"/>
          </ac:spMkLst>
        </pc:spChg>
        <pc:spChg chg="add del mod">
          <ac:chgData name="Ayomide Olanrewaju" userId="9e2ef167a983f186" providerId="LiveId" clId="{12123CF6-D7A0-48AD-9993-38D5C8144BA4}" dt="2024-04-03T19:58:46.167" v="559" actId="22"/>
          <ac:spMkLst>
            <pc:docMk/>
            <pc:sldMk cId="4114628563" sldId="267"/>
            <ac:spMk id="6" creationId="{F7E287B4-5B1C-BCEE-39CA-851CDB61C712}"/>
          </ac:spMkLst>
        </pc:spChg>
        <pc:graphicFrameChg chg="add mod modGraphic">
          <ac:chgData name="Ayomide Olanrewaju" userId="9e2ef167a983f186" providerId="LiveId" clId="{12123CF6-D7A0-48AD-9993-38D5C8144BA4}" dt="2024-04-03T19:58:47.136" v="560" actId="26606"/>
          <ac:graphicFrameMkLst>
            <pc:docMk/>
            <pc:sldMk cId="4114628563" sldId="267"/>
            <ac:graphicFrameMk id="5" creationId="{0164F0E0-57DB-D1BD-69E2-948377CD4272}"/>
          </ac:graphicFrameMkLst>
        </pc:graphicFrameChg>
      </pc:sldChg>
      <pc:sldChg chg="addSp delSp modSp new mod setBg setClrOvrMap">
        <pc:chgData name="Ayomide Olanrewaju" userId="9e2ef167a983f186" providerId="LiveId" clId="{12123CF6-D7A0-48AD-9993-38D5C8144BA4}" dt="2024-04-03T23:31:21.154" v="1524" actId="20577"/>
        <pc:sldMkLst>
          <pc:docMk/>
          <pc:sldMk cId="786187595" sldId="268"/>
        </pc:sldMkLst>
        <pc:spChg chg="mod">
          <ac:chgData name="Ayomide Olanrewaju" userId="9e2ef167a983f186" providerId="LiveId" clId="{12123CF6-D7A0-48AD-9993-38D5C8144BA4}" dt="2024-04-03T21:15:10.029" v="1328" actId="113"/>
          <ac:spMkLst>
            <pc:docMk/>
            <pc:sldMk cId="786187595" sldId="268"/>
            <ac:spMk id="2" creationId="{33BB6515-B76F-1BD5-A3E0-8FDC046AB497}"/>
          </ac:spMkLst>
        </pc:spChg>
        <pc:spChg chg="del">
          <ac:chgData name="Ayomide Olanrewaju" userId="9e2ef167a983f186" providerId="LiveId" clId="{12123CF6-D7A0-48AD-9993-38D5C8144BA4}" dt="2024-04-03T19:34:03.103" v="233"/>
          <ac:spMkLst>
            <pc:docMk/>
            <pc:sldMk cId="786187595" sldId="268"/>
            <ac:spMk id="3" creationId="{638F6612-B410-C21E-8AF1-34AC576A3520}"/>
          </ac:spMkLst>
        </pc:spChg>
        <pc:spChg chg="add del mod">
          <ac:chgData name="Ayomide Olanrewaju" userId="9e2ef167a983f186" providerId="LiveId" clId="{12123CF6-D7A0-48AD-9993-38D5C8144BA4}" dt="2024-04-03T19:34:09.853" v="234" actId="478"/>
          <ac:spMkLst>
            <pc:docMk/>
            <pc:sldMk cId="786187595" sldId="268"/>
            <ac:spMk id="4" creationId="{490EB232-99AF-2252-554D-ABC0B28B2D73}"/>
          </ac:spMkLst>
        </pc:spChg>
        <pc:spChg chg="add del mod">
          <ac:chgData name="Ayomide Olanrewaju" userId="9e2ef167a983f186" providerId="LiveId" clId="{12123CF6-D7A0-48AD-9993-38D5C8144BA4}" dt="2024-04-03T19:42:38.038" v="283" actId="3680"/>
          <ac:spMkLst>
            <pc:docMk/>
            <pc:sldMk cId="786187595" sldId="268"/>
            <ac:spMk id="5" creationId="{C927E997-1CBA-CB3F-ED8B-8E50398723BE}"/>
          </ac:spMkLst>
        </pc:spChg>
        <pc:spChg chg="add del">
          <ac:chgData name="Ayomide Olanrewaju" userId="9e2ef167a983f186" providerId="LiveId" clId="{12123CF6-D7A0-48AD-9993-38D5C8144BA4}" dt="2024-04-03T20:00:28.857" v="568" actId="26606"/>
          <ac:spMkLst>
            <pc:docMk/>
            <pc:sldMk cId="786187595" sldId="268"/>
            <ac:spMk id="12" creationId="{6D472511-41EC-B6E6-42BE-2AEFE52EFF95}"/>
          </ac:spMkLst>
        </pc:spChg>
        <pc:spChg chg="add del">
          <ac:chgData name="Ayomide Olanrewaju" userId="9e2ef167a983f186" providerId="LiveId" clId="{12123CF6-D7A0-48AD-9993-38D5C8144BA4}" dt="2024-04-03T20:00:28.857" v="568" actId="26606"/>
          <ac:spMkLst>
            <pc:docMk/>
            <pc:sldMk cId="786187595" sldId="268"/>
            <ac:spMk id="15" creationId="{C2E4E997-8672-4FFD-B8EC-9932A8E4714B}"/>
          </ac:spMkLst>
        </pc:spChg>
        <pc:spChg chg="add del">
          <ac:chgData name="Ayomide Olanrewaju" userId="9e2ef167a983f186" providerId="LiveId" clId="{12123CF6-D7A0-48AD-9993-38D5C8144BA4}" dt="2024-04-03T20:00:23.195" v="565" actId="26606"/>
          <ac:spMkLst>
            <pc:docMk/>
            <pc:sldMk cId="786187595" sldId="268"/>
            <ac:spMk id="51" creationId="{C2E4E997-8672-4FFD-B8EC-9932A8E4714B}"/>
          </ac:spMkLst>
        </pc:spChg>
        <pc:spChg chg="add del">
          <ac:chgData name="Ayomide Olanrewaju" userId="9e2ef167a983f186" providerId="LiveId" clId="{12123CF6-D7A0-48AD-9993-38D5C8144BA4}" dt="2024-04-03T20:00:28.836" v="567" actId="26606"/>
          <ac:spMkLst>
            <pc:docMk/>
            <pc:sldMk cId="786187595" sldId="268"/>
            <ac:spMk id="52" creationId="{54B9C16B-AC4A-44ED-9075-F76549B46E7C}"/>
          </ac:spMkLst>
        </pc:spChg>
        <pc:spChg chg="add del">
          <ac:chgData name="Ayomide Olanrewaju" userId="9e2ef167a983f186" providerId="LiveId" clId="{12123CF6-D7A0-48AD-9993-38D5C8144BA4}" dt="2024-04-03T20:00:28.836" v="567" actId="26606"/>
          <ac:spMkLst>
            <pc:docMk/>
            <pc:sldMk cId="786187595" sldId="268"/>
            <ac:spMk id="85" creationId="{B53044DC-4918-43DA-B49D-91673C6C9485}"/>
          </ac:spMkLst>
        </pc:spChg>
        <pc:spChg chg="add">
          <ac:chgData name="Ayomide Olanrewaju" userId="9e2ef167a983f186" providerId="LiveId" clId="{12123CF6-D7A0-48AD-9993-38D5C8144BA4}" dt="2024-04-03T20:00:28.857" v="568" actId="26606"/>
          <ac:spMkLst>
            <pc:docMk/>
            <pc:sldMk cId="786187595" sldId="268"/>
            <ac:spMk id="142" creationId="{C2E4E997-8672-4FFD-B8EC-9932A8E4714B}"/>
          </ac:spMkLst>
        </pc:spChg>
        <pc:spChg chg="add mod">
          <ac:chgData name="Ayomide Olanrewaju" userId="9e2ef167a983f186" providerId="LiveId" clId="{12123CF6-D7A0-48AD-9993-38D5C8144BA4}" dt="2024-04-03T21:15:03.168" v="1325" actId="20577"/>
          <ac:spMkLst>
            <pc:docMk/>
            <pc:sldMk cId="786187595" sldId="268"/>
            <ac:spMk id="144" creationId="{6D472511-41EC-B6E6-42BE-2AEFE52EFF95}"/>
          </ac:spMkLst>
        </pc:spChg>
        <pc:grpChg chg="add del">
          <ac:chgData name="Ayomide Olanrewaju" userId="9e2ef167a983f186" providerId="LiveId" clId="{12123CF6-D7A0-48AD-9993-38D5C8144BA4}" dt="2024-04-03T20:00:28.857" v="568" actId="26606"/>
          <ac:grpSpMkLst>
            <pc:docMk/>
            <pc:sldMk cId="786187595" sldId="268"/>
            <ac:grpSpMk id="19" creationId="{453E4DEE-E996-40F8-8635-0FF43D7348F9}"/>
          </ac:grpSpMkLst>
        </pc:grpChg>
        <pc:grpChg chg="add del">
          <ac:chgData name="Ayomide Olanrewaju" userId="9e2ef167a983f186" providerId="LiveId" clId="{12123CF6-D7A0-48AD-9993-38D5C8144BA4}" dt="2024-04-03T20:00:28.836" v="567" actId="26606"/>
          <ac:grpSpMkLst>
            <pc:docMk/>
            <pc:sldMk cId="786187595" sldId="268"/>
            <ac:grpSpMk id="54" creationId="{62A2FEB6-F419-4684-9ABC-9E32E012E8B7}"/>
          </ac:grpSpMkLst>
        </pc:grpChg>
        <pc:grpChg chg="add del">
          <ac:chgData name="Ayomide Olanrewaju" userId="9e2ef167a983f186" providerId="LiveId" clId="{12123CF6-D7A0-48AD-9993-38D5C8144BA4}" dt="2024-04-03T20:00:23.195" v="565" actId="26606"/>
          <ac:grpSpMkLst>
            <pc:docMk/>
            <pc:sldMk cId="786187595" sldId="268"/>
            <ac:grpSpMk id="55" creationId="{453E4DEE-E996-40F8-8635-0FF43D7348F9}"/>
          </ac:grpSpMkLst>
        </pc:grpChg>
        <pc:grpChg chg="add del">
          <ac:chgData name="Ayomide Olanrewaju" userId="9e2ef167a983f186" providerId="LiveId" clId="{12123CF6-D7A0-48AD-9993-38D5C8144BA4}" dt="2024-04-03T20:00:28.836" v="567" actId="26606"/>
          <ac:grpSpMkLst>
            <pc:docMk/>
            <pc:sldMk cId="786187595" sldId="268"/>
            <ac:grpSpMk id="87" creationId="{1DCE6B36-1420-43AB-86CF-4E653A517B9C}"/>
          </ac:grpSpMkLst>
        </pc:grpChg>
        <pc:grpChg chg="add">
          <ac:chgData name="Ayomide Olanrewaju" userId="9e2ef167a983f186" providerId="LiveId" clId="{12123CF6-D7A0-48AD-9993-38D5C8144BA4}" dt="2024-04-03T20:00:28.857" v="568" actId="26606"/>
          <ac:grpSpMkLst>
            <pc:docMk/>
            <pc:sldMk cId="786187595" sldId="268"/>
            <ac:grpSpMk id="145" creationId="{453E4DEE-E996-40F8-8635-0FF43D7348F9}"/>
          </ac:grpSpMkLst>
        </pc:grpChg>
        <pc:graphicFrameChg chg="add del mod ord modGraphic">
          <ac:chgData name="Ayomide Olanrewaju" userId="9e2ef167a983f186" providerId="LiveId" clId="{12123CF6-D7A0-48AD-9993-38D5C8144BA4}" dt="2024-04-03T19:42:28.445" v="282" actId="3680"/>
          <ac:graphicFrameMkLst>
            <pc:docMk/>
            <pc:sldMk cId="786187595" sldId="268"/>
            <ac:graphicFrameMk id="6" creationId="{0D24C782-50AB-F9DC-9154-61A854B7FF10}"/>
          </ac:graphicFrameMkLst>
        </pc:graphicFrameChg>
        <pc:graphicFrameChg chg="add del mod ord modGraphic">
          <ac:chgData name="Ayomide Olanrewaju" userId="9e2ef167a983f186" providerId="LiveId" clId="{12123CF6-D7A0-48AD-9993-38D5C8144BA4}" dt="2024-04-03T19:49:05.860" v="488" actId="26606"/>
          <ac:graphicFrameMkLst>
            <pc:docMk/>
            <pc:sldMk cId="786187595" sldId="268"/>
            <ac:graphicFrameMk id="7" creationId="{0A923AE2-095E-81E3-CB85-6D5F57937FE5}"/>
          </ac:graphicFrameMkLst>
        </pc:graphicFrameChg>
        <pc:graphicFrameChg chg="add del mod modGraphic">
          <ac:chgData name="Ayomide Olanrewaju" userId="9e2ef167a983f186" providerId="LiveId" clId="{12123CF6-D7A0-48AD-9993-38D5C8144BA4}" dt="2024-04-03T20:00:28.857" v="568" actId="26606"/>
          <ac:graphicFrameMkLst>
            <pc:docMk/>
            <pc:sldMk cId="786187595" sldId="268"/>
            <ac:graphicFrameMk id="10" creationId="{0A923AE2-095E-81E3-CB85-6D5F57937FE5}"/>
          </ac:graphicFrameMkLst>
        </pc:graphicFrameChg>
        <pc:graphicFrameChg chg="add del">
          <ac:chgData name="Ayomide Olanrewaju" userId="9e2ef167a983f186" providerId="LiveId" clId="{12123CF6-D7A0-48AD-9993-38D5C8144BA4}" dt="2024-04-03T20:00:28.836" v="567" actId="26606"/>
          <ac:graphicFrameMkLst>
            <pc:docMk/>
            <pc:sldMk cId="786187595" sldId="268"/>
            <ac:graphicFrameMk id="49" creationId="{0A923AE2-095E-81E3-CB85-6D5F57937FE5}"/>
          </ac:graphicFrameMkLst>
        </pc:graphicFrameChg>
        <pc:graphicFrameChg chg="add mod modGraphic">
          <ac:chgData name="Ayomide Olanrewaju" userId="9e2ef167a983f186" providerId="LiveId" clId="{12123CF6-D7A0-48AD-9993-38D5C8144BA4}" dt="2024-04-03T23:31:21.154" v="1524" actId="20577"/>
          <ac:graphicFrameMkLst>
            <pc:docMk/>
            <pc:sldMk cId="786187595" sldId="268"/>
            <ac:graphicFrameMk id="146" creationId="{0A923AE2-095E-81E3-CB85-6D5F57937FE5}"/>
          </ac:graphicFrameMkLst>
        </pc:graphicFrameChg>
        <pc:picChg chg="add del">
          <ac:chgData name="Ayomide Olanrewaju" userId="9e2ef167a983f186" providerId="LiveId" clId="{12123CF6-D7A0-48AD-9993-38D5C8144BA4}" dt="2024-04-03T20:00:28.857" v="568" actId="26606"/>
          <ac:picMkLst>
            <pc:docMk/>
            <pc:sldMk cId="786187595" sldId="268"/>
            <ac:picMk id="17" creationId="{FE6BA9E6-1D9E-4D30-B528-D49FA1342E4E}"/>
          </ac:picMkLst>
        </pc:picChg>
        <pc:picChg chg="add del">
          <ac:chgData name="Ayomide Olanrewaju" userId="9e2ef167a983f186" providerId="LiveId" clId="{12123CF6-D7A0-48AD-9993-38D5C8144BA4}" dt="2024-04-03T20:00:23.195" v="565" actId="26606"/>
          <ac:picMkLst>
            <pc:docMk/>
            <pc:sldMk cId="786187595" sldId="268"/>
            <ac:picMk id="53" creationId="{FE6BA9E6-1D9E-4D30-B528-D49FA1342E4E}"/>
          </ac:picMkLst>
        </pc:picChg>
        <pc:picChg chg="add del">
          <ac:chgData name="Ayomide Olanrewaju" userId="9e2ef167a983f186" providerId="LiveId" clId="{12123CF6-D7A0-48AD-9993-38D5C8144BA4}" dt="2024-04-03T20:00:28.836" v="567" actId="26606"/>
          <ac:picMkLst>
            <pc:docMk/>
            <pc:sldMk cId="786187595" sldId="268"/>
            <ac:picMk id="83" creationId="{3E94A106-9341-485C-9057-9D62B2BD083F}"/>
          </ac:picMkLst>
        </pc:picChg>
        <pc:picChg chg="add del">
          <ac:chgData name="Ayomide Olanrewaju" userId="9e2ef167a983f186" providerId="LiveId" clId="{12123CF6-D7A0-48AD-9993-38D5C8144BA4}" dt="2024-04-03T20:00:28.836" v="567" actId="26606"/>
          <ac:picMkLst>
            <pc:docMk/>
            <pc:sldMk cId="786187595" sldId="268"/>
            <ac:picMk id="116" creationId="{9BE36DBF-0333-4D36-A5BF-81FDA2406FE9}"/>
          </ac:picMkLst>
        </pc:picChg>
        <pc:picChg chg="add">
          <ac:chgData name="Ayomide Olanrewaju" userId="9e2ef167a983f186" providerId="LiveId" clId="{12123CF6-D7A0-48AD-9993-38D5C8144BA4}" dt="2024-04-03T20:00:28.857" v="568" actId="26606"/>
          <ac:picMkLst>
            <pc:docMk/>
            <pc:sldMk cId="786187595" sldId="268"/>
            <ac:picMk id="143" creationId="{FE6BA9E6-1D9E-4D30-B528-D49FA1342E4E}"/>
          </ac:picMkLst>
        </pc:picChg>
      </pc:sldChg>
      <pc:sldChg chg="addSp delSp modSp new mod">
        <pc:chgData name="Ayomide Olanrewaju" userId="9e2ef167a983f186" providerId="LiveId" clId="{12123CF6-D7A0-48AD-9993-38D5C8144BA4}" dt="2024-04-03T21:12:16.986" v="1059" actId="1076"/>
        <pc:sldMkLst>
          <pc:docMk/>
          <pc:sldMk cId="3153601589" sldId="269"/>
        </pc:sldMkLst>
        <pc:spChg chg="mod">
          <ac:chgData name="Ayomide Olanrewaju" userId="9e2ef167a983f186" providerId="LiveId" clId="{12123CF6-D7A0-48AD-9993-38D5C8144BA4}" dt="2024-04-03T20:15:46.189" v="700" actId="20577"/>
          <ac:spMkLst>
            <pc:docMk/>
            <pc:sldMk cId="3153601589" sldId="269"/>
            <ac:spMk id="2" creationId="{F06D4710-E635-7461-F218-0686A84DEA09}"/>
          </ac:spMkLst>
        </pc:spChg>
        <pc:spChg chg="del">
          <ac:chgData name="Ayomide Olanrewaju" userId="9e2ef167a983f186" providerId="LiveId" clId="{12123CF6-D7A0-48AD-9993-38D5C8144BA4}" dt="2024-04-03T20:15:53.173" v="701" actId="22"/>
          <ac:spMkLst>
            <pc:docMk/>
            <pc:sldMk cId="3153601589" sldId="269"/>
            <ac:spMk id="3" creationId="{BD9F95D9-F998-9664-E346-60ACF2D6C936}"/>
          </ac:spMkLst>
        </pc:spChg>
        <pc:spChg chg="add mod">
          <ac:chgData name="Ayomide Olanrewaju" userId="9e2ef167a983f186" providerId="LiveId" clId="{12123CF6-D7A0-48AD-9993-38D5C8144BA4}" dt="2024-04-03T21:11:10.308" v="1037" actId="1076"/>
          <ac:spMkLst>
            <pc:docMk/>
            <pc:sldMk cId="3153601589" sldId="269"/>
            <ac:spMk id="8" creationId="{5A680542-4ED1-F2AB-D148-32926FA95B3F}"/>
          </ac:spMkLst>
        </pc:spChg>
        <pc:spChg chg="add mod">
          <ac:chgData name="Ayomide Olanrewaju" userId="9e2ef167a983f186" providerId="LiveId" clId="{12123CF6-D7A0-48AD-9993-38D5C8144BA4}" dt="2024-04-03T21:10:48.366" v="1035" actId="207"/>
          <ac:spMkLst>
            <pc:docMk/>
            <pc:sldMk cId="3153601589" sldId="269"/>
            <ac:spMk id="9" creationId="{2475F09F-A54B-A439-2701-ADE876FAA9EB}"/>
          </ac:spMkLst>
        </pc:spChg>
        <pc:spChg chg="add mod">
          <ac:chgData name="Ayomide Olanrewaju" userId="9e2ef167a983f186" providerId="LiveId" clId="{12123CF6-D7A0-48AD-9993-38D5C8144BA4}" dt="2024-04-03T21:11:20.668" v="1040" actId="113"/>
          <ac:spMkLst>
            <pc:docMk/>
            <pc:sldMk cId="3153601589" sldId="269"/>
            <ac:spMk id="12" creationId="{C5385508-8696-901C-468D-074C7D30D8B3}"/>
          </ac:spMkLst>
        </pc:spChg>
        <pc:spChg chg="add mod">
          <ac:chgData name="Ayomide Olanrewaju" userId="9e2ef167a983f186" providerId="LiveId" clId="{12123CF6-D7A0-48AD-9993-38D5C8144BA4}" dt="2024-04-03T21:11:32.037" v="1042" actId="1076"/>
          <ac:spMkLst>
            <pc:docMk/>
            <pc:sldMk cId="3153601589" sldId="269"/>
            <ac:spMk id="15" creationId="{4692E744-9A96-711C-3532-15265BB08577}"/>
          </ac:spMkLst>
        </pc:spChg>
        <pc:spChg chg="add">
          <ac:chgData name="Ayomide Olanrewaju" userId="9e2ef167a983f186" providerId="LiveId" clId="{12123CF6-D7A0-48AD-9993-38D5C8144BA4}" dt="2024-04-03T21:11:45.473" v="1043" actId="11529"/>
          <ac:spMkLst>
            <pc:docMk/>
            <pc:sldMk cId="3153601589" sldId="269"/>
            <ac:spMk id="16" creationId="{43C4E81B-EBF3-A03B-BCCE-1A097731166E}"/>
          </ac:spMkLst>
        </pc:spChg>
        <pc:spChg chg="add mod">
          <ac:chgData name="Ayomide Olanrewaju" userId="9e2ef167a983f186" providerId="LiveId" clId="{12123CF6-D7A0-48AD-9993-38D5C8144BA4}" dt="2024-04-03T21:12:16.986" v="1059" actId="1076"/>
          <ac:spMkLst>
            <pc:docMk/>
            <pc:sldMk cId="3153601589" sldId="269"/>
            <ac:spMk id="17" creationId="{8E160622-170A-B369-CA60-A902206C5D75}"/>
          </ac:spMkLst>
        </pc:spChg>
        <pc:picChg chg="add mod ord">
          <ac:chgData name="Ayomide Olanrewaju" userId="9e2ef167a983f186" providerId="LiveId" clId="{12123CF6-D7A0-48AD-9993-38D5C8144BA4}" dt="2024-04-03T21:09:44.402" v="990" actId="1076"/>
          <ac:picMkLst>
            <pc:docMk/>
            <pc:sldMk cId="3153601589" sldId="269"/>
            <ac:picMk id="5" creationId="{656F6168-39B3-4D03-5EC3-BFAC395536D3}"/>
          </ac:picMkLst>
        </pc:picChg>
        <pc:picChg chg="add mod">
          <ac:chgData name="Ayomide Olanrewaju" userId="9e2ef167a983f186" providerId="LiveId" clId="{12123CF6-D7A0-48AD-9993-38D5C8144BA4}" dt="2024-04-03T21:09:36.537" v="987" actId="1076"/>
          <ac:picMkLst>
            <pc:docMk/>
            <pc:sldMk cId="3153601589" sldId="269"/>
            <ac:picMk id="7" creationId="{74D65E55-4C5E-20A3-6355-C1E860B877C3}"/>
          </ac:picMkLst>
        </pc:picChg>
        <pc:picChg chg="add mod">
          <ac:chgData name="Ayomide Olanrewaju" userId="9e2ef167a983f186" providerId="LiveId" clId="{12123CF6-D7A0-48AD-9993-38D5C8144BA4}" dt="2024-04-03T21:11:06.881" v="1036" actId="1076"/>
          <ac:picMkLst>
            <pc:docMk/>
            <pc:sldMk cId="3153601589" sldId="269"/>
            <ac:picMk id="11" creationId="{27223F48-E945-E5DE-015F-E61BEDED4783}"/>
          </ac:picMkLst>
        </pc:picChg>
        <pc:picChg chg="add mod">
          <ac:chgData name="Ayomide Olanrewaju" userId="9e2ef167a983f186" providerId="LiveId" clId="{12123CF6-D7A0-48AD-9993-38D5C8144BA4}" dt="2024-04-03T21:09:59.761" v="995" actId="1076"/>
          <ac:picMkLst>
            <pc:docMk/>
            <pc:sldMk cId="3153601589" sldId="269"/>
            <ac:picMk id="14" creationId="{38C07EE2-A886-7BB1-68AF-5A87664805B9}"/>
          </ac:picMkLst>
        </pc:picChg>
      </pc:sldChg>
      <pc:sldChg chg="addSp delSp modSp new mod">
        <pc:chgData name="Ayomide Olanrewaju" userId="9e2ef167a983f186" providerId="LiveId" clId="{12123CF6-D7A0-48AD-9993-38D5C8144BA4}" dt="2024-04-03T21:19:54.174" v="1340" actId="9405"/>
        <pc:sldMkLst>
          <pc:docMk/>
          <pc:sldMk cId="915588294" sldId="270"/>
        </pc:sldMkLst>
        <pc:spChg chg="mod">
          <ac:chgData name="Ayomide Olanrewaju" userId="9e2ef167a983f186" providerId="LiveId" clId="{12123CF6-D7A0-48AD-9993-38D5C8144BA4}" dt="2024-04-03T20:52:29.115" v="933"/>
          <ac:spMkLst>
            <pc:docMk/>
            <pc:sldMk cId="915588294" sldId="270"/>
            <ac:spMk id="2" creationId="{2359983F-CA15-A69B-EF21-3B7AB791996A}"/>
          </ac:spMkLst>
        </pc:spChg>
        <pc:spChg chg="mod">
          <ac:chgData name="Ayomide Olanrewaju" userId="9e2ef167a983f186" providerId="LiveId" clId="{12123CF6-D7A0-48AD-9993-38D5C8144BA4}" dt="2024-04-03T21:18:02.666" v="1330" actId="20577"/>
          <ac:spMkLst>
            <pc:docMk/>
            <pc:sldMk cId="915588294" sldId="270"/>
            <ac:spMk id="3" creationId="{CA1CF3DF-5727-FF65-258B-3BEAF4D26E3E}"/>
          </ac:spMkLst>
        </pc:spChg>
        <pc:picChg chg="add mod">
          <ac:chgData name="Ayomide Olanrewaju" userId="9e2ef167a983f186" providerId="LiveId" clId="{12123CF6-D7A0-48AD-9993-38D5C8144BA4}" dt="2024-04-03T21:18:10.147" v="1332" actId="1076"/>
          <ac:picMkLst>
            <pc:docMk/>
            <pc:sldMk cId="915588294" sldId="270"/>
            <ac:picMk id="5" creationId="{2AEEA6F5-3F58-ABF6-62BA-1106C4366084}"/>
          </ac:picMkLst>
        </pc:picChg>
        <pc:inkChg chg="add">
          <ac:chgData name="Ayomide Olanrewaju" userId="9e2ef167a983f186" providerId="LiveId" clId="{12123CF6-D7A0-48AD-9993-38D5C8144BA4}" dt="2024-04-03T21:19:02.642" v="1333" actId="9405"/>
          <ac:inkMkLst>
            <pc:docMk/>
            <pc:sldMk cId="915588294" sldId="270"/>
            <ac:inkMk id="6" creationId="{058F9025-A3CA-67BD-B325-ADD8BBF06116}"/>
          </ac:inkMkLst>
        </pc:inkChg>
        <pc:inkChg chg="add del">
          <ac:chgData name="Ayomide Olanrewaju" userId="9e2ef167a983f186" providerId="LiveId" clId="{12123CF6-D7A0-48AD-9993-38D5C8144BA4}" dt="2024-04-03T21:19:12.944" v="1335" actId="9405"/>
          <ac:inkMkLst>
            <pc:docMk/>
            <pc:sldMk cId="915588294" sldId="270"/>
            <ac:inkMk id="7" creationId="{B7D90C4D-2D67-D8DB-B9B6-57BF48067666}"/>
          </ac:inkMkLst>
        </pc:inkChg>
        <pc:inkChg chg="add del">
          <ac:chgData name="Ayomide Olanrewaju" userId="9e2ef167a983f186" providerId="LiveId" clId="{12123CF6-D7A0-48AD-9993-38D5C8144BA4}" dt="2024-04-03T21:19:17.631" v="1337" actId="9405"/>
          <ac:inkMkLst>
            <pc:docMk/>
            <pc:sldMk cId="915588294" sldId="270"/>
            <ac:inkMk id="8" creationId="{130F8B16-BE11-9F5D-4929-0CB03836C88F}"/>
          </ac:inkMkLst>
        </pc:inkChg>
        <pc:inkChg chg="add">
          <ac:chgData name="Ayomide Olanrewaju" userId="9e2ef167a983f186" providerId="LiveId" clId="{12123CF6-D7A0-48AD-9993-38D5C8144BA4}" dt="2024-04-03T21:19:37.827" v="1338" actId="9405"/>
          <ac:inkMkLst>
            <pc:docMk/>
            <pc:sldMk cId="915588294" sldId="270"/>
            <ac:inkMk id="9" creationId="{270F0626-1948-356F-C280-82A3F4FFB8D6}"/>
          </ac:inkMkLst>
        </pc:inkChg>
        <pc:inkChg chg="add">
          <ac:chgData name="Ayomide Olanrewaju" userId="9e2ef167a983f186" providerId="LiveId" clId="{12123CF6-D7A0-48AD-9993-38D5C8144BA4}" dt="2024-04-03T21:19:47.208" v="1339" actId="9405"/>
          <ac:inkMkLst>
            <pc:docMk/>
            <pc:sldMk cId="915588294" sldId="270"/>
            <ac:inkMk id="10" creationId="{17FEB62A-843D-20FF-9507-BDB8F6C41C83}"/>
          </ac:inkMkLst>
        </pc:inkChg>
        <pc:inkChg chg="add">
          <ac:chgData name="Ayomide Olanrewaju" userId="9e2ef167a983f186" providerId="LiveId" clId="{12123CF6-D7A0-48AD-9993-38D5C8144BA4}" dt="2024-04-03T21:19:54.174" v="1340" actId="9405"/>
          <ac:inkMkLst>
            <pc:docMk/>
            <pc:sldMk cId="915588294" sldId="270"/>
            <ac:inkMk id="11" creationId="{A69F7EAF-1D52-F42E-B0F8-36A2F08BE03A}"/>
          </ac:inkMkLst>
        </pc:inkChg>
      </pc:sldChg>
      <pc:sldChg chg="addSp delSp modSp new mod">
        <pc:chgData name="Ayomide Olanrewaju" userId="9e2ef167a983f186" providerId="LiveId" clId="{12123CF6-D7A0-48AD-9993-38D5C8144BA4}" dt="2024-04-03T21:28:09.471" v="1475" actId="1076"/>
        <pc:sldMkLst>
          <pc:docMk/>
          <pc:sldMk cId="1556710669" sldId="271"/>
        </pc:sldMkLst>
        <pc:spChg chg="mod">
          <ac:chgData name="Ayomide Olanrewaju" userId="9e2ef167a983f186" providerId="LiveId" clId="{12123CF6-D7A0-48AD-9993-38D5C8144BA4}" dt="2024-04-03T20:52:41.825" v="935"/>
          <ac:spMkLst>
            <pc:docMk/>
            <pc:sldMk cId="1556710669" sldId="271"/>
            <ac:spMk id="2" creationId="{589086DA-5238-2E1C-0346-515A231B1430}"/>
          </ac:spMkLst>
        </pc:spChg>
        <pc:spChg chg="mod">
          <ac:chgData name="Ayomide Olanrewaju" userId="9e2ef167a983f186" providerId="LiveId" clId="{12123CF6-D7A0-48AD-9993-38D5C8144BA4}" dt="2024-04-03T21:21:03.195" v="1365" actId="20577"/>
          <ac:spMkLst>
            <pc:docMk/>
            <pc:sldMk cId="1556710669" sldId="271"/>
            <ac:spMk id="3" creationId="{870A92BA-424B-8A3C-BA0A-79242DC0C366}"/>
          </ac:spMkLst>
        </pc:spChg>
        <pc:picChg chg="add mod">
          <ac:chgData name="Ayomide Olanrewaju" userId="9e2ef167a983f186" providerId="LiveId" clId="{12123CF6-D7A0-48AD-9993-38D5C8144BA4}" dt="2024-04-03T21:28:04.019" v="1473" actId="688"/>
          <ac:picMkLst>
            <pc:docMk/>
            <pc:sldMk cId="1556710669" sldId="271"/>
            <ac:picMk id="7" creationId="{09FF5E95-087A-BB57-7B0E-BC17EA8DC8FA}"/>
          </ac:picMkLst>
        </pc:picChg>
        <pc:inkChg chg="add del">
          <ac:chgData name="Ayomide Olanrewaju" userId="9e2ef167a983f186" providerId="LiveId" clId="{12123CF6-D7A0-48AD-9993-38D5C8144BA4}" dt="2024-04-03T21:20:20.439" v="1344" actId="9405"/>
          <ac:inkMkLst>
            <pc:docMk/>
            <pc:sldMk cId="1556710669" sldId="271"/>
            <ac:inkMk id="4" creationId="{8F060CE3-7D9D-DD9E-C49F-1CF7EB4E9DC7}"/>
          </ac:inkMkLst>
        </pc:inkChg>
        <pc:inkChg chg="add del">
          <ac:chgData name="Ayomide Olanrewaju" userId="9e2ef167a983f186" providerId="LiveId" clId="{12123CF6-D7A0-48AD-9993-38D5C8144BA4}" dt="2024-04-03T21:20:19.764" v="1343" actId="9405"/>
          <ac:inkMkLst>
            <pc:docMk/>
            <pc:sldMk cId="1556710669" sldId="271"/>
            <ac:inkMk id="5" creationId="{A8581622-B939-DAD1-EB05-3910D684F5E9}"/>
          </ac:inkMkLst>
        </pc:inkChg>
        <pc:inkChg chg="add mod">
          <ac:chgData name="Ayomide Olanrewaju" userId="9e2ef167a983f186" providerId="LiveId" clId="{12123CF6-D7A0-48AD-9993-38D5C8144BA4}" dt="2024-04-03T21:28:09.471" v="1475" actId="1076"/>
          <ac:inkMkLst>
            <pc:docMk/>
            <pc:sldMk cId="1556710669" sldId="271"/>
            <ac:inkMk id="8" creationId="{D88A360B-3F08-EDB0-40B5-C8019AD7AA61}"/>
          </ac:inkMkLst>
        </pc:inkChg>
        <pc:inkChg chg="add mod">
          <ac:chgData name="Ayomide Olanrewaju" userId="9e2ef167a983f186" providerId="LiveId" clId="{12123CF6-D7A0-48AD-9993-38D5C8144BA4}" dt="2024-04-03T21:28:07.379" v="1474" actId="1076"/>
          <ac:inkMkLst>
            <pc:docMk/>
            <pc:sldMk cId="1556710669" sldId="271"/>
            <ac:inkMk id="9" creationId="{D778FD16-C6FD-49BE-5D8D-A893DB94C155}"/>
          </ac:inkMkLst>
        </pc:inkChg>
        <pc:inkChg chg="add">
          <ac:chgData name="Ayomide Olanrewaju" userId="9e2ef167a983f186" providerId="LiveId" clId="{12123CF6-D7A0-48AD-9993-38D5C8144BA4}" dt="2024-04-03T21:23:06.152" v="1370" actId="9405"/>
          <ac:inkMkLst>
            <pc:docMk/>
            <pc:sldMk cId="1556710669" sldId="271"/>
            <ac:inkMk id="10" creationId="{8041F3D0-B69F-FE30-452B-1BAF3499A9D8}"/>
          </ac:inkMkLst>
        </pc:inkChg>
      </pc:sldChg>
      <pc:sldChg chg="addSp modSp new mod">
        <pc:chgData name="Ayomide Olanrewaju" userId="9e2ef167a983f186" providerId="LiveId" clId="{12123CF6-D7A0-48AD-9993-38D5C8144BA4}" dt="2024-04-03T21:27:11.427" v="1408"/>
        <pc:sldMkLst>
          <pc:docMk/>
          <pc:sldMk cId="21361387" sldId="272"/>
        </pc:sldMkLst>
        <pc:spChg chg="mod">
          <ac:chgData name="Ayomide Olanrewaju" userId="9e2ef167a983f186" providerId="LiveId" clId="{12123CF6-D7A0-48AD-9993-38D5C8144BA4}" dt="2024-04-03T21:27:11.427" v="1408"/>
          <ac:spMkLst>
            <pc:docMk/>
            <pc:sldMk cId="21361387" sldId="272"/>
            <ac:spMk id="2" creationId="{96B6CA45-6367-6D0D-7FA2-F0BE046452A4}"/>
          </ac:spMkLst>
        </pc:spChg>
        <pc:spChg chg="mod">
          <ac:chgData name="Ayomide Olanrewaju" userId="9e2ef167a983f186" providerId="LiveId" clId="{12123CF6-D7A0-48AD-9993-38D5C8144BA4}" dt="2024-04-03T21:23:36.503" v="1398" actId="20577"/>
          <ac:spMkLst>
            <pc:docMk/>
            <pc:sldMk cId="21361387" sldId="272"/>
            <ac:spMk id="3" creationId="{1D2D7C9A-174A-C29B-813D-CC902BDC6F47}"/>
          </ac:spMkLst>
        </pc:spChg>
        <pc:picChg chg="add mod">
          <ac:chgData name="Ayomide Olanrewaju" userId="9e2ef167a983f186" providerId="LiveId" clId="{12123CF6-D7A0-48AD-9993-38D5C8144BA4}" dt="2024-04-03T21:24:58.540" v="1402" actId="14100"/>
          <ac:picMkLst>
            <pc:docMk/>
            <pc:sldMk cId="21361387" sldId="272"/>
            <ac:picMk id="5" creationId="{7051C5EB-8975-D6F2-B284-E8DB41C4241B}"/>
          </ac:picMkLst>
        </pc:picChg>
        <pc:inkChg chg="add">
          <ac:chgData name="Ayomide Olanrewaju" userId="9e2ef167a983f186" providerId="LiveId" clId="{12123CF6-D7A0-48AD-9993-38D5C8144BA4}" dt="2024-04-03T21:25:23.401" v="1403" actId="9405"/>
          <ac:inkMkLst>
            <pc:docMk/>
            <pc:sldMk cId="21361387" sldId="272"/>
            <ac:inkMk id="6" creationId="{9E0921E0-BFC9-3FDF-9FED-5717A58E915F}"/>
          </ac:inkMkLst>
        </pc:inkChg>
        <pc:inkChg chg="add">
          <ac:chgData name="Ayomide Olanrewaju" userId="9e2ef167a983f186" providerId="LiveId" clId="{12123CF6-D7A0-48AD-9993-38D5C8144BA4}" dt="2024-04-03T21:25:45.816" v="1404" actId="9405"/>
          <ac:inkMkLst>
            <pc:docMk/>
            <pc:sldMk cId="21361387" sldId="272"/>
            <ac:inkMk id="7" creationId="{EE5991D3-B09A-40DB-F074-0524E798C4A3}"/>
          </ac:inkMkLst>
        </pc:inkChg>
        <pc:inkChg chg="add">
          <ac:chgData name="Ayomide Olanrewaju" userId="9e2ef167a983f186" providerId="LiveId" clId="{12123CF6-D7A0-48AD-9993-38D5C8144BA4}" dt="2024-04-03T21:25:55.328" v="1405" actId="9405"/>
          <ac:inkMkLst>
            <pc:docMk/>
            <pc:sldMk cId="21361387" sldId="272"/>
            <ac:inkMk id="8" creationId="{8DF2679D-4101-9D94-E232-611B07E4F4F6}"/>
          </ac:inkMkLst>
        </pc:inkChg>
      </pc:sldChg>
      <pc:sldChg chg="addSp delSp modSp new mod setBg setClrOvrMap">
        <pc:chgData name="Ayomide Olanrewaju" userId="9e2ef167a983f186" providerId="LiveId" clId="{12123CF6-D7A0-48AD-9993-38D5C8144BA4}" dt="2024-04-03T21:29:07.600" v="1517" actId="26606"/>
        <pc:sldMkLst>
          <pc:docMk/>
          <pc:sldMk cId="4263905640" sldId="273"/>
        </pc:sldMkLst>
        <pc:spChg chg="mod">
          <ac:chgData name="Ayomide Olanrewaju" userId="9e2ef167a983f186" providerId="LiveId" clId="{12123CF6-D7A0-48AD-9993-38D5C8144BA4}" dt="2024-04-03T21:29:07.600" v="1517" actId="26606"/>
          <ac:spMkLst>
            <pc:docMk/>
            <pc:sldMk cId="4263905640" sldId="273"/>
            <ac:spMk id="2" creationId="{0E42D588-C1D0-570B-48AB-135A6EB8081A}"/>
          </ac:spMkLst>
        </pc:spChg>
        <pc:spChg chg="add del mod ord">
          <ac:chgData name="Ayomide Olanrewaju" userId="9e2ef167a983f186" providerId="LiveId" clId="{12123CF6-D7A0-48AD-9993-38D5C8144BA4}" dt="2024-04-03T21:29:07.600" v="1517" actId="26606"/>
          <ac:spMkLst>
            <pc:docMk/>
            <pc:sldMk cId="4263905640" sldId="273"/>
            <ac:spMk id="3" creationId="{6C2A90BD-FF94-EE60-5494-2D8C95407A58}"/>
          </ac:spMkLst>
        </pc:spChg>
        <pc:spChg chg="add">
          <ac:chgData name="Ayomide Olanrewaju" userId="9e2ef167a983f186" providerId="LiveId" clId="{12123CF6-D7A0-48AD-9993-38D5C8144BA4}" dt="2024-04-03T21:29:07.600" v="1517" actId="26606"/>
          <ac:spMkLst>
            <pc:docMk/>
            <pc:sldMk cId="4263905640" sldId="273"/>
            <ac:spMk id="10" creationId="{9775AF3B-5284-4B97-9BB7-55C6FB3699C2}"/>
          </ac:spMkLst>
        </pc:spChg>
        <pc:spChg chg="add">
          <ac:chgData name="Ayomide Olanrewaju" userId="9e2ef167a983f186" providerId="LiveId" clId="{12123CF6-D7A0-48AD-9993-38D5C8144BA4}" dt="2024-04-03T21:29:07.600" v="1517" actId="26606"/>
          <ac:spMkLst>
            <pc:docMk/>
            <pc:sldMk cId="4263905640" sldId="273"/>
            <ac:spMk id="55" creationId="{66D4F5BA-1D71-49B2-8A7F-6B4EB94D7265}"/>
          </ac:spMkLst>
        </pc:spChg>
        <pc:grpChg chg="add">
          <ac:chgData name="Ayomide Olanrewaju" userId="9e2ef167a983f186" providerId="LiveId" clId="{12123CF6-D7A0-48AD-9993-38D5C8144BA4}" dt="2024-04-03T21:29:07.600" v="1517" actId="26606"/>
          <ac:grpSpMkLst>
            <pc:docMk/>
            <pc:sldMk cId="4263905640" sldId="273"/>
            <ac:grpSpMk id="12" creationId="{A0F1F7ED-DA39-478F-85DA-317DE08941E8}"/>
          </ac:grpSpMkLst>
        </pc:grpChg>
        <pc:picChg chg="add mod">
          <ac:chgData name="Ayomide Olanrewaju" userId="9e2ef167a983f186" providerId="LiveId" clId="{12123CF6-D7A0-48AD-9993-38D5C8144BA4}" dt="2024-04-03T21:28:43.449" v="1477"/>
          <ac:picMkLst>
            <pc:docMk/>
            <pc:sldMk cId="4263905640" sldId="273"/>
            <ac:picMk id="4" creationId="{40431BB4-B70E-3885-2D77-449EDF16AD72}"/>
          </ac:picMkLst>
        </pc:picChg>
        <pc:picChg chg="add mod">
          <ac:chgData name="Ayomide Olanrewaju" userId="9e2ef167a983f186" providerId="LiveId" clId="{12123CF6-D7A0-48AD-9993-38D5C8144BA4}" dt="2024-04-03T21:29:07.600" v="1517" actId="26606"/>
          <ac:picMkLst>
            <pc:docMk/>
            <pc:sldMk cId="4263905640" sldId="273"/>
            <ac:picMk id="5" creationId="{A0AFA70B-6D4E-DD4B-DDDA-931BAB7D5523}"/>
          </ac:picMkLst>
        </pc:picChg>
        <pc:picChg chg="add">
          <ac:chgData name="Ayomide Olanrewaju" userId="9e2ef167a983f186" providerId="LiveId" clId="{12123CF6-D7A0-48AD-9993-38D5C8144BA4}" dt="2024-04-03T21:29:07.600" v="1517" actId="26606"/>
          <ac:picMkLst>
            <pc:docMk/>
            <pc:sldMk cId="4263905640" sldId="273"/>
            <ac:picMk id="53" creationId="{1B17CCE2-CEEF-40CA-8C4D-0DC2DCA78A23}"/>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0" i="0" u="none" strike="noStrike" kern="1200" cap="all" baseline="0">
                <a:solidFill>
                  <a:schemeClr val="lt1"/>
                </a:solidFill>
                <a:latin typeface="+mn-lt"/>
                <a:ea typeface="+mn-ea"/>
                <a:cs typeface="+mn-cs"/>
              </a:defRPr>
            </a:pPr>
            <a:r>
              <a:rPr lang="en-US" dirty="0" err="1"/>
              <a:t>Comparism</a:t>
            </a:r>
            <a:r>
              <a:rPr lang="en-US" baseline="0" dirty="0"/>
              <a:t> of three results</a:t>
            </a:r>
            <a:endParaRPr lang="en-US" dirty="0"/>
          </a:p>
        </c:rich>
      </c:tx>
      <c:overlay val="0"/>
      <c:spPr>
        <a:noFill/>
        <a:ln>
          <a:noFill/>
        </a:ln>
        <a:effectLst/>
      </c:spPr>
      <c:txPr>
        <a:bodyPr rot="0" spcFirstLastPara="1" vertOverflow="ellipsis" vert="horz" wrap="square" anchor="ctr" anchorCtr="1"/>
        <a:lstStyle/>
        <a:p>
          <a:pPr>
            <a:defRPr sz="2200" b="0" i="0" u="none" strike="noStrike" kern="1200" cap="all" baseline="0">
              <a:solidFill>
                <a:schemeClr val="lt1"/>
              </a:solidFill>
              <a:latin typeface="+mn-lt"/>
              <a:ea typeface="+mn-ea"/>
              <a:cs typeface="+mn-cs"/>
            </a:defRPr>
          </a:pPr>
          <a:endParaRPr lang="en-US"/>
        </a:p>
      </c:txPr>
    </c:title>
    <c:autoTitleDeleted val="0"/>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Series 1</c:v>
                </c:pt>
              </c:strCache>
            </c:strRef>
          </c:tx>
          <c:spPr>
            <a:solidFill>
              <a:srgbClr val="00B050"/>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Sheet1!$A$2:$A$4</c:f>
              <c:strCache>
                <c:ptCount val="3"/>
                <c:pt idx="0">
                  <c:v>Baseline accuracy</c:v>
                </c:pt>
                <c:pt idx="1">
                  <c:v>Optimized accuracy using Grid search</c:v>
                </c:pt>
                <c:pt idx="2">
                  <c:v>Standard Scaler</c:v>
                </c:pt>
              </c:strCache>
            </c:strRef>
          </c:cat>
          <c:val>
            <c:numRef>
              <c:f>Sheet1!$B$2:$B$4</c:f>
              <c:numCache>
                <c:formatCode>General</c:formatCode>
                <c:ptCount val="3"/>
                <c:pt idx="0">
                  <c:v>0.62</c:v>
                </c:pt>
                <c:pt idx="1">
                  <c:v>0.65</c:v>
                </c:pt>
                <c:pt idx="2">
                  <c:v>0.62</c:v>
                </c:pt>
              </c:numCache>
            </c:numRef>
          </c:val>
          <c:extLst>
            <c:ext xmlns:c16="http://schemas.microsoft.com/office/drawing/2014/chart" uri="{C3380CC4-5D6E-409C-BE32-E72D297353CC}">
              <c16:uniqueId val="{00000000-7D54-BA46-BA96-D375D88333AB}"/>
            </c:ext>
          </c:extLst>
        </c:ser>
        <c:ser>
          <c:idx val="1"/>
          <c:order val="1"/>
          <c:tx>
            <c:strRef>
              <c:f>Sheet1!$C$1</c:f>
              <c:strCache>
                <c:ptCount val="1"/>
                <c:pt idx="0">
                  <c:v>Column2</c:v>
                </c:pt>
              </c:strCache>
            </c:strRef>
          </c:tx>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dLbls>
            <c:spPr>
              <a:solidFill>
                <a:schemeClr val="accent2">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Sheet1!$A$2:$A$4</c:f>
              <c:strCache>
                <c:ptCount val="3"/>
                <c:pt idx="0">
                  <c:v>Baseline accuracy</c:v>
                </c:pt>
                <c:pt idx="1">
                  <c:v>Optimized accuracy using Grid search</c:v>
                </c:pt>
                <c:pt idx="2">
                  <c:v>Standard Scaler</c:v>
                </c:pt>
              </c:strCache>
            </c:strRef>
          </c:cat>
          <c:val>
            <c:numRef>
              <c:f>Sheet1!$C$2:$C$4</c:f>
              <c:numCache>
                <c:formatCode>General</c:formatCode>
                <c:ptCount val="3"/>
              </c:numCache>
            </c:numRef>
          </c:val>
          <c:extLst>
            <c:ext xmlns:c16="http://schemas.microsoft.com/office/drawing/2014/chart" uri="{C3380CC4-5D6E-409C-BE32-E72D297353CC}">
              <c16:uniqueId val="{00000001-7D54-BA46-BA96-D375D88333AB}"/>
            </c:ext>
          </c:extLst>
        </c:ser>
        <c:ser>
          <c:idx val="2"/>
          <c:order val="2"/>
          <c:tx>
            <c:strRef>
              <c:f>Sheet1!$D$1</c:f>
              <c:strCache>
                <c:ptCount val="1"/>
                <c:pt idx="0">
                  <c:v>Column3</c:v>
                </c:pt>
              </c:strCache>
            </c:strRef>
          </c:tx>
          <c:spPr>
            <a:solidFill>
              <a:schemeClr val="accent3">
                <a:alpha val="88000"/>
              </a:schemeClr>
            </a:solidFill>
            <a:ln>
              <a:solidFill>
                <a:schemeClr val="accent3">
                  <a:lumMod val="50000"/>
                </a:schemeClr>
              </a:solidFill>
            </a:ln>
            <a:effectLst/>
            <a:scene3d>
              <a:camera prst="orthographicFront"/>
              <a:lightRig rig="threePt" dir="t"/>
            </a:scene3d>
            <a:sp3d prstMaterial="flat">
              <a:contourClr>
                <a:schemeClr val="accent3">
                  <a:lumMod val="50000"/>
                </a:schemeClr>
              </a:contourClr>
            </a:sp3d>
          </c:spPr>
          <c:invertIfNegative val="0"/>
          <c:dLbls>
            <c:spPr>
              <a:solidFill>
                <a:schemeClr val="accent3">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Sheet1!$A$2:$A$4</c:f>
              <c:strCache>
                <c:ptCount val="3"/>
                <c:pt idx="0">
                  <c:v>Baseline accuracy</c:v>
                </c:pt>
                <c:pt idx="1">
                  <c:v>Optimized accuracy using Grid search</c:v>
                </c:pt>
                <c:pt idx="2">
                  <c:v>Standard Scaler</c:v>
                </c:pt>
              </c:strCache>
            </c:strRef>
          </c:cat>
          <c:val>
            <c:numRef>
              <c:f>Sheet1!$D$2:$D$4</c:f>
              <c:numCache>
                <c:formatCode>General</c:formatCode>
                <c:ptCount val="3"/>
              </c:numCache>
            </c:numRef>
          </c:val>
          <c:extLst>
            <c:ext xmlns:c16="http://schemas.microsoft.com/office/drawing/2014/chart" uri="{C3380CC4-5D6E-409C-BE32-E72D297353CC}">
              <c16:uniqueId val="{00000002-7D54-BA46-BA96-D375D88333AB}"/>
            </c:ext>
          </c:extLst>
        </c:ser>
        <c:dLbls>
          <c:showLegendKey val="0"/>
          <c:showVal val="1"/>
          <c:showCatName val="0"/>
          <c:showSerName val="0"/>
          <c:showPercent val="0"/>
          <c:showBubbleSize val="0"/>
        </c:dLbls>
        <c:gapWidth val="70"/>
        <c:gapDepth val="75"/>
        <c:shape val="box"/>
        <c:axId val="138003328"/>
        <c:axId val="363679312"/>
        <c:axId val="0"/>
      </c:bar3DChart>
      <c:catAx>
        <c:axId val="13800332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363679312"/>
        <c:crosses val="autoZero"/>
        <c:auto val="1"/>
        <c:lblAlgn val="ctr"/>
        <c:lblOffset val="100"/>
        <c:noMultiLvlLbl val="0"/>
      </c:catAx>
      <c:valAx>
        <c:axId val="363679312"/>
        <c:scaling>
          <c:orientation val="minMax"/>
        </c:scaling>
        <c:delete val="1"/>
        <c:axPos val="l"/>
        <c:numFmt formatCode="General" sourceLinked="1"/>
        <c:majorTickMark val="out"/>
        <c:minorTickMark val="none"/>
        <c:tickLblPos val="nextTo"/>
        <c:crossAx val="1380033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1197"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33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1197"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1197"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22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tx1"/>
    </cs:fontRef>
    <cs:spPr>
      <a:sp3d/>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4-04T13:35:19.296" idx="1">
    <p:pos x="6803" y="1346"/>
    <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0384E7-5A28-4FC5-AD71-A8A3931C5BA0}"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7442A25B-D247-4901-8486-2CD416810E08}">
      <dgm:prSet/>
      <dgm:spPr/>
      <dgm:t>
        <a:bodyPr/>
        <a:lstStyle/>
        <a:p>
          <a:r>
            <a:rPr lang="en-US" dirty="0"/>
            <a:t>Encoding &amp; Scaling</a:t>
          </a:r>
        </a:p>
      </dgm:t>
    </dgm:pt>
    <dgm:pt modelId="{D483B2CC-908B-4099-88A6-485E778F1051}" type="parTrans" cxnId="{C6FE4502-3E35-47CE-8132-B3BF1A03E87C}">
      <dgm:prSet/>
      <dgm:spPr/>
      <dgm:t>
        <a:bodyPr/>
        <a:lstStyle/>
        <a:p>
          <a:endParaRPr lang="en-US"/>
        </a:p>
      </dgm:t>
    </dgm:pt>
    <dgm:pt modelId="{5CD5EB39-B66E-44FD-BC63-B12C0366FC89}" type="sibTrans" cxnId="{C6FE4502-3E35-47CE-8132-B3BF1A03E87C}">
      <dgm:prSet/>
      <dgm:spPr/>
      <dgm:t>
        <a:bodyPr/>
        <a:lstStyle/>
        <a:p>
          <a:endParaRPr lang="en-US"/>
        </a:p>
      </dgm:t>
    </dgm:pt>
    <dgm:pt modelId="{4F82BF64-08A0-4DF3-A9A9-F688BBDA51A4}">
      <dgm:prSet/>
      <dgm:spPr/>
      <dgm:t>
        <a:bodyPr/>
        <a:lstStyle/>
        <a:p>
          <a:r>
            <a:rPr lang="en-US" dirty="0"/>
            <a:t>Random Over Sampling</a:t>
          </a:r>
        </a:p>
      </dgm:t>
    </dgm:pt>
    <dgm:pt modelId="{C2DE2CBC-634A-421E-84EC-0D59BDF82F18}" type="parTrans" cxnId="{8C031529-84A5-4FEE-8AFB-1D0465105717}">
      <dgm:prSet/>
      <dgm:spPr/>
      <dgm:t>
        <a:bodyPr/>
        <a:lstStyle/>
        <a:p>
          <a:endParaRPr lang="en-US"/>
        </a:p>
      </dgm:t>
    </dgm:pt>
    <dgm:pt modelId="{E10106B5-1B7A-4D75-BE91-032E3FC29420}" type="sibTrans" cxnId="{8C031529-84A5-4FEE-8AFB-1D0465105717}">
      <dgm:prSet/>
      <dgm:spPr/>
      <dgm:t>
        <a:bodyPr/>
        <a:lstStyle/>
        <a:p>
          <a:endParaRPr lang="en-US"/>
        </a:p>
      </dgm:t>
    </dgm:pt>
    <dgm:pt modelId="{E618305B-07BB-4861-9F0A-70C2260B17EC}">
      <dgm:prSet/>
      <dgm:spPr/>
      <dgm:t>
        <a:bodyPr/>
        <a:lstStyle/>
        <a:p>
          <a:r>
            <a:rPr lang="en-US" dirty="0"/>
            <a:t>Grid Search Cross-Validation</a:t>
          </a:r>
        </a:p>
      </dgm:t>
    </dgm:pt>
    <dgm:pt modelId="{C8DD9CC9-2B23-419A-A89B-E992C0F33823}" type="parTrans" cxnId="{BF68C081-E2E4-433D-82CD-EAB16C1E743B}">
      <dgm:prSet/>
      <dgm:spPr/>
      <dgm:t>
        <a:bodyPr/>
        <a:lstStyle/>
        <a:p>
          <a:endParaRPr lang="en-US"/>
        </a:p>
      </dgm:t>
    </dgm:pt>
    <dgm:pt modelId="{FA46AEBD-7DBB-4F84-95E9-BF4E1C6A9342}" type="sibTrans" cxnId="{BF68C081-E2E4-433D-82CD-EAB16C1E743B}">
      <dgm:prSet/>
      <dgm:spPr/>
      <dgm:t>
        <a:bodyPr/>
        <a:lstStyle/>
        <a:p>
          <a:endParaRPr lang="en-US"/>
        </a:p>
      </dgm:t>
    </dgm:pt>
    <dgm:pt modelId="{885D28D8-77CC-4EB2-8308-59C3C02B021E}">
      <dgm:prSet/>
      <dgm:spPr/>
      <dgm:t>
        <a:bodyPr/>
        <a:lstStyle/>
        <a:p>
          <a:r>
            <a:rPr lang="en-US" dirty="0" err="1"/>
            <a:t>Regularisation</a:t>
          </a:r>
          <a:r>
            <a:rPr lang="en-US" dirty="0"/>
            <a:t> and weight Balancing</a:t>
          </a:r>
        </a:p>
      </dgm:t>
    </dgm:pt>
    <dgm:pt modelId="{C0465C1A-EC10-443F-B482-E899F92229B4}" type="parTrans" cxnId="{D1B48059-01EE-4162-B5C9-4513AB93D8F6}">
      <dgm:prSet/>
      <dgm:spPr/>
      <dgm:t>
        <a:bodyPr/>
        <a:lstStyle/>
        <a:p>
          <a:endParaRPr lang="en-US"/>
        </a:p>
      </dgm:t>
    </dgm:pt>
    <dgm:pt modelId="{934D3A00-9F9A-43D8-9D36-9CE0624BADA6}" type="sibTrans" cxnId="{D1B48059-01EE-4162-B5C9-4513AB93D8F6}">
      <dgm:prSet/>
      <dgm:spPr/>
      <dgm:t>
        <a:bodyPr/>
        <a:lstStyle/>
        <a:p>
          <a:endParaRPr lang="en-US"/>
        </a:p>
      </dgm:t>
    </dgm:pt>
    <dgm:pt modelId="{B72CF655-B748-4F69-A213-DF493A3691FF}" type="pres">
      <dgm:prSet presAssocID="{E70384E7-5A28-4FC5-AD71-A8A3931C5BA0}" presName="hierChild1" presStyleCnt="0">
        <dgm:presLayoutVars>
          <dgm:chPref val="1"/>
          <dgm:dir/>
          <dgm:animOne val="branch"/>
          <dgm:animLvl val="lvl"/>
          <dgm:resizeHandles/>
        </dgm:presLayoutVars>
      </dgm:prSet>
      <dgm:spPr/>
    </dgm:pt>
    <dgm:pt modelId="{A9982FE1-4782-4FDF-A348-E9BD9B6B5BCD}" type="pres">
      <dgm:prSet presAssocID="{7442A25B-D247-4901-8486-2CD416810E08}" presName="hierRoot1" presStyleCnt="0"/>
      <dgm:spPr/>
    </dgm:pt>
    <dgm:pt modelId="{57808278-E706-4A07-8BDC-8BFC4FDEFD9B}" type="pres">
      <dgm:prSet presAssocID="{7442A25B-D247-4901-8486-2CD416810E08}" presName="composite" presStyleCnt="0"/>
      <dgm:spPr/>
    </dgm:pt>
    <dgm:pt modelId="{BE89BC0F-0842-42E7-8BB2-16F411D42EDF}" type="pres">
      <dgm:prSet presAssocID="{7442A25B-D247-4901-8486-2CD416810E08}" presName="background" presStyleLbl="node0" presStyleIdx="0" presStyleCnt="4"/>
      <dgm:spPr/>
    </dgm:pt>
    <dgm:pt modelId="{F4894625-A789-4611-B54D-2BD60296E756}" type="pres">
      <dgm:prSet presAssocID="{7442A25B-D247-4901-8486-2CD416810E08}" presName="text" presStyleLbl="fgAcc0" presStyleIdx="0" presStyleCnt="4">
        <dgm:presLayoutVars>
          <dgm:chPref val="3"/>
        </dgm:presLayoutVars>
      </dgm:prSet>
      <dgm:spPr/>
    </dgm:pt>
    <dgm:pt modelId="{B25C2A11-8C32-402F-9F92-DC6054DE2F75}" type="pres">
      <dgm:prSet presAssocID="{7442A25B-D247-4901-8486-2CD416810E08}" presName="hierChild2" presStyleCnt="0"/>
      <dgm:spPr/>
    </dgm:pt>
    <dgm:pt modelId="{93B7A8C2-EF21-4F2B-A3F3-717DD3B775E9}" type="pres">
      <dgm:prSet presAssocID="{4F82BF64-08A0-4DF3-A9A9-F688BBDA51A4}" presName="hierRoot1" presStyleCnt="0"/>
      <dgm:spPr/>
    </dgm:pt>
    <dgm:pt modelId="{944ECCE3-C342-42D6-89F1-0023874E1783}" type="pres">
      <dgm:prSet presAssocID="{4F82BF64-08A0-4DF3-A9A9-F688BBDA51A4}" presName="composite" presStyleCnt="0"/>
      <dgm:spPr/>
    </dgm:pt>
    <dgm:pt modelId="{CBB2BADB-17F5-4A3C-8ADA-C8E4F65ABD72}" type="pres">
      <dgm:prSet presAssocID="{4F82BF64-08A0-4DF3-A9A9-F688BBDA51A4}" presName="background" presStyleLbl="node0" presStyleIdx="1" presStyleCnt="4"/>
      <dgm:spPr/>
    </dgm:pt>
    <dgm:pt modelId="{E54381EB-89FE-4740-AC4E-0F529DE0D7FD}" type="pres">
      <dgm:prSet presAssocID="{4F82BF64-08A0-4DF3-A9A9-F688BBDA51A4}" presName="text" presStyleLbl="fgAcc0" presStyleIdx="1" presStyleCnt="4">
        <dgm:presLayoutVars>
          <dgm:chPref val="3"/>
        </dgm:presLayoutVars>
      </dgm:prSet>
      <dgm:spPr/>
    </dgm:pt>
    <dgm:pt modelId="{07BA7B7E-7AFE-4217-9F60-0B7E7A159B1C}" type="pres">
      <dgm:prSet presAssocID="{4F82BF64-08A0-4DF3-A9A9-F688BBDA51A4}" presName="hierChild2" presStyleCnt="0"/>
      <dgm:spPr/>
    </dgm:pt>
    <dgm:pt modelId="{AF496AF2-BDE7-4382-BE38-53530A7B121A}" type="pres">
      <dgm:prSet presAssocID="{E618305B-07BB-4861-9F0A-70C2260B17EC}" presName="hierRoot1" presStyleCnt="0"/>
      <dgm:spPr/>
    </dgm:pt>
    <dgm:pt modelId="{CCBD613B-FBC5-4CA5-97F0-01B5CDB6A0D3}" type="pres">
      <dgm:prSet presAssocID="{E618305B-07BB-4861-9F0A-70C2260B17EC}" presName="composite" presStyleCnt="0"/>
      <dgm:spPr/>
    </dgm:pt>
    <dgm:pt modelId="{218A09B5-1F7F-4B7C-BC18-1EAC71BB431C}" type="pres">
      <dgm:prSet presAssocID="{E618305B-07BB-4861-9F0A-70C2260B17EC}" presName="background" presStyleLbl="node0" presStyleIdx="2" presStyleCnt="4"/>
      <dgm:spPr/>
    </dgm:pt>
    <dgm:pt modelId="{E9AB25D3-2C63-4C5D-9FB3-2ECEC5593061}" type="pres">
      <dgm:prSet presAssocID="{E618305B-07BB-4861-9F0A-70C2260B17EC}" presName="text" presStyleLbl="fgAcc0" presStyleIdx="2" presStyleCnt="4">
        <dgm:presLayoutVars>
          <dgm:chPref val="3"/>
        </dgm:presLayoutVars>
      </dgm:prSet>
      <dgm:spPr/>
    </dgm:pt>
    <dgm:pt modelId="{E1CA926D-F238-4B84-BDB7-F4511EBD3D57}" type="pres">
      <dgm:prSet presAssocID="{E618305B-07BB-4861-9F0A-70C2260B17EC}" presName="hierChild2" presStyleCnt="0"/>
      <dgm:spPr/>
    </dgm:pt>
    <dgm:pt modelId="{0250762C-DC78-417E-9436-4C884F2C7FD0}" type="pres">
      <dgm:prSet presAssocID="{885D28D8-77CC-4EB2-8308-59C3C02B021E}" presName="hierRoot1" presStyleCnt="0"/>
      <dgm:spPr/>
    </dgm:pt>
    <dgm:pt modelId="{2358C204-AF37-4BEE-98DE-16042B1BA176}" type="pres">
      <dgm:prSet presAssocID="{885D28D8-77CC-4EB2-8308-59C3C02B021E}" presName="composite" presStyleCnt="0"/>
      <dgm:spPr/>
    </dgm:pt>
    <dgm:pt modelId="{23FBC51F-04B0-450A-942C-C872933AF4D3}" type="pres">
      <dgm:prSet presAssocID="{885D28D8-77CC-4EB2-8308-59C3C02B021E}" presName="background" presStyleLbl="node0" presStyleIdx="3" presStyleCnt="4"/>
      <dgm:spPr/>
    </dgm:pt>
    <dgm:pt modelId="{E3C4B2E1-86EF-43A0-8FC7-A4673931EDF0}" type="pres">
      <dgm:prSet presAssocID="{885D28D8-77CC-4EB2-8308-59C3C02B021E}" presName="text" presStyleLbl="fgAcc0" presStyleIdx="3" presStyleCnt="4">
        <dgm:presLayoutVars>
          <dgm:chPref val="3"/>
        </dgm:presLayoutVars>
      </dgm:prSet>
      <dgm:spPr/>
    </dgm:pt>
    <dgm:pt modelId="{C8141A53-029F-403A-AD52-8FFB10166D73}" type="pres">
      <dgm:prSet presAssocID="{885D28D8-77CC-4EB2-8308-59C3C02B021E}" presName="hierChild2" presStyleCnt="0"/>
      <dgm:spPr/>
    </dgm:pt>
  </dgm:ptLst>
  <dgm:cxnLst>
    <dgm:cxn modelId="{C6FE4502-3E35-47CE-8132-B3BF1A03E87C}" srcId="{E70384E7-5A28-4FC5-AD71-A8A3931C5BA0}" destId="{7442A25B-D247-4901-8486-2CD416810E08}" srcOrd="0" destOrd="0" parTransId="{D483B2CC-908B-4099-88A6-485E778F1051}" sibTransId="{5CD5EB39-B66E-44FD-BC63-B12C0366FC89}"/>
    <dgm:cxn modelId="{8C031529-84A5-4FEE-8AFB-1D0465105717}" srcId="{E70384E7-5A28-4FC5-AD71-A8A3931C5BA0}" destId="{4F82BF64-08A0-4DF3-A9A9-F688BBDA51A4}" srcOrd="1" destOrd="0" parTransId="{C2DE2CBC-634A-421E-84EC-0D59BDF82F18}" sibTransId="{E10106B5-1B7A-4D75-BE91-032E3FC29420}"/>
    <dgm:cxn modelId="{06F6C52F-CB0D-4390-B2CF-707FF092E8B9}" type="presOf" srcId="{7442A25B-D247-4901-8486-2CD416810E08}" destId="{F4894625-A789-4611-B54D-2BD60296E756}" srcOrd="0" destOrd="0" presId="urn:microsoft.com/office/officeart/2005/8/layout/hierarchy1"/>
    <dgm:cxn modelId="{D1B48059-01EE-4162-B5C9-4513AB93D8F6}" srcId="{E70384E7-5A28-4FC5-AD71-A8A3931C5BA0}" destId="{885D28D8-77CC-4EB2-8308-59C3C02B021E}" srcOrd="3" destOrd="0" parTransId="{C0465C1A-EC10-443F-B482-E899F92229B4}" sibTransId="{934D3A00-9F9A-43D8-9D36-9CE0624BADA6}"/>
    <dgm:cxn modelId="{BF68C081-E2E4-433D-82CD-EAB16C1E743B}" srcId="{E70384E7-5A28-4FC5-AD71-A8A3931C5BA0}" destId="{E618305B-07BB-4861-9F0A-70C2260B17EC}" srcOrd="2" destOrd="0" parTransId="{C8DD9CC9-2B23-419A-A89B-E992C0F33823}" sibTransId="{FA46AEBD-7DBB-4F84-95E9-BF4E1C6A9342}"/>
    <dgm:cxn modelId="{743A5885-C767-44C4-B4A1-1EAA8941BA32}" type="presOf" srcId="{885D28D8-77CC-4EB2-8308-59C3C02B021E}" destId="{E3C4B2E1-86EF-43A0-8FC7-A4673931EDF0}" srcOrd="0" destOrd="0" presId="urn:microsoft.com/office/officeart/2005/8/layout/hierarchy1"/>
    <dgm:cxn modelId="{5B5B73CE-C660-47CC-848C-C1DFA7CC93E0}" type="presOf" srcId="{E70384E7-5A28-4FC5-AD71-A8A3931C5BA0}" destId="{B72CF655-B748-4F69-A213-DF493A3691FF}" srcOrd="0" destOrd="0" presId="urn:microsoft.com/office/officeart/2005/8/layout/hierarchy1"/>
    <dgm:cxn modelId="{7BB46DD9-0413-4E56-9866-CDFE23CB8C87}" type="presOf" srcId="{E618305B-07BB-4861-9F0A-70C2260B17EC}" destId="{E9AB25D3-2C63-4C5D-9FB3-2ECEC5593061}" srcOrd="0" destOrd="0" presId="urn:microsoft.com/office/officeart/2005/8/layout/hierarchy1"/>
    <dgm:cxn modelId="{7AE30DE8-BEFD-479B-8235-75A5F5EB4905}" type="presOf" srcId="{4F82BF64-08A0-4DF3-A9A9-F688BBDA51A4}" destId="{E54381EB-89FE-4740-AC4E-0F529DE0D7FD}" srcOrd="0" destOrd="0" presId="urn:microsoft.com/office/officeart/2005/8/layout/hierarchy1"/>
    <dgm:cxn modelId="{1B7E8868-B75B-4C20-8485-755896E282D5}" type="presParOf" srcId="{B72CF655-B748-4F69-A213-DF493A3691FF}" destId="{A9982FE1-4782-4FDF-A348-E9BD9B6B5BCD}" srcOrd="0" destOrd="0" presId="urn:microsoft.com/office/officeart/2005/8/layout/hierarchy1"/>
    <dgm:cxn modelId="{B88FB249-FD30-421F-A082-6500A4DBD531}" type="presParOf" srcId="{A9982FE1-4782-4FDF-A348-E9BD9B6B5BCD}" destId="{57808278-E706-4A07-8BDC-8BFC4FDEFD9B}" srcOrd="0" destOrd="0" presId="urn:microsoft.com/office/officeart/2005/8/layout/hierarchy1"/>
    <dgm:cxn modelId="{B5AAB31B-D46C-44B3-8CC5-487ADC1F3B42}" type="presParOf" srcId="{57808278-E706-4A07-8BDC-8BFC4FDEFD9B}" destId="{BE89BC0F-0842-42E7-8BB2-16F411D42EDF}" srcOrd="0" destOrd="0" presId="urn:microsoft.com/office/officeart/2005/8/layout/hierarchy1"/>
    <dgm:cxn modelId="{F989B9E6-DE80-4852-B13C-34955ED1778B}" type="presParOf" srcId="{57808278-E706-4A07-8BDC-8BFC4FDEFD9B}" destId="{F4894625-A789-4611-B54D-2BD60296E756}" srcOrd="1" destOrd="0" presId="urn:microsoft.com/office/officeart/2005/8/layout/hierarchy1"/>
    <dgm:cxn modelId="{DA55D7EE-91A9-4C98-B08E-56CBC634CD02}" type="presParOf" srcId="{A9982FE1-4782-4FDF-A348-E9BD9B6B5BCD}" destId="{B25C2A11-8C32-402F-9F92-DC6054DE2F75}" srcOrd="1" destOrd="0" presId="urn:microsoft.com/office/officeart/2005/8/layout/hierarchy1"/>
    <dgm:cxn modelId="{9B3102E4-8093-4D8F-888B-AE16506DEB9F}" type="presParOf" srcId="{B72CF655-B748-4F69-A213-DF493A3691FF}" destId="{93B7A8C2-EF21-4F2B-A3F3-717DD3B775E9}" srcOrd="1" destOrd="0" presId="urn:microsoft.com/office/officeart/2005/8/layout/hierarchy1"/>
    <dgm:cxn modelId="{FF7FB42C-7BE1-4E9D-9E2F-C02C09EDEC63}" type="presParOf" srcId="{93B7A8C2-EF21-4F2B-A3F3-717DD3B775E9}" destId="{944ECCE3-C342-42D6-89F1-0023874E1783}" srcOrd="0" destOrd="0" presId="urn:microsoft.com/office/officeart/2005/8/layout/hierarchy1"/>
    <dgm:cxn modelId="{926F2F56-0045-4D15-AB31-0EDDAD9BA8A5}" type="presParOf" srcId="{944ECCE3-C342-42D6-89F1-0023874E1783}" destId="{CBB2BADB-17F5-4A3C-8ADA-C8E4F65ABD72}" srcOrd="0" destOrd="0" presId="urn:microsoft.com/office/officeart/2005/8/layout/hierarchy1"/>
    <dgm:cxn modelId="{226F9039-34CF-4E1E-B8E9-48BFA56569C2}" type="presParOf" srcId="{944ECCE3-C342-42D6-89F1-0023874E1783}" destId="{E54381EB-89FE-4740-AC4E-0F529DE0D7FD}" srcOrd="1" destOrd="0" presId="urn:microsoft.com/office/officeart/2005/8/layout/hierarchy1"/>
    <dgm:cxn modelId="{D05214E9-BE85-4938-9520-43296539A745}" type="presParOf" srcId="{93B7A8C2-EF21-4F2B-A3F3-717DD3B775E9}" destId="{07BA7B7E-7AFE-4217-9F60-0B7E7A159B1C}" srcOrd="1" destOrd="0" presId="urn:microsoft.com/office/officeart/2005/8/layout/hierarchy1"/>
    <dgm:cxn modelId="{9F7FD831-1C84-4021-A37B-2A5D16FEBF6D}" type="presParOf" srcId="{B72CF655-B748-4F69-A213-DF493A3691FF}" destId="{AF496AF2-BDE7-4382-BE38-53530A7B121A}" srcOrd="2" destOrd="0" presId="urn:microsoft.com/office/officeart/2005/8/layout/hierarchy1"/>
    <dgm:cxn modelId="{2D8594D3-0374-4FAF-8831-D49C795EE467}" type="presParOf" srcId="{AF496AF2-BDE7-4382-BE38-53530A7B121A}" destId="{CCBD613B-FBC5-4CA5-97F0-01B5CDB6A0D3}" srcOrd="0" destOrd="0" presId="urn:microsoft.com/office/officeart/2005/8/layout/hierarchy1"/>
    <dgm:cxn modelId="{92D7EE74-2843-40C6-8EC7-A42B7B668524}" type="presParOf" srcId="{CCBD613B-FBC5-4CA5-97F0-01B5CDB6A0D3}" destId="{218A09B5-1F7F-4B7C-BC18-1EAC71BB431C}" srcOrd="0" destOrd="0" presId="urn:microsoft.com/office/officeart/2005/8/layout/hierarchy1"/>
    <dgm:cxn modelId="{AE1EAB5E-1A6D-4892-9D8A-FB3DDA4A74EE}" type="presParOf" srcId="{CCBD613B-FBC5-4CA5-97F0-01B5CDB6A0D3}" destId="{E9AB25D3-2C63-4C5D-9FB3-2ECEC5593061}" srcOrd="1" destOrd="0" presId="urn:microsoft.com/office/officeart/2005/8/layout/hierarchy1"/>
    <dgm:cxn modelId="{5C006548-B697-4FFE-88BF-9815F3FC26B0}" type="presParOf" srcId="{AF496AF2-BDE7-4382-BE38-53530A7B121A}" destId="{E1CA926D-F238-4B84-BDB7-F4511EBD3D57}" srcOrd="1" destOrd="0" presId="urn:microsoft.com/office/officeart/2005/8/layout/hierarchy1"/>
    <dgm:cxn modelId="{2D2164CE-CE42-4CAD-8E1B-D773157D2B23}" type="presParOf" srcId="{B72CF655-B748-4F69-A213-DF493A3691FF}" destId="{0250762C-DC78-417E-9436-4C884F2C7FD0}" srcOrd="3" destOrd="0" presId="urn:microsoft.com/office/officeart/2005/8/layout/hierarchy1"/>
    <dgm:cxn modelId="{8B81349D-2CA9-4E93-8D59-9ABF573FDE55}" type="presParOf" srcId="{0250762C-DC78-417E-9436-4C884F2C7FD0}" destId="{2358C204-AF37-4BEE-98DE-16042B1BA176}" srcOrd="0" destOrd="0" presId="urn:microsoft.com/office/officeart/2005/8/layout/hierarchy1"/>
    <dgm:cxn modelId="{B4FBA985-B3B5-475E-930A-C5A92AB2EDFB}" type="presParOf" srcId="{2358C204-AF37-4BEE-98DE-16042B1BA176}" destId="{23FBC51F-04B0-450A-942C-C872933AF4D3}" srcOrd="0" destOrd="0" presId="urn:microsoft.com/office/officeart/2005/8/layout/hierarchy1"/>
    <dgm:cxn modelId="{CB56D035-233A-454B-9A91-668E54EA7C6A}" type="presParOf" srcId="{2358C204-AF37-4BEE-98DE-16042B1BA176}" destId="{E3C4B2E1-86EF-43A0-8FC7-A4673931EDF0}" srcOrd="1" destOrd="0" presId="urn:microsoft.com/office/officeart/2005/8/layout/hierarchy1"/>
    <dgm:cxn modelId="{1FAF47CE-CDED-4263-B1AA-EC69BE25EA3D}" type="presParOf" srcId="{0250762C-DC78-417E-9436-4C884F2C7FD0}" destId="{C8141A53-029F-403A-AD52-8FFB10166D7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89BC0F-0842-42E7-8BB2-16F411D42EDF}">
      <dsp:nvSpPr>
        <dsp:cNvPr id="0" name=""/>
        <dsp:cNvSpPr/>
      </dsp:nvSpPr>
      <dsp:spPr>
        <a:xfrm>
          <a:off x="2902" y="804095"/>
          <a:ext cx="2072133" cy="1315805"/>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4894625-A789-4611-B54D-2BD60296E756}">
      <dsp:nvSpPr>
        <dsp:cNvPr id="0" name=""/>
        <dsp:cNvSpPr/>
      </dsp:nvSpPr>
      <dsp:spPr>
        <a:xfrm>
          <a:off x="233139" y="1022820"/>
          <a:ext cx="2072133" cy="131580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Encoding &amp; Scaling</a:t>
          </a:r>
        </a:p>
      </dsp:txBody>
      <dsp:txXfrm>
        <a:off x="271678" y="1061359"/>
        <a:ext cx="1995055" cy="1238727"/>
      </dsp:txXfrm>
    </dsp:sp>
    <dsp:sp modelId="{CBB2BADB-17F5-4A3C-8ADA-C8E4F65ABD72}">
      <dsp:nvSpPr>
        <dsp:cNvPr id="0" name=""/>
        <dsp:cNvSpPr/>
      </dsp:nvSpPr>
      <dsp:spPr>
        <a:xfrm>
          <a:off x="2535510" y="804095"/>
          <a:ext cx="2072133" cy="1315805"/>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54381EB-89FE-4740-AC4E-0F529DE0D7FD}">
      <dsp:nvSpPr>
        <dsp:cNvPr id="0" name=""/>
        <dsp:cNvSpPr/>
      </dsp:nvSpPr>
      <dsp:spPr>
        <a:xfrm>
          <a:off x="2765747" y="1022820"/>
          <a:ext cx="2072133" cy="131580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Random Over Sampling</a:t>
          </a:r>
        </a:p>
      </dsp:txBody>
      <dsp:txXfrm>
        <a:off x="2804286" y="1061359"/>
        <a:ext cx="1995055" cy="1238727"/>
      </dsp:txXfrm>
    </dsp:sp>
    <dsp:sp modelId="{218A09B5-1F7F-4B7C-BC18-1EAC71BB431C}">
      <dsp:nvSpPr>
        <dsp:cNvPr id="0" name=""/>
        <dsp:cNvSpPr/>
      </dsp:nvSpPr>
      <dsp:spPr>
        <a:xfrm>
          <a:off x="5068118" y="804095"/>
          <a:ext cx="2072133" cy="1315805"/>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9AB25D3-2C63-4C5D-9FB3-2ECEC5593061}">
      <dsp:nvSpPr>
        <dsp:cNvPr id="0" name=""/>
        <dsp:cNvSpPr/>
      </dsp:nvSpPr>
      <dsp:spPr>
        <a:xfrm>
          <a:off x="5298355" y="1022820"/>
          <a:ext cx="2072133" cy="131580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Grid Search Cross-Validation</a:t>
          </a:r>
        </a:p>
      </dsp:txBody>
      <dsp:txXfrm>
        <a:off x="5336894" y="1061359"/>
        <a:ext cx="1995055" cy="1238727"/>
      </dsp:txXfrm>
    </dsp:sp>
    <dsp:sp modelId="{23FBC51F-04B0-450A-942C-C872933AF4D3}">
      <dsp:nvSpPr>
        <dsp:cNvPr id="0" name=""/>
        <dsp:cNvSpPr/>
      </dsp:nvSpPr>
      <dsp:spPr>
        <a:xfrm>
          <a:off x="7600726" y="804095"/>
          <a:ext cx="2072133" cy="1315805"/>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3C4B2E1-86EF-43A0-8FC7-A4673931EDF0}">
      <dsp:nvSpPr>
        <dsp:cNvPr id="0" name=""/>
        <dsp:cNvSpPr/>
      </dsp:nvSpPr>
      <dsp:spPr>
        <a:xfrm>
          <a:off x="7830963" y="1022820"/>
          <a:ext cx="2072133" cy="131580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err="1"/>
            <a:t>Regularisation</a:t>
          </a:r>
          <a:r>
            <a:rPr lang="en-US" sz="2500" kern="1200" dirty="0"/>
            <a:t> and weight Balancing</a:t>
          </a:r>
        </a:p>
      </dsp:txBody>
      <dsp:txXfrm>
        <a:off x="7869502" y="1061359"/>
        <a:ext cx="1995055" cy="123872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21:19:02.63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902 622,'38'15,"0"1,-1 2,-2 1,0 2,35 27,151 137,-217-181,70 66,-4 3,-3 3,-3 4,101 164,150 384,-118-98,-46 11,-124-432,23 181,-48-269,0 1,-2 0,0 0,-1 0,-8 40,8-58,0-1,-1 1,1-1,-1 0,0 1,0-1,0 0,0 0,0 0,-1 0,1-1,-1 1,0 0,0-1,0 0,0 0,0 0,-1 0,1 0,0-1,-1 0,0 1,1-1,-1 0,1-1,-1 1,0-1,0 1,1-1,-1 0,0-1,0 1,1-1,-1 1,0-1,1 0,-1-1,1 1,-1-1,1 1,0-1,-1 0,-2-2,-43-31,2-1,2-3,2-1,1-2,2-2,-37-53,42 44,1-1,4-2,1 0,-28-84,-57-251,21-81,-25-93,100 505,-3 2,-40-81,-71-101,97 181,-54-78,61 98,2 0,1-2,-33-78,30 54,-2 1,-61-93,77 132,-13-33,17 35,-2 0,-13-22,4 12,15 21,-1 1,-1 0,-17-20,0 9,0 1,-2 1,-39-22,-17-12,76 49,0 0,0 1,0 0,-1 1,0 0,0 0,0 0,0 1,-14-2,18 3,-1 1,0 0,0 0,0 0,0 1,0-1,0 1,0 0,1 1,-1-1,0 1,1 0,-1 0,1 1,0-1,0 1,-7 5,-4 6,1 1,0 1,1 1,0 0,2 0,-12 23,-45 117,44-98,6-8,1 2,3 0,2 0,2 1,3 1,-1 98,46 329,-16-286,-9 402,-15-397,0 140,4 610,0-854,25 164,-20-220,3-1,1 0,1 0,3-1,1-1,34 58,69 100,-113-186,-3-4,0-1,0 0,0 0,0 0,1 0,0 0,0-1,8 8,-11-12,-1 0,0 0,1 0,-1 0,0 0,1 0,-1 0,0 0,0 0,1 0,-1 0,0 0,1 0,-1 0,0 0,1 0,-1 0,0 0,0-1,1 1,-1 0,0 0,0 0,1 0,-1-1,0 1,0 0,1 0,-1-1,0 1,0 0,0 0,0-1,1 1,-1 0,0-1,0 1,0 0,0 0,0-1,0 0,4-16,-4 15,6-68,-5-111,-3 79,0-302,12-771,90 120,-83 913,38-650,-58 738,-20-104,13 105,-5-97,14 124,0 17,0 0,1 1,0-1,0 0,1 0,0 0,5-16,-6 25,0 1,0-1,0 0,0 0,0 0,0 1,0-1,0 0,0 0,0 0,0 1,0-1,0 0,0 0,0 0,0 1,0-1,0 0,1 0,-1 0,0 1,0-1,0 0,0 0,0 0,1 0,-1 0,0 1,0-1,0 0,0 0,1 0,-1 0,0 0,0 0,0 0,1 0,-1 0,0 0,0 0,1 0,-1 0,0 0,0 0,0 0,1 0,-1 0,0 0,0 0,0 0,1 0,-1 0,0 0,0 0,0 0,1-1,-1 1,0 0,0 0,0 0,0 0,0-1,1 1,-1 0,0 0,0 0,0-1,5 21,-5-20,66 316,20 114,2 478,-86-873,28 957,-29-885,32 760,-18-714,6-1,47 169,-65-308,-1-9,0 1,-1-1,0 1,0-1,0 1,0 0,-1-1,0 1,0 0,0-1,-2 10,2-14,0 0,0 0,-1 0,1 0,0 0,0 0,-1 0,1 0,0 0,0 0,0 0,-1 0,1 0,0 0,0 0,-1 0,1 0,0 0,0 0,-1 0,1 0,0 0,0-1,0 1,-1 0,1 0,0 0,0 0,0-1,-1 1,1 0,0 0,0 0,0 0,0-1,0 1,0 0,-1 0,1-1,0 1,-9-13,1 0,0 0,1-1,0 0,1 0,-5-22,-3-1,-54-160,-76-361,40-217,72-12,36-1,-1 628,-1 16,-6 0,-38-237,32 312,3 0,4-124,7 270,19 115,-9-95,149 837,50-4,-136-601,102 346,24-6,-200-660,-1 0,4 12,1-1,0 0,2 0,19 34,-21-51,-4-11,0-21,-3 27,3-482,-5 262,-23-1964,3 1653,20 508,-1 0,-11-41,11 121,87 2146,42-1233,-92-792,6-2,95 249,-122-390,23 67,-36-160,-30-405,-31-4,43 341,-51-341,-53-449,104 125,20 632,12-367,-2 87,-15 401,3 39,0 1,0-1,0 0,0 1,0-1,-1 0,1 1,0-1,-1 1,1-1,0 0,-1 1,1-1,-1 1,1-1,-1 1,1-1,-1 1,1 0,-1-1,0 1,0 0,0 0,0 0,1 0,-1 0,0 1,0-1,1 0,-1 1,0-1,1 0,-1 1,0-1,1 1,-1-1,1 1,-1-1,0 1,1-1,-1 1,1 0,0-1,-1 2,-10 14,2 0,0 1,0 0,2 0,0 1,-7 28,7-25,-35 129,-32 209,13 160,30-96,37 673,89-319,-81-717,-9-46,-2 0,1 1,-2-1,2 25,2-98,-3-1,-6-92,-1 72,-139-1488,77 1211,49 263,5 0,-1-174,-1-29,12 280,2 11,0 1,-1-1,0 1,0-1,-3-8,4 13,0 1,0 0,-1-1,1 1,0 0,0 0,0-1,0 1,-1 0,1 0,0-1,0 1,0 0,-1 0,1-1,0 1,-1 0,1 0,0 0,0 0,-1 0,1 0,0-1,-1 1,1 0,0 0,-1 0,1 0,0 0,-1 0,1 0,0 0,-1 0,1 0,0 0,0 1,-1-1,1 0,0 0,-1 0,1 0,0 0,0 1,-1-1,1 0,0 0,0 0,-1 1,1-1,0 0,0 0,0 1,-1-1,1 0,0 1,0-1,0 0,0 0,0 1,0-1,-1 1,-11 23,0 14,2 1,1 0,2 0,-3 52,7-57,-46 1230,77-841,-18-352,4 1,3-2,47 124,-19-74,-29-73,1 0,3-2,44 75,27 19,-91-138,1 0,-1-1,0 1,1 0,-1 0,1 0,0-1,-1 1,1 0,-1 0,1-1,0 1,0-1,-1 1,1-1,0 1,0-1,0 1,0-1,-1 0,1 1,0-1,0 0,0 0,1 0,-1 0,0-1,0 0,-1 1,1-1,0 0,-1 0,1 1,0-1,-1 0,1 0,-1 0,0 0,1 0,-1 0,0 0,0 0,1 0,-1-2,1-9,0 0,0 0,-2-12,-4-23,-1 1,-18-62,-38-94,39 130,-170-500,-40 13,68 203,100 210,-22-41,74 164,-1 2,0 0,-2 0,0 2,-1 0,-23-19,32 31,-6-7,-1 2,-1-1,0 2,-1 0,0 1,-31-13,26 15,1 0,-28-15,40 18,1 0,0-1,0 0,1 0,0 0,0-1,0-1,-6-9,-3-3,8 10,1 0,0 0,-7-15,13 22,-1 0,1 0,0 0,0 0,0-1,1 1,-1 0,1-1,0 1,0-1,0 1,0 0,0-1,1 1,-1 0,3-7,-1 8,-1-1,1 0,-1 1,1 0,0-1,0 1,0 0,1 0,-1 0,0 0,1 0,3-2,37-17,-33 17,46-18,1 2,1 3,0 2,84-10,245-1,304 43,-651-13,-24-2,-1-1,1 0,-1-1,23-2,-78-20,-17-4,-39-19,-159-50,71 47,-298-38,390 76,-118-19,136 15,152 11,998 48,15-22,-1089-23,26-2,-18-2,-10 4,0 0,0-1,0 1,0 0,0 0,0-1,0 1,0 0,0 0,0-1,0 1,0 0,0-1,0 1,0 0,0 0,0-1,0 1,-1 0,1 0,0 0,0-1,0 1,0 0,0 0,-1 0,1-1,0 1,0 0,0 0,-1 0,1 0,0 0,0-1,-1 1,-10-7,0 0,0 1,0 1,-1-1,0 2,0 0,-20-4,-91-12,-303-8,0 26,278 3,148-1,-1 0,1-1,-1 1,1 0,-1 0,1 0,-1 0,1 0,0 0,-1 0,1 0,-1 0,1 0,-1 0,1 0,-1 1,1-1,0 0,-1 0,1 0,-1 0,1 1,0-1,-1 0,1 1,0-1,-1 0,1 1,0-1,-1 1,12 8,37 12,-38-16,451 166,-406-154,0 2,-2 2,77 43,-108-51,-1 1,0 1,-1 0,-1 2,-1 0,0 1,-1 1,-1 0,-1 1,20 36,-15-16,-3 2,-1 1,-2 0,-2 0,-2 2,7 64,2 280,-18-321,0 1438,-4-645,3-654,-3-187,0-21,-1-15,-21-160,-116-1112,85-63,61 970,1-103,-6 483,0-1,0 0,0 1,0-1,0 0,0 1,-1-1,1 0,-1 1,1-1,-1 0,1 1,-1-1,0 1,-1-2,2 3,-1-1,1 1,-1 0,1 0,-1 0,1 0,-1 0,1-1,-1 1,1 0,-1 0,1 0,-1 0,1 1,-1-1,1 0,-1 0,1 0,-1 0,1 0,-1 1,1-1,0 0,-1 0,1 1,-1-1,1 0,-1 1,1-1,-1 1,-5 6,0-1,0 2,1-1,-7 11,-8 18,1 1,-20 58,-19 86,46-142,-53 184,10 3,11 2,-30 444,77 202,31-579,-9-98,-1 4,-22-191,1-13,0-24,-3 22,10-194,-10 193,6-258,43-1225,-38 1271,21-672,-31 874,-3-38,2 52,0-1,-1 0,1 1,-1-1,0 1,1-1,-1 1,0-1,-1 1,1-1,0 1,-1 0,1 0,-1 0,-2-3,2 4,0 0,1 0,-1 1,0-1,0 1,1-1,-1 1,0-1,0 1,0 0,1 0,-1 0,0 0,0 0,0 0,0 1,1-1,-1 1,0-1,0 1,1-1,-1 1,0 0,1 0,-1 0,1 0,-1 0,-1 2,-8 5,1 1,-16 19,23-25,-39 46,1 3,-51 87,-53 128,48-69,-138 405,197-473,5 3,6 0,5 2,-5 192,36 274,-6-516,6 85,44 238,-33-315,-11-60,-2 0,-2 0,0 0,-1 51,-20-167,-357-1362,366 1425,-12-45,-4 1,-2 1,-51-90,73 149,1 0,-1 0,0 0,-1 0,1 0,-1 0,0 1,1 0,-1 0,-1 0,1 0,0 1,-1-1,1 1,-1 0,0 1,-5-2,6 2,0 1,0 0,1 0,-1 0,0 0,0 1,1-1,-1 1,0 0,1 0,-1 1,1-1,-1 1,1 0,0-1,0 1,-1 1,1-1,1 0,-1 1,0 0,1-1,-4 5,-6 10,0 1,1 0,1 1,1 0,0 0,1 1,-6 26,-1 18,-8 67,7 25,7 0,13 183,2-258,4 0,3-1,3 0,28 78,-42-153,44 158,-39-132,-2-1,0 1,-1 44,-5-359,-77-553,68 784,-4 0,-36-95,48 144,1 1,-1-1,0 1,0 0,-1 0,1 0,-1 0,1 0,-1 1,-5-5,7 7,1-1,-1 1,0-1,0 1,0-1,1 1,-1 0,0-1,0 1,0 0,0 0,0 0,0 0,0 0,0 0,0 0,1 0,-1 0,0 0,0 0,0 1,0-1,0 0,0 1,1-1,-1 1,0-1,0 1,0-1,1 1,-1-1,0 1,1 0,-1-1,0 1,1 0,-1-1,1 1,-1 0,1 0,0 0,-1 0,1 0,0-1,0 1,-1 0,1 0,0 2,-4 14,1 0,1 0,0 1,2-1,2 36,-1-12,-1 143,3 132,2-274,2 1,1-1,22 64,-2-9,6 7,-25-81,-1-1,-1 1,-1 1,-1-1,-1 1,1 25,-5-20,1 0,1-1,1 1,2 0,1-1,12 34,47 127,-54-152,9 63,-14-68,0 0,2 0,15 37,-18-56,-3-8,0 0,0 0,0 0,1-1,-1 1,6 5,-7-8,1-1,-1 0,1 0,-1 0,1 0,-1 0,1 0,0 0,-1-1,1 1,0-1,0 1,-1-1,1 1,0-1,0 0,0 0,-1 0,1 0,0 0,0-1,0 1,1-1,9-3,-1 0,0-1,0 0,0-1,-1 0,0-1,0 0,11-11,36-22,-22 21,1 1,1 2,1 1,71-17,-49 20,1 2,90-2,-76 12,0 3,0 4,-1 2,0 4,97 30,-147-37,8 2,-30-7,-21-4,-507-93,-336-57,792 145,-1 2,0 4,-1 3,1 2,-78 15,141-16,-48 8,53-10,0 1,0 0,0 0,1 0,-1 0,0 0,1 1,-1-1,0 1,1-1,0 1,-1 0,1 0,-3 4,4-5,1 0,0 1,-1-1,1 0,0 1,0-1,0 0,0 1,0-1,0 1,0-1,0 0,1 1,-1-1,1 0,-1 1,1-1,-1 0,1 0,-1 0,1 1,0-1,0 0,0 0,0 0,1 1,29 25,-8-12,1-1,0-1,1-1,45 14,115 25,-146-42,914 168,-679-140,441 1,-677-39,0-1,-1-2,1-2,-1-2,0-1,40-15,-72 22,-1 0,1 0,-1 0,1-1,-1 1,0-1,0 0,0 0,0 0,-1-1,1 1,-1-1,0 0,0 0,0 0,3-7,-4 3,1 1,-2-1,1 1,-1-1,0 0,-1 0,1 1,-2-1,-1-15,-1 4,0-1,-2 1,0 0,-1 0,-1 0,-1 1,-13-22,5 13,-2 1,0 0,-42-43,39 50,0 1,-1 1,0 1,-2 1,1 0,-31-12,-13-1,-79-23,93 34,-1 3,-1 2,0 2,0 3,0 2,-99 4,235-1,1 4,102 15,-171-16,265 42,93 7,-369-50,31-1,-33 1,0 0,1-1,-1 1,1 0,-1 0,0 0,1 0,-1-1,0 1,1 0,-1 0,0-1,0 1,1 0,-1-1,0 1,0 0,1-1,-1 1,0 0,0-1,0 1,1-1,-1 1,0-1,-7-15,-12-6,-24-23,-14-16,33 32,9 12,1 0,0-1,1-1,2 0,0 0,0-1,-7-22,12 24,-1 1,-11-18,10 21,1-1,1 1,-9-29,0-20,2-1,-7-119,21-138,-2-61,-9 241,-2-50,13-165,-2 352,0 6,-4 15,-6 27,-10 83,-10 229,31 135,3-215,-3-153,0-96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21:25:55.327"/>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1 54,'315'11,"12"0,-266-11,-8-2,1 3,90 13,59 18,-81-11,-87-13,0-2,57 3,458-10,-532 0,0 0,24-7,20-1,376 4,-236 8,-112-1,0 5,91 18,91 8,-249-30,1 1,29 10,-33-8,0-1,0-1,40 3,649-6,-325-3,-340 2,335 14,-305-8,-1-2,1-4,-1-3,101-17,-112 10,-15 3,0-2,45-15,-79 20,0 0,1 2,0-1,-1 2,1 0,0 1,0 0,0 1,-1 0,1 1,15 4,3 0,1-2,60-1,67-12,-139 7,42-3,601-27,-475 32,120 2,-156 9,62 0,557-12,-733-1,0-2,55-12,-51 7,68-4,358 11,-228 4,2042-2,-2247-1,49-9,-49 4,53 0,-52 6,0-2,0-1,42-9,-70 10,131-23,-73 15,-31 5,52-2,-45 5,48-9,-32 3,3-2,-35 5,45-3,-33 4,-25-1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21:19:37.824"/>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201 0,'0'10,"-1"0,-1 1,0-1,0-1,-1 1,-5 12,-29 58,26-60,-27 53,-20 40,51-94,0 0,1 0,0 0,2 1,0 0,2 0,0 0,1 32,3 23,15 96,-12-142,1-1,2 1,1-1,0-1,3 0,19 37,-10-27,-12-19,1-1,23 30,-29-41,0 0,0 0,-1 1,0-1,0 1,0 0,-1 0,0 0,0 0,-1 0,2 14,-2 8,-4 50,0-21,-11 204,-9 26,18-233,3-1,2 1,2 0,3 0,18 86,-15-101,-3-15,1 1,1-1,19 47,-16-48,13 46,-16-44,19 43,-13-37,-1 2,-2-1,7 42,4 14,4 36,-18-82,12 43,-14-62,-1-1,-1 1,-1 0,-1 27,0-20,7 53,6 19,-10-59,20 78,-14-80,8 73,-13-72,17 71,-13-73,-2 0,-1 1,-2 0,-4 78,0-97,1 6,10 53,-6-52,2 46,-7-54,1 0,1 0,7 31,-1-16,-4-17,1-1,0 0,11 25,-6-27,-10-17,0 0,0 0,0 0,0 0,0 1,0-1,0 0,0 0,0 0,1 0,-1 0,0 0,0 0,0 0,0 0,0 0,0 0,0 0,0 0,1 0,-1 0,0 0,0 0,0 0,0-1,0 1,0 0,0 0,0 0,0 0,1 0,-1 0,0 0,0 0,0 0,0 0,0 0,0 0,0 0,0-1,0 1,0 0,0 0,0 0,0 0,0 0,0 0,0 0,0 0,0-1,0 1,0 0,0 0,0 0,0 0,0 0,0 0,0 0,0 0,0-1,0 1,0 0,0 0,0 0,0 0,0 0,0 0,0 0,-5-38,4 28,-64-319,12 79,19 120,4 26,25 70,-3-58,-2-12,1 53,-35-247,34 231,5 35,-2-52,4 41,-2 0,-16-71,7 51,14 60,0 1,-1 0,1-1,-1 1,0 0,0-1,0 1,0 0,0 0,0 0,-1 0,1 0,-1 0,1 0,-1 1,0-1,0 0,-2-1,3 2,-1 1,0-1,0 0,0 1,0-1,0 1,0 0,0-1,0 1,0 0,0 0,0 0,0 1,0-1,0 0,0 1,-3 1,1-1,0 1,-1 0,1 1,0-1,0 1,1 0,-1 0,0 0,1 0,0 1,0-1,0 1,0 0,0 0,1 0,0 0,-3 6,0 12,1-1,1 1,1 0,1 0,1 0,4 29,-1 11,-3-52,-1 42,3 0,2 0,18 81,-1-58,44 104,-53-154,22 34,-26-48,0 2,-1-1,0 1,-1 0,0 0,-1 0,-1 1,0 0,-1 0,2 17,7 97,-3-69,-6-30,1 1,2-1,1 0,22 55,-15-53,-2 1,0 0,11 58,-18-70,1 1,1-1,1 1,1-2,21 37,-20-39,-2 0,0 1,5 19,-10-28,-1-1,0 1,-1-1,1 1,-2-1,1 1,-1 0,-2 16,2-36,1 0,-2 0,1 0,-1 0,-1 0,-5-20,2 9,-59-303,57 301,-1 1,-12-26,8 20,12 29,0-1,0 0,0 1,0-1,-1 0,1 1,0-1,0 1,-1-1,1 0,0 1,-1-1,1 1,0-1,-1 1,1-1,-1 1,1 0,-1-1,1 1,-1-1,1 1,-1 0,0-1,1 1,-1 0,1 0,-2-1,1 2,0-1,0 1,1 0,-1-1,0 1,1 0,-1 0,1-1,-1 1,1 0,-1 0,1 0,0 0,-1 0,1-1,-1 3,-7 41,6 64,3-71,-2 0,-6 42,-24 156,25-170,5 118,3-80,-2-54,1 56,-1-102,0-1,1 0,-1 0,1 0,-1 0,1 0,0 0,-1 0,1-1,0 1,0 0,1 0,-1 0,0-1,0 1,1-1,-1 1,1-1,0 0,-1 1,3 0,0 0,0 0,0-1,0 0,0 0,0 0,1 0,-1 0,0-1,9 0,0-1,0 0,0-1,0-1,0 0,24-9,-22 5,0-2,24-16,-30 18,0 1,1 0,0 0,0 1,0 0,1 1,-1 0,18-4,21 3,-1 3,73 4,15 0,54-12,106-2,-38 13,-255-3,-9-3,-12-2,-63-9,-66-15,101 21,-1 2,0 2,0 2,-77 3,143 9,17 2,75-3,122-7,-89-2,301 2,-441 0,-1 0,1 0,0 0,-1-1,1 1,-1-1,1 0,-1 0,0 0,1 0,-1-1,0 1,0-1,1 0,-1 0,-1 0,5-4,-3 1,0 0,-1-1,1 0,-1 1,0-1,-1 0,0 0,0-1,2-6,124-550,-100 396,11-289,-39-176,-5 275,6-1899,-13 2447,1-13,11-29,-1-148,-3-9,-4-13,-1-75,8 71,-1 1,-1-1,-9-33,-15-36,-77-172,76 202,23 48,-1 1,-1 0,0 0,-1 1,-1 0,-18-23,6 13,17 18,0 1,0 0,-1 0,1 0,-1 1,-1 0,1 0,0 0,-1 0,0 1,0 0,0 0,-8-2,-10-1,-1 2,0 0,-1 1,-48 2,-100 18,37 3,44-4,-187 5,179-21,-78-2,159-1,1 0,0-1,-32-12,-12-2,56 17,-22-6,0 1,0 2,-40-2,47 6,0-1,1-1,-1-1,-32-9,93 9,72 14,190 43,-159-24,-66-16,667 99,-648-109,69 7,-143-8,1 1,-1 1,0 1,-1 1,31 14,0 1,-33-15,-1 0,25 15,-41-21,0-1,0 1,0 0,0-1,0 1,0 0,0 0,0 0,0-1,-1 1,1 0,0 0,-1 0,1 0,0 0,-1 1,0-1,1 0,-1 0,1 0,-1 0,0 1,0-1,0 0,0 0,0 0,0 1,0-1,0 0,0 0,-1 0,1 0,0 1,-1-1,1 0,-1 0,1 0,-1 0,0 0,1 0,-1 0,0 0,-1 1,-4 5,-1 0,-1-1,1 1,-13 6,19-12,-64 42,-3-3,-105 45,-153 43,300-118,-323 99,287-95,1-3,-1-2,-115-1,105-9,96-5,0 0,0-2,0 0,-1-2,36-20,-14 8,166-90,-176 90,-1-1,-1-2,54-54,-83 74,1 0,-1 0,0-1,0 0,-1 1,1-1,-1 0,-1-1,1 1,-1 0,0-1,-1 0,2-7,-3 9,0 0,0 0,0 0,0 0,-1 0,0 0,0 1,0-1,-1 0,0 1,1-1,-2 1,1-1,0 1,-1 0,0 0,0 0,-5-5,-7-4,1 0,-2 1,1 1,-2 0,1 2,-2 0,1 0,-1 2,0 0,-1 1,1 1,-35-5,-12 3,-1 3,-94 6,49 1,-18-5,-118 4,150 9,51-5,-47 0,84-7,7 1,0-1,0 1,-1 0,1 0,0 0,-1 0,1 0,0 1,0-1,-1 1,1-1,0 1,-3 1,5-2,0 1,0-1,0 0,0 1,0-1,0 0,0 1,0-1,0 0,0 1,1-1,-1 0,0 0,0 1,0-1,0 0,0 1,1-1,-1 0,0 0,0 1,0-1,1 0,-1 0,0 1,0-1,1 0,-1 0,0 0,1 0,-1 0,0 1,0-1,1 0,0 0,13 7,-13-6,327 119,-67-28,47 37,294 110,-442-180,-159-58,-4 0,-14-2,-22-3,-84-8,0 5,-237 18,237 6,-169 45,17-2,252-56,0-1,0-1,0-1,-39-3,60 2,0 0,1-1,-1 1,0-1,0 1,0-1,1 1,-1-1,0 0,1 0,-1 0,0 0,1 0,0 0,-1-1,1 1,0 0,-1-1,1 1,0-1,0 1,-1-4,1 2,-1-1,2 1,-1-1,0 0,1 0,-1 1,1-1,0 0,0 0,2-6,0-2,1 0,0 0,1 0,1 1,0-1,7-11,27-35,4 0,66-68,-66 78,8-2,-34 35,0-2,18-22,-31 34,0 0,-1 0,0 0,0-1,0 1,0-1,-1 0,0 1,-1-1,1 0,-1-1,0 1,0-7,-1 9,-1 1,0-1,1 1,-1-1,0 1,-1-1,1 1,-1 0,1 0,-1-1,0 1,0 0,-4-3,-38-38,23 24,5 7,0-1,0 2,-1 0,-1 1,0 1,-1 0,-37-12,-39-22,51 23,37 17,-1 0,0 0,1 1,-1 0,-1 0,-9-1,9 2,4 2,1 0,-1-1,1 1,-1-1,1-1,-1 1,1 0,0-1,0 0,-6-3,11 4,0 0,0 1,0-1,1 1,-1-1,0 1,0-1,0 1,0-1,0 1,1 0,-1 0,0 0,0 0,2 0,72-3,0 3,106 15,149 38,-229-35,-20-4,-11-4,-1 4,0 2,98 37,-167-53,0 0,1 0,-1 0,0 0,0 0,0 0,0 0,0 0,1 0,-1 0,0 0,0 0,0 0,0 0,0 0,1 0,-1 0,0 0,0 0,0 0,0 0,0 0,1 1,-1-1,0 0,0 0,0 0,0 0,0 0,0 0,0 0,0 0,1 1,-1-1,0 0,0 0,0 0,0 0,0 0,0 1,0-1,0 0,0 0,0 0,0 0,0 0,0 1,0-1,0 0,0 0,0 0,0 0,0 0,0 1,0-1,0 0,0 0,0 0,-1 0,1 0,0 0,0 1,0-1,-15 3,-35-1,38-2,-244 20,-11 1,188-20,-128-15,103 8,69 6,-53-8,75 5,0 0,0 0,0-1,1-1,0 0,0-1,0 0,0-1,1 0,0-1,-15-13,4 2,16 15,1 0,-1 0,1-1,0 0,0 0,-7-11,11 15,1 0,-1 0,1 0,0 0,-1 0,1 0,0 0,0 0,-1 0,1 0,0 0,0 0,0 0,0 0,1 0,-1 0,0 0,0 0,1 0,-1 0,1-1,0 0,1 0,-1 0,1 1,0-1,0 0,0 1,0-1,0 1,0 0,0 0,0-1,4 0,18-6,-1 1,1 1,0 1,39-3,1 0,-17 4,-36 3,0 1,0-1,1-1,-1 0,15-5,-26 7,1 0,-1 0,0 0,0 0,0 0,0 0,1-1,-1 1,0 0,0 0,0 0,0 0,1 0,-1 0,0 0,0 0,0 0,0 0,0 0,0-1,1 1,-1 0,0 0,0 0,0 0,0 0,0-1,0 1,0 0,0 0,0 0,0 0,0 0,0-1,0 1,0 0,0 0,0 0,0 0,0-1,0 1,0 0,0 0,0 0,0 0,0-1,0 1,0 0,-10-5,-15 0,-250-32,188 15,170 44,-49-12,0-1,62 7,262-13,-190-5,299 2,-440-3,0-1,0-2,-1 0,1-2,43-18,-57 20,-12 6,0 0,0 0,-1 0,1 0,0 0,-1 0,1-1,0 1,0 0,-1-1,1 1,-1 0,1-1,0 1,-1-1,1 1,-1-1,1 1,-1-1,1 1,-1-1,0 0,1 1,-1-1,0 1,1-1,-1 0,0 1,0-1,1 0,-1-1,-1 1,0 0,0 0,1 0,-1 0,0 0,0 0,0 0,0 1,-1-1,1 0,0 1,0-1,0 0,-1 1,0-1,-53-14,25 12,0 2,0 1,0 1,1 1,-1 1,1 2,-34 10,-197 76,204-65,0 3,-81 56,65-38,7-6,-91 54,127-77,1 1,-37 34,17-13,33-28,0 0,0 1,2 1,0 0,0 1,1 1,1-1,1 2,0 0,1 0,1 0,1 1,0 0,1 1,1 0,1 0,1 0,-2 33,5 289,2-122,-2-209,0 1,1-1,0 0,1 1,0-1,1 0,0 0,5 12,-5-17,0 1,0-1,0 0,1 0,0-1,0 1,0-1,1 1,-1-2,1 1,0 0,0-1,0 0,1 0,9 4,2-1,0-1,1 0,0-1,0-1,19 0,94-2,-104-1,778-78,-488 38,-156 21,455-42,-395 57,-220 4,1 0,-1 0,0 0,1 0,-1 0,0 0,1 0,-1-1,0 1,1 0,-1-1,0 1,0-1,0 0,1 1,-1-1,0 0,0 0,0 1,0-1,0 0,0 0,0 0,1-3,-2 3,-1 0,1 0,0 0,0 0,-1-1,1 1,-1 0,1 0,-1 0,1 0,-1 0,1 0,-1 0,0 1,0-1,0 0,1 0,-1 0,0 1,0-1,0 0,0 1,0-1,0 1,0-1,0 1,-1 0,0-1,-19-7,-1 0,0 2,0 1,-44-6,-95 3,136 7,-448-2,329 8,-184 32,-379 97,655-124,2-2,-65 0,105-7,734-72,-10-54,-589 97,103-17,-185 38,-2-2,48-16,-24 5,-63 20,0 0,0-1,0 1,0-1,-1 0,1 1,0-1,0 0,-1 0,1 0,-1 0,1-1,-1 1,1 0,1-3,-3 3,1 0,-1 1,0-1,0 0,0 0,0 1,0-1,0 0,0 0,0 0,0 1,0-1,0 0,0 0,0 1,-1-1,1 0,0 1,-1-1,1 0,0 1,-1-1,1 0,-1 1,1-1,-1 0,-4-3,1 1,0-1,-1 1,0 0,1 0,-1 0,0 1,-10-4,-29-6,0 1,0 2,-1 2,0 2,-56 0,38 7,-1 3,0 3,-69 17,-4 13,1 6,-204 97,102-26,-315 206,544-316,1 0,1 0,-1 0,1 0,1 1,-8 7,14-12,-1-1,0 1,0 0,1 0,-1 0,1 0,-1 0,1 0,-1 0,1 0,0 0,-1 1,1-1,0 0,0 0,0 0,0 0,0 0,0 2,1-2,0 1,-1-1,1 1,0-1,0 0,0 0,0 1,0-1,0 0,0 0,1 0,-1 0,0 0,1 0,-1-1,0 1,1 0,1 0,14 5,0 0,0-1,0 0,25 2,77 4,-74-8,275 15,278 33,-568-47,-1 2,0 0,0 2,-1 1,36 17,-55-18,-14-3,-22 0,24-5,-128 17,-158 43,-121 61,-48 70,364-148,37-15,1 3,-66 46,116-73,-1 1,1 0,1 1,-1-1,1 1,0 0,0 1,-7 13,11-19,0 1,1-1,-1 1,1-1,-1 1,1 0,-1-1,1 1,0 0,0-1,0 1,0 0,0-1,0 1,1 0,-1-1,1 1,-1-1,1 3,1-2,-1 0,1-1,0 1,-1 0,1 0,0-1,0 0,0 1,0-1,0 0,0 0,1 0,-1 0,0 0,0 0,1-1,3 1,40 7,-1-2,1-3,52-2,-34 0,156 2,792 28,-866-20,294 10,-429-21,1-1,0 1,-1-2,1 0,-1 0,0-1,0-1,12-4,-20 7,-1-1,1 0,0 1,0-1,-1 0,1 0,-1-1,0 1,0 0,0-1,0 1,0-1,0 0,-1 0,1 0,-1 0,0 0,1 0,-2 0,1 0,0 0,-1 0,1 0,-1-1,0 1,0 0,0 0,0-1,-1 1,1 0,-1 0,-2-5,1 2,0 0,-1 1,1-1,-2 1,1-1,-1 1,1 0,-1 0,-1 0,1 1,-1-1,1 1,-1 0,-1 1,1-1,-9-4,-8-2,1 0,-1 2,-26-7,-5 1,-1 3,-1 2,-57-2,-169 9,178 8,-149 30,239-33,14 0,25-2,357-20,-2-30,-347 45,-1 0,-19 3,-1 0,1-1,-1 0,0-1,0-1,0 0,0-1,-1 0,20-11,-31 15,1 0,-1 0,0 0,0-1,0 1,0 0,0-1,0 1,0-1,0 1,-1-1,1 0,-1 1,1-1,-1 1,1-1,-1 0,0 0,0 1,0-1,0 0,0 1,0-1,0 0,-1 0,1 1,-1-1,1 1,-1-1,1 0,-1 1,0-1,0 1,0-1,0 1,0 0,0-1,-2-1,-5-6,0 0,0 1,-1 0,-11-8,0 2,-2 1,1 1,-2 0,0 2,0 1,-1 0,0 2,-25-5,-15 1,-123-6,-17 16,186-3,25-3,34-7,783-139,-606 131,-195 21,1-4,-24 5,0 0,0 0,0 0,0-1,0 1,0 0,0 0,0 0,0 0,0-1,0 1,0 0,0 0,0 0,0 0,0-1,0 1,0 0,0 0,0 0,0 0,-1-1,1 1,0 0,0 0,0 0,0 0,0 0,0 0,-1 0,1-1,0 1,0 0,0 0,0 0,-1 0,1 0,0 0,0 0,0 0,0 0,-1 0,1 0,0 0,0 0,0 0,0 0,-1 0,1 0,0 0,0 0,-1 0,-46-6,-3 6,-1 2,0 3,1 2,0 2,-72 22,-236 106,216-70,-148 95,-114 109,362-241,19-15,1 1,-31 29,52-44,0 0,0 0,0 0,0 0,0 1,0-1,0 0,0 0,0 1,1-1,-1 0,1 1,-1-1,1 0,-1 1,1-1,0 1,0-1,0 3,0-3,0 0,1 0,-1 0,1 0,-1 0,1 0,0 0,-1 0,1 0,0 0,0 0,-1 0,1-1,0 1,0 0,0-1,0 1,0-1,2 1,4 2,1 0,0-1,0 0,0 0,14 0,170 12,94 9,190 45,-472-67,8 1,-1 0,0 1,16 6,-25-8,-1 0,0-1,1 1,-1 0,1 0,-1 0,0 0,0 0,0 0,1 0,-1 0,0 0,0 1,0 1,0-2,-1 0,0 0,0 0,0 0,0 0,0 0,0 0,0 0,0 0,0-1,0 1,-1 0,1 0,0 0,-1 0,1 0,0 0,-1 0,1 0,-1-1,0 1,1 0,-1 0,0-1,-1 2,-16 14,-1-1,0-1,-2 0,1-2,-44 20,25-13,-297 143,44-23,196-93,-88 48,180-91,-1-1,1 1,0 0,0 1,0-1,0 1,1-1,0 1,-1 0,1 0,1 1,-1-1,-3 9,5-10,0 0,1 1,-1-1,1 0,0 0,0 1,0-1,1 0,-1 0,1 1,-1-1,1 0,0 0,0 0,1 0,-1 0,1 0,-1 0,1-1,0 1,0-1,3 4,8 8,1-1,0-1,1 0,0-1,1 0,0-1,1-1,24 9,145 45,-181-61,280 74,-204-58,129 10,-201-27,0-1,0-1,-1 1,13-4,-19 4,-1 0,0-1,0 1,1 0,-1-1,0 0,0 1,0-1,0 1,1-1,-1 0,0 0,0 0,0 0,-1 0,2-1,-1 1,-1 0,0 0,0 0,0 0,0 1,0-1,0 0,0 0,0 0,0 0,0 0,-1 0,1 0,0 0,-1 0,1 0,0 1,-1-1,1 0,-1 0,1 0,-1 1,0-1,1 0,-1 1,-1-2,-3-3,-1 0,0 0,0 0,-1 1,1-1,-1 2,-10-6,-57-17,56 20,-59-17,-1 3,0 4,-1 3,-1 3,1 4,-1 4,-86 8,141-4,0 1,1 1,-46 14,63-15,0 0,0 0,1 1,-1-1,1 2,0-1,-9 8,12-9,0 1,0-1,1 0,-1 1,1 0,0-1,0 1,0 0,1 0,-1 0,1 0,0 1,0-1,0 5,1-6,0-1,0 1,1-1,-1 1,1-1,-1 1,1-1,0 0,0 1,0-1,0 0,1 0,-1 0,1 0,-1 0,1 0,0 0,-1 0,1-1,0 1,0-1,0 1,1-1,-1 0,0 0,0 0,1 0,-1 0,5 1,9 3,1-1,0 0,20 1,-31-4,90 8,169-5,93-36,-240 16,144-40,-250 53,-1-1,0 1,0-2,0 0,0 0,-1-1,17-12,-25 16,0 0,0 0,0 0,0 0,0 0,-1-1,1 1,-1 0,1-1,-1 0,0 1,0-1,0 1,0-1,0 0,-1 0,1 0,-1 1,0-1,0 0,0 0,0 0,0 0,-1 0,1 1,-1-1,0 0,0 0,0 1,0-1,0 1,0-1,-1 1,1-1,-1 1,-3-4,-9-11,-1 1,0 0,-1 1,-1 1,0 0,-25-15,-124-61,39 34,-2 5,-3 6,-1 6,-184-30,293 64,-1 2,1 0,-44 3,68-1,0 1,-1 0,1 0,0 0,-1 0,1 0,0 0,-1 0,1 0,-1 0,1 0,0 0,-1 0,1 1,0-1,-1 0,1 0,0 0,-1 0,1 1,0-1,0 0,-1 0,1 0,0 1,0-1,-1 0,1 1,0-1,0 0,-1 1,10 6,21 5,28 3,1-2,77 7,122-2,-238-17,13 0,158 4,-152-11,-38 6,0 0,-1 0,1 0,-1 0,1 0,0 0,-1-1,1 1,-1 0,1-1,-1 1,1 0,-1-1,1 1,-1 0,1-1,-1 1,0-1,1 1,-1-1,0 1,1-1,-1 1,0-1,1 1,-1-1,0 1,0-1,0 0,0 1,0-1,1 1,-1-1,0 0,0 1,0-1,-1 1,1-1,0 0,0 1,0-1,0 1,-1-1,1 1,0-1,0 1,-1-1,1 1,0-1,-1 1,1-1,-1 1,1-1,0 1,-1 0,1-1,-1 1,-6-7,-1 1,1 0,-1 1,0 0,0 0,-1 1,-10-4,5 1,-62-28,-2 4,-1 3,-1 4,-1 3,-1 3,-1 4,-148-5,221 19,1 0,-1 1,0 0,0 0,1 1,-14 5,21-7,1 1,-1 0,0-1,1 1,-1 0,1 0,-1 0,1 0,-1 0,1 1,0-1,-1 0,1 1,0-1,0 0,0 1,0 0,0-1,1 1,-1-1,0 1,1 0,-1 0,1-1,0 1,-1 0,1 0,0 0,0-1,0 1,0 0,1 0,-1 0,0-1,1 1,-1 0,1 0,0-1,-1 1,1 0,2 2,1 4,1 0,1 0,-1-1,1 0,0 0,1 0,-1-1,13 9,0-1,1-2,30 16,67 25,165 50,131 15,-364-105,366 85,-408-97,-1 1,1 0,-1 0,0 1,0-1,0 1,0 1,6 4,-11-8,-1 0,1 1,-1-1,0 0,1 1,-1-1,0 1,1-1,-1 1,0-1,1 0,-1 1,0-1,0 1,0-1,0 1,1-1,-1 1,0 0,0-1,0 1,0-1,0 1,0-1,0 1,-1-1,1 1,0-1,0 1,0-1,0 1,-1-1,1 1,0 0,-17 12,-10 2,-1-2,0-1,-1-1,-43 10,33-10,-54 17,-633 214,716-238,-31 12,-63 37,94-47,1 0,0 0,0 1,0 0,1 0,0 1,1 0,0 1,0-1,1 1,0 1,-6 11,10-18,1 1,-1 0,1 0,0 0,0 1,0-1,1 0,-1 0,1 1,0-1,0 0,1 0,-1 1,1-1,0 0,0 0,2 6,0-6,0 1,0 0,0-1,0 1,1-1,0 0,0 0,0-1,0 1,1-1,8 6,7 0,0 0,0-1,1-1,0-1,38 7,39 1,129 3,103-20,136-47,-6-36,-347 63,-201 26,-142 23,-84 36,128-23,175-37,-2 1,-1 0,0-1,1-1,-1 0,-24-1,38-1,-1 1,1 0,0 0,-1 0,1 0,0 0,-1 0,1-1,0 1,0 0,-1 0,1-1,0 1,-1 0,1 0,0-1,0 1,0 0,-1-1,1 1,0 0,0-1,0 1,0 0,0-1,0 1,-1 0,1-1,0 1,0 0,0-1,0 1,0 0,0-1,1 1,-1-1,0 1,0 0,0-1,0 1,0 0,0-1,1 1,-1 0,0 0,0-1,0 1,1 0,-1-1,0 1,0 0,1 0,-1-1,1 1,16-20,-16 19,28-27,33-31,100-126,7-67,-148 215,-2-1,-1 0,-3-1,0-1,10-50,-23 76,0 1,-1-1,0 1,-1-1,-1 0,0 1,0-1,-2 1,0 0,0-1,-7-14,7 19,-1 1,0 0,-1 0,1 0,-2 1,1-1,-1 1,0 1,0-1,-1 1,0 0,0 0,0 1,-1 0,1 1,-1-1,-15-5,16 8,-1 1,1-1,0 1,0 0,-1 1,1 0,-13 1,15-1,1 1,-1 0,1-1,0 2,-1-1,1 0,0 1,0 0,0 0,0 0,0 1,0-1,-5 5,5 0,7-5,13-8,4-9,1-1,-2 0,0-1,-1-2,-1 1,15-24,0-2,-32 44,0-1,0 1,0 0,0-1,0 1,1-1,-1 1,0 0,0-1,1 1,-1 0,0-1,0 1,1 0,-1 0,0-1,1 1,-1 0,0 0,1-1,-1 1,1 0,-1 0,0 0,1 0,-1 0,1 0,-1 0,0 0,1 0,-1 0,1 0,-1 0,0 0,2 0,3 15,-4 28,-36 239,20-194,-6 141,24 155,-3-360,2 1,1-1,1 1,1-1,1 0,2-1,0 0,17 35,-17-46,0 0,1-1,0 0,0 0,1-1,1-1,11 10,-7-7,-1 0,-1 1,15 19,-24-27,-1 1,0-1,-1 1,1 0,-1 0,0 1,-1-1,1 0,-1 1,0-1,-1 0,0 1,0 8,-1-6,2 0,-1 0,1 0,1-1,3 14,2-8,2-4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21:19:47.207"/>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1 0,'398'13,"-231"-3,-62-6,111 20,-191-19,92 15,0 5,114 41,-207-58,0 2,-1 0,0 2,-1 0,0 2,21 16,-35-24,0 0,0-1,1 0,-1 0,1-1,0 0,1-1,-1 0,1 0,-1-1,1-1,0 1,16-1,8-2,0-1,54-11,-39 5,-6 1,2 0,84-4,142 10,186 4,-141 29,62 2,-319-33,-3 1,-1-3,1-2,80-14,68-30,407-76,161 79,-237 23,-111-10,9 25,-248 8,-127-3,-31-1,-1 2,1 0,-1 2,1 1,51 12,168 62,-76-33,-142-37,1-1,-1-2,1-1,0-1,0-2,36-3,9 1,408 1,-456 0,49-9,-49 5,47-1,972 5,-475 3,-546-1,44 8,-44-5,-1-1,30 0,187-23,-33-1,442 17,-350 7,-233-3,-47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21:19:54.173"/>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55 93,'832'0,"-691"11,-11 0,23-13,78 4,-69 20,-111-17,197 13,-221-17,-17-1,0 1,0-1,0-1,0 0,16-4,-26 5,1 0,-1 0,0 0,1 0,-1 0,0 0,0 0,1 0,-1 0,0 0,1 0,-1 0,0 0,0 0,1-1,-1 1,0 0,0 0,1 0,-1 0,0-1,0 1,0 0,1 0,-1-1,0 1,0 0,0 0,0-1,0 1,1 0,-1 0,0-1,0 1,0 0,0 0,0-1,0 1,0-1,-12-5,-27-2,35 7,-566-75,114 65,275 14,128-4,23 0,0 1,0 1,-47 8,37-2,-1-2,-60 0,-49 5,94 0,6-2,-90 6,104-11,21 5,14-8,1 0,0 1,0-1,0 1,-1-1,1 1,0-1,0 0,0 1,0-1,0 1,0-1,0 1,0-1,0 1,0-1,0 1,0-1,0 0,1 1,-1-1,0 1,0-1,0 0,1 1,-1-1,0 1,0-1,1 0,-1 1,0-1,1 1,2 1,-1 0,1 0,-1-1,1 1,-1-1,1 1,0-1,0 0,0 0,0 0,0 0,0-1,0 1,3 0,49 0,-41-1,87-1,-13-1,0 4,161 24,-3 13,-207-34,111 22,-88-14,1-3,85 4,543-16,-671-1,-30-5,-37-9,41 15,-40-13,0 3,-1 1,0 2,-96-4,-536 12,313 3,-167-2,743 11,-25 0,777-9,-492-4,-325-11,-51 3,-10 0,-43 4,51 0,-10 7,23 1,0-5,113-17,129-13,-262 28,226 0,-39 2,42-24,-27 1,366 7,-169 8,420 5,-522 8,438-2,-647 11,2 1,1103-13,-1170-2,198-30,-235 25,0 4,104 5,-59 1,1-4,119 5,-214 0,0 1,34 11,-37-9,-1-1,1-1,0-1,26 2,-41-5,18-1,0 2,1 0,-2 1,1 1,0 1,0 1,40 16,-35-12,0 0,0-2,1-1,0-1,38 2,-31-4,107 2,-100-6,0 2,45 7,-32-1,1-3,64-3,45 2,-145 0,-5 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21:22:39.20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1,'670'47,"-510"-33,-54-5,151 30,-11 20,-227-55,0-2,22 1,-25-3,-1 1,1 1,-1 1,19 4,129 51,285 144,-320-122,-6-3,-116-73,0-1,0 1,-1 0,1 0,-1 1,0-1,0 1,-1 0,1 1,-1-1,0 1,3 7,-7-12,0-1,0 1,0-1,-1 1,1-1,0 1,-1 0,1-1,0 0,-1 1,1-1,0 1,-1-1,1 1,-1-1,1 0,-1 1,1-1,-1 0,1 1,-1-1,1 0,-1 0,1 0,-1 1,1-1,-1 0,0 0,1 0,-1 0,1 0,-1 0,1 0,-2 0,-26 1,24-1,-56-4,1-2,-1-2,-74-21,-32-6,2 11,-273-7,-120 33,522 0,0 1,-59 14,59-9,0-2,-62 3,86-9,-1 0,1 1,-1 1,1-1,0 2,-1 0,1 0,1 1,-13 6,11-6,1-1,0 0,-1 0,1-1,-1-1,0 0,0 0,-19-3,-28 3,58-1,-1-1,1 1,-1 0,1 1,-1-1,1 0,0 0,-1 1,1-1,-1 1,1-1,-1 1,1-1,0 1,0 0,-1 0,1 0,0 0,0 0,0 0,0 0,0 0,0 0,0 0,-1 2,2-1,0 0,-1 0,1 0,1 0,-1 0,0 0,0-1,1 1,-1 0,1 0,-1 0,1-1,0 1,0 0,0 0,2 2,5 7,0-1,1 0,0-1,17 14,11 4,1-1,57 28,90 34,-161-78,387 152,-82-35,112 34,-381-143,-1 4,62 31,-47-25,-58-23,1 0,-2 2,1-1,16 11,-32-17,1 1,-1-1,1 0,-1 1,1-1,-1 0,1 1,-1-1,1 0,-1 1,1-1,-1 1,0-1,1 1,-1-1,0 1,1-1,-1 1,0-1,0 1,0-1,1 1,-1-1,0 2,-11 4,-32-3,34-2,2-1,1 1,-1 0,1 0,-1 0,1 1,0 0,0 0,0 1,0 0,0 0,0 0,1 0,-1 1,-5 6,3-2,1 1,0 0,0 1,1 0,0 0,1 0,-6 15,-25 59,3 2,5 2,3 0,4 1,-12 116,25 128,-1 14,6-316,-15 57,15-77,0 0,-1 0,0-1,-1 1,0-1,-1 0,0-1,-11 14,14-21,1 1,0-1,0 0,-1 0,1-1,-1 1,1 0,-1-1,0 0,1 1,-1-1,0 0,0-1,0 1,0 0,0-1,0 0,0 1,0-1,0 0,0-1,0 1,0 0,0-1,0 0,0 0,0 0,0 0,0 0,1-1,-1 1,-5-4,-1-2,-1 0,1-1,0 0,1 0,0-1,0 0,-7-13,-11-18,3-1,-29-70,-24-97,55 148,-396-962,384 947,-10-13,-68-103,92 163,0 2,-2 0,0 1,-34-30,27 27,-41-55,-14-14,48 55,28 31,-1 2,-16-18,20 24,1 0,0 1,-1 0,0-1,0 1,1 0,-1 1,0-1,0 1,0 0,-1 0,-5-1,5 1,1 1,0-1,-1 1,1 0,-1 0,1 1,0-1,-1 1,1 0,0 0,0 1,-7 2,8-2,1 0,0 0,0 0,0 0,0 0,0 0,1 1,-1-1,1 0,-1 1,1-1,0 1,0 0,0-1,1 1,-1 0,0 0,1 0,0-1,0 6,0 16,1 1,1-1,2 0,10 40,4 26,-9 6,-8 166,-3-119,2-108,5 227,0-201,2-1,20 79,3 7,-11-46,-10-43,-2 0,-2 111,-5-96,10 79,-4-78,-4 123,-1 7,9-105,2 46,-12-123,0 39,2 0,16 97,3 14,-17-124,-2-31,1-1,1 1,10 24,5 26,-15-45,1 0,1-1,1 0,1-1,1 1,0-2,24 36,-5-11,-16-24,1-1,1 0,19 20,-18-23,2 3,1-1,28 19,-40-31,1-1,1 0,-1 0,1-1,-1 0,1 0,0-1,0 0,0 0,0-1,9 0,177-1,-75-2,-38-3,-1-3,152-36,-34 5,-130 27,-14 2,-1 3,65-2,-68 9,78-12,-78 5,13-4,101-2,-150 13,0-1,-1 0,1-1,0-1,25-8,-33 9,0 0,-1 0,0-1,1 0,-1 0,0 0,-1-1,1 0,-1 0,1 0,-1 0,0-1,-1 1,1-1,-1 0,4-7,0-6,-1 0,0 0,-1 0,3-26,4-82,-11 103,16-848,-16 346,6 254,-11-669,-46 567,2 25,1 18,39 300,-1 1,-24-56,33 84,0-1,-1 1,1 0,-1 0,1 0,-1-1,1 1,-1 0,0 0,1 0,-1 0,0 0,0 0,0 0,0 0,0 1,0-1,0 0,0 0,0 1,0-1,0 1,-1-1,1 1,0-1,0 1,-1 0,1 0,0-1,0 1,-1 0,1 0,0 0,0 1,-1-1,1 0,0 0,-1 1,1-1,0 0,0 1,0 0,0-1,0 1,-1 0,1-1,0 1,0 0,0 0,1 0,-1 0,-1 1,-7 7,1 0,1 1,0 0,-8 14,-8 21,1 0,3 2,1 1,3 0,1 1,3 0,-7 73,0 360,18-440,-21 1331,-1-3,23-1247,26-191,83-306,-19 3,234-1579,-298 1576,-22 85,-17 51,8 205,-1 1,-2 1,-1-1,-2 2,-14-33,16 48,-1-1,0 1,-1 0,-1 1,0 0,-1 1,0 0,-1 1,-1 1,-17-12,-17-9,-92-43,102 56,-3-2,-3-2,-1 1,-1 3,-61-18,95 33,-1 1,0 0,0 2,-1-1,1 1,0 1,0 1,-1 0,1 0,0 1,0 1,0 0,0 1,1 0,-1 1,1 1,-16 9,9-1,0 1,1 1,1 1,0 0,2 1,0 1,1 0,0 1,-9 22,-15 33,-33 93,62-144,-28 74,5 1,-26 130,47-165,2 0,4 0,2 1,10 122,9-99,3 0,55 150,-48-161,4 16,52 150,-57-181,58 106,-71-147,2 0,0-1,2 0,23 23,-38-42,0 0,0 0,0 0,0 0,0 0,1 0,-1 0,0 0,1-1,-1 1,0 0,1-1,-1 1,1-1,-1 0,1 1,-1-1,1 0,-1 0,1 0,-1 0,1 0,-1 0,1 0,-1-1,1 1,-1 0,1-1,-1 0,0 1,1-1,-1 0,0 1,1-1,-1 0,0 0,0 0,0 0,0 0,0 0,0-1,1-1,4-5,0-1,-1 0,0 0,6-19,4-15,-3 0,-1-2,-2 1,-2-1,-2-1,-2 1,-2-1,-2 1,-2-1,-2 1,-11-47,12 76,-1 0,0-1,-1 2,-1-1,0 1,-10-15,13 23,0 1,-1 0,0 0,0 1,0-1,-1 1,1 0,-1 1,0-1,-1 1,1 0,-1 1,0 0,0 0,0 0,-7-1,9 3,1 0,-1 1,1 0,0 0,-1 0,1 1,-1 0,1-1,0 2,0-1,-1 0,1 1,0 0,0 0,0 0,1 0,-1 0,1 1,-1 0,1 0,0 0,-4 4,-7 9,2 0,0 1,-15 27,22-35,-53 102,4 2,6 2,-35 126,59-158,3 1,-15 136,31-160,2 0,3 1,3-1,15 92,-11-117,2 1,1-2,18 41,-19-54,1-2,1 1,1-1,0-1,1 0,24 23,-35-38,0-1,1 1,-1-1,1 0,-1 0,1 0,0-1,0 1,0-1,0 1,0-1,0 0,0 0,1-1,3 2,-4-2,0-1,-1 1,1 0,-1-1,1 0,-1 1,1-1,-1 0,1 0,-1 0,0-1,0 1,1-1,-1 1,3-4,5-6,-1 0,-1-1,0 0,0 0,-2-1,10-21,46-134,15-107,104-705,-154 709,-11-459,-43 417,19 260,-4 1,-1 0,-34-83,40 117,-1 1,0 1,-2-1,1 2,-18-22,21 31,-1-1,1 1,-1 0,0 1,-1-1,1 2,-1-1,0 1,0 0,0 0,-1 1,-11-3,4 2,0 1,-1 1,1 0,0 1,-1 0,1 2,0 0,-1 1,-22 5,25-3,1 1,0 0,0 0,1 2,-1 0,1 0,1 1,-1 0,1 1,1 0,-14 16,-2 6,1 2,2 0,2 1,-27 58,-52 157,61-122,5 2,6 1,5 1,7 1,5 0,6 1,15 174,2-171,7-2,5 0,7-1,5-2,100 240,-122-340,2-1,1 0,1-1,1-1,2-1,1-1,1 0,1-2,48 38,-67-58,0 0,1-1,-1 0,1 0,-1-1,1 1,0-1,0-1,12 3,-15-4,0 0,0 0,0 0,1-1,-1 1,0-1,0 0,0 0,0 0,0 0,0-1,0 1,0-1,0 0,-1 1,1-1,-1-1,1 1,-1 0,4-5,9-13,-2 0,0 0,-1-1,-1-1,15-41,-10 17,17-95,-23 78,-4-1,-3 0,-2 0,-11-97,-1 82,-3 1,-3 1,-36-97,37 132,-1 1,-2 1,-2 1,-1 0,-2 2,-2 1,-59-65,68 84,-1 1,-1 1,0 1,-2 0,1 1,-44-18,47 24,-1 1,-1 1,1 0,0 2,-1 0,0 1,0 1,0 0,-33 5,41-2,0 0,0 1,0 1,1 0,-1 0,1 1,0 1,0 0,1 0,0 1,0 0,0 0,1 1,0 0,1 0,-1 1,2 0,-9 14,-2 7,1 0,1 1,2 1,-17 58,7 2,3 1,5 0,4 1,4 1,8 156,4-193,2 0,3-1,20 66,-19-87,1-2,2 0,2 0,1-2,1 0,26 34,-34-53,1 0,1-1,0 0,0-1,1 0,1-1,0 0,0-1,1-1,0 0,0-1,20 6,-22-9,-1-1,1-1,-1 0,1 0,0-1,0-1,-1-1,1 1,0-2,0 0,-1 0,1-1,-1-1,0 0,0-1,20-10,-5-3,1 0,-2-2,-1-1,0-1,-2-1,0-1,36-51,-12 4,73-147,-53 74,-6-3,-7-2,-6-2,-7-2,-7-2,-6-1,7-165,-33 269,-1 0,-3 0,-3 0,-21-101,19 125,-1 1,-2 0,-1 1,0 0,-2 1,-2 1,0 0,-1 0,-1 2,-33-34,26 32,-2 1,-46-32,63 49,0 1,0 0,0 0,0 1,-1 0,0 1,1 0,-1 0,-1 1,1 0,0 1,0 0,-14 1,17 1,0 1,1-1,-1 1,1 1,-1-1,1 1,0 0,0 1,0-1,0 1,1 1,0-1,-9 10,-1 2,0 2,-23 37,-1 11,2 1,4 2,3 1,2 1,4 2,3 0,3 1,4 1,3 1,3 0,3 0,8 109,-3-179,1 10,0 0,1-1,1 1,0 0,1-1,9 24,-11-37,-1 1,1-1,0 0,0 0,0 0,0 0,0-1,1 1,-1 0,0-1,1 0,-1 1,1-1,0 0,-1 0,1-1,0 1,-1 0,1-1,5 0,5 1,1-1,26-3,-34 2,12-2,-1 0,1-2,-1 0,0-1,0 0,0-2,-1 0,0 0,-1-2,0 0,0-1,23-22,-19 14,-1-1,0-1,-2 0,-1-1,0-1,-2 0,0-1,9-25,-19 38,1 0,-2 1,1-1,-2 0,1 0,-1-1,-1 1,0 0,-1 0,0 0,0 0,-2 0,1 0,-1 0,-1 1,0-1,0 1,-1 0,0 0,-1 0,0 1,-8-10,6 10,0-1,-1 1,0 0,-1 1,0 0,0 0,-1 1,0 1,0 0,0 0,-1 1,0 0,0 1,0 1,-1 0,1 0,-1 1,1 1,-17 0,6 3,0 1,-1 1,1 2,0 0,1 1,0 1,0 1,0 1,-37 25,11-3,2 2,1 2,-41 43,28-17,2 1,4 3,2 3,3 1,4 2,2 3,-43 111,49-91,3 1,5 2,4 1,5 0,-11 194,28-223,2 0,4 0,3 0,3-1,27 92,-24-114,2-1,3-1,1-1,2-1,2 0,2-2,2-1,50 57,-59-77,1-1,34 25,-46-38,0 0,1-1,-1 0,1 0,0-1,1 0,-1-1,1 0,0-1,13 3,-17-6,-1 1,0-1,1 1,-1-2,0 1,1-1,-1 1,0-1,0-1,0 1,-1-1,1 0,0 0,-1 0,0 0,0-1,0 0,6-8,1-1,0-1,-2 0,1-1,11-28,0-9,-2 0,-3-2,-2 0,-3-1,5-57,0-284,-16 329,-4 0,-3 0,-2 1,-29-104,28 140,-1 0,-2 1,0 0,-34-51,34 62,-1 0,0 1,-2 1,1 1,-2 0,0 1,-36-23,40 30,0 0,0 1,-1 1,1 0,-1 1,-1 0,-21-2,30 5,-1 0,0 1,1 0,-1 0,0 0,1 1,-1 0,1 0,-1 1,1 0,-1 0,1 1,0-1,0 1,0 1,0-1,1 1,-10 8,7-3,0 0,1 1,0 0,1 0,-10 22,-21 65,10-2,4 1,4 1,-10 166,23-106,23 250,41-31,-40-299,3-1,55 128,-66-182,1-1,1 1,1-2,0 0,23 25,-25-34,1 0,0 0,1-1,0 0,1-1,0-1,0 0,27 10,-25-11,1-2,0 0,1 0,-1-2,1 0,31 1,-40-4,1-1,0 0,-1-1,0 0,1 0,-1-1,0 0,0 0,0-1,-1-1,0 1,1-1,-1-1,11-10,-5 3,-1-1,0 0,-1-1,-1 0,0-1,-1 0,-1-1,10-25,-1-6,-2 0,9-52,-9 14,-3-1,-4 0,-3 0,-5-1,-3 0,-18-108,6 104,-5 0,-4 1,-4 1,-4 2,-74-149,62 160,-68-92,-65-58,4 6,94 122,68 87,-2 0,0 1,0 0,-1 1,-22-15,33 24,0 0,1 0,-1 0,0 0,1 0,-1 1,0-1,0 0,0 1,0 0,0-1,0 1,0 0,0 0,0 0,0 0,0 0,1 0,-1 1,0-1,0 1,0-1,0 1,0 0,0 0,1-1,-1 1,0 1,1-1,-1 0,1 0,-1 1,1-1,0 0,-1 1,0 2,-3 4,1 0,0 1,0 0,1 0,0 0,-3 16,-5 40,2 0,3 0,3 77,30 195,-11-230,5 0,66 198,-79-283,2 0,1 0,0-1,20 26,-26-39,1 0,1-1,-1 0,1 0,0-1,1 0,0 0,0 0,0-1,0 0,1-1,0 0,14 4,-18-6,0-2,0 1,0 0,0-1,0 0,0 0,0-1,0 0,0 1,0-2,0 1,0 0,0-1,-1 0,7-3,-1-2,0 1,0-1,0-1,-1 0,14-16,-4 2,-1 0,-2-2,25-42,31-96,-27 39,44-200,-11-145,-61 298,-7-293,-16 363,-4 1,-4 1,-4 0,-43-130,48 190,-1 1,-2 1,-2 0,-42-63,51 87,0 0,0 1,-1 0,0 1,-1 0,0 0,-1 1,0 0,0 1,-1 1,0 0,0 1,-1 0,1 1,-1 0,-18-3,28 8,1-1,0 1,0 0,0 0,0 0,-1 0,1 1,0-1,0 1,0 0,0 0,0 0,0 0,0 1,0-1,1 1,-1 0,0-1,1 1,-1 0,1 1,0-1,0 0,-3 5,-2 4,1 0,0 0,0 1,1 0,-4 14,-10 42,-22 132,8 77,32-258,-33 457,46 1,-8-437,13 57,-14-85,1 0,-1 0,2 0,0-1,0 1,1-1,0 0,16 18,-21-26,1-1,0 0,1 1,-1-1,0 0,1-1,-1 1,1 0,-1-1,1 1,0-1,-1 0,1 0,0 0,0 0,0-1,0 1,0-1,0 1,0-1,0 0,0-1,0 1,0 0,0-1,0 1,0-1,0 0,-1 0,1 0,0-1,0 1,-1 0,1-1,2-2,1-1,0 0,-1 0,0-1,0 1,0-1,0 0,-1-1,0 1,-1-1,1 0,-1 0,0 0,1-8,2-15,-1 1,-2-1,0 0,-3 0,0 0,-7-42,2 33,-3 0,-1 1,-2 0,-22-51,26 70,-1 1,-1 0,-1 1,0 0,-1 0,-1 1,-26-27,37 42,0 0,-1-1,1 1,0 0,-1 1,1-1,0 0,-1 0,1 0,-1 1,1-1,-1 1,0-1,1 1,-1 0,1 0,-1-1,0 1,1 0,-1 1,0-1,-1 0,1 1,0 1,0-1,0 0,1 1,-1-1,1 1,-1-1,1 1,-1 0,1 0,0-1,0 1,0 0,0 0,0 0,0 0,1 1,-1 2,-7 27,2 0,2 1,-1 61,4 38,5 0,32 193,97 254,45-78,-132-398,4-2,108 161,-129-221,2-1,1-2,65 59,-84-85,1 0,1-2,0 1,0-2,1 0,0-1,1 0,0-2,0 0,0 0,1-2,-1 0,30 2,-38-6,-1-1,1 1,-1-1,1-1,-1 0,0 0,0-1,0 0,0 0,0-1,-1 0,1 0,-1-1,0 0,11-10,-1-2,-2 0,0-1,0 0,-2-1,11-21,4-12,29-73,34-146,-5-97,54-592,-122 700,-25-449,0 625,-3 1,-29-111,33 170,-2 1,0 1,-14-28,17 41,-1 0,0 0,0 1,0 0,-1 0,0 0,-1 1,0 0,-12-8,17 13,0 0,0 0,0 1,0-1,-1 1,1 0,0 0,-1 0,1 0,-1 0,1 1,-1 0,0 0,1 0,-1 0,1 0,-1 1,1-1,-1 1,1 0,-1 0,1 0,0 1,-1-1,1 1,-5 3,0 1,0 1,1-1,0 1,0 0,1 1,0 0,0 0,-8 15,-3 9,2 1,-21 66,-8 78,40-164,-33 176,8 2,9 0,7 363,17-473,4-1,21 92,-16-116,3 0,3-1,43 91,-56-135,0 0,0 0,2-1,-1 0,1 0,1 0,-1-1,2 0,-1-1,1 0,0-1,15 8,-17-11,-1-1,1 0,0 0,0-1,0 0,0 0,0-1,0 0,0 0,0-1,1 0,-1-1,0 0,0 0,0-1,0 0,0 0,0-1,14-6,-3-2,-1-1,0-1,0 0,-1-1,-1-1,0-1,-2 0,1-1,-2-1,0 0,18-36,2-12,-2-2,24-83,-21 43,-4-2,-6 0,-4-2,-5-1,-6 0,-8-213,-4 281,-2 0,-20-87,21 119,0 0,0 0,-1 1,-1 0,0 0,-1 1,0-1,0 1,-1 1,-1-1,0 2,0-1,-1 1,-18-13,24 20,1-1,-1 1,0 0,0 0,-1 0,1 0,0 1,-1 0,1 0,-1 0,1 0,-1 1,1 0,-1-1,1 2,-1-1,1 1,-9 1,8 0,0 1,-1-1,1 1,0 0,0 1,0-1,1 1,-1 0,1 0,0 1,0-1,-5 9,-4 8,1 1,2 0,0 1,1 0,-10 42,-4 33,5 2,-5 104,6 207,15-255,7 1,6-1,8 0,39 157,-58-313,14 40,-14-40,0 0,0 1,0-1,0 0,1 0,-1 1,0-1,0 0,0 0,1 1,-1-1,0 0,0 0,1 0,-1 1,0-1,1 0,-1 0,0 0,1 0,-1 0,0 0,1 0,-1 1,0-1,1 0,-1 0,0 0,1 0,-1 0,0-1,1 1,-1 0,1 0,0-1,0 0,0 0,0-1,0 1,0 0,0 0,0-1,0 1,0-1,0 1,-1-1,1-2,9-23,-1-2,-2 1,-1-1,2-31,3-120,-9 135,-1 9,2-12,-2 0,-2 0,-9-56,10 101,-1 0,1 0,-1 0,0 0,0 0,-1 0,1 0,-1 0,1 0,-1 0,0 1,0-1,0 1,0-1,-5-3,6 5,-1 0,0 0,0 1,0-1,0 1,0-1,0 1,0-1,0 1,0 0,0 0,0 0,-1 0,1 0,0 1,0-1,0 1,0-1,0 1,0 0,1 0,-1-1,0 1,0 1,0-1,-1 1,-11 9,1 1,0 0,1 1,0 0,1 0,-10 17,13-20,-87 127,7 3,5 5,7 2,-102 283,168-404,2 0,0 1,2-1,1 2,1-1,1 0,2 1,0 0,7 48,-3-56,1 0,0 0,2-1,1 0,9 20,-13-33,0 0,1 0,-1 0,2-1,-1 0,0 1,1-2,0 1,0 0,1-1,-1 0,1-1,0 1,0-1,0 0,0 0,1-1,-1 0,8 2,-2-2,0 0,0-1,0 0,1-1,-1 0,0-1,0 0,0-1,0 0,0-1,0-1,0 1,-1-2,18-9,-22 10,-1 0,1 0,-1-1,0 0,0 0,-1-1,0 0,0 0,0 0,-1 0,1-1,-2 1,1-1,-1 0,0 0,0-1,-1 1,0-1,0 1,-1-1,0 0,0 1,-1-1,0-8,-1 4,-1 0,0 1,-1-1,-1 0,1 1,-2 0,1 0,-2 0,1 0,-2 1,1 0,-1 0,-1 1,0 0,0 0,-14-11,1 3,-1 1,0 0,-1 2,-1 0,0 2,-34-12,43 18,-1 1,1 1,-1 1,0 0,0 1,0 0,-1 2,1 0,0 0,0 2,-22 4,29-4,1 0,0 1,-1 0,1 1,0-1,0 2,1-1,-1 1,1 0,0 0,1 1,-1 0,1 0,0 1,0 0,1 0,0 0,1 1,-1-1,1 1,1 0,-5 12,0 12,2 0,0 1,3-1,0 1,3 0,0 0,7 46,-3-57,0 1,1-1,2 0,0-1,1 1,14 25,-14-33,0 0,1 0,1-1,0 0,0-1,2 0,-1 0,2-2,20 16,-29-23,1-1,-1 1,1-1,-1 0,1-1,0 1,0-1,0 0,0 0,0 0,0-1,6 1,-10-2,1 1,0 0,-1-1,1 1,-1-1,1 1,0-1,-1 1,1-1,-1 0,0 0,1 0,-1 0,0 0,1 0,-1 0,0-1,0 1,0 0,0-1,0 1,0-1,-1 1,1-1,0 1,-1-1,1 1,-1-1,1 0,-1 1,0-1,0 0,0 1,0-1,0 0,0 1,0-1,-1 0,1-1,-2-9,-1 1,0 0,0 0,-1 1,-1-1,0 1,0 0,-1 0,0 0,-12-14,1 3,-2 1,0 0,-29-22,24 24,-1 1,-1 1,0 1,-1 1,-1 1,0 2,-1 1,-37-8,48 14,-1 0,1 1,-1 2,0 0,0 0,1 2,-1 0,0 2,1 0,0 0,-1 2,1 1,1 0,-26 12,38-15,0 1,0-1,0 1,0-1,1 1,-1 1,1-1,0 1,1-1,-1 1,1 0,0 0,0 1,0-1,1 1,0-1,0 1,-2 9,3-8,0 1,1 0,0 0,0 0,0-1,1 1,1 0,-1 0,1-1,0 1,1-1,0 1,6 11,-6-14,-1 1,0 0,0 0,0 1,-1-1,0 0,0 1,-1-1,1 0,-1 1,-1-1,1 1,-4 11,-2 7,-1 0,-13 27,9-22,-11 21,17-41,0 1,0 0,1 0,0 1,1-1,1 1,-2 16,3-12,0-1,2 1,2 22,-2-34,0 0,0 0,0 0,0-1,1 1,-1 0,1-1,0 1,0-1,0 0,0 1,1-1,0 0,-1 0,1-1,0 1,0-1,7 5,8 3,0 0,1-1,1-1,0-1,0 0,0-2,0 0,1-2,26 2,58-3,-1-6,163-25,-170 18,0 5,122 7,-73 1,-45 0,111-4,-198 0,0 0,0-1,0-1,20-8,-21 7,1 0,0 1,0 1,15-2,-11 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21:22:54.770"/>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0 201,'978'0,"-884"4,170 32,-161-19,-51-10,-29-5,0 1,0 1,0 1,0 2,36 14,-13-2,86 25,-78-38,-44-6,1 1,-1 0,0 0,1 1,15 5,-24-6,0 0,0 0,0 0,0 0,-1 1,1-1,0 0,0 1,-1-1,1 1,-1 0,1 0,-1-1,0 1,0 0,0 0,0 0,0 0,0 0,0 0,-1 1,1-1,-1 0,1 0,-1 1,0-1,0 0,0 0,0 0,-1 4,-2 12,-1 1,0-1,-2 0,-13 31,3-10,-132 335,-157 462,279-735,5 1,-13 139,21 210,18 556,-5-786,0-221,0 1,0-1,0 0,0 0,0 0,0 0,-1 1,1-1,0 0,0 0,0 1,0-1,0 0,0 0,0 0,0 1,0-1,0 0,0 0,0 1,0-1,0 0,1 0,-1 0,0 1,0-1,0 0,0 0,0 0,0 0,0 1,1-1,-1 0,0 0,0 0,0 0,0 1,1-1,-1 0,0 0,0 0,0 0,1 0,-1 0,0 0,0 0,0 0,1 0,-1 0,9-11,9-27,13-51,-4-1,20-125,-27 115,5-23,-6 0,-5 0,-2-182,-3 54,0 53,-11-72,4-127,9 234,0-66,-9 192,2 0,13-61,-9 62,-2 0,3-61,-8 78,2 0,0 1,1 0,1-1,0 1,2 1,10-23,-6 15,-1 0,10-43,-12 39,16-45,1 1,-11 27,29-64,2 28,-30 58,-2 0,16-41,-26 57,0 1,1 0,0 0,0 0,8-10,-11 16,-1 0,1 0,0 0,0 0,-1 0,1 0,0 0,0 0,0 0,0 0,0 1,0-1,0 0,0 1,0-1,0 1,1-1,-1 1,0 0,0-1,0 1,1 0,-1 0,0 0,0 0,1 0,-1 0,0 0,0 0,1 1,-1-1,0 0,0 1,0-1,0 1,0-1,1 1,-1 0,0-1,0 1,0 0,-1 0,1 0,0 0,1 1,0 2,1 0,-1-1,0 1,-1 0,1 0,-1 1,0-1,0 0,0 0,0 9,0 49,-1-43,-2 48,-13 90,6-72,5 1,6 86,0-41,-2-40,14 381,-4-305,-12 185,-19-167,0-8,15-18,-4 72,-12 172,12 163,12-350,-2 646,0-859,1 0,-1 0,-1 1,1-1,0 0,-1 0,1 0,-1 0,0 0,0 0,0 0,-1 0,1 0,-1-1,1 1,-1 0,-3 3,2-4,-1 0,1 0,-1 0,0 0,1-1,-1 1,0-1,0 0,0 0,0-1,0 1,0-1,-7 0,-50 2,-1-3,-61-9,82 2,-77-26,73 19,-52-10,-111-1,129 16,44 5,-45-1,-683 7,760-1,0 0,1 0,-1 0,0 0,1 0,-1-1,0 1,1-1,-1 0,1 0,-1 1,1-2,-1 1,1 0,0 0,0-1,-1 0,1 1,0-1,-3-3,3 0,0 1,0-1,0 1,1-1,-1 0,1 1,0-1,1 0,-1 0,1 0,0-5,1-321,2 118,-5-186,4-460,20 452,1-124,-24-474,-1 976,-1 1,-1 0,-9-33,5 30,2 1,-3-48,9-300,1 249,-38 773,-7-174,14-131,-4 266,28-448,0 658,8-469,3-210,5-1,28 138,79 260,-105-483,-6-15,-1 1,-2-1,-1 46,0 1,-2-80,0-1,0 1,0-1,1 0,-1 1,0-1,0 1,1-1,-1 0,1 1,-1-1,1 0,0 1,1 1,-2-3,1 0,-1 0,1 1,-1-1,0 0,1 0,-1 0,1 0,-1 0,0 0,1 0,-1 0,1 0,-1 0,1 0,-1 0,0 0,1 0,-1 0,1-1,-1 1,0 0,1 0,-1 0,0-1,1 1,-1 0,0-1,1 1,-1 0,1-1,3-4,0 0,0 0,0 0,-1-1,1 1,2-8,73-187,-68 168,69-189,30-86,709-2087,-810 2364,135-430,-25-5,-114 443,2-8,-2 0,4-53,-9 77,1-1,-1 1,-1 0,1 0,-1-1,0 1,-1 0,1 0,-1 0,0 0,-1 1,1-1,-1 0,0 1,-1 0,1 0,-1 0,0 0,-8-7,7 9,0 0,0 0,-1 1,1 0,-1-1,0 2,1-1,-1 1,0 0,0 0,0 0,0 1,0 0,0 0,0 1,0 0,0 0,0 0,-7 3,-2 0,2 2,-1-1,0 2,1-1,1 2,-21 15,7-1,1 2,1 1,1 0,1 2,2 1,1 0,-25 49,2 10,-43 131,48-105,6 1,-29 217,44-174,7 258,33-135,-23-273,0 0,1-1,0 1,0 0,3 6,-4-12,-1 0,0-1,1 1,-1 0,0 0,1-1,-1 1,1 0,-1-1,1 1,0 0,-1-1,1 1,0-1,-1 1,1-1,0 1,0-1,-1 1,1-1,0 0,0 0,0 1,-1-1,1 0,0 0,0 0,0 0,0 0,-1 0,1 0,0 0,0 0,0 0,0 0,0-1,-1 1,1 0,0-1,0 1,-1-1,1 1,0 0,0-1,-1 0,1 1,-1-1,1 1,0-1,-1 0,1 0,15-18,-2 0,0 0,-2-1,0-1,-1 0,-1-1,-1 0,7-26,-3 1,-2-2,-2 1,-3-1,-2-1,-1 1,-3 0,-10-74,6 95,-2 0,-2 0,0 0,-2 1,-1 1,-1 0,-1 0,-1 1,-1 1,-31-37,39 52,-1 1,0-1,-1 1,0 1,0 0,-14-8,18 12,0 1,0 0,0 0,0 0,0 1,-1 0,1 0,0 0,-1 0,1 1,-1 0,1 0,-1 0,1 1,-10 2,-2 3,1 0,0 0,1 2,0 0,0 0,0 2,1 0,1 0,-1 2,2-1,0 2,-14 17,-4 9,3 1,1 2,-24 50,20-30,2 1,3 2,-28 114,46-147,1 1,2 1,1-1,1 0,2 1,1-1,2 1,1-1,16 58,-12-68,1-1,1 0,2 0,0-1,1 0,0-1,29 31,-39-48,0 0,-1 0,1 0,0 0,0-1,1 1,-1-1,1 0,-1 0,1 0,-1-1,1 1,0-1,0 0,0 0,0 0,0 0,0-1,0 0,0 1,0-2,0 1,0 0,0-1,0 0,0 0,0 0,0 0,-1 0,1-1,6-4,2-1,0-2,-1 0,-1 0,0-1,0 0,-1 0,0-1,10-17,17-30,-2-1,44-110,26-140,-80 229,-4-1,14-119,-31 166,-1-1,-2 0,-1 0,-2 0,-1 1,-2-1,-1 1,-19-51,11 48,-1 1,-2 0,-2 2,-1 0,-1 2,-2 0,-1 1,-2 2,-1 1,-38-30,60 52,0 1,-1 0,0 1,0 0,0 0,0 0,-1 1,1 0,-1 1,0-1,0 2,0-1,0 1,0 0,-1 1,1-1,0 2,0-1,0 1,0 1,0-1,0 1,0 1,0-1,1 1,-1 1,1 0,0 0,0 0,0 0,0 1,1 1,-7 6,-9 12,2 0,0 1,2 1,1 1,1 1,-14 33,5-2,2 1,-15 69,23-67,-7 74,19-101,1 0,1 0,8 60,-5-82,1-1,1 1,0-1,1 0,0 0,1-1,0 1,1-1,0-1,1 1,0-1,1-1,0 1,0-1,1-1,0 0,0 0,1-1,0 0,14 5,-14-6,0-1,1 0,0-1,0-1,0 0,1 0,-1-1,1-1,-1 0,1-1,-1 0,1-1,0 0,-1-1,0 0,1-1,-1-1,0 0,0 0,20-12,-7-1,0-1,-2-2,0 0,-1-1,-1-1,-1-1,19-29,-2-4,-1-2,31-72,-49 89,-2-1,-1 0,-3-1,-1-1,-2 0,-2 0,1-74,-7 89,-2-1,-1 0,-1 1,-2 0,-1 0,-1 0,-2 0,0 1,-2 1,-1 0,-1 0,-25-36,25 45,-1 0,-1 0,0 2,-2 0,0 0,-19-12,28 22,0 1,0 0,-1 1,1 0,-1 0,0 1,0 0,-1 1,1 0,0 0,-1 1,1 0,-1 1,1 0,-1 0,-18 4,4 2,0 2,0 0,1 1,1 2,-1 0,2 2,0 0,0 1,-30 28,29-22,1 1,1 1,1 1,1 1,1 0,1 2,-22 46,25-39,1 1,2 0,1 1,2 0,-3 42,6-23,2 1,10 91,-4-118,1-1,2 1,1-1,0 0,3-1,0 0,1-1,1 0,2 0,0-2,24 28,-16-25,0-1,2-1,0-1,2-2,0 0,1-2,1-1,61 28,-72-39,0 0,1-1,-1-1,2 0,-1-2,25 2,-34-4,0-2,0 1,0-1,0 0,0-1,0 0,0-1,-1 0,1-1,-1 0,0 0,0-1,-1 0,10-6,-3-2,-1-1,0 0,-1-1,0 0,-1-1,-1-1,-1 0,15-31,-5 0,-2 0,14-59,-18 53,-2 0,-3-1,5-95,-15 124,0 1,-1 0,-2-1,-8-30,8 41,-1 0,-1 0,0 0,-1 1,-1-1,0 2,-17-22,19 28,-1 0,0 0,-1 1,0-1,1 2,-2-1,1 1,-1 0,0 1,0 0,0 0,0 1,-1 0,1 1,-1 0,0 1,1 0,-1 0,0 1,0 0,0 1,0 0,1 0,-1 1,0 0,1 1,0 0,-1 1,1 0,0 0,1 1,-1 0,-10 9,1 1,1 0,1 2,0 0,2 0,-18 26,-52 107,36-49,4 2,5 2,5 2,-27 140,32-80,8 0,-1 200,36-45,-5-254,2-1,35 111,-39-158,2 1,0-1,1-1,1 0,0 0,2-1,0 0,1-1,1-1,0 0,1-1,1-1,0 0,27 15,-37-25,0-1,0 0,0 0,1 0,-1-1,1 0,-1 0,1-1,0 0,0 0,0-1,-1 0,1-1,0 1,12-4,-8 0,0 0,-1 0,1-1,-1-1,0 0,0-1,-1 0,19-16,1-6,-2-1,-1-2,-1-1,38-64,-24 29,-4-2,-2-1,-3-1,-4-2,-2-1,-4 0,11-84,-28 136,-2 0,-1 0,0 0,-2-1,-1 1,0 0,-10-35,9 46,-1 1,0 0,-1 0,0 1,-1-1,0 1,-1 0,0 1,0-1,-1 2,0-1,0 1,-1 0,-1 1,1 0,-17-9,9 7,-1 1,-1 1,1 1,-1 0,0 2,-1 0,-37-2,32 5,1 1,-1 1,0 1,1 1,-48 13,49-7,1 0,1 2,-1 0,2 1,-1 1,2 1,0 1,1 1,0 0,1 2,-17 22,-5 10,3 2,2 1,-29 62,32-51,2 2,4 1,2 1,3 1,4 1,2 0,3 1,4 0,2 86,7-56,4-2,27 133,-20-170,3 0,2-1,4-1,51 104,-65-150,0 0,1 0,1-1,0 0,0-1,2 0,19 16,-27-25,-1 0,1 0,0-1,0 1,0-1,1 0,-1 0,0-1,1 1,-1-1,1 0,0 0,-1-1,1 1,0-1,-1 0,1 0,0-1,-1 1,1-1,0 0,-1-1,1 1,-1-1,0 1,1-1,-1-1,0 1,0 0,5-6,6-5,0-1,-1 0,0-1,-2-1,1 0,-2-1,11-20,-9 12,-1-1,-1 0,-1 0,10-45,-18 59,0 0,-1 0,0 0,0 0,-1 0,-1 0,0 0,-1 0,0 0,-1 0,-1 1,-4-13,2 11,-1 0,0 1,0 0,-2 0,1 1,-1 0,-1 0,0 1,0 1,-13-9,10 8,0 0,-1 1,0 1,0 0,-1 1,0 1,0 0,-18-3,26 7,0 1,0 0,0 0,0 1,-1 0,1 0,0 1,0 0,0 0,0 1,1 0,-1 0,0 0,1 1,-1 0,1 0,0 1,0 0,0 0,-10 9,-6 11,1 0,1 1,1 1,1 1,2 0,1 1,0 1,3 1,0 0,-11 46,7-10,3 2,3 0,-2 128,12-175,0 0,2 0,0 1,1-1,1 0,12 33,-14-47,1-1,0 0,0 1,0-1,1 0,0-1,0 1,1-1,-1 0,1 0,0 0,0-1,1 1,0-1,-1-1,1 1,1-1,-1 0,0 0,1-1,-1 0,1 0,0 0,7 0,-5-1,1 1,-1-2,0 0,1 0,-1 0,1-1,-1-1,13-3,-18 4,0-1,0 0,0 0,0-1,-1 1,1-1,-1 1,1-1,-1 0,0-1,0 1,0 0,-1-1,1 0,-1 1,0-1,0 0,0 0,2-9,-2 2,1 0,-1 0,-1 0,0 0,-1 0,0 0,0 0,-2-1,1 1,-1 0,-1 1,0-1,0 0,-1 1,0-1,-1 1,0 0,-1 1,-13-17,15 21,-1 0,1 1,-1 0,0 0,-1 0,1 1,-1 0,1 0,-1 0,0 1,-10-3,14 4,0 1,0-1,-1 1,1-1,0 1,-1 0,1 0,0 0,-1 0,1 1,0-1,-1 1,1-1,-4 3,5-3,0 1,0 0,-1 0,1 1,0-1,0 0,0 0,0 1,0-1,0 0,1 1,-1-1,0 1,1-1,-1 1,1-1,-1 1,1-1,0 1,0 0,0-1,0 1,0 2,0 1,1-1,-1 0,1 1,0-1,1 1,-1-1,1 0,0 0,0 0,0 0,0 0,1 0,0-1,0 1,0-1,0 0,0 0,1 0,-1 0,8 4,6 4,1-1,1-1,22 8,-35-15,27 10,1-2,0-1,1-2,-1-1,2-2,-1-2,0-1,0-1,54-8,-22-3,-1-2,-1-4,126-48,-127 38,-2-3,0-2,-2-3,-2-3,-2-2,-1-2,-2-3,80-87,-107 101,-1-2,-2-1,-1 0,-1-2,-3 0,27-73,-35 78,-2-1,-1 0,-2 0,-1 0,-1-1,-2 0,-1 1,-2-1,-7-45,-2 30,-1 0,-3 2,-1-1,-3 2,-1 1,-3 0,-1 1,-2 2,-45-55,39 60,-1 3,-1 0,-1 3,-49-33,66 52,-1 0,0 1,0 1,-1 1,0 0,0 2,-1 0,0 2,0 0,0 1,0 1,-23 1,29 2,1 0,0 0,0 1,0 1,0 1,0-1,1 2,0 0,0 1,0 0,0 1,1 0,0 1,1 1,0 0,0 0,1 1,-18 21,5 4,1 0,2 1,1 1,2 1,2 1,-16 61,11-12,-19 172,34-205,2 0,2 1,8 59,-5-97,0-1,2 0,0 1,1-1,1-1,0 1,1-1,1 0,0 0,1-1,1 0,1-1,20 22,-25-30,0-1,1 1,0-1,0-1,0 0,0 0,1 0,-1-1,1 0,0 0,0-1,0 0,10 1,-6-2,-1-1,1 0,-1-1,1 0,0-1,-1 0,0-1,17-6,1-3,-1-2,0-1,-2-1,1-1,-2-2,25-22,4-9,-3-2,-1-3,-3-2,-3-1,46-80,-41 52,-5-1,-3-3,41-134,-63 159,-3-1,-2-1,7-104,-19 131,-1 0,-3 0,-1 0,-2 1,-2 0,-1 0,-19-52,20 72,0 1,-2 1,-1-1,0 1,-1 1,0 0,-1 0,-1 2,-24-23,31 32,-1 0,1 0,-1 0,0 1,0 0,0 0,-1 1,0 0,1 0,-1 1,0 0,0 0,0 1,-1 0,1 0,0 1,0 0,0 0,-1 1,1 0,0 1,0 0,0 0,0 0,-13 7,7-1,1 0,-1 1,2 0,-1 1,1 1,-20 23,-56 81,39-40,3 2,4 3,-57 147,62-122,6 2,-31 183,53-214,2 1,4-1,12 133,-7-198,0-1,1 1,0-1,0 0,1 1,1-2,0 1,0 0,1-1,0 0,0 0,1-1,0 0,1 0,0-1,0 1,15 8,-17-11,0-1,1 0,0 0,0-1,0 0,0 0,1-1,-1 0,1 0,-1 0,1-1,0-1,0 1,-1-1,1 0,0-1,0 0,-1 0,1-1,-1 0,1 0,-1-1,0 1,0-2,9-4,0-3,-1-1,1-1,-2 0,0-1,-1 0,16-21,2-10,26-51,-13 12,-5-1,-3-1,-4-3,-4 0,26-144,-36 122,-5-2,-5 1,-5-1,-15-149,-17 67,22 167,0 0,-2 1,0 0,-25-46,30 66,-1 0,1 0,-1 0,0 1,0 0,-1 0,0 0,0 1,0 0,0 0,-1 0,0 1,-9-4,12 6,-1 1,0 0,0-1,0 2,0-1,-1 1,1-1,0 1,0 1,0-1,0 1,0 0,0 0,0 0,0 1,0 0,0 0,1 0,-1 0,1 1,-7 4,0 2,0 0,0 1,1 0,0 1,1 0,1 0,-15 24,-40 96,54-111,-15 36,3 1,2 0,2 2,3 0,3 1,2 1,3-1,3 84,4-125,0 1,2-1,0 0,2-1,0 1,1-1,0 0,2 0,0-1,1 0,1 0,0-1,22 26,-28-38,1 0,-1 0,1 0,0-1,0 0,1 0,-1 0,1-1,-1 1,1-1,0-1,0 1,0-1,0 0,0 0,0-1,0 0,0 0,0 0,9-2,1-1,0 0,0-1,-1-1,0 0,0-1,22-12,-12 3,0-2,-2 0,0-1,-1-2,-1 0,0-1,-2-1,-1-1,-1-1,0 0,-2-1,-1-1,-1 0,-1-1,-2 0,0-1,-2 0,-1-1,-2 0,4-50,-6 22,-8-79,2 114,0 0,-1 1,-2-1,0 1,-1 0,-16-33,-64-90,41 71,40 64,1 0,0 0,1 0,0 0,-4-18,7 25,1 1,-1-1,1 0,0 0,0 1,0-1,0 0,0 0,0 0,0 1,0-1,1 0,-1 0,1 1,-1-1,1 0,0 1,0-1,0 1,0-1,0 1,0-1,0 1,0-1,0 1,1 0,-1 0,0 0,1 0,-1 0,1 0,0 0,-1 0,1 0,0 1,-1-1,1 1,0-1,0 1,1 0,2-1,1 0,-1 0,0-1,0 1,0-1,0 0,9-5,-12 5,0 0,-1 0,1 0,0 0,-1 0,1 0,-1 0,1-1,-1 1,0 0,0-1,0 1,0-1,-1 1,1-1,-1 0,1 1,-1-4,-1-52,0 42,0 0,1 0,1 0,3-21,-3 34,0 0,-1 0,1 0,0 0,0 0,1 1,-1-1,1 0,-1 0,1 1,0-1,0 1,0 0,0-1,1 1,-1 0,1 0,-1 0,1 1,0-1,-1 1,1-1,0 1,0 0,0 0,5-1,-5 2,-1 0,1 0,-1 0,1 0,-1 0,1 1,-1-1,0 1,1-1,-1 1,0 0,1 0,-1 0,0 0,0 1,0-1,0 1,0-1,0 1,0-1,-1 1,1 0,-1 0,1 0,-1 0,0 0,1 0,-1 1,0-1,0 0,0 3,5 10,-1 1,-1 0,4 25,-6-28,17 94,-4 1,0 201,-15-810,-2 218,2-14,0 290,-3 7,-4 16,-6 26,6-15,-3 8,1 0,2 0,-3 45,-1 82,-1 43,12-170,0-7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21:23:06.151"/>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1 113,'176'-2,"191"4,-345 0,0 0,0 1,-1 2,1 0,-1 1,0 1,22 11,-32-14,-1 0,1-1,-1 0,1-1,0 0,16 1,70-4,-43-1,756 1,-753 5,0 1,59 15,-41-7,-21-3,-27-4,2-2,44 2,980-7,-1013 1,72 10,-94-6,0 0,-1 0,1 2,-1 0,0 1,21 12,-33-17,0 0,1 0,-1 0,1-1,-1 1,1-1,-1-1,1 1,0-1,-1 0,1 0,10-2,8-2,39-13,-36 9,114-32,102-25,-195 55,1 2,0 2,55 1,224 26,-267-17,69-5,45 3,-44 21,-97-18,111 13,263 47,-322-48,-31-6,50 11,2-4,124 3,195-22,-399-1,-1-1,0-1,33-9,-25 5,37-4,249 8,-175 6,2010-2,-2013 11,-2 1,184-30,-178 13,-113 6,1-1,-1-1,0-2,0-2,55-14,-22 0,98-15,-92 21,72-23,-123 29,63-20,150-28,-177 50,0 2,59 5,-14 1,202-3,-427 1,-139-3,148-9,-38 0,-405 12,425-13,0 1,94 11,0-2,-47-9,40 4,-47 0,-16-2,46 4,-85 3,-4 0,53-8,-29-1,-433 10,267 2,259 1,0 1,-37 9,25-4,-30 6,17-3,-1-2,-60 0,-70-11,-116 3,257 5,-78 20,-21 4,-157 20,251-40,-42 3,68-11,0 1,1 2,-45 13,55-14,0 0,-1-1,1-1,-1-1,-34-1,51 0,-18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21:25:23.39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0,'109'6,"210"38,-215-26,961 181,-752-137,306 101,-522-134,-65-19,227 75,-227-70,-26-11,0-1,0 1,1-1,0-1,-1 1,1-1,0 0,0-1,0 1,1-2,9 1,-17-1,1 0,-1 0,0 0,0 0,1 0,-1 0,0 0,0 0,0 0,1 0,-1 0,0 0,0 0,1 0,-1 0,0-1,0 1,0 0,0 0,1 0,-1 0,0 0,0-1,0 1,0 0,0 0,1 0,-1-1,0 1,0 0,0 0,0 0,0-1,0 1,0 0,0 0,0-1,0 1,0 0,-7-9,-13-4,-9 5,0 0,0 2,-60-5,-94 8,115 3,-391 11,2 40,-81 37,519-85,-56 9,-125 2,89-12,-94-5,194 1,-1 0,1-1,0 0,-20-9,21 7,-1 1,0 1,0 0,-1 0,-12-1,-54-5,77 9,0-1,0 1,0 0,0 0,0 0,0 0,0 0,0 0,0 0,0 0,0 0,0 1,0-1,0 0,0 1,0-1,0 1,1-1,-1 1,0-1,0 1,0 0,0-1,1 1,-2 1,1 0,0-1,0 1,0 0,1 0,-1 1,0-1,1 0,0 0,-1 0,1 0,0 4,1 7,0 1,1-1,4 17,-3-20,9 37,22 55,-17-55,13 56,-20-58,-2 1,-2 0,0 59,-10 1872,6-1048,0-902,1 0,1 0,10 35,-7-33,-1 0,3 43,-8-41,11 137,10 66,-13-106,4 26,-7-87,-2 0,-7 68,5 90,-1-221,0-1,0 0,0 0,0 0,1 0,-1 0,1 0,0-1,-1 1,1-1,1 1,-1-1,0 1,0-1,1 0,-1 0,6 3,7 4,0-1,18 8,-22-11,159 62,-129-48,1-2,1-2,0-1,1-3,87 11,439 12,117-35,-668 0,0-1,0-1,0-1,0 0,-1-1,0-1,18-9,-5 3,51-10,-58 17,38-14,-36 10,0 1,1 2,-1 0,30-2,-49 7,0 0,-1 0,1-1,-1 0,1 0,-1-1,0 0,1 0,-2 0,1-1,0 0,-1 0,8-7,-6 3,0 0,-1 0,0-1,0 0,-1 0,0 0,0 0,2-11,4-15,-3 0,0-1,4-71,-12 101,9-196,-21-241,8 358,10-411,4 220,-10 263,-13-445,1 256,-6-33,1 114,-6-33,-5-211,17 157,0-2,13 13,-4-212,-2 372,-2 0,-1 0,-20-57,16 60,1 1,2-2,2 1,-4-50,13-49,-1 67,-5-72,3 136,0 1,0 0,0 0,-1 0,1 0,0 0,0 0,-1 0,1 0,0 0,-1 0,1 0,-1 0,0 0,1 0,-1 0,0 0,1 1,-1-1,-1-1,1 2,0 0,0-1,1 1,-1 0,0 0,0 0,0 0,0 0,0 0,0 0,1 0,-1 0,0 1,0-1,0 0,0 1,1-1,-1 0,-1 2,-6 3,1 0,0 1,0 0,-6 7,5-5,-187 159,74-66,-267 255,270-234,-114 151,176-195,4 1,3 3,4 2,-52 135,54-98,6 1,-39 228,22 268,59-2,6-412,9-1,8-2,10 0,84 262,-108-417,3-2,1 0,37 64,-47-95,1 1,0-1,1 0,0-1,1 0,1-1,0 0,0-1,1 0,1-1,-1 0,1-2,1 1,16 5,-25-11,1 0,-1-1,1 0,0 0,-1-1,1 0,0 0,0 0,-1-1,1 0,0 0,-1-1,1 1,-1-2,1 1,-1-1,0 0,0 0,0 0,-1-1,11-8,0-3,0-1,-1 0,-1 0,-1-2,20-32,5-17,-3-1,-3-2,36-118,35-238,-68 224,13-310,-45 376,-7-1,-5 1,-34-172,30 246,-3 0,-2 2,-3 0,-3 1,-2 1,-64-102,37 78,-59-89,-137-160,204 279,-73-63,100 98,-2 2,0 1,0 0,-2 1,0 2,0 0,-33-11,47 19,-1 1,0 0,0 0,0 1,0 0,0 1,0 0,-13 2,17-1,0 0,0 0,0 1,0 0,0 0,0 0,1 0,-1 1,1 0,-1 0,1 0,0 1,0-1,1 1,-7 8,-6 11,0 1,2 1,1 1,1 0,-10 32,-35 145,22-36,7 0,7 2,8 1,7 0,18 185,-2-252,25 114,-23-163,2-1,3 0,44 92,-49-123,1-1,1 0,1-1,1 0,0-1,2-1,0-1,1-1,31 21,-47-34,1-1,-1 0,0 0,1 0,-1 0,1-1,0 0,-1 1,1-1,0 0,0-1,0 1,0-1,0 0,0 0,-1 0,1 0,0-1,0 1,0-1,0 0,0 0,-1-1,1 1,-1-1,1 0,3-2,3-4,0 0,-1 0,0-1,0 0,-1-1,-1 0,14-21,9-23,-3-3,-1 0,32-112,9-69,55-365,-46-262,-79 380,-5 370,-5 0,-31-126,35 206,-2-1,-1 1,-28-57,30 73,-1 0,-1 1,-1 1,0 0,-1 1,-1 0,-27-22,17 18,3 2,-1 0,-48-26,64 40,0 0,-1 1,1 0,-1 1,0 0,0 0,0 0,0 1,0 1,0-1,0 1,-1 0,1 1,-16 3,11 1,0 0,0 0,0 1,1 1,0 0,0 1,1 0,0 1,0 0,1 1,-16 19,-7 14,-48 79,77-115,-49 86,4 3,4 2,4 2,5 2,5 1,-28 160,37-124,7 0,6 1,6 1,24 217,-12-284,4-1,30 102,-27-128,2 0,1-2,3 0,43 66,-62-105,1-1,-1 0,1 0,0-1,1 1,-1-1,6 4,-9-7,1 0,-1-1,1 1,0 0,-1-1,1 1,0-1,-1 1,1-1,0 0,-1 0,1 0,0 0,0 0,-1 0,1 0,0-1,-1 1,1-1,0 1,-1-1,1 1,0-1,-1 0,1 0,-1 0,0 0,1 0,-1 0,0 0,3-3,5-5,-1-1,0 1,0-2,-1 1,8-15,30-71,-42 88,74-190,134-558,-80-24,-92 372,-36 328,-3 1,-4 0,-15-83,16 140,-2 1,0 0,-2 0,0 0,-1 1,-1 0,-1 0,-16-22,19 32,0 1,-1 1,0 0,0 0,0 0,-1 1,-1 0,1 1,-1 0,0 0,0 1,-1 1,0 0,0 0,0 1,0 0,-15-1,16 3,0 0,0 1,0 1,0 0,-1 0,1 1,0 0,1 0,-1 1,0 1,1 0,0 0,0 1,0 0,0 0,1 1,0 0,0 1,0 0,-7 8,-5 9,1 0,1 1,1 0,1 2,-18 40,5 1,3 1,2 2,-20 109,-10 226,48 119,52-2,-26-383,6 0,59 180,-79-294,8 24,-13-48,0 0,-1 0,1 0,0 0,0 0,0 0,1-1,-1 1,0 0,1-1,-1 1,1-1,-1 1,1-1,0 0,0 0,-1 0,3 1,-2-1,-1-1,1 0,0 0,-1 0,1 0,-1 0,1-1,0 1,-1 0,1-1,-1 1,1-1,-1 0,1 1,-1-1,0 0,1 0,-1 0,0 0,2-2,25-27,-23 24,10-13,-2 0,0-1,-1-1,-2 0,0 0,-1-1,-1 0,10-41,-11 26,-1 1,-2-1,-1 0,-5-73,-2 79,-1-1,-2 1,-1 0,-1 1,-2 0,-1 0,-1 1,-1 1,-2 0,-25-34,5 16,-1 1,-3 2,-1 1,-80-60,104 89,0 1,-1 1,-1 1,1 0,-2 1,1 2,-1 0,0 0,-1 2,-40-5,59 10,-1 1,0-1,1 1,-1 0,0-1,1 1,-1 0,1 1,-1-1,1 0,0 1,-1-1,1 1,0 0,0 0,0-1,0 2,1-1,-1 0,0 0,1 0,-3 5,-3 7,-1 1,-7 25,9-25,5-12,0 1,0-1,0 1,0-1,1 1,0-1,-1 1,1-1,1 1,-1 4,0-8,0 1,1-1,-1 0,0 1,0-1,0 1,0-1,0 0,1 1,-1-1,0 0,0 1,0-1,1 0,-1 1,0-1,1 0,-1 0,0 1,1-1,-1 0,0 0,1 0,-1 1,0-1,1 0,-1 0,1 0,-1 0,0 0,1 0,-1 0,1 0,1 0,0-1,-1 0,1 1,0-1,-1 0,1 0,-1 0,1 0,-1-1,1 1,-1 0,2-3,13-15,0-1,-2 0,21-38,31-76,-52 102,79-191,-84 194,-1 0,-2 0,0-1,-2 0,-2 0,0-30,-3 28,-2 1,-8-45,11 75,0-1,0 1,-1 0,2 0,-1-1,0 1,0 0,0 0,0 0,1-1,-1 1,1 0,-1 0,1 0,-1 0,1 0,0-1,-1 1,1 0,0 1,0-1,0 0,0 0,0 0,0 0,0 1,0-1,0 0,1 0,42-15,-32 12,252-74,3 12,507-59,-629 110,276 8,-410 7,-1 1,1 1,-1-1,0 2,1-1,-1 1,0 1,-1 0,14 7,-23-11,0 0,1 0,-1 1,0-1,1 0,-1 0,0 0,1 0,-1 1,0-1,0 0,1 0,-1 0,0 1,0-1,1 0,-1 1,0-1,0 0,0 1,0-1,0 0,1 0,-1 1,0-1,0 1,0-1,0 0,0 1,0-1,0 0,0 1,0-1,-12 6,-27-1,33-5,-167 18,-173 8,251-25,-147-19,233 17,-17-2,23 2,15 0,57 5,-1 3,117 27,-133-24,205 41,-253-50,0 0,0 0,0 0,0 0,0 0,0 1,-1 0,1-1,-1 1,1 1,-1-1,6 5,-8-5,0-1,0 1,0 0,-1-1,1 1,0 0,-1 0,1 0,-1 0,0 0,1 0,-1 0,0 0,0 0,0 0,0-1,-1 1,1 0,0 0,-1 0,0 0,1 0,-1 0,0-1,0 1,0 0,-2 2,-6 11,-1 0,-1-1,0 0,-1 0,-16 13,-75 59,72-62,-443 333,208-159,227-171,26-20,1 2,0-1,0 2,1 0,0 0,0 1,-12 17,23-28,-1 1,1-1,0 1,-1-1,1 1,0-1,0 1,-1-1,1 1,0-1,0 1,0 0,0-1,0 1,0-1,0 1,0-1,0 1,0 0,0-1,0 1,0-1,0 1,0-1,1 1,-1-1,0 1,0-1,1 1,-1-1,0 1,1-1,-1 1,0-1,1 0,-1 1,1-1,-1 1,1-1,-1 0,1 0,-1 1,1-1,-1 0,1 0,-1 0,1 1,-1-1,1 0,-1 0,1 0,0 0,-1 0,1 0,0 0,39-3,17-12,83-34,-42 13,809-227,-893 260,-2 0,1 0,21-10,-33 13,-1 0,1 0,-1 0,0-1,1 1,-1 0,1 0,-1 0,1-1,-1 1,0 0,1-1,-1 1,0 0,1-1,-1 1,0-1,1 1,-1 0,0-1,0 1,1-1,-1 1,0-1,0 1,0-1,0 1,0-1,0 1,0-1,0 1,0-1,0 0,-13-13,-29-4,6 7,0 2,-66-8,-80 3,173 13,-360-14,-114-7,394 14,37 2,0 2,-73 5,124-1,0 0,0 0,0 0,0 0,0 0,0 0,0 0,1 0,-1 0,0 1,0-1,0 0,0 0,1 1,-1-1,0 1,0-1,1 1,-1-1,0 1,1-1,-1 1,0 0,1-1,-1 1,1 0,-1 0,1-1,-1 1,1 0,0 0,-1 0,1 1,0-1,1 1,-1-1,1 1,-1-1,1 0,0 1,0-1,-1 0,1 0,0 0,0 0,0 1,0-1,1 0,-1-1,0 1,0 0,0 0,1 0,1 0,13 6,1 0,-1-1,1-1,33 6,78 4,-102-12,334 18,-254-21,151-20,-254 20,-1-1,1 1,0-1,0 1,0-1,0 0,0 0,-1 0,1-1,-1 1,1-1,-1 1,1-1,-1 0,0 0,3-2,-5 3,0 0,1 0,-1 1,1-1,-1 0,0 0,0 0,1 1,-1-1,0 0,0 0,0 0,0 0,0 0,0 1,0-1,0 0,-1 0,1 0,-1-1,0 0,0 0,0 0,0 0,-1 0,1 0,-1 0,0 1,1-1,-1 1,-3-3,-23-13,-1 1,0 2,-59-20,45 18,-214-67,216 73,0 2,-1 1,0 3,-60 1,99 3,0 0,0 0,0 0,0 0,0 1,0 0,0 0,0 0,0 0,0 0,0 0,0 1,0-1,1 1,-1 0,1 0,-1 0,1 0,-3 3,4-2,-1 0,0 1,1-1,0 1,0-1,0 1,0-1,0 1,1-1,0 1,0 0,0-1,0 1,0-1,1 1,1 5,1 5,1-1,1 1,0-1,1 0,1-1,0 0,0 0,1 0,1-1,0 0,0-1,1 1,22 16,4 0,2-1,81 41,-11-17,3-4,1-5,3-5,130 23,-237-58,17 5,0-2,-1 0,45 0,-67-4,1 0,-1-1,1 1,-1 0,1-1,-1 1,1-1,-1 0,1 0,-1 0,0 0,0 0,1 0,-1-1,0 1,3-3,-4 2,0 1,-1 0,1-1,0 1,-1-1,1 1,-1-1,1 1,-1-1,0 1,1-1,-1 0,0 1,0-1,0 1,0-1,-1 0,1 1,-1-3,-2-5,0 1,-1 0,0 0,-1 0,0 0,0 1,0 0,-8-8,-26-26,-2 2,-72-53,-105-58,216 149,-167-104,-323-146,148 107,205 84,128 57,9 5,15 12,181 112,-49-34,-102-62,-5-3,66 36,-88-59,-12-11,-4 4,-1 0,1 0,-1 0,0 1,0-1,0 0,0 1,-2-4,-14-20,0 0,-2 1,0 1,-26-24,-99-83,113 104,-16-12,-100-65,118 87,-1 1,-1 1,0 1,-1 2,-36-8,57 17,1 1,-1 0,0 1,0 0,1 1,-1 0,0 1,0 0,-17 4,22-4,1 1,0 0,1 1,-1-1,0 1,0 0,1 0,0 0,0 1,0-1,0 1,0 0,1 0,-1 0,1 1,0-1,1 1,-1 0,1 0,-4 9,3-2,1-1,0 1,0 0,1-1,1 1,0 0,1 0,0-1,0 1,1 0,6 17,-2-1,-5-24,0-1,-1 1,1 0,-1-1,0 1,1 0,-2 0,1-1,0 1,-1 0,0-1,0 1,0 0,-2 5,1-7,0 0,0 0,1 0,-1 0,-1-1,1 1,0-1,0 1,-1-1,1 0,0 1,-1-1,0 0,1-1,-1 1,1 0,-1-1,0 0,0 1,-4-1,-11 0,12 0,-1 0,0 0,1 1,-1 0,-9 2,15-2,-1-1,1 1,0 0,-1-1,1 1,0 0,-1 0,1 0,0 0,0 0,0 0,0 0,0 0,0 0,0 1,0-1,0 0,1 1,-1-1,0 1,1-1,-1 1,1-1,0 1,-1-1,1 1,0-1,0 1,0 1,1 5,1 1,0-1,1 1,0-1,0 0,0 0,1-1,0 1,1-1,9 12,-4-4,39 55,3-1,120 120,152 88,-236-212,2-4,4-4,2-5,1-3,3-5,2-4,2-5,0-4,124 19,-78-21,-126-23,0 1,-1 2,0 0,23 13,-35-12,-16-6,-27-3,-280-38,-25-1,-4 25,340 12,0 1,-1 0,1 0,0 0,0 0,0 0,0 0,-1 0,1 1,0-1,0 0,0 1,0-1,0 1,-1-1,1 1,0-1,0 1,-1 1,4-1,-1 0,1 0,-1-1,1 1,-1 0,1 0,-1-1,1 1,0-1,-1 1,1-1,0 0,-1 0,1 0,0 0,1 0,23 2,-1-2,1 0,-1-2,28-6,330-76,1-35,-250 76,281-85,240-79,-769 238,109-30,-708 244,181-10,413-169,27-13,61-36,1 1,0 2,2 1,-27 26,50-43,1 1,0 0,0 0,1 0,-1 1,1-1,0 1,1 0,-1 0,-1 8,3-12,1 0,-1 0,1 0,-1-1,1 1,0 0,0 0,0 0,0 0,0 0,0 0,0-1,1 1,-1 0,1 0,0 0,-1-1,1 1,0 0,0-1,0 1,0 0,0-1,0 1,0-1,1 0,-1 1,1-1,-1 0,1 0,-1 0,1 0,-1 0,1 0,0 0,0-1,-1 1,1-1,3 1,14 2,0 0,0-2,1 0,-1-2,36-4,102-26,-130 25,161-39,230-86,-396 124,31-15,-50 21,0-1,0 1,-1-1,1 0,0 0,-1 0,1 0,-1 0,0 0,0-1,0 1,0-1,2-4,-3 6,-1 0,0 0,0 1,1-1,-1 0,0 0,0 0,0 1,0-1,0 0,0 0,0 0,0 0,-1 1,1-1,0 0,0 0,-1 0,1 1,0-1,-1 0,1 0,-1 1,1-1,-1 0,0 0,-22-14,-2 4,-1 2,1 0,-2 2,-27-5,-114-10,108 16,-1 3,0 3,-1 2,2 3,-1 2,-75 20,99-17,1 2,1 1,0 1,1 3,1 0,0 2,1 2,2 1,0 1,1 1,-34 38,32-28,2 0,-48 74,70-95,0 0,1 0,0 1,1 0,0 0,1 0,1 0,1 0,0 1,0 0,2-1,-1 1,3 16,-2-30,0 1,0-1,0 0,0 0,1 1,-1-1,0 0,0 0,1 0,-1 0,0 1,1-1,0 0,-1 0,1 0,-1 0,1 0,0 0,0 0,0 0,-1-1,1 1,0 0,0 0,0-1,0 1,0 0,1-1,-1 1,1 0,0-2,-1 1,1-1,-1 1,1-1,-1 1,1-1,-1 0,0 0,1 0,-1 0,0 0,0 0,1 0,-1 0,0 0,0 0,0-1,-1 1,1 0,0-1,0 1,-1-1,1-1,8-17,-1-1,-2 0,0 0,-1-1,-1 0,2-35,-4 18,-2 0,-10-73,7 92,-1 1,-1 1,0-1,-13-26,16 39,-1 0,-1 0,1 1,-1-1,0 1,-1 0,-7-7,10 10,-1 0,1 0,-1 0,0 1,0-1,0 1,0 0,0 0,0 0,0 0,0 0,-1 0,1 1,0 0,0 0,-4 0,3 0,0 1,0 0,0 0,0 0,0 1,0-1,1 1,-1 0,1 0,-1 0,1 0,0 1,-5 5,-37 45,38-44,-49 71,-80 153,-21 105,57-94,11 4,-66 296,151-526,-22 120,24-121,0 1,2-1,0 0,1 1,4 27,-5-45,0 0,0 1,0-1,0 0,0 1,0-1,0 0,0 1,0-1,0 0,0 0,0 1,0-1,0 0,0 1,1-1,-1 0,0 1,0-1,0 0,0 0,1 1,-1-1,0 0,0 0,0 0,1 1,-1-1,0 0,0 0,1 0,-1 0,0 1,1-1,-1 0,0 0,0 0,1 0,-1 0,0 0,1 0,-1 0,0 0,1 0,-1 0,0 0,0 0,1 0,-1 0,0 0,1 0,-1 0,0-1,1 1,-1 0,0 0,0 0,1 0,-1-1,0 1,0 0,1-1,13-17,0-9,-1 1,-1-1,13-47,17-90,-28 89,-3 1,1-88,-13-151,-1 146,-21-179,22 343,1 0,0 1,-1-1,0 1,0-1,0 0,0 1,0 0,0-1,-3-3,4 6,-1 0,1 0,0-1,-1 1,1 0,0-1,-1 1,1 0,0 0,-1 0,1 0,0-1,-1 1,1 0,0 0,-1 0,1 0,-1 0,1 0,0 0,-1 0,1 0,-1 0,1 0,0 0,-1 0,0 0,0 1,0 0,0 0,0 0,0 0,0 0,0 0,0 0,0 0,0 0,1 0,-1 0,0 1,0 0,-8 23,1 0,0 0,2 1,1 0,1 0,0 29,1-24,-25 799,38-526,13-1,118 568,-120-791,8 49,-29-250,-62-884,-63 3,63 595,63 406,-1 1,0-1,0 0,0 1,0-1,0 0,0 1,0-1,0 0,0 1,-1-1,1 0,0 1,0-1,0 1,-1-1,1 0,0 1,-1-1,1 1,-1-1,1 1,-1-1,1 1,0-1,-1 1,0 0,1-1,-1 1,1 0,-1-1,1 1,-1 0,0 0,0-1,0 2,0 0,0 0,0 0,0 1,0-1,0 0,0 0,0 1,1-1,-1 0,0 1,1-1,-1 0,1 1,0-1,-1 3,-7 42,3 0,1 0,4 72,0-41,-1 53,4 441,5-418,47 259,-45-364,3-1,1-1,2 0,2-1,26 45,-43-87,0-1,0 0,1 0,-1 1,0-1,1 0,-1 0,1 0,0-1,0 1,0 0,0-1,0 1,0-1,0 1,0-1,0 0,1 0,-1 0,0 0,5 0,-4-1,0-1,-1 1,1-1,0 0,-1 0,1 0,-1-1,1 1,-1-1,0 1,0-1,0 0,1 1,-2-1,1 0,0 0,0-1,-1 1,1 0,1-3,10-18,0 0,-1 0,-2-1,0-1,-2 0,11-48,13-162,18-782,-47 922,-2-285,-2 394,1 1,-2-1,-5 24,0 7,-83 1169,89-1199,2 291,2-229,28 149,-24-197,2 0,1-1,1 0,1-1,2-1,0 0,2 0,1-2,1 0,1-1,31 30,-47-50,0 1,1-1,0 0,0 0,0-1,0 1,0-1,0 1,1-1,-1-1,1 1,6 1,-9-3,1 0,-1 0,1 0,0-1,-1 1,1-1,-1 0,1 1,-1-1,0 0,1 0,-1-1,0 1,1 0,-1-1,0 1,0-1,0 0,-1 0,1 0,0 0,-1 0,1 0,-1 0,2-4,16-27,-3-1,0-1,-2-1,16-67,34-151,19-148,-18-4,16-530,-80 925,1-39,-8-92,5 134,0 0,-1 0,0 0,-1 0,0 1,0-1,0 1,-1-1,-6-7,7 11,0 0,0 0,-1 0,1 1,-1 0,0 0,0 0,0 0,0 0,0 1,-1 0,1 0,-1 0,0 0,1 1,-6-1,9 1,0 1,0 0,0 0,0 0,0 0,0 1,0-1,1 0,-1 0,0 0,0 1,0-1,0 1,1-1,-1 0,0 1,0-1,1 1,-1 0,0-1,1 1,-1-1,0 1,1 0,-1 0,1-1,-1 1,1 0,-1 1,-10 31,9-25,-13 60,-10 113,10 79,6 115,44 405,10-453,-30-254,4-1,38 98,-38-124,2-1,2-2,2 0,31 40,-54-80,0 0,0-1,0 1,1-1,0 1,-1-1,1 0,0 0,5 3,-6-5,-1 1,1-1,-1 0,1 1,-1-1,1 0,0 0,-1 0,1 0,-1-1,1 1,-1 0,1-1,0 1,-1-1,0 1,1-1,-1 0,1 0,-1 0,0 0,1 1,-1-2,0 1,0 0,1-1,6-7,0 1,-1-1,0 0,-1-1,0 1,5-12,28-74,-30 69,51-147,-9-3,33-203,10-380,-82 177,-17 482,-6 0,-3 1,-49-174,51 234,-2 1,-1 0,-2 1,-2 1,-1 1,-2 1,-29-36,49 67,0 0,-1 1,1-1,-1 0,1 1,-1 0,0 0,0 0,0 0,0 0,0 1,-1-1,1 1,0 0,-1 0,1 0,-1 0,1 1,-5-1,4 1,0 1,0 0,0 0,0 0,0 0,0 1,0-1,0 1,1 0,-1 0,0 1,1-1,-6 6,-3 3,1 1,1 1,0 0,1 0,1 1,0 0,-8 18,-11 36,3 2,-16 75,-19 151,20-49,12 1,9 479,24-639,3-1,5 0,37 129,-49-206,0-3,0-1,0 1,0-1,1 1,-1-1,2 0,-1 0,6 7,-9-13,0 1,1-1,-1 0,0 1,0-1,1 0,-1 1,1-1,-1 0,0 0,1 1,-1-1,1 0,-1 0,0 0,1 0,-1 0,1 1,-1-1,1 0,-1 0,1 0,-1 0,0 0,1-1,-1 1,1 0,-1 0,1 0,-1 0,1 0,-1-1,0 1,1 0,-1 0,0 0,1-1,-1 1,1 0,-1-1,0 1,0 0,1-1,-1 1,1-1,12-28,9-38,20-111,9-115,-14-2,1-413,-37 703,-5-231,0 180,-2-1,-14-58,16 100,0 0,-1 0,-1 1,0-1,-1 1,0 1,-1-1,-18-21,23 31,-1-1,0 1,-1 0,1 0,-1 0,1 1,-1 0,0-1,0 2,-1-1,1 1,0 0,-1 0,0 0,1 1,-1-1,0 2,0-1,0 0,1 1,-1 0,0 1,0-1,0 1,-10 3,10-1,0-1,0 1,1 0,-1 1,1-1,0 1,0 0,0 0,0 1,1 0,-7 8,-4 7,-20 37,21-28,1 0,1 1,2 0,1 1,1 0,-6 55,-1 196,15-259,0 85,19 162,-12-221,2 1,3-2,2 0,2 0,33 69,-31-81,2 0,1-2,43 55,-54-78,0-1,0 1,0-2,1 1,1-2,0 1,0-2,1 1,-1-2,1 0,1 0,-1-1,28 6,-35-10,0 0,-1-1,1 0,0 0,-1 0,1-1,0 0,-1 0,1 0,-1-1,1 0,-1 0,0 0,0 0,0-1,6-4,2-3,-1 0,0-1,-1 0,20-26,8-16,-2-2,-3-2,44-97,43-141,6-87,-32 46,55-384,-113 458,-11-1,-10-291,-33 269,10 221,-2 0,-3 1,-35-106,42 153,-2 0,0 1,0 0,-1 1,-1-1,-20-23,24 33,0 0,0 0,0 1,0 0,-1 0,1 0,-1 1,0 0,0 0,-1 0,1 1,0 0,-1 0,1 1,-1 0,0 0,0 0,-12 1,7 2,-1-1,1 2,-1 0,1 0,0 2,0-1,1 1,-1 1,1 0,0 1,-14 10,-5 8,0 0,-39 46,1 9,3 2,4 3,4 3,-53 110,45-61,6 2,-52 188,82-214,4 2,-14 170,28-113,13 178,6-247,4-1,36 142,83 189,-95-330,5-2,4-1,5-3,114 168,-146-241,1-1,1-1,1-1,0-1,2 0,0-2,1-1,49 26,-68-40,-1-1,1 0,0 0,0-1,-1 1,1-1,0 0,1-1,-1 1,0-1,0 0,0 0,0-1,0 1,7-3,-6 1,1-1,-1 0,-1 0,1-1,0 0,-1 0,0 0,0 0,0-1,0 0,7-10,8-15,0-1,-2 0,-2-2,-1 0,13-42,31-93,64-312,-31-192,-82 564,-6-1,-16-196,9 285,0 0,-1 0,-8-20,11 36,0 0,-1 1,1-1,-1 0,1 1,-1-1,0 1,-1 0,1 0,0 0,-1 0,0 0,0 0,0 0,0 1,0 0,0-1,0 1,-1 1,1-1,-1 0,-6-1,7 3,1 0,-1 1,0-1,0 1,0-1,1 1,-1 0,0 0,1 0,-1 1,1-1,0 0,-1 1,1 0,0-1,0 1,0 0,0 0,0 1,0-1,0 0,-2 5,-5 7,1 1,-10 24,16-36,-16 45,1 1,2 0,3 1,-11 97,5 210,17-312,-1 189,48 388,-39-567,-3-17,2 0,12 45,-17-81,0 1,-1-1,1 0,0 0,0 1,0-1,0 0,1 0,-1 0,1 0,-1 0,1 0,-1-1,1 1,3 2,-4-4,0 0,0 1,0-1,1 0,-1 0,0 0,0 0,1 0,-1 0,0-1,0 1,1 0,-1 0,0-1,0 1,0-1,0 1,1-1,-1 0,0 1,0-1,0 0,0 0,-1 0,1 1,0-1,0 0,1-2,-1 2,8-9,-13 18,-4 6,-337 639,60 29,256-595,-24 117,43-146,2 1,2 0,3 63,4-58,6 132,-3-159,1-1,1 0,14 44,-15-64,2 1,-1-1,2 0,0-1,1 1,0-2,1 1,1-1,0-1,1 0,0-1,26 20,-36-30,1-1,-1 1,1-1,0 0,0 0,-1 0,1 0,0 0,0 0,0-1,0 0,0 1,0-1,0 0,0-1,0 1,0 0,0-1,0 0,2 0,1-2,-1 1,0-1,0 0,0 0,0-1,-1 0,1 0,-1 0,6-7,5-9,-2 0,0 0,19-43,-11 14,-3-1,-1-1,-3 0,13-93,2-218,-25 268,-2 55,10-257,-12 202,-15-107,14 197,1-9,-2 1,0-1,0 1,-2-1,1 1,-1 0,-1 0,-6-11,10 22,1 0,0 1,-1-1,1 0,-1 1,1-1,-1 1,0-1,1 0,-1 1,0 0,1-1,-1 1,0-1,1 1,-1 0,0-1,0 1,1 0,-1 0,0 0,0 0,0-1,1 1,-1 0,0 0,0 0,0 1,-1-1,1 1,0 0,-1 0,1 0,0 0,0 0,0 0,0 0,0 0,0 0,0 1,0-1,-1 2,-2 5,1 0,-1-1,2 1,-3 11,0 1,2 0,1 0,0 1,1-1,2 0,0 0,5 27,-5-39,1-1,0 1,0-1,1 1,0-1,0 0,1 0,0 0,0-1,0 1,1-1,0 0,0 0,1-1,0 0,0 0,0 0,0 0,1-1,0 0,13 5,-1-3,0 0,0-1,1-2,0 0,0-1,0 0,0-2,0-1,0 0,0-1,0-1,0-1,22-8,-34 9,1-1,-1 0,0 0,0-1,0 0,-1 0,0-1,0 0,0 0,-1-1,0 0,0 0,-1 0,0-1,0 0,0 0,-1 0,-1 0,1-1,-1 1,2-11,0-2,-2 0,0 0,-1 0,-1 0,-1 0,-1-1,0 1,-6-23,3 25,-1 0,0 1,-2-1,0 2,-1-1,0 1,-2 0,0 0,-1 1,0 1,-27-28,34 40,0 0,0 0,0 0,0 1,-1 0,1 0,-1 0,0 0,0 1,1-1,-1 1,0 0,0 1,0-1,0 1,0 0,0 0,0 1,0 0,0-1,0 2,0-1,1 0,-1 1,0 0,1 0,-9 6,-2 1,0 1,1 0,0 2,0-1,2 2,-20 22,1 7,1 2,3 0,1 2,2 1,3 1,-25 79,23-47,4 2,3 1,-8 116,23-184,-4 142,5-136,1 1,2-1,0 0,1 0,9 25,-12-43,0 0,0 0,0 0,1 0,0 0,-1-1,1 1,0-1,0 1,0-1,1 1,-1-1,1 0,-1 0,1-1,0 1,-1 0,1-1,0 1,0-1,0 0,0 0,0 0,0-1,1 1,-1-1,0 0,0 0,5 0,5-1,0-1,0-1,0 0,-1 0,1-2,12-5,14-8,0-1,-2-3,0 0,-2-3,50-42,-58 42,0-2,-2 0,-1-2,-1 0,-2-2,32-58,-43 65,-1-1,0 0,-2 0,-1-1,-2 0,0 0,-1 0,-2 0,-1 0,-1-1,-1 1,-7-33,-2 5,-2 1,-3 1,-2 0,-46-91,47 112,-2 0,-1 1,-27-30,-79-77,75 83,31 35,-1 1,-1 1,0 1,-25-13,-29-21,75 50,0-1,0 1,0-1,0 1,1-1,-1 1,0-1,0 0,1 1,-1-1,0 0,1 1,-1-1,1 0,-1 0,1 0,-1 0,1 1,0-1,-1-2,2 3,-1-1,1 1,0 0,-1-1,1 1,0 0,-1 0,1-1,0 1,0 0,-1 0,1 0,0 0,-1 0,1 0,0 0,0 0,-1 0,2 1,46 10,120 36,-140-41,0-2,0-1,0-2,35-1,-61 0,1-1,0 1,0-1,0 1,0-1,0 0,-1 0,1 0,0 0,-1-1,1 1,0-1,-1 1,0-1,1 0,-1 0,0 0,0 0,2-4,-1 2,-1-1,0 0,0 1,0-1,0 0,-1 0,0 0,0 0,0 0,0-8,-1 0,-1-1,0 1,-1 0,0 0,-1 0,0 0,-1 0,-6-13,0 8,-1-1,-1 1,0 1,-1 0,-1 1,-27-25,17 20,-1 1,0 2,-53-30,38 27,-2 2,0 2,-2 1,1 3,-1 1,-1 2,0 2,-1 3,-79-1,124 6,-3 0,1 1,-1-1,1 0,-1-1,1 1,-1-1,-5-1,8 2,1 0,0 0,0-1,-1 1,1 0,0 0,0 0,0-1,-1 1,1 0,0 0,0-1,0 1,0 0,0 0,-1-1,1 1,0 0,0-1,0 1,0 0,0 0,0-1,0 1,0 0,0-1,0 1,0 0,0-1,0 1,0 0,1-1,11-17,15-9,-17 18,-1 0,0-1,0-1,10-17,-16 24,-1 0,-1 0,1-1,-1 1,1 0,-1-1,0 1,-1-1,1 0,-1 1,0-1,0 1,-1-1,1 0,-1 1,0-1,-2-5,-2-4,-1 1,0 1,-1-1,-1 1,-10-14,9 14,1 0,0-1,0-1,-7-18,14 29,1 0,-1-1,1 1,0 0,-1 0,1 0,1 0,-1-1,0 1,1 0,0 0,0 0,0 0,0 0,0 0,0 0,1 1,0-1,-1 0,1 1,0-1,3-2,7-8,0 1,1 0,14-9,-2 0,14-11,-23 20,-2 0,1-1,-1-1,-1 0,20-27,-33 39,1 1,-1 0,1-1,0 1,0 0,0 0,-1 0,1-1,0 1,1 0,-1 0,0 1,0-1,0 0,0 0,1 1,-1-1,0 0,1 1,-1-1,0 1,1 0,-1-1,1 1,-1 0,1 0,-1 0,1 0,-1 0,0 0,1 0,-1 1,1-1,-1 0,0 1,1-1,1 2,5 3,-1 0,0 0,-1 1,1 0,7 10,11 8,414 352,-434-372,9 8,0 1,-2 0,1 1,12 18,-22-28,-1 1,1-1,-1 1,0-1,0 1,0 0,-1 0,0 0,0 0,0 0,-1 0,1 0,-1 0,0 1,-1-1,1 0,-1 0,0 0,-1 0,-1 5,-14 28,-2-1,-2-1,-46 62,37-56,-18 25,-3-3,-3-2,-2-3,-3-2,-68 50,100-84,-2-2,-1-1,0-2,-1 0,-62 23,-104 18,175-53,-39 18,-7 2,59-23,0 1,1 0,-1 0,-14 11,-14 6,33-18,0-1,0 1,0 0,0 0,0 0,1 1,-1-1,1 1,0 0,0 0,0 0,1 0,-4 9,1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21:25:45.814"/>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281 1,'168'12,"-81"-4,2 4,0 3,154 48,-204-54,-1-2,72 4,-10-2,3 0,153-8,-119-3,328 2,-449 1,0 1,0 1,0 0,0 1,15 6,-15-5,1 0,-1-1,1-1,25 2,0-6,-30 0,0 1,0 0,-1 0,1 1,15 3,-19 1,-13-1,-20 1,-236 22,-6 2,97-6,-405 51,-3-43,256-10,-2 0,323-21,-28 2,29-2,0 0,0 0,0 0,0 0,0 0,-1 0,1 0,0 0,0 0,0 0,0 0,0 0,0 0,-1 0,1 0,0 0,0 0,0 1,0-1,0 0,0 0,0 0,0 0,-1 0,1 0,0 1,0-1,0 0,0 0,0 0,0 0,0 0,0 0,0 1,0-1,0 0,0 0,0 0,0 0,0 0,0 1,0-1,0 0,0 0,0 0,1 0,12 10,8 0,0-1,0-1,1-1,43 8,-41-10,38 12,-43-11,-1-1,1 0,0-2,27 2,-26-4,-1-2,0 0,0-1,0-1,29-8,-39 8,0-1,1 1,-1-2,-1 0,1 0,-1 0,0-1,0 0,0-1,-1 1,0-2,10-11,-15 16,0 0,0 1,-1-1,1 0,-1 0,1 0,-1 0,0-1,0 1,0 0,-1 0,1-1,-1 1,1 0,-1-1,0 1,-1-1,1 1,-1-4,-1 2,0 0,0 0,0 0,-1 0,0 1,0-1,0 1,0 0,-1-1,-7-6,-8-4,-2 0,1 1,-2 1,-25-12,37 20,-9-6,0-1,-22-20,27 21,0 0,0 1,-1 1,-22-11,36 19,0 1,-1-1,1 1,0 0,0 0,0 0,0 0,0 0,0 0,0 0,0 0,0 0,0 0,0 0,0 1,0-1,-1 0,2 1,-1-1,0 1,0-1,0 1,0 0,0-1,0 1,0 0,1 0,-1-1,0 1,1 0,-1 0,0 0,1 0,-1 0,1 0,0 0,-1 0,1 0,0 0,-1 0,1 0,0 2,-2 7,0 0,1 0,0 16,1-19,0 367,2-153,0-167,2 0,11 54,31 105,-7-38,-27-126,29 75,-27-87,-1 0,-2 1,10 71,28 563,32 283,-71-882,134 829,-104-638,-34-205,0 26,-6 107,-2-73,2 142,0-394,-13-494,-10 160,13-386,12 516,-15-216,5 36,35 303,-12 122,-11 68,1 1,1 0,1 0,1 1,1 0,1 0,0 1,2 0,1 1,0 0,1 2,2-1,-1 1,2 1,0 1,1 1,1 0,0 1,1 1,37-17,11-1,2 3,93-25,152-22,-200 50,-106 23,16-3,-1-1,-1-1,1 0,37-20,-59 27,-1-1,1 0,-1 1,1-1,-1 0,0 0,1 0,-1 0,0 0,0-1,0 1,0 0,0-1,0 1,0 0,0-1,-1 1,1-1,0 1,0-4,-1 4,0-1,-1 1,1 0,0 0,-1-1,1 1,-1 0,0 0,1 0,-1-1,0 1,0 0,1 0,-1 0,0 0,0 0,0 1,0-1,-3-1,-5-4,-1 1,0 0,0 0,-20-5,-137-34,-202-26,20 40,-2 28,237 3,107-2,-1 2,1-1,0 1,0 0,0 0,-11 5,16-6,1 1,0-1,0 1,0 0,0-1,0 1,0 0,0 0,0 0,0-1,0 1,0 0,0 0,1 1,-1-1,0 0,1 0,-1 1,0 0,1 0,0 0,0 0,0-1,0 1,0 0,1 0,-1-1,0 1,1 0,-1-1,1 1,0 0,0-1,-1 1,1-1,2 3,1 1,0 1,1 0,0-1,0 0,0 0,0-1,1 0,0 0,7 4,61 27,-56-27,40 14,2-3,95 19,-83-23,85 31,-152-44,1-1,0 1,0 0,0 1,0 0,0 0,-1 0,1 0,-1 1,8 7,-13-10,0 0,0 0,0-1,0 1,0 0,-1 0,1 0,0-1,0 1,-1 0,1-1,-1 1,1 0,0 0,-1-1,1 1,-1-1,0 1,1-1,-1 1,1-1,-1 1,0-1,1 1,-1-1,0 0,0 1,1-1,-1 0,0 0,0 1,-1-1,-30 12,29-12,-77 20,-141 17,40-9,63-10,116-19,1 1,-1 1,1-1,-1 0,1 0,-1 0,1 1,-1-1,1 1,-1-1,1 1,0 0,-1 0,1-1,0 1,0 0,-1 0,1 0,0 0,0 0,0 1,0-1,0 0,0 0,1 1,-1-1,0 0,1 1,-1-1,1 1,-1-1,1 1,0-1,-1 1,1-1,0 1,0-1,0 1,0-1,1 1,-1 2,1-1,1 0,-1 0,0 0,1 0,-1 0,1-1,0 1,0-1,0 1,0-1,0 0,1 1,-1-1,1 0,-1-1,1 1,0 0,0-1,5 3,31 5,0-1,77 6,-64-9,95 8,1-6,184-16,-227-1,-1-5,0-4,195-63,-60 3,-237 79,1-1,-1 1,0-1,1 0,-1 0,0 0,0 0,0 0,0-1,0 1,0-1,0 1,0-1,0 0,-1 0,1 1,-1-1,1 0,-1 0,0-1,0 1,0 0,1-4,-2 4,0-1,0 1,0-1,0 1,-1 0,1-1,-1 1,0 0,1-1,-1 1,0 0,0 0,-1 0,1 0,0 0,-1 0,1 0,-1 0,0 0,1 1,-1-1,0 1,-3-2,-12-9,0 1,-1 1,0 1,-1 0,0 2,-35-10,0 4,-70-6,29 15,66 4,-54-7,80 7,0-1,0 1,0-1,0 0,0 0,1 0,-1-1,0 1,-3-3,6 4,-1 0,1-1,0 1,-1 0,1-1,0 1,0-1,-1 1,1 0,0-1,0 1,0-1,-1 1,1-1,0 1,0-1,0 1,0-1,0 1,0-1,0 1,0-1,0 0,12-14,42-23,2 3,102-49,33-19,-138 70,-12 9,-2-1,0-2,44-42,-79 65,0 1,0 0,0 1,0-1,0 1,1-1,-1 1,1 0,0 1,-1-1,1 1,0 0,0 0,0 1,0-1,0 1,-1 0,1 1,9 1,-10-2,-1 1,1 0,-1 0,1 0,-1 0,0 1,0-1,0 1,0 0,0 0,0 0,0 1,0-1,-1 0,1 1,-1 0,0 0,0 0,0 0,0 0,0 0,-1 0,1 0,-1 1,0-1,0 1,1 5,2 41,-6 100,0-62,-17 448,12 123,9-388,-4 60,5 356,4-561,38 204,-36-258,-2 0,-7 139,-3-84,3 845,1-962,0 0,1 0,0 0,1 0,0 0,0-1,6 11,-4-7,1 0,5 27,-2-1,5 30,-14-63,1 0,-1-1,0 1,0 0,0 0,-1 0,0 0,-4 11,4-15,0-1,0 1,0 0,-1 0,1 0,-1-1,0 1,1-1,-1 1,0-1,0 0,0 0,0 1,0-1,0-1,0 1,0 0,0 0,-1-1,1 1,-4-1,-54 3,47-4,-1812-3,1808 3,1-1,-30-6,28 4,0 1,-21-1,36 4,-1 0,1 0,0-1,-1 1,1-1,0 0,-1 1,1-1,0-1,0 1,0 0,0-1,-5-3,6 3,0-1,0 1,1 0,-1-1,1 1,-1-1,1 0,0 1,0-1,0 0,0 0,1 1,-1-1,1 0,-1 0,1-4,-1-97,5 1,20-126,-8 96,-16 132,27-405,-26 214,-3-114,-9 209,6 57,-1-41,-5-32,1 15,-12-114,17 156,-13-65,9 72,2 0,-1-55,8 32,-1-74,30-248,-20 316,0-81,-6 73,0 61,1 0,1 1,1 0,2 0,0 0,1 1,2 0,0 1,1 1,2-1,18-22,-19 27,1 1,0 0,1 1,1 1,0 1,1 0,0 1,1 0,1 2,0 0,34-12,-50 21,1 0,-1 0,1 0,-1 0,0 1,1 0,-1-1,1 1,-1 1,1-1,-1 0,1 1,-1 0,1 0,-1 0,0 0,1 0,4 4,-3-2,-1 1,0 0,0 1,0-1,0 1,-1 0,0-1,0 2,0-1,-1 0,3 6,7 22,-1-1,-2 1,9 66,1 111,-18-194,18 866,-6-136,27-167,118 577,-136-1036,97 714,-116-814,1-26,4-41,23-243,-8 28,6-77,101-1107,51-1,-128 1107,41-290,-89 587,0 15,-1-1,-2 1,-1 0,-1-1,-5-30,5 55,0 1,-1-1,1 1,-1 0,0-1,0 1,0 0,-1 0,1 0,-1 0,0 0,1 0,-1 0,-1 0,1 1,0-1,-1 1,1 0,-1 0,0-1,1 2,-1-1,0 0,0 1,0-1,-1 1,1 0,0 0,-1 0,1 0,0 1,-1-1,1 1,-1 0,-5 0,-1 2,-1 0,1 0,0 0,0 2,0-1,0 1,1 1,0-1,0 2,-12 8,-28 27,2 1,2 3,1 2,-55 78,50-53,3 1,3 3,3 1,4 2,3 1,-43 164,51-129,4 0,6 1,5 1,7 194,6-278,1-1,2 0,1 0,1 0,2-1,1 0,1-1,2-1,1 0,1 0,24 30,-39-57,1 0,-1 0,0 0,1 0,-1-1,1 1,0 0,-1-1,1 1,0-1,0 0,0 1,0-1,0 0,0 0,1 0,-1-1,2 2,-2-3,0 1,-1 0,1 0,0 0,-1-1,1 1,-1-1,1 1,0-1,-1 0,0 0,1 0,-1 1,1-1,-1-1,0 1,0 0,0 0,2-2,4-7,0-1,0 0,-1 0,-1-1,6-17,15-47,-3-2,19-115,1-167,-36 277,-6-126,-3 183,0-1,-2 0,-1 1,-1 0,-1 0,-2 1,0 0,-24-44,30 64,-1-1,1 1,-1 0,0 0,-1 0,1 0,-1 1,0 0,0 0,0 0,-1 1,1 0,-1 0,0 0,0 0,-13-2,14 4,0 0,-1 1,1 0,-1 0,1 0,-1 1,1 0,0 0,-1 0,1 1,0 0,0 0,0 0,0 0,0 1,1 0,-1 0,1 0,0 0,-7 8,-4 5,0 0,1 1,1 1,0 1,-14 27,-41 109,65-146,-46 125,7 1,6 2,6 1,5 2,7 1,6 0,7 153,7-234,3 0,13 63,-10-86,2 1,2-2,1 0,23 45,-19-46,3 5,41 62,-54-92,1 0,0 0,0-1,1 0,0 0,1-1,0 0,0-1,1 0,18 9,-26-15,-1 0,0 0,1-1,0 1,-1-1,1 1,-1-1,1 0,-1 0,1 0,0 0,-1 0,1-1,-1 1,1-1,-1 1,1-1,-1 0,1 0,-1 0,0-1,0 1,1-1,-1 1,0-1,0 1,2-4,3-3,0-1,-1 1,-1-1,0 0,0 0,4-12,17-43,-4-2,26-124,2-148,-3-265,-45 442,-32-280,23 385,-30-108,32 148,-1 0,0 1,-1 0,-1 0,0 0,-1 1,0 0,-1 1,-1 0,-24-23,32 33,-1 0,0 0,0 0,0 0,-1 1,1 0,0-1,-1 2,0-1,1 1,-1-1,0 1,0 1,0-1,0 1,0-1,-6 2,6 0,-1 0,1 1,-1 0,1 0,0 0,0 0,0 1,0 0,1 0,-1 0,1 1,0-1,0 1,0 0,-4 5,-8 12,1 0,1 1,1 0,1 1,-16 41,-32 132,11 17,9 1,9 3,-4 314,35-426,18 155,-12-218,2-1,1 0,3-1,1 0,2-1,31 61,-38-88,0 0,0 0,1-1,1 0,0-1,0 0,1-1,0 0,0 0,1-1,0-1,1 0,0-1,0 0,24 7,-33-12,0 0,1-1,-1 0,0 1,0-1,0-1,1 1,-1-1,0 1,0-1,0 0,0-1,0 1,5-3,-2 0,-1 0,0 0,0-1,0 0,0 0,-1 0,8-9,1-6,-1 0,0-1,-2-1,11-26,8-29,-4-2,-3-1,20-132,-25 75,0-194,-20 192,-22-158,12 208,-5 1,-52-159,56 212,0 1,-2 1,-2 0,-1 1,-34-45,43 66,0 1,0 0,-2 1,1 0,-1 0,0 1,-20-11,22 15,-1 0,1 1,0 0,-1 0,0 1,0 0,1 1,-1 0,0 0,0 1,-17 2,17 0,0 1,-1 0,1 0,1 1,-1 1,1-1,0 2,0-1,0 1,0 0,1 1,0 0,1 0,0 1,0 0,0 0,-6 12,-6 10,1 1,1 1,-20 57,2 13,4 2,5 1,-23 194,34-112,12 255,9-337,5 0,5-1,4 0,4-2,66 174,-66-217,1-2,4 0,63 95,-87-145,0-1,0 0,0 0,12 9,-16-14,1 1,-1-1,1 0,0 0,-1 0,1 0,0 0,0-1,0 1,0-1,0 1,0-1,-1 1,1-1,0 0,0 0,0 0,0 0,0-1,0 1,0 0,0-1,0 1,0-1,0 0,2-1,5-4,0-2,-1 1,0-1,0-1,-1 1,0-1,0-1,-1 1,8-16,-11 20,40-74,-2-1,40-116,35-180,-41 69,-62 237,-3 0,2-101,-12 164,0 1,-1 0,0 0,0-1,0 1,-4-11,5 16,0 1,-1-1,1 0,-1 0,1 1,0-1,-1 0,1 1,-1-1,0 1,1-1,-1 1,1-1,-1 1,0-1,1 1,-1-1,0 1,0 0,1-1,-1 1,-2 0,2 0,-1 0,1 0,-1 1,1-1,-1 1,1-1,0 1,-1 0,1-1,0 1,-1 0,1 0,0 0,0 0,0 0,0 0,-2 2,-14 17,1 1,0 0,1 2,2-1,0 2,-18 47,10-11,-23 111,31-90,3 1,5 1,2-1,5 1,13 92,-12-149,2 1,0-1,2 0,1-1,1 1,1-2,2 1,0-1,1-1,2-1,0 0,1 0,1-2,21 20,-36-38,0 0,1 0,-1 0,0 0,1-1,-1 1,1-1,-1 1,1-1,0 0,-1 0,1 0,0-1,0 1,0-1,0 1,0-1,-1 0,1 0,0 0,0-1,0 1,0-1,0 1,3-2,0-2,0 1,0-1,0 0,0-1,-1 1,0-1,0 0,0-1,0 1,4-8,16-24,-2-2,-2 0,-2-1,-1-1,16-55,44-224,-60 224,11-186,-28 251,-1-1,-2 1,-1-1,-1 1,-2 0,-1 1,-2-1,0 1,-2 1,-16-30,20 48,-1 0,0 0,0 0,-1 1,-1 1,0 0,0 0,0 1,-1 0,0 0,-1 2,0-1,0 1,0 1,-1 0,0 1,0 1,0 0,-16-2,13 3,0 0,0 2,0 0,0 1,0 0,1 1,-1 1,1 1,-1 0,1 1,0 0,1 1,-1 1,1 1,-25 17,17-7,2 1,0 1,1 1,1 1,0 0,2 2,1 0,1 0,1 1,1 1,-12 41,9-20,3 1,2 1,2 0,3 0,0 87,5-85,3 0,2-1,2 0,2 0,2 0,3-1,22 54,-18-65,2-1,1-1,38 51,116 158,-170-237,1 0,0 0,15 14,-20-21,-1 0,1-1,0 1,-1 0,1-1,0 1,0 0,-1-1,1 1,0-1,0 1,0-1,0 0,0 1,0-1,0 0,0 0,0 1,0-1,0 0,0 0,0 0,0 0,0 0,0-1,0 1,0 0,0 0,0-1,0 1,-1 0,1-1,0 1,0-1,0 1,0-1,-1 0,1 1,0-1,0 0,-1 1,1-1,0 0,-1 0,1 0,-1 1,1-1,-1 0,0 0,1 0,-1 0,0-2,3-4,-1 0,-1-1,1 1,-1-1,0 1,-1-1,0 0,0 1,-1-1,0 1,0-1,-1 1,0-1,0 1,-1 0,-6-14,1 5,-1 1,-1 0,0 0,-1 1,-1 0,-15-14,9 12,0 0,-1 1,-1 1,0 1,-1 0,-44-18,51 26,0 0,0 1,-1 0,0 2,0-1,0 2,0 0,0 1,0 0,0 1,0 1,-20 5,30-6,0 1,0 0,0 0,0 1,0 0,1-1,-1 2,1-1,0 0,0 1,0 0,0 0,1 0,0 0,-1 1,2-1,-1 1,0 0,1 0,0 0,0 0,0 0,1 0,-1 9,-3 12,2 0,2 0,2 48,0-42,-2-8,2 1,1 0,1 0,1-1,2 0,0 0,18 45,-20-60,6 15,2 0,0-1,1 0,31 39,-40-57,1 1,1-1,-1 0,1-1,0 1,0-1,0-1,0 1,1-1,0 0,-1 0,1-1,0 0,0 0,0-1,1 1,-1-2,0 1,0-1,1 0,-1-1,12-1,-1-2,0-1,0-1,-1 0,0-2,0 1,-1-2,0 0,18-14,10-12,55-52,-37 27,-3-3,-3-2,-2-2,-4-3,-3-2,-2-2,-5-1,-2-3,-4-1,-3-1,27-116,-32 80,16-184,-37 232,-4 0,-2 1,-3-1,-16-80,16 127,-1 0,-2 0,0 1,0 0,-2 0,-1 0,0 2,-1-1,-25-30,28 40,-1 0,0 0,-1 1,0 0,0 0,-1 1,1 1,-2 0,1 0,0 1,-1 0,0 1,0 1,-1 0,1 0,-1 1,-22 0,26 2,-1 0,0 1,0 1,1-1,-1 2,0-1,1 1,0 0,0 1,0 0,-11 7,9-3,-1 1,1-1,1 2,0 0,0 0,1 0,-10 15,3 2,1 0,0 1,2 0,2 1,0 0,-9 45,4 3,3 0,3 0,4 1,3 1,4-1,19 146,-18-213,0 1,1-1,1 0,-1 0,2 0,0 0,6 10,-9-17,1 1,1-1,-1 0,1 0,-1 0,1 0,0-1,0 1,1-1,-1 0,1-1,0 1,-1-1,1 0,0 0,0 0,9 1,-11-3,1 1,-1-1,1 0,-1-1,1 1,0 0,-1-1,1 0,-1 0,0 0,1 0,-1-1,0 0,0 1,0-1,6-4,3-4,-1 0,18-21,2-6,-2-2,-1-1,-2-2,21-47,69-186,-84 185,-3-1,27-155,-50 201,-1-1,-2 1,-2 0,-2-1,-2 1,-2 0,-20-79,0 52,-3 1,-50-91,59 125,10 19,-6-14,-37-54,49 81,-1 1,1 0,-1-1,0 2,0-1,-1 0,1 1,-1 0,1 0,-1 0,0 0,-1 1,1 0,-8-2,10 3,-1 1,1-1,-1 1,1 0,0 0,-1 1,1-1,-1 1,1 0,0 0,-1 0,1 0,0 0,0 1,0-1,0 1,0 0,0 0,0 0,0 1,1-1,0 0,-1 1,-1 3,-11 14,0 2,2-1,0 2,2 0,1 0,0 1,2 0,1 1,-7 36,4 4,3 1,2 96,5-151,0 0,0 0,1-1,1 1,0 0,5 16,-6-24,0-1,1 1,-1-1,1 1,-1-1,1 0,0 0,0 0,0 0,0 0,0 0,0 0,1-1,-1 1,1-1,-1 0,1 0,-1 0,1 0,0 0,0 0,-1-1,1 1,0-1,0 0,0 0,-1 0,1 0,0 0,4-1,4-2,0 1,0-1,-1-1,1 0,-1 0,0-1,0-1,0 1,-1-2,0 1,11-11,14-15,41-48,-73 78,44-52,-2-2,-3-2,-3-2,-2-2,46-107,-64 126,-3 0,-2-2,-1 0,-3 0,-1-1,-3 0,-1 0,-3 0,-7-82,4 120,0 0,0 0,-1 0,0 1,0-1,-1 1,0-1,0 1,-10-12,-1 1,0 1,-23-19,33 32,0 0,0 0,-1 0,0 0,1 1,-1 0,0 0,-13-3,17 5,-1 1,0-1,0 1,0 0,-1-1,1 1,0 1,0-1,0 0,0 1,0 0,0-1,1 1,-1 0,0 0,0 1,0-1,1 1,-1-1,1 1,-4 3,-3 4,-1 2,2-1,-1 1,2 1,-13 23,-26 68,43-94,-15 41,2 1,2 0,3 0,2 2,-3 64,9-51,3 1,3-1,21 117,-19-157,1 0,1 0,2 0,0-1,2 0,1-1,0 0,2-1,1 0,24 28,-35-47,0 1,1-1,-1 0,1 0,0 0,0-1,1 1,-1-1,1-1,-1 1,1-1,0 0,0 0,0-1,0 0,0 0,1 0,-1-1,0 1,0-2,0 1,12-3,-8 1,-1-1,-1 0,1-1,0 0,-1-1,0 1,0-1,0-1,-1 0,1 0,-1 0,-1-1,1 0,6-10,-1-1,-1-1,-1 1,-1-2,-1 1,0-1,-2 0,7-33,-1-15,2-68,-6-122,-10 215,-2 1,-2-1,-2 1,-13-42,16 68,-1 1,0 0,-1 0,-1 0,-1 1,0 0,0 1,-2 0,1 0,-2 1,0 1,-19-16,28 26,1 0,0 0,-1 0,1 0,0 1,-1-1,1 1,-1-1,1 1,-1 0,1 0,-1 0,1 0,0 0,-1 1,1-1,-1 1,1 0,-1-1,1 1,0 0,0 1,0-1,-1 0,1 1,-2 1,-9 7,1 0,1 0,-12 14,20-20,-25 28,2 2,1 0,1 2,3 1,-30 68,13-10,-32 124,50-143,4 0,3 2,4 0,2 0,9 151,1-209,1 1,0-1,2 0,0-1,1 1,1-1,1-1,1 0,0 0,1-1,1 0,1-1,0 0,1-1,1 0,28 21,-39-33,1 0,-1 0,1-1,-1 1,1-1,0 0,0-1,0 1,0-1,0 0,0 0,0 0,0-1,0 0,1 0,-1 0,0 0,0-1,0 0,0 0,0-1,0 1,0-1,0 0,0 0,-1-1,1 1,-1-1,0 0,1 0,-2-1,1 1,6-7,3-6,0 0,-1-1,-1 0,0-1,-1 0,-1-1,8-23,8-34,-3 0,-4-2,-2 0,4-81,-10-1,-11-162,1 315,0 1,-1-1,0 1,-3-11,4 16,0 1,0-1,0 1,0 0,-1-1,1 1,0-1,0 1,-1 0,1-1,0 1,-1-1,1 1,0 0,-1-1,1 1,0 0,-1 0,1-1,-1 1,1 0,0 0,-1 0,1 0,-1-1,1 1,-1 0,0 0,0 1,0-1,-1 1,1-1,0 1,0-1,0 1,0 0,0 0,0 0,0 0,0 0,0 0,0 0,0 0,-1 1,-7 12,0 0,0 0,1 1,1-1,-7 22,-22 86,27-88,-124 560,111-443,6 1,5 154,12-206,10 241,-6-282,3 0,3-1,30 97,-36-141,1 4,0-1,1 0,12 20,-19-35,1-1,0 1,0-1,0 0,0 0,0 1,0-1,0 0,0 0,0 0,1 0,-1 0,0 0,1 0,-1-1,1 1,-1 0,1-1,-1 1,1-1,-1 0,1 1,-1-1,1 0,-1 0,1 0,0 0,-1 0,1-1,-1 1,1 0,0-1,-1 1,1-1,-1 1,0-1,1 0,1-1,1-1,0 0,0 0,0-1,0 0,-1 0,1 0,-1 0,0 0,0-1,2-6,19-46,-3 0,24-102,7-125,-27 98,-9-1,-9-236,-7 421,-4-34,3 36,1-1,0 0,0 1,0-1,-1 1,1-1,0 1,-1-1,1 1,0 0,-1-1,1 1,-1-1,1 1,-1 0,1-1,-1 1,1 0,-1 0,1-1,-1 1,1 0,-1 0,1 0,-1-1,1 1,-1 0,0 0,1 0,-1 0,1 0,-1 0,1 0,-1 1,0-1,1 0,-1 0,1 0,-1 0,1 1,-1-1,1 0,-1 1,1-1,-1 0,1 1,0-1,-1 1,1-1,-1 0,1 1,0-1,-1 2,-7 5,1 1,0 0,1 0,0 0,0 1,0 0,2 0,-1 1,-5 14,-25 100,25-80,-12 49,5 1,-9 160,32 193,3-342,5-1,39 149,-50-241,1 0,0-1,1 0,0 0,1 0,0 0,1-1,0 0,11 11,-15-17,1 0,1 0,-1 0,1-1,-1 1,1-1,0 0,0-1,0 1,1-1,-1 0,1 0,-1-1,1 1,-1-1,1 0,0-1,0 0,-1 0,1 0,8-1,-9-1,0 0,1 0,-1 0,0-1,0 0,-1 0,1 0,0-1,-1 1,0-1,0 0,0 0,6-9,2-4,0-1,12-25,-12 18,-2 0,-1-1,-1 0,-1-1,-1 0,3-44,-6 36,-2 0,-2 0,-1 0,-11-61,10 85,0 0,0 0,-1 1,0-1,-1 1,0 0,0 0,-1 0,-1 1,0 0,0 0,0 1,-13-11,14 14,-1 1,1-1,-1 2,1-1,-1 1,0 0,0 0,-1 1,1 0,-1 0,1 1,-1 0,1 0,-1 0,0 1,1 1,-1-1,0 1,1 0,-13 4,10-1,0 0,0 1,1 0,-1 1,1 0,0 0,0 1,1 0,0 0,1 1,-1 0,1 0,1 1,0 0,0 0,-8 17,0 4,1 1,2 0,1 0,-8 41,10-24,1 1,3 0,2 0,1 0,10 69,-7-100,1 0,1 0,1 0,0 0,1-1,1 0,18 32,-21-43,0 1,1-1,0-1,0 1,0-1,0 0,1 0,0 0,0-1,0 0,1 0,-1-1,1 0,0 0,0 0,0-1,0 0,0 0,1-1,-1 0,1 0,8-1,-4 0,0-1,0 0,-1-1,1 0,-1-1,0-1,1 1,-2-2,12-5,-18 8,0 0,0 0,0-1,0 0,-1 0,0 0,1 0,-1 0,0-1,0 1,-1-1,1 0,-1 1,1-2,-1 1,-1 0,1 0,-1 0,1-1,-1 1,0-1,-1 1,1-1,-1 1,0-7,-2-1,0 0,-1 0,-1 1,1-1,-2 1,0 0,0 1,-1-1,0 1,-1 0,0 0,0 1,-1 0,-1 0,1 1,-1 0,-1 1,-11-8,2 2,0 1,-1 1,-1 1,0 1,0 1,-1 0,0 2,-38-6,18 7,1 2,-70 3,91 2,0 0,0 1,0 1,0 1,1 1,0 1,-28 13,42-18,1 1,0-1,0 1,0 0,0 0,1 0,-1 1,1-1,0 1,0 0,0 0,0 0,1 0,-1 0,1 1,-3 8,4-6,0 0,0-1,0 1,1 0,0 0,1 0,-1 0,1-1,1 1,-1 0,4 9,1-2,0 1,1-1,1-1,0 1,0-1,2-1,-1 0,2 0,-1-1,20 16,11 5,81 48,-90-61,0-2,1-1,42 13,-56-23,-1-1,1 0,0-2,0 0,1-1,-1-1,34-3,-52 3,1-1,-1 0,0 0,1 0,-1 0,0-1,0 1,1 0,-1-1,0 1,0 0,0-1,1 1,-1-1,0 0,0 1,0-1,0 0,0 0,0 0,0 1,0-1,-1 0,1 0,0 0,0-1,-1 1,1 0,-1 0,1 0,-1 0,1-1,-1 1,0 0,0 0,1-1,-1 1,0 0,0 0,0-1,-1 1,1 0,0 0,0-1,-1 1,1-1,-3-4,1 0,-1 0,0 1,0 0,0 0,-1-1,0 2,-5-7,-9-5,0 0,-2 2,1 0,-1 1,-24-11,-113-45,138 62,0 1,0 0,-1 2,1 0,-1 1,0 1,0 1,0 0,-20 3,38-2,1 0,-1 0,1 1,-1-1,1 0,-1 0,1 1,-1-1,1 1,-1-1,1 1,0 0,-1-1,1 1,0 0,0 0,0 0,-1 0,1 0,0 0,0 0,0 0,1 1,-1-1,0 0,0 1,1-1,-1 0,1 1,-1-1,1 1,-1 1,1 0,1 0,-1-1,0 1,1 0,0 0,0-1,0 1,0-1,0 1,0-1,1 0,-1 1,1-1,0 0,0 0,3 3,5 4,1-1,-1 0,2 0,-1-2,1 1,0-1,1-1,-1 0,1-1,0 0,17 2,-5-2,1-1,0-2,0 0,49-5,-40-1</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2BB5BE7-7604-4EE2-9D5E-E193E96D3402}" type="datetimeFigureOut">
              <a:rPr lang="en-GB" smtClean="0"/>
              <a:t>04/04/2024</a:t>
            </a:fld>
            <a:endParaRPr lang="en-GB"/>
          </a:p>
        </p:txBody>
      </p:sp>
      <p:sp>
        <p:nvSpPr>
          <p:cNvPr id="5" name="Footer Placeholder 4"/>
          <p:cNvSpPr>
            <a:spLocks noGrp="1"/>
          </p:cNvSpPr>
          <p:nvPr>
            <p:ph type="ftr" sz="quarter" idx="11"/>
          </p:nvPr>
        </p:nvSpPr>
        <p:spPr>
          <a:xfrm>
            <a:off x="1876424" y="5410201"/>
            <a:ext cx="5124886" cy="365125"/>
          </a:xfrm>
        </p:spPr>
        <p:txBody>
          <a:bodyPr/>
          <a:lstStyle/>
          <a:p>
            <a:endParaRPr lang="en-GB"/>
          </a:p>
        </p:txBody>
      </p:sp>
      <p:sp>
        <p:nvSpPr>
          <p:cNvPr id="6" name="Slide Number Placeholder 5"/>
          <p:cNvSpPr>
            <a:spLocks noGrp="1"/>
          </p:cNvSpPr>
          <p:nvPr>
            <p:ph type="sldNum" sz="quarter" idx="12"/>
          </p:nvPr>
        </p:nvSpPr>
        <p:spPr>
          <a:xfrm>
            <a:off x="9896911" y="5410199"/>
            <a:ext cx="771089" cy="365125"/>
          </a:xfrm>
        </p:spPr>
        <p:txBody>
          <a:bodyPr/>
          <a:lstStyle/>
          <a:p>
            <a:fld id="{8C8ECD19-79BA-47CB-A4C5-CC7CF49D2DC8}" type="slidenum">
              <a:rPr lang="en-GB" smtClean="0"/>
              <a:t>‹#›</a:t>
            </a:fld>
            <a:endParaRPr lang="en-GB"/>
          </a:p>
        </p:txBody>
      </p:sp>
    </p:spTree>
    <p:extLst>
      <p:ext uri="{BB962C8B-B14F-4D97-AF65-F5344CB8AC3E}">
        <p14:creationId xmlns:p14="http://schemas.microsoft.com/office/powerpoint/2010/main" val="2415438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BB5BE7-7604-4EE2-9D5E-E193E96D3402}" type="datetimeFigureOut">
              <a:rPr lang="en-GB" smtClean="0"/>
              <a:t>04/04/2024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C8ECD19-79BA-47CB-A4C5-CC7CF49D2DC8}" type="slidenum">
              <a:rPr lang="en-GB" smtClean="0"/>
              <a:t>‹#›</a:t>
            </a:fld>
            <a:endParaRPr lang="en-GB"/>
          </a:p>
        </p:txBody>
      </p:sp>
    </p:spTree>
    <p:extLst>
      <p:ext uri="{BB962C8B-B14F-4D97-AF65-F5344CB8AC3E}">
        <p14:creationId xmlns:p14="http://schemas.microsoft.com/office/powerpoint/2010/main" val="70013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BB5BE7-7604-4EE2-9D5E-E193E96D3402}" type="datetimeFigureOut">
              <a:rPr lang="en-GB" smtClean="0"/>
              <a:t>04/04/2024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C8ECD19-79BA-47CB-A4C5-CC7CF49D2DC8}" type="slidenum">
              <a:rPr lang="en-GB" smtClean="0"/>
              <a:t>‹#›</a:t>
            </a:fld>
            <a:endParaRPr lang="en-GB"/>
          </a:p>
        </p:txBody>
      </p:sp>
    </p:spTree>
    <p:extLst>
      <p:ext uri="{BB962C8B-B14F-4D97-AF65-F5344CB8AC3E}">
        <p14:creationId xmlns:p14="http://schemas.microsoft.com/office/powerpoint/2010/main" val="424828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BB5BE7-7604-4EE2-9D5E-E193E96D3402}" type="datetimeFigureOut">
              <a:rPr lang="en-GB" smtClean="0"/>
              <a:t>04/04/2024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C8ECD19-79BA-47CB-A4C5-CC7CF49D2DC8}" type="slidenum">
              <a:rPr lang="en-GB" smtClean="0"/>
              <a:t>‹#›</a:t>
            </a:fld>
            <a:endParaRPr lang="en-GB"/>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69867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BB5BE7-7604-4EE2-9D5E-E193E96D3402}" type="datetimeFigureOut">
              <a:rPr lang="en-GB" smtClean="0"/>
              <a:t>04/04/2024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C8ECD19-79BA-47CB-A4C5-CC7CF49D2DC8}" type="slidenum">
              <a:rPr lang="en-GB" smtClean="0"/>
              <a:t>‹#›</a:t>
            </a:fld>
            <a:endParaRPr lang="en-GB"/>
          </a:p>
        </p:txBody>
      </p:sp>
    </p:spTree>
    <p:extLst>
      <p:ext uri="{BB962C8B-B14F-4D97-AF65-F5344CB8AC3E}">
        <p14:creationId xmlns:p14="http://schemas.microsoft.com/office/powerpoint/2010/main" val="2515492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2BB5BE7-7604-4EE2-9D5E-E193E96D3402}" type="datetimeFigureOut">
              <a:rPr lang="en-GB" smtClean="0"/>
              <a:t>04/04/2024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C8ECD19-79BA-47CB-A4C5-CC7CF49D2DC8}" type="slidenum">
              <a:rPr lang="en-GB" smtClean="0"/>
              <a:t>‹#›</a:t>
            </a:fld>
            <a:endParaRPr lang="en-GB"/>
          </a:p>
        </p:txBody>
      </p:sp>
    </p:spTree>
    <p:extLst>
      <p:ext uri="{BB962C8B-B14F-4D97-AF65-F5344CB8AC3E}">
        <p14:creationId xmlns:p14="http://schemas.microsoft.com/office/powerpoint/2010/main" val="40450151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2BB5BE7-7604-4EE2-9D5E-E193E96D3402}" type="datetimeFigureOut">
              <a:rPr lang="en-GB" smtClean="0"/>
              <a:t>04/04/2024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C8ECD19-79BA-47CB-A4C5-CC7CF49D2DC8}" type="slidenum">
              <a:rPr lang="en-GB" smtClean="0"/>
              <a:t>‹#›</a:t>
            </a:fld>
            <a:endParaRPr lang="en-GB"/>
          </a:p>
        </p:txBody>
      </p:sp>
    </p:spTree>
    <p:extLst>
      <p:ext uri="{BB962C8B-B14F-4D97-AF65-F5344CB8AC3E}">
        <p14:creationId xmlns:p14="http://schemas.microsoft.com/office/powerpoint/2010/main" val="1121528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BB5BE7-7604-4EE2-9D5E-E193E96D3402}" type="datetimeFigureOut">
              <a:rPr lang="en-GB" smtClean="0"/>
              <a:t>04/04/2024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C8ECD19-79BA-47CB-A4C5-CC7CF49D2DC8}" type="slidenum">
              <a:rPr lang="en-GB" smtClean="0"/>
              <a:t>‹#›</a:t>
            </a:fld>
            <a:endParaRPr lang="en-GB"/>
          </a:p>
        </p:txBody>
      </p:sp>
    </p:spTree>
    <p:extLst>
      <p:ext uri="{BB962C8B-B14F-4D97-AF65-F5344CB8AC3E}">
        <p14:creationId xmlns:p14="http://schemas.microsoft.com/office/powerpoint/2010/main" val="17315471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BB5BE7-7604-4EE2-9D5E-E193E96D3402}" type="datetimeFigureOut">
              <a:rPr lang="en-GB" smtClean="0"/>
              <a:t>04/04/2024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C8ECD19-79BA-47CB-A4C5-CC7CF49D2DC8}" type="slidenum">
              <a:rPr lang="en-GB" smtClean="0"/>
              <a:t>‹#›</a:t>
            </a:fld>
            <a:endParaRPr lang="en-GB"/>
          </a:p>
        </p:txBody>
      </p:sp>
    </p:spTree>
    <p:extLst>
      <p:ext uri="{BB962C8B-B14F-4D97-AF65-F5344CB8AC3E}">
        <p14:creationId xmlns:p14="http://schemas.microsoft.com/office/powerpoint/2010/main" val="972849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BB5BE7-7604-4EE2-9D5E-E193E96D3402}" type="datetimeFigureOut">
              <a:rPr lang="en-GB" smtClean="0"/>
              <a:t>04/04/2024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C8ECD19-79BA-47CB-A4C5-CC7CF49D2DC8}" type="slidenum">
              <a:rPr lang="en-GB" smtClean="0"/>
              <a:t>‹#›</a:t>
            </a:fld>
            <a:endParaRPr lang="en-GB"/>
          </a:p>
        </p:txBody>
      </p:sp>
    </p:spTree>
    <p:extLst>
      <p:ext uri="{BB962C8B-B14F-4D97-AF65-F5344CB8AC3E}">
        <p14:creationId xmlns:p14="http://schemas.microsoft.com/office/powerpoint/2010/main" val="1486090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BB5BE7-7604-4EE2-9D5E-E193E96D3402}" type="datetimeFigureOut">
              <a:rPr lang="en-GB" smtClean="0"/>
              <a:t>04/04/2024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C8ECD19-79BA-47CB-A4C5-CC7CF49D2DC8}" type="slidenum">
              <a:rPr lang="en-GB" smtClean="0"/>
              <a:t>‹#›</a:t>
            </a:fld>
            <a:endParaRPr lang="en-GB"/>
          </a:p>
        </p:txBody>
      </p:sp>
    </p:spTree>
    <p:extLst>
      <p:ext uri="{BB962C8B-B14F-4D97-AF65-F5344CB8AC3E}">
        <p14:creationId xmlns:p14="http://schemas.microsoft.com/office/powerpoint/2010/main" val="993570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BB5BE7-7604-4EE2-9D5E-E193E96D3402}" type="datetimeFigureOut">
              <a:rPr lang="en-GB" smtClean="0"/>
              <a:t>04/04/2024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C8ECD19-79BA-47CB-A4C5-CC7CF49D2DC8}" type="slidenum">
              <a:rPr lang="en-GB" smtClean="0"/>
              <a:t>‹#›</a:t>
            </a:fld>
            <a:endParaRPr lang="en-GB"/>
          </a:p>
        </p:txBody>
      </p:sp>
    </p:spTree>
    <p:extLst>
      <p:ext uri="{BB962C8B-B14F-4D97-AF65-F5344CB8AC3E}">
        <p14:creationId xmlns:p14="http://schemas.microsoft.com/office/powerpoint/2010/main" val="3995810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BB5BE7-7604-4EE2-9D5E-E193E96D3402}" type="datetimeFigureOut">
              <a:rPr lang="en-GB" smtClean="0"/>
              <a:t>04/04/2024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C8ECD19-79BA-47CB-A4C5-CC7CF49D2DC8}" type="slidenum">
              <a:rPr lang="en-GB" smtClean="0"/>
              <a:t>‹#›</a:t>
            </a:fld>
            <a:endParaRPr lang="en-GB"/>
          </a:p>
        </p:txBody>
      </p:sp>
    </p:spTree>
    <p:extLst>
      <p:ext uri="{BB962C8B-B14F-4D97-AF65-F5344CB8AC3E}">
        <p14:creationId xmlns:p14="http://schemas.microsoft.com/office/powerpoint/2010/main" val="126259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BB5BE7-7604-4EE2-9D5E-E193E96D3402}" type="datetimeFigureOut">
              <a:rPr lang="en-GB" smtClean="0"/>
              <a:t>04/04/2024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C8ECD19-79BA-47CB-A4C5-CC7CF49D2DC8}" type="slidenum">
              <a:rPr lang="en-GB" smtClean="0"/>
              <a:t>‹#›</a:t>
            </a:fld>
            <a:endParaRPr lang="en-GB"/>
          </a:p>
        </p:txBody>
      </p:sp>
    </p:spTree>
    <p:extLst>
      <p:ext uri="{BB962C8B-B14F-4D97-AF65-F5344CB8AC3E}">
        <p14:creationId xmlns:p14="http://schemas.microsoft.com/office/powerpoint/2010/main" val="4255920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BB5BE7-7604-4EE2-9D5E-E193E96D3402}" type="datetimeFigureOut">
              <a:rPr lang="en-GB" smtClean="0"/>
              <a:t>04/04/2024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C8ECD19-79BA-47CB-A4C5-CC7CF49D2DC8}" type="slidenum">
              <a:rPr lang="en-GB" smtClean="0"/>
              <a:t>‹#›</a:t>
            </a:fld>
            <a:endParaRPr lang="en-GB"/>
          </a:p>
        </p:txBody>
      </p:sp>
    </p:spTree>
    <p:extLst>
      <p:ext uri="{BB962C8B-B14F-4D97-AF65-F5344CB8AC3E}">
        <p14:creationId xmlns:p14="http://schemas.microsoft.com/office/powerpoint/2010/main" val="358650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BB5BE7-7604-4EE2-9D5E-E193E96D3402}" type="datetimeFigureOut">
              <a:rPr lang="en-GB" smtClean="0"/>
              <a:t>04/04/2024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C8ECD19-79BA-47CB-A4C5-CC7CF49D2DC8}" type="slidenum">
              <a:rPr lang="en-GB" smtClean="0"/>
              <a:t>‹#›</a:t>
            </a:fld>
            <a:endParaRPr lang="en-GB"/>
          </a:p>
        </p:txBody>
      </p:sp>
    </p:spTree>
    <p:extLst>
      <p:ext uri="{BB962C8B-B14F-4D97-AF65-F5344CB8AC3E}">
        <p14:creationId xmlns:p14="http://schemas.microsoft.com/office/powerpoint/2010/main" val="2253905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BB5BE7-7604-4EE2-9D5E-E193E96D3402}" type="datetimeFigureOut">
              <a:rPr lang="en-GB" smtClean="0"/>
              <a:t>04/04/2024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C8ECD19-79BA-47CB-A4C5-CC7CF49D2DC8}" type="slidenum">
              <a:rPr lang="en-GB" smtClean="0"/>
              <a:t>‹#›</a:t>
            </a:fld>
            <a:endParaRPr lang="en-GB"/>
          </a:p>
        </p:txBody>
      </p:sp>
    </p:spTree>
    <p:extLst>
      <p:ext uri="{BB962C8B-B14F-4D97-AF65-F5344CB8AC3E}">
        <p14:creationId xmlns:p14="http://schemas.microsoft.com/office/powerpoint/2010/main" val="598703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2BB5BE7-7604-4EE2-9D5E-E193E96D3402}" type="datetimeFigureOut">
              <a:rPr lang="en-GB" smtClean="0"/>
              <a:t>04/04/2024</a:t>
            </a:fld>
            <a:endParaRPr lang="en-GB"/>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C8ECD19-79BA-47CB-A4C5-CC7CF49D2DC8}" type="slidenum">
              <a:rPr lang="en-GB" smtClean="0"/>
              <a:t>‹#›</a:t>
            </a:fld>
            <a:endParaRPr lang="en-GB"/>
          </a:p>
        </p:txBody>
      </p:sp>
    </p:spTree>
    <p:extLst>
      <p:ext uri="{BB962C8B-B14F-4D97-AF65-F5344CB8AC3E}">
        <p14:creationId xmlns:p14="http://schemas.microsoft.com/office/powerpoint/2010/main" val="2913039815"/>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customXml" Target="../ink/ink2.xml"/><Relationship Id="rId10" Type="http://schemas.openxmlformats.org/officeDocument/2006/relationships/image" Target="../media/image110.png"/><Relationship Id="rId4" Type="http://schemas.openxmlformats.org/officeDocument/2006/relationships/image" Target="../media/image80.png"/><Relationship Id="rId9" Type="http://schemas.openxmlformats.org/officeDocument/2006/relationships/customXml" Target="../ink/ink4.xml"/></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customXml" Target="../ink/ink5.xml"/><Relationship Id="rId7" Type="http://schemas.openxmlformats.org/officeDocument/2006/relationships/customXml" Target="../ink/ink7.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customXml" Target="../ink/ink6.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customXml" Target="../ink/ink8.xml"/><Relationship Id="rId7" Type="http://schemas.openxmlformats.org/officeDocument/2006/relationships/customXml" Target="../ink/ink10.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customXml" Target="../ink/ink9.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D0F9-D8A9-3832-A944-963DCBCC25B0}"/>
              </a:ext>
            </a:extLst>
          </p:cNvPr>
          <p:cNvSpPr>
            <a:spLocks noGrp="1"/>
          </p:cNvSpPr>
          <p:nvPr>
            <p:ph type="ctrTitle"/>
          </p:nvPr>
        </p:nvSpPr>
        <p:spPr>
          <a:xfrm>
            <a:off x="1866798" y="521852"/>
            <a:ext cx="8791575" cy="2387600"/>
          </a:xfrm>
        </p:spPr>
        <p:txBody>
          <a:bodyPr>
            <a:normAutofit/>
          </a:bodyPr>
          <a:lstStyle/>
          <a:p>
            <a:pPr algn="ctr"/>
            <a:r>
              <a:rPr lang="en-GB" sz="6600" dirty="0"/>
              <a:t>Project 4</a:t>
            </a:r>
            <a:br>
              <a:rPr lang="en-GB" sz="6600" dirty="0"/>
            </a:br>
            <a:br>
              <a:rPr lang="en-GB" sz="2200" dirty="0"/>
            </a:br>
            <a:r>
              <a:rPr lang="en-GB" dirty="0"/>
              <a:t>Group 5 – Loan Rangers</a:t>
            </a:r>
          </a:p>
        </p:txBody>
      </p:sp>
      <p:sp>
        <p:nvSpPr>
          <p:cNvPr id="3" name="Subtitle 2">
            <a:extLst>
              <a:ext uri="{FF2B5EF4-FFF2-40B4-BE49-F238E27FC236}">
                <a16:creationId xmlns:a16="http://schemas.microsoft.com/office/drawing/2014/main" id="{1A4A25E8-804B-11E1-AF0E-BA29ACAAA845}"/>
              </a:ext>
            </a:extLst>
          </p:cNvPr>
          <p:cNvSpPr>
            <a:spLocks noGrp="1"/>
          </p:cNvSpPr>
          <p:nvPr>
            <p:ph type="subTitle" idx="1"/>
          </p:nvPr>
        </p:nvSpPr>
        <p:spPr>
          <a:xfrm>
            <a:off x="1866798" y="3286813"/>
            <a:ext cx="8791575" cy="1655762"/>
          </a:xfrm>
        </p:spPr>
        <p:txBody>
          <a:bodyPr>
            <a:normAutofit/>
          </a:bodyPr>
          <a:lstStyle/>
          <a:p>
            <a:pPr algn="ctr"/>
            <a:r>
              <a:rPr lang="en-GB" sz="3200" dirty="0"/>
              <a:t>WHICH ALGORITHM WORKS BEST FOR CLASSIFYING CREDIT CARD APPLICATIONS?</a:t>
            </a:r>
          </a:p>
        </p:txBody>
      </p:sp>
      <p:sp>
        <p:nvSpPr>
          <p:cNvPr id="4" name="TextBox 3">
            <a:extLst>
              <a:ext uri="{FF2B5EF4-FFF2-40B4-BE49-F238E27FC236}">
                <a16:creationId xmlns:a16="http://schemas.microsoft.com/office/drawing/2014/main" id="{4063DE14-35B5-F9D1-1118-637044E2D51C}"/>
              </a:ext>
            </a:extLst>
          </p:cNvPr>
          <p:cNvSpPr txBox="1"/>
          <p:nvPr/>
        </p:nvSpPr>
        <p:spPr>
          <a:xfrm>
            <a:off x="4460649" y="4942575"/>
            <a:ext cx="3603872" cy="1477328"/>
          </a:xfrm>
          <a:prstGeom prst="rect">
            <a:avLst/>
          </a:prstGeom>
          <a:noFill/>
        </p:spPr>
        <p:txBody>
          <a:bodyPr wrap="none" rtlCol="0">
            <a:spAutoFit/>
          </a:bodyPr>
          <a:lstStyle/>
          <a:p>
            <a:pPr algn="ctr"/>
            <a:r>
              <a:rPr lang="en-GB" b="0" dirty="0">
                <a:effectLst/>
                <a:latin typeface="Consolas" panose="020B0609020204030204" pitchFamily="49" charset="0"/>
              </a:rPr>
              <a:t>Daniel Hughes</a:t>
            </a:r>
          </a:p>
          <a:p>
            <a:pPr algn="ctr"/>
            <a:r>
              <a:rPr lang="en-GB" b="0" dirty="0">
                <a:effectLst/>
                <a:latin typeface="Consolas" panose="020B0609020204030204" pitchFamily="49" charset="0"/>
              </a:rPr>
              <a:t>Mohammed Nawaz</a:t>
            </a:r>
          </a:p>
          <a:p>
            <a:pPr algn="ctr"/>
            <a:r>
              <a:rPr lang="en-GB" b="0" dirty="0">
                <a:effectLst/>
                <a:latin typeface="Consolas" panose="020B0609020204030204" pitchFamily="49" charset="0"/>
              </a:rPr>
              <a:t>Ayomide Olanrewaju</a:t>
            </a:r>
          </a:p>
          <a:p>
            <a:pPr algn="ctr"/>
            <a:r>
              <a:rPr lang="en-GB" dirty="0">
                <a:latin typeface="Consolas" panose="020B0609020204030204" pitchFamily="49" charset="0"/>
              </a:rPr>
              <a:t>N</a:t>
            </a:r>
            <a:r>
              <a:rPr lang="en-GB" b="0" dirty="0">
                <a:effectLst/>
                <a:latin typeface="Consolas" panose="020B0609020204030204" pitchFamily="49" charset="0"/>
              </a:rPr>
              <a:t>ana </a:t>
            </a:r>
            <a:r>
              <a:rPr lang="en-GB" b="0" dirty="0" err="1">
                <a:effectLst/>
                <a:latin typeface="Consolas" panose="020B0609020204030204" pitchFamily="49" charset="0"/>
              </a:rPr>
              <a:t>Afranie</a:t>
            </a:r>
            <a:r>
              <a:rPr lang="en-GB" b="0" dirty="0">
                <a:effectLst/>
                <a:latin typeface="Consolas" panose="020B0609020204030204" pitchFamily="49" charset="0"/>
              </a:rPr>
              <a:t> Ampadu Mensah</a:t>
            </a:r>
          </a:p>
          <a:p>
            <a:endParaRPr lang="en-GB" dirty="0"/>
          </a:p>
        </p:txBody>
      </p:sp>
    </p:spTree>
    <p:extLst>
      <p:ext uri="{BB962C8B-B14F-4D97-AF65-F5344CB8AC3E}">
        <p14:creationId xmlns:p14="http://schemas.microsoft.com/office/powerpoint/2010/main" val="2273966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1" name="Group 10">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GB"/>
            </a:p>
          </p:txBody>
        </p:sp>
        <p:sp>
          <p:nvSpPr>
            <p:cNvPr id="13"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14"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15"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GB"/>
            </a:p>
          </p:txBody>
        </p:sp>
        <p:sp>
          <p:nvSpPr>
            <p:cNvPr id="16"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17"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18"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19"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20"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21"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22"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23"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24"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25"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26"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27"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28"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29"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30"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31"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32"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33"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34"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35"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36"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37"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38"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39"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40"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GB"/>
            </a:p>
          </p:txBody>
        </p:sp>
        <p:sp>
          <p:nvSpPr>
            <p:cNvPr id="41"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42"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43"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44"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45"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46"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47"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48"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49"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50"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51"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52"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GB"/>
            </a:p>
          </p:txBody>
        </p:sp>
        <p:sp>
          <p:nvSpPr>
            <p:cNvPr id="53"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54"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55"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56"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57"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58"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59"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60"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61"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62"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63"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64"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65"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grpSp>
      <p:grpSp>
        <p:nvGrpSpPr>
          <p:cNvPr id="67" name="Group 66">
            <a:extLst>
              <a:ext uri="{FF2B5EF4-FFF2-40B4-BE49-F238E27FC236}">
                <a16:creationId xmlns:a16="http://schemas.microsoft.com/office/drawing/2014/main" id="{6C68F39D-867D-4AFF-94C4-C3829AD5C5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8EC3C6AD-76A6-4B9E-9700-E70BCEA5B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DC213DD1-BF02-41F7-80A7-E6A5694F573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4792571E-5DFD-F362-E170-867D19208968}"/>
              </a:ext>
            </a:extLst>
          </p:cNvPr>
          <p:cNvSpPr>
            <a:spLocks noGrp="1"/>
          </p:cNvSpPr>
          <p:nvPr>
            <p:ph type="title"/>
          </p:nvPr>
        </p:nvSpPr>
        <p:spPr>
          <a:xfrm>
            <a:off x="4954600" y="-71437"/>
            <a:ext cx="5397933" cy="1244600"/>
          </a:xfrm>
        </p:spPr>
        <p:txBody>
          <a:bodyPr vert="horz" lIns="91440" tIns="45720" rIns="91440" bIns="45720" rtlCol="0" anchor="b">
            <a:normAutofit/>
          </a:bodyPr>
          <a:lstStyle/>
          <a:p>
            <a:r>
              <a:rPr lang="en-US" sz="4800" dirty="0"/>
              <a:t>BASELINE MODEL </a:t>
            </a:r>
          </a:p>
        </p:txBody>
      </p:sp>
      <p:sp>
        <p:nvSpPr>
          <p:cNvPr id="3" name="Content Placeholder 2">
            <a:extLst>
              <a:ext uri="{FF2B5EF4-FFF2-40B4-BE49-F238E27FC236}">
                <a16:creationId xmlns:a16="http://schemas.microsoft.com/office/drawing/2014/main" id="{D55F0546-BEDB-5673-15E6-117B3CEBDF2C}"/>
              </a:ext>
            </a:extLst>
          </p:cNvPr>
          <p:cNvSpPr>
            <a:spLocks noGrp="1"/>
          </p:cNvSpPr>
          <p:nvPr>
            <p:ph idx="1"/>
          </p:nvPr>
        </p:nvSpPr>
        <p:spPr>
          <a:xfrm>
            <a:off x="4954600" y="1134992"/>
            <a:ext cx="5437103" cy="1655762"/>
          </a:xfrm>
        </p:spPr>
        <p:txBody>
          <a:bodyPr vert="horz" lIns="91440" tIns="45720" rIns="91440" bIns="45720" rtlCol="0">
            <a:normAutofit/>
          </a:bodyPr>
          <a:lstStyle/>
          <a:p>
            <a:pPr marL="0" indent="0">
              <a:buNone/>
            </a:pPr>
            <a:r>
              <a:rPr lang="en-US" sz="2000" cap="all" dirty="0">
                <a:solidFill>
                  <a:schemeClr val="tx2"/>
                </a:solidFill>
              </a:rPr>
              <a:t>Prediction</a:t>
            </a:r>
          </a:p>
        </p:txBody>
      </p:sp>
      <p:pic>
        <p:nvPicPr>
          <p:cNvPr id="5" name="Picture 4" descr="Financial graphs on a dark display">
            <a:extLst>
              <a:ext uri="{FF2B5EF4-FFF2-40B4-BE49-F238E27FC236}">
                <a16:creationId xmlns:a16="http://schemas.microsoft.com/office/drawing/2014/main" id="{0C8F44B4-BD5D-DDA4-008D-D38B661BDAFB}"/>
              </a:ext>
            </a:extLst>
          </p:cNvPr>
          <p:cNvPicPr>
            <a:picLocks noChangeAspect="1"/>
          </p:cNvPicPr>
          <p:nvPr/>
        </p:nvPicPr>
        <p:blipFill rotWithShape="1">
          <a:blip r:embed="rId4"/>
          <a:srcRect l="25973" r="31781"/>
          <a:stretch/>
        </p:blipFill>
        <p:spPr>
          <a:xfrm>
            <a:off x="-5597" y="10"/>
            <a:ext cx="4635583" cy="6857990"/>
          </a:xfrm>
          <a:prstGeom prst="rect">
            <a:avLst/>
          </a:prstGeom>
        </p:spPr>
      </p:pic>
      <p:grpSp>
        <p:nvGrpSpPr>
          <p:cNvPr id="71" name="Group 70">
            <a:extLst>
              <a:ext uri="{FF2B5EF4-FFF2-40B4-BE49-F238E27FC236}">
                <a16:creationId xmlns:a16="http://schemas.microsoft.com/office/drawing/2014/main" id="{4466CCD0-FEF9-460D-9FB6-11613A492B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2" name="Rectangle 5">
              <a:extLst>
                <a:ext uri="{FF2B5EF4-FFF2-40B4-BE49-F238E27FC236}">
                  <a16:creationId xmlns:a16="http://schemas.microsoft.com/office/drawing/2014/main" id="{F642B7E9-F9AF-4BC0-B586-E7B0E8E878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GB"/>
            </a:p>
          </p:txBody>
        </p:sp>
        <p:sp>
          <p:nvSpPr>
            <p:cNvPr id="73" name="Freeform 6">
              <a:extLst>
                <a:ext uri="{FF2B5EF4-FFF2-40B4-BE49-F238E27FC236}">
                  <a16:creationId xmlns:a16="http://schemas.microsoft.com/office/drawing/2014/main" id="{16CE5EA6-3C76-4E5C-9257-D6A61A31C5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74" name="Freeform 7">
              <a:extLst>
                <a:ext uri="{FF2B5EF4-FFF2-40B4-BE49-F238E27FC236}">
                  <a16:creationId xmlns:a16="http://schemas.microsoft.com/office/drawing/2014/main" id="{DD7BCC42-B325-4F92-B500-14A2933DA3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75" name="Rectangle 8">
              <a:extLst>
                <a:ext uri="{FF2B5EF4-FFF2-40B4-BE49-F238E27FC236}">
                  <a16:creationId xmlns:a16="http://schemas.microsoft.com/office/drawing/2014/main" id="{197BF445-29BA-4C54-A1B4-A4390F0225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GB"/>
            </a:p>
          </p:txBody>
        </p:sp>
        <p:sp>
          <p:nvSpPr>
            <p:cNvPr id="76" name="Freeform 9">
              <a:extLst>
                <a:ext uri="{FF2B5EF4-FFF2-40B4-BE49-F238E27FC236}">
                  <a16:creationId xmlns:a16="http://schemas.microsoft.com/office/drawing/2014/main" id="{B10C1630-E8C0-489C-8FFB-C9BBAEDE7A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77" name="Freeform 10">
              <a:extLst>
                <a:ext uri="{FF2B5EF4-FFF2-40B4-BE49-F238E27FC236}">
                  <a16:creationId xmlns:a16="http://schemas.microsoft.com/office/drawing/2014/main" id="{B8778BE5-6D1F-4629-A045-8A87E2C756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78" name="Freeform 11">
              <a:extLst>
                <a:ext uri="{FF2B5EF4-FFF2-40B4-BE49-F238E27FC236}">
                  <a16:creationId xmlns:a16="http://schemas.microsoft.com/office/drawing/2014/main" id="{A7885ADB-F1C4-4FF3-93CD-7C9337E87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79" name="Freeform 12">
              <a:extLst>
                <a:ext uri="{FF2B5EF4-FFF2-40B4-BE49-F238E27FC236}">
                  <a16:creationId xmlns:a16="http://schemas.microsoft.com/office/drawing/2014/main" id="{59FC4F71-6E39-414E-9F39-CE1479FF81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80" name="Freeform 13">
              <a:extLst>
                <a:ext uri="{FF2B5EF4-FFF2-40B4-BE49-F238E27FC236}">
                  <a16:creationId xmlns:a16="http://schemas.microsoft.com/office/drawing/2014/main" id="{3FC9614F-1D2C-4CAC-8CE9-32DC7D863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81" name="Freeform 14">
              <a:extLst>
                <a:ext uri="{FF2B5EF4-FFF2-40B4-BE49-F238E27FC236}">
                  <a16:creationId xmlns:a16="http://schemas.microsoft.com/office/drawing/2014/main" id="{2A872F50-76EA-4A5B-AA68-3CE2E2673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82" name="Freeform 15">
              <a:extLst>
                <a:ext uri="{FF2B5EF4-FFF2-40B4-BE49-F238E27FC236}">
                  <a16:creationId xmlns:a16="http://schemas.microsoft.com/office/drawing/2014/main" id="{CE389546-6A1F-4203-ACD1-BC17DDBFB0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83" name="Freeform 16">
              <a:extLst>
                <a:ext uri="{FF2B5EF4-FFF2-40B4-BE49-F238E27FC236}">
                  <a16:creationId xmlns:a16="http://schemas.microsoft.com/office/drawing/2014/main" id="{1BA89DC9-FE9A-4228-A4BE-D3A37F8656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84" name="Freeform 17">
              <a:extLst>
                <a:ext uri="{FF2B5EF4-FFF2-40B4-BE49-F238E27FC236}">
                  <a16:creationId xmlns:a16="http://schemas.microsoft.com/office/drawing/2014/main" id="{FA3E79A5-9B81-48B5-B96F-8D55B02FD5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85" name="Freeform 18">
              <a:extLst>
                <a:ext uri="{FF2B5EF4-FFF2-40B4-BE49-F238E27FC236}">
                  <a16:creationId xmlns:a16="http://schemas.microsoft.com/office/drawing/2014/main" id="{A76D4D27-C537-45E4-96DE-C5FD2C9A37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86" name="Freeform 19">
              <a:extLst>
                <a:ext uri="{FF2B5EF4-FFF2-40B4-BE49-F238E27FC236}">
                  <a16:creationId xmlns:a16="http://schemas.microsoft.com/office/drawing/2014/main" id="{C1B158DD-2DCB-42FF-B1FE-3C947FE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87" name="Freeform 20">
              <a:extLst>
                <a:ext uri="{FF2B5EF4-FFF2-40B4-BE49-F238E27FC236}">
                  <a16:creationId xmlns:a16="http://schemas.microsoft.com/office/drawing/2014/main" id="{3307DC3E-0C6E-4E70-AFA2-96538CE3CD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88" name="Freeform 21">
              <a:extLst>
                <a:ext uri="{FF2B5EF4-FFF2-40B4-BE49-F238E27FC236}">
                  <a16:creationId xmlns:a16="http://schemas.microsoft.com/office/drawing/2014/main" id="{53A9F721-7EE3-4844-BB91-0B995BAC15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89" name="Freeform 22">
              <a:extLst>
                <a:ext uri="{FF2B5EF4-FFF2-40B4-BE49-F238E27FC236}">
                  <a16:creationId xmlns:a16="http://schemas.microsoft.com/office/drawing/2014/main" id="{8F057800-5B8F-4775-805B-89727A78A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90" name="Freeform 23">
              <a:extLst>
                <a:ext uri="{FF2B5EF4-FFF2-40B4-BE49-F238E27FC236}">
                  <a16:creationId xmlns:a16="http://schemas.microsoft.com/office/drawing/2014/main" id="{FC6DF692-3394-4FDD-92BA-CA0C41EBC3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91" name="Freeform 24">
              <a:extLst>
                <a:ext uri="{FF2B5EF4-FFF2-40B4-BE49-F238E27FC236}">
                  <a16:creationId xmlns:a16="http://schemas.microsoft.com/office/drawing/2014/main" id="{B825CD97-262B-4A33-B1E5-55F0D81F40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92" name="Freeform 25">
              <a:extLst>
                <a:ext uri="{FF2B5EF4-FFF2-40B4-BE49-F238E27FC236}">
                  <a16:creationId xmlns:a16="http://schemas.microsoft.com/office/drawing/2014/main" id="{F00EA2FE-C735-4E1E-B9DC-636C49061F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93" name="Freeform 26">
              <a:extLst>
                <a:ext uri="{FF2B5EF4-FFF2-40B4-BE49-F238E27FC236}">
                  <a16:creationId xmlns:a16="http://schemas.microsoft.com/office/drawing/2014/main" id="{95B50260-0DDF-4260-8DC1-D504B0643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94" name="Freeform 27">
              <a:extLst>
                <a:ext uri="{FF2B5EF4-FFF2-40B4-BE49-F238E27FC236}">
                  <a16:creationId xmlns:a16="http://schemas.microsoft.com/office/drawing/2014/main" id="{BBB491EB-35C1-4159-94B2-A367ADC134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95" name="Freeform 28">
              <a:extLst>
                <a:ext uri="{FF2B5EF4-FFF2-40B4-BE49-F238E27FC236}">
                  <a16:creationId xmlns:a16="http://schemas.microsoft.com/office/drawing/2014/main" id="{7EAA4E1C-EC83-44E0-A4AB-4B0F509A8C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96" name="Freeform 29">
              <a:extLst>
                <a:ext uri="{FF2B5EF4-FFF2-40B4-BE49-F238E27FC236}">
                  <a16:creationId xmlns:a16="http://schemas.microsoft.com/office/drawing/2014/main" id="{BE561717-C43F-46C1-BBCE-C830DE4A1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97" name="Freeform 30">
              <a:extLst>
                <a:ext uri="{FF2B5EF4-FFF2-40B4-BE49-F238E27FC236}">
                  <a16:creationId xmlns:a16="http://schemas.microsoft.com/office/drawing/2014/main" id="{CC840BC4-F1CE-4A1B-A1DE-BB922689E2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98" name="Freeform 31">
              <a:extLst>
                <a:ext uri="{FF2B5EF4-FFF2-40B4-BE49-F238E27FC236}">
                  <a16:creationId xmlns:a16="http://schemas.microsoft.com/office/drawing/2014/main" id="{03B586C7-6126-46E0-9BEF-522798686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99" name="Freeform 32">
              <a:extLst>
                <a:ext uri="{FF2B5EF4-FFF2-40B4-BE49-F238E27FC236}">
                  <a16:creationId xmlns:a16="http://schemas.microsoft.com/office/drawing/2014/main" id="{45C5C565-0EB6-4E0C-9752-84084CDBB8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100" name="Rectangle 33">
              <a:extLst>
                <a:ext uri="{FF2B5EF4-FFF2-40B4-BE49-F238E27FC236}">
                  <a16:creationId xmlns:a16="http://schemas.microsoft.com/office/drawing/2014/main" id="{5CABC7BF-500C-4275-9EAA-9563EF43C62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GB"/>
            </a:p>
          </p:txBody>
        </p:sp>
        <p:sp>
          <p:nvSpPr>
            <p:cNvPr id="101" name="Freeform 34">
              <a:extLst>
                <a:ext uri="{FF2B5EF4-FFF2-40B4-BE49-F238E27FC236}">
                  <a16:creationId xmlns:a16="http://schemas.microsoft.com/office/drawing/2014/main" id="{C7AA982B-BB49-4311-A724-81AAF8ABC3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102" name="Freeform 35">
              <a:extLst>
                <a:ext uri="{FF2B5EF4-FFF2-40B4-BE49-F238E27FC236}">
                  <a16:creationId xmlns:a16="http://schemas.microsoft.com/office/drawing/2014/main" id="{89D49DD1-C07D-4ADD-BD4A-D6AA72575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103" name="Freeform 36">
              <a:extLst>
                <a:ext uri="{FF2B5EF4-FFF2-40B4-BE49-F238E27FC236}">
                  <a16:creationId xmlns:a16="http://schemas.microsoft.com/office/drawing/2014/main" id="{4359B9DB-1A95-4934-A839-A76774D79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104" name="Freeform 37">
              <a:extLst>
                <a:ext uri="{FF2B5EF4-FFF2-40B4-BE49-F238E27FC236}">
                  <a16:creationId xmlns:a16="http://schemas.microsoft.com/office/drawing/2014/main" id="{2B7EEF08-F28B-48E9-BA1D-E61AC62013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105" name="Freeform 38">
              <a:extLst>
                <a:ext uri="{FF2B5EF4-FFF2-40B4-BE49-F238E27FC236}">
                  <a16:creationId xmlns:a16="http://schemas.microsoft.com/office/drawing/2014/main" id="{E846B9B0-7D1C-4E1B-9256-7F25E8E88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106" name="Freeform 39">
              <a:extLst>
                <a:ext uri="{FF2B5EF4-FFF2-40B4-BE49-F238E27FC236}">
                  <a16:creationId xmlns:a16="http://schemas.microsoft.com/office/drawing/2014/main" id="{E31B0CE6-7913-4D1C-AC18-2ED44DF92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107" name="Freeform 40">
              <a:extLst>
                <a:ext uri="{FF2B5EF4-FFF2-40B4-BE49-F238E27FC236}">
                  <a16:creationId xmlns:a16="http://schemas.microsoft.com/office/drawing/2014/main" id="{0F3517CE-D006-4218-9BB0-65269371EF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108" name="Freeform 41">
              <a:extLst>
                <a:ext uri="{FF2B5EF4-FFF2-40B4-BE49-F238E27FC236}">
                  <a16:creationId xmlns:a16="http://schemas.microsoft.com/office/drawing/2014/main" id="{DE7DB798-CAAE-42A3-BDFE-D6AD0E0DA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109" name="Freeform 42">
              <a:extLst>
                <a:ext uri="{FF2B5EF4-FFF2-40B4-BE49-F238E27FC236}">
                  <a16:creationId xmlns:a16="http://schemas.microsoft.com/office/drawing/2014/main" id="{07A53F87-B4E0-4C4E-B913-D336D8993D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110" name="Freeform 43">
              <a:extLst>
                <a:ext uri="{FF2B5EF4-FFF2-40B4-BE49-F238E27FC236}">
                  <a16:creationId xmlns:a16="http://schemas.microsoft.com/office/drawing/2014/main" id="{587D3AD0-B188-4D2E-A497-5180C1F22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111" name="Freeform 44">
              <a:extLst>
                <a:ext uri="{FF2B5EF4-FFF2-40B4-BE49-F238E27FC236}">
                  <a16:creationId xmlns:a16="http://schemas.microsoft.com/office/drawing/2014/main" id="{E8B4429B-56DB-4ED5-8296-1C4EB6AE04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112" name="Rectangle 45">
              <a:extLst>
                <a:ext uri="{FF2B5EF4-FFF2-40B4-BE49-F238E27FC236}">
                  <a16:creationId xmlns:a16="http://schemas.microsoft.com/office/drawing/2014/main" id="{ABBE178E-641F-4008-8760-5134D226A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GB"/>
            </a:p>
          </p:txBody>
        </p:sp>
        <p:sp>
          <p:nvSpPr>
            <p:cNvPr id="113" name="Freeform 46">
              <a:extLst>
                <a:ext uri="{FF2B5EF4-FFF2-40B4-BE49-F238E27FC236}">
                  <a16:creationId xmlns:a16="http://schemas.microsoft.com/office/drawing/2014/main" id="{BB7A09DD-4AE2-4235-BCBA-B52CB7986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114" name="Freeform 47">
              <a:extLst>
                <a:ext uri="{FF2B5EF4-FFF2-40B4-BE49-F238E27FC236}">
                  <a16:creationId xmlns:a16="http://schemas.microsoft.com/office/drawing/2014/main" id="{64DBEF94-3525-4008-AD35-D566A238B9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115" name="Freeform 48">
              <a:extLst>
                <a:ext uri="{FF2B5EF4-FFF2-40B4-BE49-F238E27FC236}">
                  <a16:creationId xmlns:a16="http://schemas.microsoft.com/office/drawing/2014/main" id="{1C0CEBA3-32C8-4D37-BBD0-8863B008E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116" name="Freeform 49">
              <a:extLst>
                <a:ext uri="{FF2B5EF4-FFF2-40B4-BE49-F238E27FC236}">
                  <a16:creationId xmlns:a16="http://schemas.microsoft.com/office/drawing/2014/main" id="{D12DBC8B-AE05-43C6-BF30-3F9CDADE9B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117" name="Freeform 50">
              <a:extLst>
                <a:ext uri="{FF2B5EF4-FFF2-40B4-BE49-F238E27FC236}">
                  <a16:creationId xmlns:a16="http://schemas.microsoft.com/office/drawing/2014/main" id="{47D642DC-B097-481B-8F32-671DE6AB5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118" name="Freeform 51">
              <a:extLst>
                <a:ext uri="{FF2B5EF4-FFF2-40B4-BE49-F238E27FC236}">
                  <a16:creationId xmlns:a16="http://schemas.microsoft.com/office/drawing/2014/main" id="{0D7CD8F4-0787-4106-9E76-FF0AFA0AC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119" name="Freeform 52">
              <a:extLst>
                <a:ext uri="{FF2B5EF4-FFF2-40B4-BE49-F238E27FC236}">
                  <a16:creationId xmlns:a16="http://schemas.microsoft.com/office/drawing/2014/main" id="{3ED06726-52C5-468C-BEA2-0194993F8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120" name="Freeform 53">
              <a:extLst>
                <a:ext uri="{FF2B5EF4-FFF2-40B4-BE49-F238E27FC236}">
                  <a16:creationId xmlns:a16="http://schemas.microsoft.com/office/drawing/2014/main" id="{1541CE8F-816C-4189-8522-7AAA7EABD8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121" name="Freeform 54">
              <a:extLst>
                <a:ext uri="{FF2B5EF4-FFF2-40B4-BE49-F238E27FC236}">
                  <a16:creationId xmlns:a16="http://schemas.microsoft.com/office/drawing/2014/main" id="{3D0F8D98-15AC-458C-B872-777F4BBF3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122" name="Freeform 55">
              <a:extLst>
                <a:ext uri="{FF2B5EF4-FFF2-40B4-BE49-F238E27FC236}">
                  <a16:creationId xmlns:a16="http://schemas.microsoft.com/office/drawing/2014/main" id="{C9DE1ACE-C20F-4504-B0A1-5A37CA0D1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123" name="Freeform 56">
              <a:extLst>
                <a:ext uri="{FF2B5EF4-FFF2-40B4-BE49-F238E27FC236}">
                  <a16:creationId xmlns:a16="http://schemas.microsoft.com/office/drawing/2014/main" id="{E4BDEE62-868F-49A1-B97A-DE8EDC86F9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124" name="Freeform 57">
              <a:extLst>
                <a:ext uri="{FF2B5EF4-FFF2-40B4-BE49-F238E27FC236}">
                  <a16:creationId xmlns:a16="http://schemas.microsoft.com/office/drawing/2014/main" id="{B71AB3E3-099B-47DC-AD0D-215F18FD3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125" name="Freeform 58">
              <a:extLst>
                <a:ext uri="{FF2B5EF4-FFF2-40B4-BE49-F238E27FC236}">
                  <a16:creationId xmlns:a16="http://schemas.microsoft.com/office/drawing/2014/main" id="{7D4B7844-C6A2-45AA-9147-C1CEC0CB8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grpSp>
      <p:grpSp>
        <p:nvGrpSpPr>
          <p:cNvPr id="127" name="Group 126">
            <a:extLst>
              <a:ext uri="{FF2B5EF4-FFF2-40B4-BE49-F238E27FC236}">
                <a16:creationId xmlns:a16="http://schemas.microsoft.com/office/drawing/2014/main" id="{176E1971-1C4C-46C8-A821-637664280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8" name="Freeform 32">
              <a:extLst>
                <a:ext uri="{FF2B5EF4-FFF2-40B4-BE49-F238E27FC236}">
                  <a16:creationId xmlns:a16="http://schemas.microsoft.com/office/drawing/2014/main" id="{35FAC14F-8CA0-40F3-ADE4-31DBF8BD7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129" name="Freeform 33">
              <a:extLst>
                <a:ext uri="{FF2B5EF4-FFF2-40B4-BE49-F238E27FC236}">
                  <a16:creationId xmlns:a16="http://schemas.microsoft.com/office/drawing/2014/main" id="{778F8CB9-0C96-4B66-B943-C5BF1A1B5D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130" name="Freeform 34">
              <a:extLst>
                <a:ext uri="{FF2B5EF4-FFF2-40B4-BE49-F238E27FC236}">
                  <a16:creationId xmlns:a16="http://schemas.microsoft.com/office/drawing/2014/main" id="{DB1C8E93-74F9-42A0-B326-E06DC9C584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131" name="Freeform 35">
              <a:extLst>
                <a:ext uri="{FF2B5EF4-FFF2-40B4-BE49-F238E27FC236}">
                  <a16:creationId xmlns:a16="http://schemas.microsoft.com/office/drawing/2014/main" id="{EC6EA429-8E16-49E0-82D7-5846CDA76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132" name="Freeform 36">
              <a:extLst>
                <a:ext uri="{FF2B5EF4-FFF2-40B4-BE49-F238E27FC236}">
                  <a16:creationId xmlns:a16="http://schemas.microsoft.com/office/drawing/2014/main" id="{8F64C508-2357-44C9-93D8-FC81B85AE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133" name="Freeform 37">
              <a:extLst>
                <a:ext uri="{FF2B5EF4-FFF2-40B4-BE49-F238E27FC236}">
                  <a16:creationId xmlns:a16="http://schemas.microsoft.com/office/drawing/2014/main" id="{82F6F3F7-8F51-41B4-AC2B-699593A1F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134" name="Freeform 38">
              <a:extLst>
                <a:ext uri="{FF2B5EF4-FFF2-40B4-BE49-F238E27FC236}">
                  <a16:creationId xmlns:a16="http://schemas.microsoft.com/office/drawing/2014/main" id="{6F2FC65A-DA31-4602-B324-E53F76BD93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135" name="Freeform 39">
              <a:extLst>
                <a:ext uri="{FF2B5EF4-FFF2-40B4-BE49-F238E27FC236}">
                  <a16:creationId xmlns:a16="http://schemas.microsoft.com/office/drawing/2014/main" id="{0E9B7CF9-E3CC-495E-A513-A8A1C2422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136" name="Freeform 40">
              <a:extLst>
                <a:ext uri="{FF2B5EF4-FFF2-40B4-BE49-F238E27FC236}">
                  <a16:creationId xmlns:a16="http://schemas.microsoft.com/office/drawing/2014/main" id="{35C09477-23EA-4E6A-A8C2-5B447B25E9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137" name="Rectangle 41">
              <a:extLst>
                <a:ext uri="{FF2B5EF4-FFF2-40B4-BE49-F238E27FC236}">
                  <a16:creationId xmlns:a16="http://schemas.microsoft.com/office/drawing/2014/main" id="{80A5D070-0FE6-4F72-8077-E259B2D35AE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GB"/>
            </a:p>
          </p:txBody>
        </p:sp>
      </p:grpSp>
      <p:pic>
        <p:nvPicPr>
          <p:cNvPr id="6" name="Picture 5">
            <a:extLst>
              <a:ext uri="{FF2B5EF4-FFF2-40B4-BE49-F238E27FC236}">
                <a16:creationId xmlns:a16="http://schemas.microsoft.com/office/drawing/2014/main" id="{905498D8-D4F9-60D4-E3F2-0D987926189D}"/>
              </a:ext>
            </a:extLst>
          </p:cNvPr>
          <p:cNvPicPr>
            <a:picLocks noChangeAspect="1"/>
          </p:cNvPicPr>
          <p:nvPr/>
        </p:nvPicPr>
        <p:blipFill>
          <a:blip r:embed="rId5"/>
          <a:stretch>
            <a:fillRect/>
          </a:stretch>
        </p:blipFill>
        <p:spPr>
          <a:xfrm>
            <a:off x="4728836" y="1933751"/>
            <a:ext cx="1782438" cy="2230262"/>
          </a:xfrm>
          <a:prstGeom prst="rect">
            <a:avLst/>
          </a:prstGeom>
        </p:spPr>
      </p:pic>
      <p:sp>
        <p:nvSpPr>
          <p:cNvPr id="7" name="TextBox 6">
            <a:extLst>
              <a:ext uri="{FF2B5EF4-FFF2-40B4-BE49-F238E27FC236}">
                <a16:creationId xmlns:a16="http://schemas.microsoft.com/office/drawing/2014/main" id="{4D620F47-0C83-7236-CD27-8608D569A9F1}"/>
              </a:ext>
            </a:extLst>
          </p:cNvPr>
          <p:cNvSpPr txBox="1"/>
          <p:nvPr/>
        </p:nvSpPr>
        <p:spPr>
          <a:xfrm>
            <a:off x="4906211" y="1507926"/>
            <a:ext cx="1275669" cy="369332"/>
          </a:xfrm>
          <a:prstGeom prst="rect">
            <a:avLst/>
          </a:prstGeom>
          <a:noFill/>
        </p:spPr>
        <p:txBody>
          <a:bodyPr wrap="square" rtlCol="0">
            <a:spAutoFit/>
          </a:bodyPr>
          <a:lstStyle/>
          <a:p>
            <a:r>
              <a:rPr lang="en-US" b="1" dirty="0">
                <a:solidFill>
                  <a:schemeClr val="bg1"/>
                </a:solidFill>
              </a:rPr>
              <a:t>Train</a:t>
            </a:r>
            <a:endParaRPr lang="en-GB" b="1" dirty="0">
              <a:solidFill>
                <a:schemeClr val="bg1"/>
              </a:solidFill>
            </a:endParaRPr>
          </a:p>
        </p:txBody>
      </p:sp>
      <p:pic>
        <p:nvPicPr>
          <p:cNvPr id="10" name="Picture 9">
            <a:extLst>
              <a:ext uri="{FF2B5EF4-FFF2-40B4-BE49-F238E27FC236}">
                <a16:creationId xmlns:a16="http://schemas.microsoft.com/office/drawing/2014/main" id="{BA0BF935-AD0F-6843-7B5A-6352BF0F4009}"/>
              </a:ext>
            </a:extLst>
          </p:cNvPr>
          <p:cNvPicPr>
            <a:picLocks noChangeAspect="1"/>
          </p:cNvPicPr>
          <p:nvPr/>
        </p:nvPicPr>
        <p:blipFill>
          <a:blip r:embed="rId6"/>
          <a:stretch>
            <a:fillRect/>
          </a:stretch>
        </p:blipFill>
        <p:spPr>
          <a:xfrm>
            <a:off x="6610266" y="2074737"/>
            <a:ext cx="1900396" cy="1917826"/>
          </a:xfrm>
          <a:prstGeom prst="rect">
            <a:avLst/>
          </a:prstGeom>
        </p:spPr>
      </p:pic>
      <p:sp>
        <p:nvSpPr>
          <p:cNvPr id="66" name="TextBox 65">
            <a:extLst>
              <a:ext uri="{FF2B5EF4-FFF2-40B4-BE49-F238E27FC236}">
                <a16:creationId xmlns:a16="http://schemas.microsoft.com/office/drawing/2014/main" id="{ADBE674A-D1A6-C477-22D8-41932DB04BC1}"/>
              </a:ext>
            </a:extLst>
          </p:cNvPr>
          <p:cNvSpPr txBox="1"/>
          <p:nvPr/>
        </p:nvSpPr>
        <p:spPr>
          <a:xfrm>
            <a:off x="6832657" y="1674297"/>
            <a:ext cx="1157531" cy="369332"/>
          </a:xfrm>
          <a:prstGeom prst="rect">
            <a:avLst/>
          </a:prstGeom>
          <a:noFill/>
        </p:spPr>
        <p:txBody>
          <a:bodyPr wrap="square" rtlCol="0">
            <a:spAutoFit/>
          </a:bodyPr>
          <a:lstStyle/>
          <a:p>
            <a:r>
              <a:rPr lang="en-US" b="1" dirty="0">
                <a:solidFill>
                  <a:schemeClr val="bg1"/>
                </a:solidFill>
              </a:rPr>
              <a:t>Test</a:t>
            </a:r>
            <a:endParaRPr lang="en-GB" b="1" dirty="0">
              <a:solidFill>
                <a:schemeClr val="bg1"/>
              </a:solidFill>
            </a:endParaRPr>
          </a:p>
        </p:txBody>
      </p:sp>
      <p:pic>
        <p:nvPicPr>
          <p:cNvPr id="126" name="Picture 125">
            <a:extLst>
              <a:ext uri="{FF2B5EF4-FFF2-40B4-BE49-F238E27FC236}">
                <a16:creationId xmlns:a16="http://schemas.microsoft.com/office/drawing/2014/main" id="{1D5E74D7-2C05-B173-833F-761CE0383554}"/>
              </a:ext>
            </a:extLst>
          </p:cNvPr>
          <p:cNvPicPr>
            <a:picLocks noChangeAspect="1"/>
          </p:cNvPicPr>
          <p:nvPr/>
        </p:nvPicPr>
        <p:blipFill>
          <a:blip r:embed="rId7"/>
          <a:stretch>
            <a:fillRect/>
          </a:stretch>
        </p:blipFill>
        <p:spPr>
          <a:xfrm>
            <a:off x="4820486" y="4783861"/>
            <a:ext cx="5151566" cy="1905165"/>
          </a:xfrm>
          <a:prstGeom prst="rect">
            <a:avLst/>
          </a:prstGeom>
        </p:spPr>
      </p:pic>
      <p:sp>
        <p:nvSpPr>
          <p:cNvPr id="138" name="TextBox 137">
            <a:extLst>
              <a:ext uri="{FF2B5EF4-FFF2-40B4-BE49-F238E27FC236}">
                <a16:creationId xmlns:a16="http://schemas.microsoft.com/office/drawing/2014/main" id="{1A58C023-5D72-2FAF-BA36-6032796DA014}"/>
              </a:ext>
            </a:extLst>
          </p:cNvPr>
          <p:cNvSpPr txBox="1"/>
          <p:nvPr/>
        </p:nvSpPr>
        <p:spPr>
          <a:xfrm>
            <a:off x="5263763" y="4392097"/>
            <a:ext cx="3967701" cy="369332"/>
          </a:xfrm>
          <a:prstGeom prst="rect">
            <a:avLst/>
          </a:prstGeom>
          <a:noFill/>
        </p:spPr>
        <p:txBody>
          <a:bodyPr wrap="square" rtlCol="0">
            <a:spAutoFit/>
          </a:bodyPr>
          <a:lstStyle/>
          <a:p>
            <a:r>
              <a:rPr lang="en-US" b="1" dirty="0">
                <a:solidFill>
                  <a:schemeClr val="bg1"/>
                </a:solidFill>
              </a:rPr>
              <a:t>Classification Report</a:t>
            </a:r>
            <a:endParaRPr lang="en-GB" b="1" dirty="0">
              <a:solidFill>
                <a:schemeClr val="bg1"/>
              </a:solidFill>
            </a:endParaRPr>
          </a:p>
        </p:txBody>
      </p:sp>
      <p:pic>
        <p:nvPicPr>
          <p:cNvPr id="143" name="Picture 142">
            <a:extLst>
              <a:ext uri="{FF2B5EF4-FFF2-40B4-BE49-F238E27FC236}">
                <a16:creationId xmlns:a16="http://schemas.microsoft.com/office/drawing/2014/main" id="{097750FE-74F6-2E6C-6FFF-D1271E3242D5}"/>
              </a:ext>
            </a:extLst>
          </p:cNvPr>
          <p:cNvPicPr>
            <a:picLocks noChangeAspect="1"/>
          </p:cNvPicPr>
          <p:nvPr/>
        </p:nvPicPr>
        <p:blipFill>
          <a:blip r:embed="rId8"/>
          <a:stretch>
            <a:fillRect/>
          </a:stretch>
        </p:blipFill>
        <p:spPr>
          <a:xfrm>
            <a:off x="8750553" y="2300543"/>
            <a:ext cx="3265234" cy="2148585"/>
          </a:xfrm>
          <a:prstGeom prst="rect">
            <a:avLst/>
          </a:prstGeom>
        </p:spPr>
      </p:pic>
    </p:spTree>
    <p:extLst>
      <p:ext uri="{BB962C8B-B14F-4D97-AF65-F5344CB8AC3E}">
        <p14:creationId xmlns:p14="http://schemas.microsoft.com/office/powerpoint/2010/main" val="335078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21B6F-3107-23B6-E061-E5DB7F1343B5}"/>
              </a:ext>
            </a:extLst>
          </p:cNvPr>
          <p:cNvSpPr>
            <a:spLocks noGrp="1"/>
          </p:cNvSpPr>
          <p:nvPr>
            <p:ph type="title"/>
          </p:nvPr>
        </p:nvSpPr>
        <p:spPr>
          <a:xfrm>
            <a:off x="1141413" y="618518"/>
            <a:ext cx="9905998" cy="1478570"/>
          </a:xfrm>
        </p:spPr>
        <p:txBody>
          <a:bodyPr>
            <a:normAutofit/>
          </a:bodyPr>
          <a:lstStyle/>
          <a:p>
            <a:r>
              <a:rPr lang="en-US"/>
              <a:t>Optimising</a:t>
            </a:r>
            <a:endParaRPr lang="en-GB" dirty="0"/>
          </a:p>
        </p:txBody>
      </p:sp>
      <p:graphicFrame>
        <p:nvGraphicFramePr>
          <p:cNvPr id="5" name="Content Placeholder 2">
            <a:extLst>
              <a:ext uri="{FF2B5EF4-FFF2-40B4-BE49-F238E27FC236}">
                <a16:creationId xmlns:a16="http://schemas.microsoft.com/office/drawing/2014/main" id="{0164F0E0-57DB-D1BD-69E2-948377CD4272}"/>
              </a:ext>
            </a:extLst>
          </p:cNvPr>
          <p:cNvGraphicFramePr>
            <a:graphicFrameLocks noGrp="1"/>
          </p:cNvGraphicFramePr>
          <p:nvPr>
            <p:ph idx="1"/>
            <p:extLst>
              <p:ext uri="{D42A27DB-BD31-4B8C-83A1-F6EECF244321}">
                <p14:modId xmlns:p14="http://schemas.microsoft.com/office/powerpoint/2010/main" val="102303077"/>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4628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9983F-CA15-A69B-EF21-3B7AB791996A}"/>
              </a:ext>
            </a:extLst>
          </p:cNvPr>
          <p:cNvSpPr>
            <a:spLocks noGrp="1"/>
          </p:cNvSpPr>
          <p:nvPr>
            <p:ph type="title"/>
          </p:nvPr>
        </p:nvSpPr>
        <p:spPr/>
        <p:txBody>
          <a:bodyPr/>
          <a:lstStyle/>
          <a:p>
            <a:r>
              <a:rPr lang="en-US" dirty="0"/>
              <a:t>Encoding &amp; Scaling</a:t>
            </a:r>
            <a:br>
              <a:rPr lang="en-US" dirty="0"/>
            </a:br>
            <a:endParaRPr lang="en-GB" dirty="0"/>
          </a:p>
        </p:txBody>
      </p:sp>
      <p:sp>
        <p:nvSpPr>
          <p:cNvPr id="3" name="Content Placeholder 2">
            <a:extLst>
              <a:ext uri="{FF2B5EF4-FFF2-40B4-BE49-F238E27FC236}">
                <a16:creationId xmlns:a16="http://schemas.microsoft.com/office/drawing/2014/main" id="{CA1CF3DF-5727-FF65-258B-3BEAF4D26E3E}"/>
              </a:ext>
            </a:extLst>
          </p:cNvPr>
          <p:cNvSpPr>
            <a:spLocks noGrp="1"/>
          </p:cNvSpPr>
          <p:nvPr>
            <p:ph idx="1"/>
          </p:nvPr>
        </p:nvSpPr>
        <p:spPr>
          <a:xfrm>
            <a:off x="990337" y="1915532"/>
            <a:ext cx="9905999" cy="3541714"/>
          </a:xfrm>
        </p:spPr>
        <p:txBody>
          <a:bodyPr/>
          <a:lstStyle/>
          <a:p>
            <a:pPr marL="0" indent="0">
              <a:buNone/>
            </a:pPr>
            <a:endParaRPr lang="en-US" dirty="0"/>
          </a:p>
          <a:p>
            <a:r>
              <a:rPr lang="en-US" dirty="0"/>
              <a:t>Classification report </a:t>
            </a:r>
            <a:endParaRPr lang="en-GB" dirty="0"/>
          </a:p>
        </p:txBody>
      </p:sp>
      <p:pic>
        <p:nvPicPr>
          <p:cNvPr id="5" name="Picture 4">
            <a:extLst>
              <a:ext uri="{FF2B5EF4-FFF2-40B4-BE49-F238E27FC236}">
                <a16:creationId xmlns:a16="http://schemas.microsoft.com/office/drawing/2014/main" id="{2AEEA6F5-3F58-ABF6-62BA-1106C4366084}"/>
              </a:ext>
            </a:extLst>
          </p:cNvPr>
          <p:cNvPicPr>
            <a:picLocks noChangeAspect="1"/>
          </p:cNvPicPr>
          <p:nvPr/>
        </p:nvPicPr>
        <p:blipFill>
          <a:blip r:embed="rId2"/>
          <a:stretch>
            <a:fillRect/>
          </a:stretch>
        </p:blipFill>
        <p:spPr>
          <a:xfrm>
            <a:off x="2053870" y="3134549"/>
            <a:ext cx="4999153" cy="2004234"/>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058F9025-A3CA-67BD-B325-ADD8BBF06116}"/>
                  </a:ext>
                </a:extLst>
              </p14:cNvPr>
              <p14:cNvContentPartPr/>
              <p14:nvPr/>
            </p14:nvContentPartPr>
            <p14:xfrm>
              <a:off x="3332833" y="3147464"/>
              <a:ext cx="992160" cy="1846800"/>
            </p14:xfrm>
          </p:contentPart>
        </mc:Choice>
        <mc:Fallback xmlns="">
          <p:pic>
            <p:nvPicPr>
              <p:cNvPr id="6" name="Ink 5">
                <a:extLst>
                  <a:ext uri="{FF2B5EF4-FFF2-40B4-BE49-F238E27FC236}">
                    <a16:creationId xmlns:a16="http://schemas.microsoft.com/office/drawing/2014/main" id="{058F9025-A3CA-67BD-B325-ADD8BBF06116}"/>
                  </a:ext>
                </a:extLst>
              </p:cNvPr>
              <p:cNvPicPr/>
              <p:nvPr/>
            </p:nvPicPr>
            <p:blipFill>
              <a:blip r:embed="rId4"/>
              <a:stretch>
                <a:fillRect/>
              </a:stretch>
            </p:blipFill>
            <p:spPr>
              <a:xfrm>
                <a:off x="3279193" y="3039824"/>
                <a:ext cx="1099800" cy="2062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270F0626-1948-356F-C280-82A3F4FFB8D6}"/>
                  </a:ext>
                </a:extLst>
              </p14:cNvPr>
              <p14:cNvContentPartPr/>
              <p14:nvPr/>
            </p14:nvContentPartPr>
            <p14:xfrm>
              <a:off x="4285033" y="3101024"/>
              <a:ext cx="1037520" cy="1998360"/>
            </p14:xfrm>
          </p:contentPart>
        </mc:Choice>
        <mc:Fallback xmlns="">
          <p:pic>
            <p:nvPicPr>
              <p:cNvPr id="9" name="Ink 8">
                <a:extLst>
                  <a:ext uri="{FF2B5EF4-FFF2-40B4-BE49-F238E27FC236}">
                    <a16:creationId xmlns:a16="http://schemas.microsoft.com/office/drawing/2014/main" id="{270F0626-1948-356F-C280-82A3F4FFB8D6}"/>
                  </a:ext>
                </a:extLst>
              </p:cNvPr>
              <p:cNvPicPr/>
              <p:nvPr/>
            </p:nvPicPr>
            <p:blipFill>
              <a:blip r:embed="rId6"/>
              <a:stretch>
                <a:fillRect/>
              </a:stretch>
            </p:blipFill>
            <p:spPr>
              <a:xfrm>
                <a:off x="4231033" y="2993024"/>
                <a:ext cx="1145160" cy="2214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17FEB62A-843D-20FF-9507-BDB8F6C41C83}"/>
                  </a:ext>
                </a:extLst>
              </p14:cNvPr>
              <p14:cNvContentPartPr/>
              <p14:nvPr/>
            </p14:nvContentPartPr>
            <p14:xfrm>
              <a:off x="2432833" y="4293704"/>
              <a:ext cx="4332960" cy="120960"/>
            </p14:xfrm>
          </p:contentPart>
        </mc:Choice>
        <mc:Fallback xmlns="">
          <p:pic>
            <p:nvPicPr>
              <p:cNvPr id="10" name="Ink 9">
                <a:extLst>
                  <a:ext uri="{FF2B5EF4-FFF2-40B4-BE49-F238E27FC236}">
                    <a16:creationId xmlns:a16="http://schemas.microsoft.com/office/drawing/2014/main" id="{17FEB62A-843D-20FF-9507-BDB8F6C41C83}"/>
                  </a:ext>
                </a:extLst>
              </p:cNvPr>
              <p:cNvPicPr/>
              <p:nvPr/>
            </p:nvPicPr>
            <p:blipFill>
              <a:blip r:embed="rId8"/>
              <a:stretch>
                <a:fillRect/>
              </a:stretch>
            </p:blipFill>
            <p:spPr>
              <a:xfrm>
                <a:off x="2379193" y="4185704"/>
                <a:ext cx="444060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A69F7EAF-1D52-F42E-B0F8-36A2F08BE03A}"/>
                  </a:ext>
                </a:extLst>
              </p14:cNvPr>
              <p14:cNvContentPartPr/>
              <p14:nvPr/>
            </p14:nvContentPartPr>
            <p14:xfrm>
              <a:off x="2373433" y="4316024"/>
              <a:ext cx="4317840" cy="105840"/>
            </p14:xfrm>
          </p:contentPart>
        </mc:Choice>
        <mc:Fallback xmlns="">
          <p:pic>
            <p:nvPicPr>
              <p:cNvPr id="11" name="Ink 10">
                <a:extLst>
                  <a:ext uri="{FF2B5EF4-FFF2-40B4-BE49-F238E27FC236}">
                    <a16:creationId xmlns:a16="http://schemas.microsoft.com/office/drawing/2014/main" id="{A69F7EAF-1D52-F42E-B0F8-36A2F08BE03A}"/>
                  </a:ext>
                </a:extLst>
              </p:cNvPr>
              <p:cNvPicPr/>
              <p:nvPr/>
            </p:nvPicPr>
            <p:blipFill>
              <a:blip r:embed="rId10"/>
              <a:stretch>
                <a:fillRect/>
              </a:stretch>
            </p:blipFill>
            <p:spPr>
              <a:xfrm>
                <a:off x="2319793" y="4208384"/>
                <a:ext cx="4425480" cy="321480"/>
              </a:xfrm>
              <a:prstGeom prst="rect">
                <a:avLst/>
              </a:prstGeom>
            </p:spPr>
          </p:pic>
        </mc:Fallback>
      </mc:AlternateContent>
    </p:spTree>
    <p:extLst>
      <p:ext uri="{BB962C8B-B14F-4D97-AF65-F5344CB8AC3E}">
        <p14:creationId xmlns:p14="http://schemas.microsoft.com/office/powerpoint/2010/main" val="915588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086DA-5238-2E1C-0346-515A231B1430}"/>
              </a:ext>
            </a:extLst>
          </p:cNvPr>
          <p:cNvSpPr>
            <a:spLocks noGrp="1"/>
          </p:cNvSpPr>
          <p:nvPr>
            <p:ph type="title"/>
          </p:nvPr>
        </p:nvSpPr>
        <p:spPr/>
        <p:txBody>
          <a:bodyPr/>
          <a:lstStyle/>
          <a:p>
            <a:r>
              <a:rPr lang="en-US" dirty="0"/>
              <a:t>Random Over Sampling</a:t>
            </a:r>
            <a:br>
              <a:rPr lang="en-US" dirty="0"/>
            </a:br>
            <a:endParaRPr lang="en-GB" dirty="0"/>
          </a:p>
        </p:txBody>
      </p:sp>
      <p:sp>
        <p:nvSpPr>
          <p:cNvPr id="3" name="Content Placeholder 2">
            <a:extLst>
              <a:ext uri="{FF2B5EF4-FFF2-40B4-BE49-F238E27FC236}">
                <a16:creationId xmlns:a16="http://schemas.microsoft.com/office/drawing/2014/main" id="{870A92BA-424B-8A3C-BA0A-79242DC0C366}"/>
              </a:ext>
            </a:extLst>
          </p:cNvPr>
          <p:cNvSpPr>
            <a:spLocks noGrp="1"/>
          </p:cNvSpPr>
          <p:nvPr>
            <p:ph idx="1"/>
          </p:nvPr>
        </p:nvSpPr>
        <p:spPr/>
        <p:txBody>
          <a:bodyPr/>
          <a:lstStyle/>
          <a:p>
            <a:r>
              <a:rPr lang="en-US" dirty="0"/>
              <a:t>Classification report</a:t>
            </a:r>
            <a:endParaRPr lang="en-GB" dirty="0"/>
          </a:p>
        </p:txBody>
      </p:sp>
      <p:pic>
        <p:nvPicPr>
          <p:cNvPr id="7" name="Picture 6">
            <a:extLst>
              <a:ext uri="{FF2B5EF4-FFF2-40B4-BE49-F238E27FC236}">
                <a16:creationId xmlns:a16="http://schemas.microsoft.com/office/drawing/2014/main" id="{09FF5E95-087A-BB57-7B0E-BC17EA8DC8FA}"/>
              </a:ext>
            </a:extLst>
          </p:cNvPr>
          <p:cNvPicPr>
            <a:picLocks noChangeAspect="1"/>
          </p:cNvPicPr>
          <p:nvPr/>
        </p:nvPicPr>
        <p:blipFill>
          <a:blip r:embed="rId2"/>
          <a:stretch>
            <a:fillRect/>
          </a:stretch>
        </p:blipFill>
        <p:spPr>
          <a:xfrm>
            <a:off x="3262252" y="3180969"/>
            <a:ext cx="5314002" cy="2049070"/>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D88A360B-3F08-EDB0-40B5-C8019AD7AA61}"/>
                  </a:ext>
                </a:extLst>
              </p14:cNvPr>
              <p14:cNvContentPartPr/>
              <p14:nvPr/>
            </p14:nvContentPartPr>
            <p14:xfrm>
              <a:off x="4667228" y="3286604"/>
              <a:ext cx="1045800" cy="1837800"/>
            </p14:xfrm>
          </p:contentPart>
        </mc:Choice>
        <mc:Fallback xmlns="">
          <p:pic>
            <p:nvPicPr>
              <p:cNvPr id="8" name="Ink 7">
                <a:extLst>
                  <a:ext uri="{FF2B5EF4-FFF2-40B4-BE49-F238E27FC236}">
                    <a16:creationId xmlns:a16="http://schemas.microsoft.com/office/drawing/2014/main" id="{D88A360B-3F08-EDB0-40B5-C8019AD7AA61}"/>
                  </a:ext>
                </a:extLst>
              </p:cNvPr>
              <p:cNvPicPr/>
              <p:nvPr/>
            </p:nvPicPr>
            <p:blipFill>
              <a:blip r:embed="rId4"/>
              <a:stretch>
                <a:fillRect/>
              </a:stretch>
            </p:blipFill>
            <p:spPr>
              <a:xfrm>
                <a:off x="4613588" y="3178964"/>
                <a:ext cx="1153440" cy="2053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D778FD16-C6FD-49BE-5D8D-A893DB94C155}"/>
                  </a:ext>
                </a:extLst>
              </p14:cNvPr>
              <p14:cNvContentPartPr/>
              <p14:nvPr/>
            </p14:nvContentPartPr>
            <p14:xfrm>
              <a:off x="5777283" y="3334484"/>
              <a:ext cx="765000" cy="1742040"/>
            </p14:xfrm>
          </p:contentPart>
        </mc:Choice>
        <mc:Fallback xmlns="">
          <p:pic>
            <p:nvPicPr>
              <p:cNvPr id="9" name="Ink 8">
                <a:extLst>
                  <a:ext uri="{FF2B5EF4-FFF2-40B4-BE49-F238E27FC236}">
                    <a16:creationId xmlns:a16="http://schemas.microsoft.com/office/drawing/2014/main" id="{D778FD16-C6FD-49BE-5D8D-A893DB94C155}"/>
                  </a:ext>
                </a:extLst>
              </p:cNvPr>
              <p:cNvPicPr/>
              <p:nvPr/>
            </p:nvPicPr>
            <p:blipFill>
              <a:blip r:embed="rId6"/>
              <a:stretch>
                <a:fillRect/>
              </a:stretch>
            </p:blipFill>
            <p:spPr>
              <a:xfrm>
                <a:off x="5723283" y="3226844"/>
                <a:ext cx="872640" cy="1957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8041F3D0-B69F-FE30-452B-1BAF3499A9D8}"/>
                  </a:ext>
                </a:extLst>
              </p14:cNvPr>
              <p14:cNvContentPartPr/>
              <p14:nvPr/>
            </p14:nvContentPartPr>
            <p14:xfrm>
              <a:off x="3728833" y="4205504"/>
              <a:ext cx="4380840" cy="136800"/>
            </p14:xfrm>
          </p:contentPart>
        </mc:Choice>
        <mc:Fallback xmlns="">
          <p:pic>
            <p:nvPicPr>
              <p:cNvPr id="10" name="Ink 9">
                <a:extLst>
                  <a:ext uri="{FF2B5EF4-FFF2-40B4-BE49-F238E27FC236}">
                    <a16:creationId xmlns:a16="http://schemas.microsoft.com/office/drawing/2014/main" id="{8041F3D0-B69F-FE30-452B-1BAF3499A9D8}"/>
                  </a:ext>
                </a:extLst>
              </p:cNvPr>
              <p:cNvPicPr/>
              <p:nvPr/>
            </p:nvPicPr>
            <p:blipFill>
              <a:blip r:embed="rId8"/>
              <a:stretch>
                <a:fillRect/>
              </a:stretch>
            </p:blipFill>
            <p:spPr>
              <a:xfrm>
                <a:off x="3675193" y="4097864"/>
                <a:ext cx="4488480" cy="352440"/>
              </a:xfrm>
              <a:prstGeom prst="rect">
                <a:avLst/>
              </a:prstGeom>
            </p:spPr>
          </p:pic>
        </mc:Fallback>
      </mc:AlternateContent>
    </p:spTree>
    <p:extLst>
      <p:ext uri="{BB962C8B-B14F-4D97-AF65-F5344CB8AC3E}">
        <p14:creationId xmlns:p14="http://schemas.microsoft.com/office/powerpoint/2010/main" val="1556710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6CA45-6367-6D0D-7FA2-F0BE046452A4}"/>
              </a:ext>
            </a:extLst>
          </p:cNvPr>
          <p:cNvSpPr>
            <a:spLocks noGrp="1"/>
          </p:cNvSpPr>
          <p:nvPr>
            <p:ph type="title"/>
          </p:nvPr>
        </p:nvSpPr>
        <p:spPr/>
        <p:txBody>
          <a:bodyPr/>
          <a:lstStyle/>
          <a:p>
            <a:r>
              <a:rPr lang="en-US"/>
              <a:t>Regularisation and weight Balancing</a:t>
            </a:r>
            <a:br>
              <a:rPr lang="en-US"/>
            </a:br>
            <a:endParaRPr lang="en-GB" dirty="0"/>
          </a:p>
        </p:txBody>
      </p:sp>
      <p:sp>
        <p:nvSpPr>
          <p:cNvPr id="3" name="Content Placeholder 2">
            <a:extLst>
              <a:ext uri="{FF2B5EF4-FFF2-40B4-BE49-F238E27FC236}">
                <a16:creationId xmlns:a16="http://schemas.microsoft.com/office/drawing/2014/main" id="{1D2D7C9A-174A-C29B-813D-CC902BDC6F47}"/>
              </a:ext>
            </a:extLst>
          </p:cNvPr>
          <p:cNvSpPr>
            <a:spLocks noGrp="1"/>
          </p:cNvSpPr>
          <p:nvPr>
            <p:ph idx="1"/>
          </p:nvPr>
        </p:nvSpPr>
        <p:spPr/>
        <p:txBody>
          <a:bodyPr/>
          <a:lstStyle/>
          <a:p>
            <a:r>
              <a:rPr lang="en-US" dirty="0"/>
              <a:t>Classification report</a:t>
            </a:r>
          </a:p>
          <a:p>
            <a:endParaRPr lang="en-GB" dirty="0"/>
          </a:p>
        </p:txBody>
      </p:sp>
      <p:pic>
        <p:nvPicPr>
          <p:cNvPr id="5" name="Picture 4">
            <a:extLst>
              <a:ext uri="{FF2B5EF4-FFF2-40B4-BE49-F238E27FC236}">
                <a16:creationId xmlns:a16="http://schemas.microsoft.com/office/drawing/2014/main" id="{7051C5EB-8975-D6F2-B284-E8DB41C4241B}"/>
              </a:ext>
            </a:extLst>
          </p:cNvPr>
          <p:cNvPicPr>
            <a:picLocks noChangeAspect="1"/>
          </p:cNvPicPr>
          <p:nvPr/>
        </p:nvPicPr>
        <p:blipFill>
          <a:blip r:embed="rId2"/>
          <a:stretch>
            <a:fillRect/>
          </a:stretch>
        </p:blipFill>
        <p:spPr>
          <a:xfrm>
            <a:off x="2894275" y="3114348"/>
            <a:ext cx="5477516" cy="2101708"/>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9E0921E0-BFC9-3FDF-9FED-5717A58E915F}"/>
                  </a:ext>
                </a:extLst>
              </p14:cNvPr>
              <p14:cNvContentPartPr/>
              <p14:nvPr/>
            </p14:nvContentPartPr>
            <p14:xfrm>
              <a:off x="4317433" y="3013544"/>
              <a:ext cx="1312200" cy="2463120"/>
            </p14:xfrm>
          </p:contentPart>
        </mc:Choice>
        <mc:Fallback xmlns="">
          <p:pic>
            <p:nvPicPr>
              <p:cNvPr id="6" name="Ink 5">
                <a:extLst>
                  <a:ext uri="{FF2B5EF4-FFF2-40B4-BE49-F238E27FC236}">
                    <a16:creationId xmlns:a16="http://schemas.microsoft.com/office/drawing/2014/main" id="{9E0921E0-BFC9-3FDF-9FED-5717A58E915F}"/>
                  </a:ext>
                </a:extLst>
              </p:cNvPr>
              <p:cNvPicPr/>
              <p:nvPr/>
            </p:nvPicPr>
            <p:blipFill>
              <a:blip r:embed="rId4"/>
              <a:stretch>
                <a:fillRect/>
              </a:stretch>
            </p:blipFill>
            <p:spPr>
              <a:xfrm>
                <a:off x="4263793" y="2905544"/>
                <a:ext cx="1419840" cy="2678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EE5991D3-B09A-40DB-F074-0524E798C4A3}"/>
                  </a:ext>
                </a:extLst>
              </p14:cNvPr>
              <p14:cNvContentPartPr/>
              <p14:nvPr/>
            </p14:nvContentPartPr>
            <p14:xfrm>
              <a:off x="5289793" y="3132704"/>
              <a:ext cx="993240" cy="2274840"/>
            </p14:xfrm>
          </p:contentPart>
        </mc:Choice>
        <mc:Fallback xmlns="">
          <p:pic>
            <p:nvPicPr>
              <p:cNvPr id="7" name="Ink 6">
                <a:extLst>
                  <a:ext uri="{FF2B5EF4-FFF2-40B4-BE49-F238E27FC236}">
                    <a16:creationId xmlns:a16="http://schemas.microsoft.com/office/drawing/2014/main" id="{EE5991D3-B09A-40DB-F074-0524E798C4A3}"/>
                  </a:ext>
                </a:extLst>
              </p:cNvPr>
              <p:cNvPicPr/>
              <p:nvPr/>
            </p:nvPicPr>
            <p:blipFill>
              <a:blip r:embed="rId6"/>
              <a:stretch>
                <a:fillRect/>
              </a:stretch>
            </p:blipFill>
            <p:spPr>
              <a:xfrm>
                <a:off x="5235793" y="3025064"/>
                <a:ext cx="1100880" cy="2490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8DF2679D-4101-9D94-E232-611B07E4F4F6}"/>
                  </a:ext>
                </a:extLst>
              </p14:cNvPr>
              <p14:cNvContentPartPr/>
              <p14:nvPr/>
            </p14:nvContentPartPr>
            <p14:xfrm>
              <a:off x="3228073" y="4512944"/>
              <a:ext cx="4767120" cy="99720"/>
            </p14:xfrm>
          </p:contentPart>
        </mc:Choice>
        <mc:Fallback xmlns="">
          <p:pic>
            <p:nvPicPr>
              <p:cNvPr id="8" name="Ink 7">
                <a:extLst>
                  <a:ext uri="{FF2B5EF4-FFF2-40B4-BE49-F238E27FC236}">
                    <a16:creationId xmlns:a16="http://schemas.microsoft.com/office/drawing/2014/main" id="{8DF2679D-4101-9D94-E232-611B07E4F4F6}"/>
                  </a:ext>
                </a:extLst>
              </p:cNvPr>
              <p:cNvPicPr/>
              <p:nvPr/>
            </p:nvPicPr>
            <p:blipFill>
              <a:blip r:embed="rId8"/>
              <a:stretch>
                <a:fillRect/>
              </a:stretch>
            </p:blipFill>
            <p:spPr>
              <a:xfrm>
                <a:off x="3174433" y="4404944"/>
                <a:ext cx="4874760" cy="315360"/>
              </a:xfrm>
              <a:prstGeom prst="rect">
                <a:avLst/>
              </a:prstGeom>
            </p:spPr>
          </p:pic>
        </mc:Fallback>
      </mc:AlternateContent>
    </p:spTree>
    <p:extLst>
      <p:ext uri="{BB962C8B-B14F-4D97-AF65-F5344CB8AC3E}">
        <p14:creationId xmlns:p14="http://schemas.microsoft.com/office/powerpoint/2010/main" val="21361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3" name="Group 12">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5"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26"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7"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8"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9"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0"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2"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3"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4"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5"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6"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GB"/>
              </a:p>
            </p:txBody>
          </p:sp>
          <p:sp>
            <p:nvSpPr>
              <p:cNvPr id="37"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8"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9"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0"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1"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42"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3"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4"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5"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6"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7"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8"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9"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0"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grpSp>
        <p:grpSp>
          <p:nvGrpSpPr>
            <p:cNvPr id="14" name="Group 13">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5"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6"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7"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8"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9"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0"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1"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2"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3"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4"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grpSp>
      </p:grpSp>
      <p:pic>
        <p:nvPicPr>
          <p:cNvPr id="53"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E42D588-C1D0-570B-48AB-135A6EB8081A}"/>
              </a:ext>
            </a:extLst>
          </p:cNvPr>
          <p:cNvSpPr>
            <a:spLocks noGrp="1"/>
          </p:cNvSpPr>
          <p:nvPr>
            <p:ph type="title"/>
          </p:nvPr>
        </p:nvSpPr>
        <p:spPr>
          <a:xfrm>
            <a:off x="6569957" y="618518"/>
            <a:ext cx="4747088" cy="1478570"/>
          </a:xfrm>
        </p:spPr>
        <p:txBody>
          <a:bodyPr>
            <a:normAutofit/>
          </a:bodyPr>
          <a:lstStyle/>
          <a:p>
            <a:r>
              <a:rPr lang="en-US">
                <a:solidFill>
                  <a:srgbClr val="FFFFFF"/>
                </a:solidFill>
              </a:rPr>
              <a:t>Grid search and cross classification</a:t>
            </a:r>
            <a:endParaRPr lang="en-GB">
              <a:solidFill>
                <a:srgbClr val="FFFFFF"/>
              </a:solidFill>
            </a:endParaRPr>
          </a:p>
        </p:txBody>
      </p:sp>
      <p:sp useBgFill="1">
        <p:nvSpPr>
          <p:cNvPr id="55"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0AFA70B-6D4E-DD4B-DDDA-931BAB7D5523}"/>
              </a:ext>
            </a:extLst>
          </p:cNvPr>
          <p:cNvPicPr>
            <a:picLocks noChangeAspect="1"/>
          </p:cNvPicPr>
          <p:nvPr/>
        </p:nvPicPr>
        <p:blipFill>
          <a:blip r:embed="rId3"/>
          <a:stretch>
            <a:fillRect/>
          </a:stretch>
        </p:blipFill>
        <p:spPr>
          <a:xfrm>
            <a:off x="1118988" y="2556065"/>
            <a:ext cx="4635583" cy="1749933"/>
          </a:xfrm>
          <a:prstGeom prst="rect">
            <a:avLst/>
          </a:prstGeom>
        </p:spPr>
      </p:pic>
      <p:sp>
        <p:nvSpPr>
          <p:cNvPr id="3" name="Content Placeholder 2">
            <a:extLst>
              <a:ext uri="{FF2B5EF4-FFF2-40B4-BE49-F238E27FC236}">
                <a16:creationId xmlns:a16="http://schemas.microsoft.com/office/drawing/2014/main" id="{6C2A90BD-FF94-EE60-5494-2D8C95407A58}"/>
              </a:ext>
            </a:extLst>
          </p:cNvPr>
          <p:cNvSpPr>
            <a:spLocks noGrp="1"/>
          </p:cNvSpPr>
          <p:nvPr>
            <p:ph idx="1"/>
          </p:nvPr>
        </p:nvSpPr>
        <p:spPr>
          <a:xfrm>
            <a:off x="6569957" y="2249487"/>
            <a:ext cx="4747087" cy="3541714"/>
          </a:xfrm>
        </p:spPr>
        <p:txBody>
          <a:bodyPr>
            <a:normAutofit/>
          </a:bodyPr>
          <a:lstStyle/>
          <a:p>
            <a:r>
              <a:rPr lang="en-US">
                <a:solidFill>
                  <a:srgbClr val="FFFFFF"/>
                </a:solidFill>
              </a:rPr>
              <a:t>Classification report</a:t>
            </a:r>
          </a:p>
          <a:p>
            <a:endParaRPr lang="en-GB">
              <a:solidFill>
                <a:srgbClr val="FFFFFF"/>
              </a:solidFill>
            </a:endParaRPr>
          </a:p>
        </p:txBody>
      </p:sp>
    </p:spTree>
    <p:extLst>
      <p:ext uri="{BB962C8B-B14F-4D97-AF65-F5344CB8AC3E}">
        <p14:creationId xmlns:p14="http://schemas.microsoft.com/office/powerpoint/2010/main" val="4263905640"/>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D4710-E635-7461-F218-0686A84DEA09}"/>
              </a:ext>
            </a:extLst>
          </p:cNvPr>
          <p:cNvSpPr>
            <a:spLocks noGrp="1"/>
          </p:cNvSpPr>
          <p:nvPr>
            <p:ph type="title"/>
          </p:nvPr>
        </p:nvSpPr>
        <p:spPr/>
        <p:txBody>
          <a:bodyPr>
            <a:normAutofit fontScale="90000"/>
          </a:bodyPr>
          <a:lstStyle/>
          <a:p>
            <a:r>
              <a:rPr lang="en-US" dirty="0"/>
              <a:t>Paid- 0</a:t>
            </a:r>
            <a:br>
              <a:rPr lang="en-US" dirty="0"/>
            </a:br>
            <a:r>
              <a:rPr lang="en-US" dirty="0"/>
              <a:t>Minor(overdue)- 1</a:t>
            </a:r>
            <a:br>
              <a:rPr lang="en-US" dirty="0"/>
            </a:br>
            <a:r>
              <a:rPr lang="en-US" dirty="0"/>
              <a:t>no loan taken- 2</a:t>
            </a:r>
            <a:endParaRPr lang="en-GB" dirty="0"/>
          </a:p>
        </p:txBody>
      </p:sp>
      <p:pic>
        <p:nvPicPr>
          <p:cNvPr id="5" name="Content Placeholder 4">
            <a:extLst>
              <a:ext uri="{FF2B5EF4-FFF2-40B4-BE49-F238E27FC236}">
                <a16:creationId xmlns:a16="http://schemas.microsoft.com/office/drawing/2014/main" id="{656F6168-39B3-4D03-5EC3-BFAC395536D3}"/>
              </a:ext>
            </a:extLst>
          </p:cNvPr>
          <p:cNvPicPr>
            <a:picLocks noGrp="1" noChangeAspect="1"/>
          </p:cNvPicPr>
          <p:nvPr>
            <p:ph idx="1"/>
          </p:nvPr>
        </p:nvPicPr>
        <p:blipFill>
          <a:blip r:embed="rId2"/>
          <a:stretch>
            <a:fillRect/>
          </a:stretch>
        </p:blipFill>
        <p:spPr>
          <a:xfrm>
            <a:off x="1497534" y="2241000"/>
            <a:ext cx="1539373" cy="1760373"/>
          </a:xfrm>
        </p:spPr>
      </p:pic>
      <p:pic>
        <p:nvPicPr>
          <p:cNvPr id="7" name="Picture 6">
            <a:extLst>
              <a:ext uri="{FF2B5EF4-FFF2-40B4-BE49-F238E27FC236}">
                <a16:creationId xmlns:a16="http://schemas.microsoft.com/office/drawing/2014/main" id="{74D65E55-4C5E-20A3-6355-C1E860B877C3}"/>
              </a:ext>
            </a:extLst>
          </p:cNvPr>
          <p:cNvPicPr>
            <a:picLocks noChangeAspect="1"/>
          </p:cNvPicPr>
          <p:nvPr/>
        </p:nvPicPr>
        <p:blipFill>
          <a:blip r:embed="rId3"/>
          <a:stretch>
            <a:fillRect/>
          </a:stretch>
        </p:blipFill>
        <p:spPr>
          <a:xfrm>
            <a:off x="8614383" y="1866418"/>
            <a:ext cx="1539373" cy="1737511"/>
          </a:xfrm>
          <a:prstGeom prst="rect">
            <a:avLst/>
          </a:prstGeom>
        </p:spPr>
      </p:pic>
      <p:sp>
        <p:nvSpPr>
          <p:cNvPr id="8" name="TextBox 7">
            <a:extLst>
              <a:ext uri="{FF2B5EF4-FFF2-40B4-BE49-F238E27FC236}">
                <a16:creationId xmlns:a16="http://schemas.microsoft.com/office/drawing/2014/main" id="{5A680542-4ED1-F2AB-D148-32926FA95B3F}"/>
              </a:ext>
            </a:extLst>
          </p:cNvPr>
          <p:cNvSpPr txBox="1"/>
          <p:nvPr/>
        </p:nvSpPr>
        <p:spPr>
          <a:xfrm>
            <a:off x="8859247" y="3827061"/>
            <a:ext cx="1457325" cy="646331"/>
          </a:xfrm>
          <a:prstGeom prst="rect">
            <a:avLst/>
          </a:prstGeom>
          <a:noFill/>
        </p:spPr>
        <p:txBody>
          <a:bodyPr wrap="square" rtlCol="0">
            <a:spAutoFit/>
          </a:bodyPr>
          <a:lstStyle/>
          <a:p>
            <a:r>
              <a:rPr lang="en-US" b="1" dirty="0">
                <a:solidFill>
                  <a:schemeClr val="bg1"/>
                </a:solidFill>
              </a:rPr>
              <a:t>Encoding and scaling</a:t>
            </a:r>
            <a:endParaRPr lang="en-GB" b="1" dirty="0">
              <a:solidFill>
                <a:schemeClr val="bg1"/>
              </a:solidFill>
            </a:endParaRPr>
          </a:p>
        </p:txBody>
      </p:sp>
      <p:sp>
        <p:nvSpPr>
          <p:cNvPr id="9" name="TextBox 8">
            <a:extLst>
              <a:ext uri="{FF2B5EF4-FFF2-40B4-BE49-F238E27FC236}">
                <a16:creationId xmlns:a16="http://schemas.microsoft.com/office/drawing/2014/main" id="{2475F09F-A54B-A439-2701-ADE876FAA9EB}"/>
              </a:ext>
            </a:extLst>
          </p:cNvPr>
          <p:cNvSpPr txBox="1"/>
          <p:nvPr/>
        </p:nvSpPr>
        <p:spPr>
          <a:xfrm>
            <a:off x="1639344" y="4011727"/>
            <a:ext cx="1202498" cy="923330"/>
          </a:xfrm>
          <a:prstGeom prst="rect">
            <a:avLst/>
          </a:prstGeom>
          <a:noFill/>
        </p:spPr>
        <p:txBody>
          <a:bodyPr wrap="square" rtlCol="0">
            <a:spAutoFit/>
          </a:bodyPr>
          <a:lstStyle/>
          <a:p>
            <a:r>
              <a:rPr lang="en-US" b="1" dirty="0">
                <a:solidFill>
                  <a:schemeClr val="bg1"/>
                </a:solidFill>
              </a:rPr>
              <a:t>Random Oversampling</a:t>
            </a:r>
            <a:endParaRPr lang="en-GB" b="1" dirty="0">
              <a:solidFill>
                <a:schemeClr val="bg1"/>
              </a:solidFill>
            </a:endParaRPr>
          </a:p>
        </p:txBody>
      </p:sp>
      <p:pic>
        <p:nvPicPr>
          <p:cNvPr id="11" name="Picture 10">
            <a:extLst>
              <a:ext uri="{FF2B5EF4-FFF2-40B4-BE49-F238E27FC236}">
                <a16:creationId xmlns:a16="http://schemas.microsoft.com/office/drawing/2014/main" id="{27223F48-E945-E5DE-015F-E61BEDED4783}"/>
              </a:ext>
            </a:extLst>
          </p:cNvPr>
          <p:cNvPicPr>
            <a:picLocks noChangeAspect="1"/>
          </p:cNvPicPr>
          <p:nvPr/>
        </p:nvPicPr>
        <p:blipFill>
          <a:blip r:embed="rId4"/>
          <a:stretch>
            <a:fillRect/>
          </a:stretch>
        </p:blipFill>
        <p:spPr>
          <a:xfrm>
            <a:off x="3300421" y="2209074"/>
            <a:ext cx="1577477" cy="1752752"/>
          </a:xfrm>
          <a:prstGeom prst="rect">
            <a:avLst/>
          </a:prstGeom>
        </p:spPr>
      </p:pic>
      <p:sp>
        <p:nvSpPr>
          <p:cNvPr id="12" name="TextBox 11">
            <a:extLst>
              <a:ext uri="{FF2B5EF4-FFF2-40B4-BE49-F238E27FC236}">
                <a16:creationId xmlns:a16="http://schemas.microsoft.com/office/drawing/2014/main" id="{C5385508-8696-901C-468D-074C7D30D8B3}"/>
              </a:ext>
            </a:extLst>
          </p:cNvPr>
          <p:cNvSpPr txBox="1"/>
          <p:nvPr/>
        </p:nvSpPr>
        <p:spPr>
          <a:xfrm>
            <a:off x="3723033" y="4126860"/>
            <a:ext cx="1259911" cy="646331"/>
          </a:xfrm>
          <a:prstGeom prst="rect">
            <a:avLst/>
          </a:prstGeom>
          <a:noFill/>
        </p:spPr>
        <p:txBody>
          <a:bodyPr wrap="square" rtlCol="0">
            <a:spAutoFit/>
          </a:bodyPr>
          <a:lstStyle/>
          <a:p>
            <a:r>
              <a:rPr lang="en-US" b="1" dirty="0">
                <a:solidFill>
                  <a:schemeClr val="bg1"/>
                </a:solidFill>
              </a:rPr>
              <a:t>Grid Search</a:t>
            </a:r>
            <a:endParaRPr lang="en-GB" b="1" dirty="0">
              <a:solidFill>
                <a:schemeClr val="bg1"/>
              </a:solidFill>
            </a:endParaRPr>
          </a:p>
        </p:txBody>
      </p:sp>
      <p:pic>
        <p:nvPicPr>
          <p:cNvPr id="14" name="Picture 13">
            <a:extLst>
              <a:ext uri="{FF2B5EF4-FFF2-40B4-BE49-F238E27FC236}">
                <a16:creationId xmlns:a16="http://schemas.microsoft.com/office/drawing/2014/main" id="{38C07EE2-A886-7BB1-68AF-5A87664805B9}"/>
              </a:ext>
            </a:extLst>
          </p:cNvPr>
          <p:cNvPicPr>
            <a:picLocks noChangeAspect="1"/>
          </p:cNvPicPr>
          <p:nvPr/>
        </p:nvPicPr>
        <p:blipFill>
          <a:blip r:embed="rId5"/>
          <a:stretch>
            <a:fillRect/>
          </a:stretch>
        </p:blipFill>
        <p:spPr>
          <a:xfrm>
            <a:off x="2357908" y="4812738"/>
            <a:ext cx="1577477" cy="1760373"/>
          </a:xfrm>
          <a:prstGeom prst="rect">
            <a:avLst/>
          </a:prstGeom>
        </p:spPr>
      </p:pic>
      <p:sp>
        <p:nvSpPr>
          <p:cNvPr id="15" name="TextBox 14">
            <a:extLst>
              <a:ext uri="{FF2B5EF4-FFF2-40B4-BE49-F238E27FC236}">
                <a16:creationId xmlns:a16="http://schemas.microsoft.com/office/drawing/2014/main" id="{4692E744-9A96-711C-3532-15265BB08577}"/>
              </a:ext>
            </a:extLst>
          </p:cNvPr>
          <p:cNvSpPr txBox="1"/>
          <p:nvPr/>
        </p:nvSpPr>
        <p:spPr>
          <a:xfrm>
            <a:off x="3865211" y="5446154"/>
            <a:ext cx="1577476" cy="923330"/>
          </a:xfrm>
          <a:prstGeom prst="rect">
            <a:avLst/>
          </a:prstGeom>
          <a:noFill/>
        </p:spPr>
        <p:txBody>
          <a:bodyPr wrap="square" rtlCol="0">
            <a:spAutoFit/>
          </a:bodyPr>
          <a:lstStyle/>
          <a:p>
            <a:r>
              <a:rPr lang="en-US" b="1" dirty="0" err="1">
                <a:solidFill>
                  <a:schemeClr val="bg1"/>
                </a:solidFill>
              </a:rPr>
              <a:t>Regularising</a:t>
            </a:r>
            <a:r>
              <a:rPr lang="en-US" b="1" dirty="0">
                <a:solidFill>
                  <a:schemeClr val="bg1"/>
                </a:solidFill>
              </a:rPr>
              <a:t>, weight balance</a:t>
            </a:r>
            <a:endParaRPr lang="en-GB" b="1" dirty="0">
              <a:solidFill>
                <a:schemeClr val="bg1"/>
              </a:solidFill>
            </a:endParaRPr>
          </a:p>
        </p:txBody>
      </p:sp>
      <p:sp>
        <p:nvSpPr>
          <p:cNvPr id="16" name="Right Brace 15">
            <a:extLst>
              <a:ext uri="{FF2B5EF4-FFF2-40B4-BE49-F238E27FC236}">
                <a16:creationId xmlns:a16="http://schemas.microsoft.com/office/drawing/2014/main" id="{43C4E81B-EBF3-A03B-BCCE-1A097731166E}"/>
              </a:ext>
            </a:extLst>
          </p:cNvPr>
          <p:cNvSpPr/>
          <p:nvPr/>
        </p:nvSpPr>
        <p:spPr>
          <a:xfrm>
            <a:off x="4982944" y="2241000"/>
            <a:ext cx="1402257" cy="412848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TextBox 16">
            <a:extLst>
              <a:ext uri="{FF2B5EF4-FFF2-40B4-BE49-F238E27FC236}">
                <a16:creationId xmlns:a16="http://schemas.microsoft.com/office/drawing/2014/main" id="{8E160622-170A-B369-CA60-A902206C5D75}"/>
              </a:ext>
            </a:extLst>
          </p:cNvPr>
          <p:cNvSpPr txBox="1"/>
          <p:nvPr/>
        </p:nvSpPr>
        <p:spPr>
          <a:xfrm>
            <a:off x="6452160" y="4104060"/>
            <a:ext cx="1343771" cy="369332"/>
          </a:xfrm>
          <a:prstGeom prst="rect">
            <a:avLst/>
          </a:prstGeom>
          <a:noFill/>
        </p:spPr>
        <p:txBody>
          <a:bodyPr wrap="square" rtlCol="0">
            <a:spAutoFit/>
          </a:bodyPr>
          <a:lstStyle/>
          <a:p>
            <a:r>
              <a:rPr lang="en-US" dirty="0">
                <a:solidFill>
                  <a:schemeClr val="bg1"/>
                </a:solidFill>
              </a:rPr>
              <a:t>Same result</a:t>
            </a:r>
            <a:endParaRPr lang="en-GB" dirty="0">
              <a:solidFill>
                <a:schemeClr val="bg1"/>
              </a:solidFill>
            </a:endParaRPr>
          </a:p>
        </p:txBody>
      </p:sp>
    </p:spTree>
    <p:extLst>
      <p:ext uri="{BB962C8B-B14F-4D97-AF65-F5344CB8AC3E}">
        <p14:creationId xmlns:p14="http://schemas.microsoft.com/office/powerpoint/2010/main" val="3153601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42" name="Rectangle 14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3"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3BB6515-B76F-1BD5-A3E0-8FDC046AB497}"/>
              </a:ext>
            </a:extLst>
          </p:cNvPr>
          <p:cNvSpPr>
            <a:spLocks noGrp="1"/>
          </p:cNvSpPr>
          <p:nvPr>
            <p:ph type="title"/>
          </p:nvPr>
        </p:nvSpPr>
        <p:spPr>
          <a:xfrm>
            <a:off x="1141413" y="618518"/>
            <a:ext cx="4459286" cy="1478570"/>
          </a:xfrm>
        </p:spPr>
        <p:txBody>
          <a:bodyPr>
            <a:normAutofit/>
          </a:bodyPr>
          <a:lstStyle/>
          <a:p>
            <a:r>
              <a:rPr lang="en-US" sz="3200" b="1" dirty="0">
                <a:solidFill>
                  <a:schemeClr val="bg1"/>
                </a:solidFill>
                <a:effectLst>
                  <a:outerShdw blurRad="38100" dist="38100" dir="2700000" algn="tl">
                    <a:srgbClr val="000000">
                      <a:alpha val="43137"/>
                    </a:srgbClr>
                  </a:outerShdw>
                </a:effectLst>
              </a:rPr>
              <a:t>PERFORMANCE EVALUATION</a:t>
            </a:r>
            <a:endParaRPr lang="en-GB" sz="3200" b="1" dirty="0">
              <a:solidFill>
                <a:schemeClr val="bg1"/>
              </a:solidFill>
              <a:effectLst>
                <a:outerShdw blurRad="38100" dist="38100" dir="2700000" algn="tl">
                  <a:srgbClr val="000000">
                    <a:alpha val="43137"/>
                  </a:srgbClr>
                </a:outerShdw>
              </a:effectLst>
            </a:endParaRPr>
          </a:p>
        </p:txBody>
      </p:sp>
      <p:sp>
        <p:nvSpPr>
          <p:cNvPr id="144" name="Content Placeholder 11">
            <a:extLst>
              <a:ext uri="{FF2B5EF4-FFF2-40B4-BE49-F238E27FC236}">
                <a16:creationId xmlns:a16="http://schemas.microsoft.com/office/drawing/2014/main" id="{6D472511-41EC-B6E6-42BE-2AEFE52EFF95}"/>
              </a:ext>
            </a:extLst>
          </p:cNvPr>
          <p:cNvSpPr>
            <a:spLocks noGrp="1"/>
          </p:cNvSpPr>
          <p:nvPr>
            <p:ph idx="1"/>
          </p:nvPr>
        </p:nvSpPr>
        <p:spPr>
          <a:xfrm>
            <a:off x="1141412" y="2249487"/>
            <a:ext cx="4459287" cy="3965046"/>
          </a:xfrm>
        </p:spPr>
        <p:txBody>
          <a:bodyPr>
            <a:normAutofit/>
          </a:bodyPr>
          <a:lstStyle/>
          <a:p>
            <a:r>
              <a:rPr lang="en-US" sz="2000" dirty="0"/>
              <a:t>Encoding &amp; Scaling- most optimizing technique.</a:t>
            </a:r>
          </a:p>
          <a:p>
            <a:r>
              <a:rPr lang="en-US" sz="2000" dirty="0"/>
              <a:t>Logistics regression- updates model for performing multi-class predictions based on a very large sample data base. Very unreliable. </a:t>
            </a:r>
          </a:p>
        </p:txBody>
      </p:sp>
      <p:grpSp>
        <p:nvGrpSpPr>
          <p:cNvPr id="145" name="Group 144">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6"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57"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8"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9"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0"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2"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3"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4"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5"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6"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7"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GB"/>
            </a:p>
          </p:txBody>
        </p:sp>
        <p:sp>
          <p:nvSpPr>
            <p:cNvPr id="68"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9"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0"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1"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2"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73"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4"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5"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6"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7"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8"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79"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0"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1"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82"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grpSp>
      <p:graphicFrame>
        <p:nvGraphicFramePr>
          <p:cNvPr id="146" name="Content Placeholder 6">
            <a:extLst>
              <a:ext uri="{FF2B5EF4-FFF2-40B4-BE49-F238E27FC236}">
                <a16:creationId xmlns:a16="http://schemas.microsoft.com/office/drawing/2014/main" id="{0A923AE2-095E-81E3-CB85-6D5F57937FE5}"/>
              </a:ext>
            </a:extLst>
          </p:cNvPr>
          <p:cNvGraphicFramePr>
            <a:graphicFrameLocks/>
          </p:cNvGraphicFramePr>
          <p:nvPr>
            <p:extLst>
              <p:ext uri="{D42A27DB-BD31-4B8C-83A1-F6EECF244321}">
                <p14:modId xmlns:p14="http://schemas.microsoft.com/office/powerpoint/2010/main" val="2947871437"/>
              </p:ext>
            </p:extLst>
          </p:nvPr>
        </p:nvGraphicFramePr>
        <p:xfrm>
          <a:off x="6112701" y="1271207"/>
          <a:ext cx="5439578" cy="4453681"/>
        </p:xfrm>
        <a:graphic>
          <a:graphicData uri="http://schemas.openxmlformats.org/drawingml/2006/table">
            <a:tbl>
              <a:tblPr firstRow="1" bandRow="1">
                <a:noFill/>
                <a:tableStyleId>{7DF18680-E054-41AD-8BC1-D1AEF772440D}</a:tableStyleId>
              </a:tblPr>
              <a:tblGrid>
                <a:gridCol w="2450208">
                  <a:extLst>
                    <a:ext uri="{9D8B030D-6E8A-4147-A177-3AD203B41FA5}">
                      <a16:colId xmlns:a16="http://schemas.microsoft.com/office/drawing/2014/main" val="3103690408"/>
                    </a:ext>
                  </a:extLst>
                </a:gridCol>
                <a:gridCol w="1494685">
                  <a:extLst>
                    <a:ext uri="{9D8B030D-6E8A-4147-A177-3AD203B41FA5}">
                      <a16:colId xmlns:a16="http://schemas.microsoft.com/office/drawing/2014/main" val="4271782514"/>
                    </a:ext>
                  </a:extLst>
                </a:gridCol>
                <a:gridCol w="1494685">
                  <a:extLst>
                    <a:ext uri="{9D8B030D-6E8A-4147-A177-3AD203B41FA5}">
                      <a16:colId xmlns:a16="http://schemas.microsoft.com/office/drawing/2014/main" val="2869451197"/>
                    </a:ext>
                  </a:extLst>
                </a:gridCol>
              </a:tblGrid>
              <a:tr h="787248">
                <a:tc>
                  <a:txBody>
                    <a:bodyPr/>
                    <a:lstStyle/>
                    <a:p>
                      <a:r>
                        <a:rPr lang="en-US" sz="1900" b="1" cap="none" spc="0" dirty="0" err="1">
                          <a:solidFill>
                            <a:schemeClr val="bg1"/>
                          </a:solidFill>
                          <a:effectLst>
                            <a:outerShdw blurRad="38100" dist="38100" dir="2700000" algn="tl">
                              <a:srgbClr val="000000">
                                <a:alpha val="43137"/>
                              </a:srgbClr>
                            </a:outerShdw>
                          </a:effectLst>
                        </a:rPr>
                        <a:t>Optimisation</a:t>
                      </a:r>
                      <a:r>
                        <a:rPr lang="en-US" sz="1900" b="1" cap="none" spc="0" dirty="0">
                          <a:solidFill>
                            <a:schemeClr val="bg1"/>
                          </a:solidFill>
                          <a:effectLst>
                            <a:outerShdw blurRad="38100" dist="38100" dir="2700000" algn="tl">
                              <a:srgbClr val="000000">
                                <a:alpha val="43137"/>
                              </a:srgbClr>
                            </a:outerShdw>
                          </a:effectLst>
                        </a:rPr>
                        <a:t> Techniques</a:t>
                      </a:r>
                      <a:endParaRPr lang="en-GB" sz="1900" b="1" cap="none" spc="0" dirty="0">
                        <a:solidFill>
                          <a:schemeClr val="bg1"/>
                        </a:solidFill>
                        <a:effectLst>
                          <a:outerShdw blurRad="38100" dist="38100" dir="2700000" algn="tl">
                            <a:srgbClr val="000000">
                              <a:alpha val="43137"/>
                            </a:srgbClr>
                          </a:outerShdw>
                        </a:effectLst>
                      </a:endParaRPr>
                    </a:p>
                  </a:txBody>
                  <a:tcPr marL="206664" marR="158972" marT="85218" marB="85218" anchor="ctr">
                    <a:lnL w="12700" cmpd="sng">
                      <a:noFill/>
                    </a:lnL>
                    <a:lnR w="12700" cmpd="sng">
                      <a:noFill/>
                    </a:lnR>
                    <a:lnT w="28575" cap="flat" cmpd="sng" algn="ctr">
                      <a:solidFill>
                        <a:schemeClr val="tx1"/>
                      </a:solidFill>
                      <a:prstDash val="solid"/>
                    </a:lnT>
                    <a:lnB w="12700" cmpd="sng">
                      <a:noFill/>
                      <a:prstDash val="solid"/>
                    </a:lnB>
                    <a:noFill/>
                  </a:tcPr>
                </a:tc>
                <a:tc>
                  <a:txBody>
                    <a:bodyPr/>
                    <a:lstStyle/>
                    <a:p>
                      <a:r>
                        <a:rPr lang="en-US" sz="1900" b="1" cap="none" spc="0">
                          <a:solidFill>
                            <a:schemeClr val="bg1"/>
                          </a:solidFill>
                          <a:effectLst>
                            <a:outerShdw blurRad="38100" dist="38100" dir="2700000" algn="tl">
                              <a:srgbClr val="000000">
                                <a:alpha val="43137"/>
                              </a:srgbClr>
                            </a:outerShdw>
                          </a:effectLst>
                        </a:rPr>
                        <a:t>Training Accuracy</a:t>
                      </a:r>
                      <a:endParaRPr lang="en-GB" sz="1900" b="1" cap="none" spc="0">
                        <a:solidFill>
                          <a:schemeClr val="bg1"/>
                        </a:solidFill>
                        <a:effectLst>
                          <a:outerShdw blurRad="38100" dist="38100" dir="2700000" algn="tl">
                            <a:srgbClr val="000000">
                              <a:alpha val="43137"/>
                            </a:srgbClr>
                          </a:outerShdw>
                        </a:effectLst>
                      </a:endParaRPr>
                    </a:p>
                  </a:txBody>
                  <a:tcPr marL="206664" marR="158972" marT="85218" marB="85218" anchor="ctr">
                    <a:lnL w="12700" cmpd="sng">
                      <a:noFill/>
                    </a:lnL>
                    <a:lnR w="12700" cmpd="sng">
                      <a:noFill/>
                    </a:lnR>
                    <a:lnT w="28575" cap="flat" cmpd="sng" algn="ctr">
                      <a:solidFill>
                        <a:schemeClr val="tx1"/>
                      </a:solidFill>
                      <a:prstDash val="solid"/>
                    </a:lnT>
                    <a:lnB w="12700" cmpd="sng">
                      <a:noFill/>
                      <a:prstDash val="solid"/>
                    </a:lnB>
                    <a:noFill/>
                  </a:tcPr>
                </a:tc>
                <a:tc>
                  <a:txBody>
                    <a:bodyPr/>
                    <a:lstStyle/>
                    <a:p>
                      <a:r>
                        <a:rPr lang="en-US" sz="1900" b="1" cap="none" spc="0" dirty="0">
                          <a:solidFill>
                            <a:schemeClr val="bg1"/>
                          </a:solidFill>
                          <a:effectLst>
                            <a:outerShdw blurRad="38100" dist="38100" dir="2700000" algn="tl">
                              <a:srgbClr val="000000">
                                <a:alpha val="43137"/>
                              </a:srgbClr>
                            </a:outerShdw>
                          </a:effectLst>
                        </a:rPr>
                        <a:t>Test Accuracy</a:t>
                      </a:r>
                      <a:endParaRPr lang="en-GB" sz="1900" b="1" cap="none" spc="0" dirty="0">
                        <a:solidFill>
                          <a:schemeClr val="bg1"/>
                        </a:solidFill>
                        <a:effectLst>
                          <a:outerShdw blurRad="38100" dist="38100" dir="2700000" algn="tl">
                            <a:srgbClr val="000000">
                              <a:alpha val="43137"/>
                            </a:srgbClr>
                          </a:outerShdw>
                        </a:effectLst>
                      </a:endParaRPr>
                    </a:p>
                  </a:txBody>
                  <a:tcPr marL="206664" marR="158972" marT="85218" marB="85218" anchor="ctr">
                    <a:lnL w="12700" cmpd="sng">
                      <a:noFill/>
                    </a:lnL>
                    <a:lnR w="28575" cap="flat" cmpd="sng" algn="ctr">
                      <a:noFill/>
                      <a:prstDash val="solid"/>
                    </a:lnR>
                    <a:lnT w="28575" cap="flat" cmpd="sng" algn="ctr">
                      <a:solidFill>
                        <a:schemeClr val="tx1"/>
                      </a:solidFill>
                      <a:prstDash val="solid"/>
                    </a:lnT>
                    <a:lnB w="12700" cmpd="sng">
                      <a:noFill/>
                      <a:prstDash val="solid"/>
                    </a:lnB>
                    <a:noFill/>
                  </a:tcPr>
                </a:tc>
                <a:extLst>
                  <a:ext uri="{0D108BD9-81ED-4DB2-BD59-A6C34878D82A}">
                    <a16:rowId xmlns:a16="http://schemas.microsoft.com/office/drawing/2014/main" val="3277328390"/>
                  </a:ext>
                </a:extLst>
              </a:tr>
              <a:tr h="503190">
                <a:tc>
                  <a:txBody>
                    <a:bodyPr/>
                    <a:lstStyle/>
                    <a:p>
                      <a:r>
                        <a:rPr lang="en-US" sz="1900" cap="none" spc="0" err="1">
                          <a:solidFill>
                            <a:schemeClr val="tx1"/>
                          </a:solidFill>
                        </a:rPr>
                        <a:t>BaseLine</a:t>
                      </a:r>
                      <a:endParaRPr lang="en-GB" sz="1900" cap="none" spc="0">
                        <a:solidFill>
                          <a:schemeClr val="tx1"/>
                        </a:solidFill>
                      </a:endParaRPr>
                    </a:p>
                  </a:txBody>
                  <a:tcPr marL="206664" marR="158972" marT="85218" marB="85218">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r>
                        <a:rPr lang="en-US" sz="1900" cap="none" spc="0" dirty="0">
                          <a:solidFill>
                            <a:schemeClr val="tx1"/>
                          </a:solidFill>
                        </a:rPr>
                        <a:t>0.48</a:t>
                      </a:r>
                      <a:endParaRPr lang="en-GB" sz="1900" cap="none" spc="0" dirty="0">
                        <a:solidFill>
                          <a:schemeClr val="tx1"/>
                        </a:solidFill>
                      </a:endParaRPr>
                    </a:p>
                  </a:txBody>
                  <a:tcPr marL="206664" marR="158972" marT="85218" marB="85218">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US" sz="1900" cap="none" spc="0" dirty="0">
                          <a:solidFill>
                            <a:schemeClr val="tx1"/>
                          </a:solidFill>
                        </a:rPr>
                        <a:t>0.47</a:t>
                      </a:r>
                      <a:endParaRPr lang="en-GB" sz="1900" cap="none" spc="0" dirty="0">
                        <a:solidFill>
                          <a:schemeClr val="tx1"/>
                        </a:solidFill>
                      </a:endParaRPr>
                    </a:p>
                  </a:txBody>
                  <a:tcPr marL="206664" marR="158972" marT="85218" marB="85218">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376377399"/>
                  </a:ext>
                </a:extLst>
              </a:tr>
              <a:tr h="462610">
                <a:tc>
                  <a:txBody>
                    <a:bodyPr/>
                    <a:lstStyle/>
                    <a:p>
                      <a:r>
                        <a:rPr lang="en-US" sz="1600" cap="none" spc="0">
                          <a:solidFill>
                            <a:schemeClr val="tx1"/>
                          </a:solidFill>
                        </a:rPr>
                        <a:t>Encoding and Scaling</a:t>
                      </a:r>
                      <a:endParaRPr lang="en-GB" sz="1600" cap="none" spc="0" dirty="0">
                        <a:solidFill>
                          <a:schemeClr val="tx1"/>
                        </a:solidFill>
                      </a:endParaRPr>
                    </a:p>
                  </a:txBody>
                  <a:tcPr marL="206664" marR="158972" marT="85218" marB="85218">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1600" cap="none" spc="0" dirty="0">
                          <a:solidFill>
                            <a:schemeClr val="tx1"/>
                          </a:solidFill>
                        </a:rPr>
                        <a:t>0.48</a:t>
                      </a:r>
                      <a:endParaRPr lang="en-GB" sz="1600" cap="none" spc="0" dirty="0">
                        <a:solidFill>
                          <a:schemeClr val="tx1"/>
                        </a:solidFill>
                      </a:endParaRPr>
                    </a:p>
                  </a:txBody>
                  <a:tcPr marL="206664" marR="158972" marT="85218" marB="85218">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1600" cap="none" spc="0" dirty="0">
                          <a:solidFill>
                            <a:schemeClr val="tx1"/>
                          </a:solidFill>
                        </a:rPr>
                        <a:t>0.48</a:t>
                      </a:r>
                      <a:endParaRPr lang="en-GB" sz="1600" cap="none" spc="0" dirty="0">
                        <a:solidFill>
                          <a:schemeClr val="tx1"/>
                        </a:solidFill>
                      </a:endParaRPr>
                    </a:p>
                  </a:txBody>
                  <a:tcPr marL="206664" marR="158972" marT="85218" marB="85218">
                    <a:lnL w="12700" cmpd="sng">
                      <a:noFill/>
                      <a:prstDash val="solid"/>
                    </a:lnL>
                    <a:lnR w="28575" cap="flat" cmpd="sng" algn="ctr">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017647609"/>
                  </a:ext>
                </a:extLst>
              </a:tr>
              <a:tr h="787248">
                <a:tc>
                  <a:txBody>
                    <a:bodyPr/>
                    <a:lstStyle/>
                    <a:p>
                      <a:r>
                        <a:rPr lang="en-US" sz="1900" cap="none" spc="0" dirty="0">
                          <a:solidFill>
                            <a:schemeClr val="tx1"/>
                          </a:solidFill>
                        </a:rPr>
                        <a:t>Random </a:t>
                      </a:r>
                      <a:r>
                        <a:rPr lang="en-US" sz="1900" cap="none" spc="0" dirty="0" err="1">
                          <a:solidFill>
                            <a:schemeClr val="tx1"/>
                          </a:solidFill>
                        </a:rPr>
                        <a:t>Oversampler</a:t>
                      </a:r>
                      <a:endParaRPr lang="en-GB" sz="1900" cap="none" spc="0" dirty="0">
                        <a:solidFill>
                          <a:schemeClr val="tx1"/>
                        </a:solidFill>
                      </a:endParaRPr>
                    </a:p>
                  </a:txBody>
                  <a:tcPr marL="206664" marR="158972" marT="85218" marB="85218">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r>
                        <a:rPr lang="en-US" sz="1900" cap="none" spc="0" dirty="0">
                          <a:solidFill>
                            <a:schemeClr val="tx1"/>
                          </a:solidFill>
                        </a:rPr>
                        <a:t>0.44</a:t>
                      </a:r>
                      <a:endParaRPr lang="en-GB" sz="1900" cap="none" spc="0" dirty="0">
                        <a:solidFill>
                          <a:schemeClr val="tx1"/>
                        </a:solidFill>
                      </a:endParaRPr>
                    </a:p>
                  </a:txBody>
                  <a:tcPr marL="206664" marR="158972" marT="85218" marB="85218">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US" sz="1900" cap="none" spc="0" dirty="0">
                          <a:solidFill>
                            <a:schemeClr val="tx1"/>
                          </a:solidFill>
                        </a:rPr>
                        <a:t>0.44</a:t>
                      </a:r>
                      <a:endParaRPr lang="en-GB" sz="1900" cap="none" spc="0" dirty="0">
                        <a:solidFill>
                          <a:schemeClr val="tx1"/>
                        </a:solidFill>
                      </a:endParaRPr>
                    </a:p>
                  </a:txBody>
                  <a:tcPr marL="206664" marR="158972" marT="85218" marB="85218">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628378280"/>
                  </a:ext>
                </a:extLst>
              </a:tr>
              <a:tr h="706089">
                <a:tc>
                  <a:txBody>
                    <a:bodyPr/>
                    <a:lstStyle/>
                    <a:p>
                      <a:r>
                        <a:rPr lang="en-US" sz="1600" cap="none" spc="0">
                          <a:solidFill>
                            <a:schemeClr val="tx1"/>
                          </a:solidFill>
                        </a:rPr>
                        <a:t>Grid Search Cross Validation</a:t>
                      </a:r>
                      <a:endParaRPr lang="en-GB" sz="1600" cap="none" spc="0">
                        <a:solidFill>
                          <a:schemeClr val="tx1"/>
                        </a:solidFill>
                      </a:endParaRPr>
                    </a:p>
                  </a:txBody>
                  <a:tcPr marL="206664" marR="158972" marT="85218" marB="85218">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1600" cap="none" spc="0" dirty="0">
                          <a:solidFill>
                            <a:schemeClr val="tx1"/>
                          </a:solidFill>
                        </a:rPr>
                        <a:t>0.43</a:t>
                      </a:r>
                      <a:endParaRPr lang="en-GB" sz="1600" cap="none" spc="0" dirty="0">
                        <a:solidFill>
                          <a:schemeClr val="tx1"/>
                        </a:solidFill>
                      </a:endParaRPr>
                    </a:p>
                  </a:txBody>
                  <a:tcPr marL="206664" marR="158972" marT="85218" marB="85218">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1600" cap="none" spc="0" dirty="0">
                          <a:solidFill>
                            <a:schemeClr val="tx1"/>
                          </a:solidFill>
                        </a:rPr>
                        <a:t>0.43</a:t>
                      </a:r>
                      <a:endParaRPr lang="en-GB" sz="1600" cap="none" spc="0" dirty="0">
                        <a:solidFill>
                          <a:schemeClr val="tx1"/>
                        </a:solidFill>
                      </a:endParaRPr>
                    </a:p>
                  </a:txBody>
                  <a:tcPr marL="206664" marR="158972" marT="85218" marB="85218">
                    <a:lnL w="12700" cmpd="sng">
                      <a:noFill/>
                      <a:prstDash val="solid"/>
                    </a:lnL>
                    <a:lnR w="28575" cap="flat" cmpd="sng" algn="ctr">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204689041"/>
                  </a:ext>
                </a:extLst>
              </a:tr>
              <a:tr h="549180">
                <a:tc>
                  <a:txBody>
                    <a:bodyPr/>
                    <a:lstStyle/>
                    <a:p>
                      <a:endParaRPr lang="en-GB" sz="1900" cap="none" spc="0" dirty="0">
                        <a:solidFill>
                          <a:schemeClr val="tx1"/>
                        </a:solidFill>
                      </a:endParaRPr>
                    </a:p>
                  </a:txBody>
                  <a:tcPr marL="206664" marR="158972" marT="85218" marB="85218">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endParaRPr lang="en-GB" sz="1900" cap="none" spc="0">
                        <a:solidFill>
                          <a:schemeClr val="tx1"/>
                        </a:solidFill>
                      </a:endParaRPr>
                    </a:p>
                  </a:txBody>
                  <a:tcPr marL="206664" marR="158972" marT="85218" marB="85218">
                    <a:lnL w="12700" cmpd="sng">
                      <a:noFill/>
                      <a:prstDash val="solid"/>
                    </a:lnL>
                    <a:lnR w="12700" cmpd="sng">
                      <a:noFill/>
                      <a:prstDash val="solid"/>
                    </a:lnR>
                    <a:lnT w="12700" cmpd="sng">
                      <a:noFill/>
                      <a:prstDash val="solid"/>
                    </a:lnT>
                    <a:lnB w="12700" cap="flat" cmpd="sng" algn="ctr">
                      <a:noFill/>
                      <a:prstDash val="solid"/>
                    </a:lnB>
                    <a:noFill/>
                  </a:tcPr>
                </a:tc>
                <a:tc>
                  <a:txBody>
                    <a:bodyPr/>
                    <a:lstStyle/>
                    <a:p>
                      <a:endParaRPr lang="en-GB" sz="1900" cap="none" spc="0">
                        <a:solidFill>
                          <a:schemeClr val="tx1"/>
                        </a:solidFill>
                      </a:endParaRPr>
                    </a:p>
                  </a:txBody>
                  <a:tcPr marL="206664" marR="158972" marT="85218" marB="85218">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585985315"/>
                  </a:ext>
                </a:extLst>
              </a:tr>
              <a:tr h="495074">
                <a:tc>
                  <a:txBody>
                    <a:bodyPr/>
                    <a:lstStyle/>
                    <a:p>
                      <a:r>
                        <a:rPr lang="en-US" sz="1600" cap="none" spc="0" dirty="0" err="1">
                          <a:solidFill>
                            <a:schemeClr val="tx1"/>
                          </a:solidFill>
                        </a:rPr>
                        <a:t>Regularisation</a:t>
                      </a:r>
                      <a:r>
                        <a:rPr lang="en-US" sz="1600" cap="none" spc="0" dirty="0">
                          <a:solidFill>
                            <a:schemeClr val="tx1"/>
                          </a:solidFill>
                        </a:rPr>
                        <a:t> and Weight Balancing</a:t>
                      </a:r>
                      <a:endParaRPr lang="en-GB" sz="1600" cap="none" spc="0" dirty="0">
                        <a:solidFill>
                          <a:schemeClr val="tx1"/>
                        </a:solidFill>
                      </a:endParaRPr>
                    </a:p>
                  </a:txBody>
                  <a:tcPr marL="206664" marR="158972" marT="85218" marB="85218">
                    <a:lnL w="12700" cmpd="sng">
                      <a:noFill/>
                      <a:prstDash val="solid"/>
                    </a:lnL>
                    <a:lnR w="12700" cmpd="sng">
                      <a:noFill/>
                      <a:prstDash val="solid"/>
                    </a:lnR>
                    <a:lnT w="12700" cap="flat" cmpd="sng" algn="ctr">
                      <a:noFill/>
                      <a:prstDash val="solid"/>
                    </a:lnT>
                    <a:lnB w="28575" cap="flat" cmpd="sng" algn="ctr">
                      <a:noFill/>
                      <a:prstDash val="solid"/>
                    </a:lnB>
                    <a:solidFill>
                      <a:schemeClr val="bg1">
                        <a:lumMod val="95000"/>
                      </a:schemeClr>
                    </a:solidFill>
                  </a:tcPr>
                </a:tc>
                <a:tc>
                  <a:txBody>
                    <a:bodyPr/>
                    <a:lstStyle/>
                    <a:p>
                      <a:r>
                        <a:rPr lang="en-US" sz="1600" cap="none" spc="0" dirty="0">
                          <a:solidFill>
                            <a:schemeClr val="tx1"/>
                          </a:solidFill>
                        </a:rPr>
                        <a:t>0.44</a:t>
                      </a:r>
                      <a:endParaRPr lang="en-GB" sz="1600" cap="none" spc="0" dirty="0">
                        <a:solidFill>
                          <a:schemeClr val="tx1"/>
                        </a:solidFill>
                      </a:endParaRPr>
                    </a:p>
                  </a:txBody>
                  <a:tcPr marL="206664" marR="158972" marT="85218" marB="85218">
                    <a:lnL w="12700" cmpd="sng">
                      <a:noFill/>
                      <a:prstDash val="solid"/>
                    </a:lnL>
                    <a:lnR w="12700" cmpd="sng">
                      <a:noFill/>
                      <a:prstDash val="solid"/>
                    </a:lnR>
                    <a:lnT w="12700" cap="flat" cmpd="sng" algn="ctr">
                      <a:noFill/>
                      <a:prstDash val="solid"/>
                    </a:lnT>
                    <a:lnB w="28575" cap="flat" cmpd="sng" algn="ctr">
                      <a:noFill/>
                      <a:prstDash val="solid"/>
                    </a:lnB>
                    <a:solidFill>
                      <a:schemeClr val="bg1">
                        <a:lumMod val="95000"/>
                      </a:schemeClr>
                    </a:solidFill>
                  </a:tcPr>
                </a:tc>
                <a:tc>
                  <a:txBody>
                    <a:bodyPr/>
                    <a:lstStyle/>
                    <a:p>
                      <a:r>
                        <a:rPr lang="en-US" sz="1600" cap="none" spc="0" dirty="0">
                          <a:solidFill>
                            <a:schemeClr val="tx1"/>
                          </a:solidFill>
                        </a:rPr>
                        <a:t>0.44</a:t>
                      </a:r>
                      <a:endParaRPr lang="en-GB" sz="1600" cap="none" spc="0" dirty="0">
                        <a:solidFill>
                          <a:schemeClr val="tx1"/>
                        </a:solidFill>
                      </a:endParaRPr>
                    </a:p>
                  </a:txBody>
                  <a:tcPr marL="206664" marR="158972" marT="85218" marB="85218">
                    <a:lnL w="12700" cmpd="sng">
                      <a:noFill/>
                      <a:prstDash val="solid"/>
                    </a:lnL>
                    <a:lnR w="28575" cap="flat" cmpd="sng" algn="ctr">
                      <a:noFill/>
                      <a:prstDash val="solid"/>
                    </a:lnR>
                    <a:lnT w="12700" cap="flat" cmpd="sng" algn="ctr">
                      <a:noFill/>
                      <a:prstDash val="solid"/>
                    </a:lnT>
                    <a:lnB w="28575" cap="flat" cmpd="sng" algn="ctr">
                      <a:noFill/>
                      <a:prstDash val="solid"/>
                    </a:lnB>
                    <a:solidFill>
                      <a:schemeClr val="bg1">
                        <a:lumMod val="95000"/>
                      </a:schemeClr>
                    </a:solidFill>
                  </a:tcPr>
                </a:tc>
                <a:extLst>
                  <a:ext uri="{0D108BD9-81ED-4DB2-BD59-A6C34878D82A}">
                    <a16:rowId xmlns:a16="http://schemas.microsoft.com/office/drawing/2014/main" val="2986975206"/>
                  </a:ext>
                </a:extLst>
              </a:tr>
            </a:tbl>
          </a:graphicData>
        </a:graphic>
      </p:graphicFrame>
    </p:spTree>
    <p:extLst>
      <p:ext uri="{BB962C8B-B14F-4D97-AF65-F5344CB8AC3E}">
        <p14:creationId xmlns:p14="http://schemas.microsoft.com/office/powerpoint/2010/main" val="786187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72647-7119-7D4C-0930-383CBBDDB968}"/>
              </a:ext>
            </a:extLst>
          </p:cNvPr>
          <p:cNvSpPr>
            <a:spLocks noGrp="1"/>
          </p:cNvSpPr>
          <p:nvPr>
            <p:ph type="title"/>
          </p:nvPr>
        </p:nvSpPr>
        <p:spPr>
          <a:xfrm>
            <a:off x="1141413" y="207818"/>
            <a:ext cx="9905998" cy="1513022"/>
          </a:xfrm>
        </p:spPr>
        <p:txBody>
          <a:bodyPr/>
          <a:lstStyle/>
          <a:p>
            <a:r>
              <a:rPr lang="en-GB" dirty="0"/>
              <a:t>Random Forest</a:t>
            </a:r>
          </a:p>
        </p:txBody>
      </p:sp>
      <p:graphicFrame>
        <p:nvGraphicFramePr>
          <p:cNvPr id="11" name="Content Placeholder 10">
            <a:extLst>
              <a:ext uri="{FF2B5EF4-FFF2-40B4-BE49-F238E27FC236}">
                <a16:creationId xmlns:a16="http://schemas.microsoft.com/office/drawing/2014/main" id="{D5CBCAD1-7725-E7D1-76A0-E1A019A492E0}"/>
              </a:ext>
            </a:extLst>
          </p:cNvPr>
          <p:cNvGraphicFramePr>
            <a:graphicFrameLocks noGrp="1"/>
          </p:cNvGraphicFramePr>
          <p:nvPr>
            <p:ph idx="1"/>
          </p:nvPr>
        </p:nvGraphicFramePr>
        <p:xfrm>
          <a:off x="6539345" y="1524000"/>
          <a:ext cx="5389419" cy="5126182"/>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Box 14">
            <a:extLst>
              <a:ext uri="{FF2B5EF4-FFF2-40B4-BE49-F238E27FC236}">
                <a16:creationId xmlns:a16="http://schemas.microsoft.com/office/drawing/2014/main" id="{CB893457-AE5F-2285-3EDA-5C017BB7572A}"/>
              </a:ext>
            </a:extLst>
          </p:cNvPr>
          <p:cNvSpPr txBox="1"/>
          <p:nvPr/>
        </p:nvSpPr>
        <p:spPr>
          <a:xfrm>
            <a:off x="649576" y="1270935"/>
            <a:ext cx="5113916" cy="5078313"/>
          </a:xfrm>
          <a:prstGeom prst="rect">
            <a:avLst/>
          </a:prstGeom>
          <a:noFill/>
        </p:spPr>
        <p:txBody>
          <a:bodyPr wrap="square" rtlCol="0">
            <a:spAutoFit/>
          </a:bodyPr>
          <a:lstStyle/>
          <a:p>
            <a:pPr algn="just"/>
            <a:r>
              <a:rPr lang="en-US" dirty="0"/>
              <a:t>Baseline accuracy - </a:t>
            </a:r>
            <a:r>
              <a:rPr lang="en-GB" b="0" i="0" dirty="0">
                <a:solidFill>
                  <a:srgbClr val="ECECEC"/>
                </a:solidFill>
                <a:effectLst/>
              </a:rPr>
              <a:t>The baseline accuracy suggests that the initial model, without any optimization, correctly classifies approximately 62% of the credit card applications in the test dataset</a:t>
            </a:r>
            <a:r>
              <a:rPr lang="en-GB" b="0" i="0" dirty="0">
                <a:solidFill>
                  <a:srgbClr val="ECECEC"/>
                </a:solidFill>
                <a:effectLst/>
                <a:latin typeface="Söhne"/>
              </a:rPr>
              <a:t>.</a:t>
            </a:r>
          </a:p>
          <a:p>
            <a:pPr algn="just"/>
            <a:endParaRPr lang="en-GB" dirty="0">
              <a:solidFill>
                <a:srgbClr val="ECECEC"/>
              </a:solidFill>
              <a:latin typeface="Söhne"/>
            </a:endParaRPr>
          </a:p>
          <a:p>
            <a:pPr algn="just"/>
            <a:r>
              <a:rPr lang="en-GB" dirty="0">
                <a:solidFill>
                  <a:srgbClr val="ECECEC"/>
                </a:solidFill>
              </a:rPr>
              <a:t>Grid search – A grid search is applied to optimize the accuracy of the data. </a:t>
            </a:r>
            <a:r>
              <a:rPr lang="en-GB" b="0" i="0" dirty="0">
                <a:solidFill>
                  <a:srgbClr val="ECECEC"/>
                </a:solidFill>
                <a:effectLst/>
              </a:rPr>
              <a:t>The test accuracy of 65% represents the performance of the model using the optimal hyperparameters obtained from grid search. Compared to the baseline accuracy or previous model performance, this indicates an improvement achieved through hyperparameter optimization.</a:t>
            </a:r>
          </a:p>
          <a:p>
            <a:pPr algn="just"/>
            <a:endParaRPr lang="en-GB" dirty="0">
              <a:solidFill>
                <a:srgbClr val="ECECEC"/>
              </a:solidFill>
            </a:endParaRPr>
          </a:p>
          <a:p>
            <a:pPr algn="just"/>
            <a:r>
              <a:rPr lang="en-GB" dirty="0">
                <a:solidFill>
                  <a:srgbClr val="ECECEC"/>
                </a:solidFill>
              </a:rPr>
              <a:t>Standard Scaler - </a:t>
            </a:r>
            <a:r>
              <a:rPr lang="en-GB" b="0" i="0" dirty="0">
                <a:solidFill>
                  <a:srgbClr val="ECECEC"/>
                </a:solidFill>
                <a:effectLst/>
              </a:rPr>
              <a:t>The test accuracy of 62% indicates the performance of the model when trained and evaluated on data that has been standardized using standard scaling. The results is however same as the baseline accuracy</a:t>
            </a:r>
            <a:endParaRPr lang="en-US" dirty="0"/>
          </a:p>
        </p:txBody>
      </p:sp>
    </p:spTree>
    <p:extLst>
      <p:ext uri="{BB962C8B-B14F-4D97-AF65-F5344CB8AC3E}">
        <p14:creationId xmlns:p14="http://schemas.microsoft.com/office/powerpoint/2010/main" val="2744303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00588-A60B-AD43-EE58-DFFB050337E7}"/>
              </a:ext>
            </a:extLst>
          </p:cNvPr>
          <p:cNvSpPr>
            <a:spLocks noGrp="1"/>
          </p:cNvSpPr>
          <p:nvPr>
            <p:ph type="title"/>
          </p:nvPr>
        </p:nvSpPr>
        <p:spPr/>
        <p:txBody>
          <a:bodyPr/>
          <a:lstStyle/>
          <a:p>
            <a:r>
              <a:rPr lang="en-GB" dirty="0"/>
              <a:t>Model Comparison</a:t>
            </a:r>
          </a:p>
        </p:txBody>
      </p:sp>
      <p:graphicFrame>
        <p:nvGraphicFramePr>
          <p:cNvPr id="4" name="Table 3">
            <a:extLst>
              <a:ext uri="{FF2B5EF4-FFF2-40B4-BE49-F238E27FC236}">
                <a16:creationId xmlns:a16="http://schemas.microsoft.com/office/drawing/2014/main" id="{1D9FF553-474D-F6BE-D69D-AA9785E8276B}"/>
              </a:ext>
            </a:extLst>
          </p:cNvPr>
          <p:cNvGraphicFramePr>
            <a:graphicFrameLocks noGrp="1"/>
          </p:cNvGraphicFramePr>
          <p:nvPr>
            <p:extLst>
              <p:ext uri="{D42A27DB-BD31-4B8C-83A1-F6EECF244321}">
                <p14:modId xmlns:p14="http://schemas.microsoft.com/office/powerpoint/2010/main" val="860516490"/>
              </p:ext>
            </p:extLst>
          </p:nvPr>
        </p:nvGraphicFramePr>
        <p:xfrm>
          <a:off x="1820245" y="2097088"/>
          <a:ext cx="6736614" cy="23164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14704073"/>
                    </a:ext>
                  </a:extLst>
                </a:gridCol>
                <a:gridCol w="2672614">
                  <a:extLst>
                    <a:ext uri="{9D8B030D-6E8A-4147-A177-3AD203B41FA5}">
                      <a16:colId xmlns:a16="http://schemas.microsoft.com/office/drawing/2014/main" val="1780205553"/>
                    </a:ext>
                  </a:extLst>
                </a:gridCol>
              </a:tblGrid>
              <a:tr h="370840">
                <a:tc>
                  <a:txBody>
                    <a:bodyPr/>
                    <a:lstStyle/>
                    <a:p>
                      <a:r>
                        <a:rPr lang="en-GB" sz="3200" dirty="0">
                          <a:solidFill>
                            <a:schemeClr val="tx1"/>
                          </a:solidFill>
                        </a:rPr>
                        <a:t>Model</a:t>
                      </a:r>
                    </a:p>
                  </a:txBody>
                  <a:tcPr>
                    <a:noFill/>
                  </a:tcPr>
                </a:tc>
                <a:tc>
                  <a:txBody>
                    <a:bodyPr/>
                    <a:lstStyle/>
                    <a:p>
                      <a:pPr algn="ctr"/>
                      <a:r>
                        <a:rPr lang="en-GB" sz="3200" dirty="0">
                          <a:solidFill>
                            <a:schemeClr val="tx1"/>
                          </a:solidFill>
                        </a:rPr>
                        <a:t>Accuracy (%)</a:t>
                      </a:r>
                    </a:p>
                  </a:txBody>
                  <a:tcPr>
                    <a:noFill/>
                  </a:tcPr>
                </a:tc>
                <a:extLst>
                  <a:ext uri="{0D108BD9-81ED-4DB2-BD59-A6C34878D82A}">
                    <a16:rowId xmlns:a16="http://schemas.microsoft.com/office/drawing/2014/main" val="4040688159"/>
                  </a:ext>
                </a:extLst>
              </a:tr>
              <a:tr h="370840">
                <a:tc>
                  <a:txBody>
                    <a:bodyPr/>
                    <a:lstStyle/>
                    <a:p>
                      <a:r>
                        <a:rPr lang="en-GB" sz="3200" dirty="0">
                          <a:solidFill>
                            <a:schemeClr val="tx1"/>
                          </a:solidFill>
                        </a:rPr>
                        <a:t>Neural Networks</a:t>
                      </a:r>
                    </a:p>
                  </a:txBody>
                  <a:tcPr>
                    <a:noFill/>
                  </a:tcPr>
                </a:tc>
                <a:tc>
                  <a:txBody>
                    <a:bodyPr/>
                    <a:lstStyle/>
                    <a:p>
                      <a:pPr algn="ctr"/>
                      <a:r>
                        <a:rPr lang="en-GB" sz="3200" dirty="0">
                          <a:solidFill>
                            <a:schemeClr val="tx1"/>
                          </a:solidFill>
                        </a:rPr>
                        <a:t>63.2</a:t>
                      </a:r>
                    </a:p>
                  </a:txBody>
                  <a:tcPr>
                    <a:noFill/>
                  </a:tcPr>
                </a:tc>
                <a:extLst>
                  <a:ext uri="{0D108BD9-81ED-4DB2-BD59-A6C34878D82A}">
                    <a16:rowId xmlns:a16="http://schemas.microsoft.com/office/drawing/2014/main" val="2695228860"/>
                  </a:ext>
                </a:extLst>
              </a:tr>
              <a:tr h="370840">
                <a:tc>
                  <a:txBody>
                    <a:bodyPr/>
                    <a:lstStyle/>
                    <a:p>
                      <a:r>
                        <a:rPr lang="en-GB" sz="3200" dirty="0">
                          <a:solidFill>
                            <a:schemeClr val="tx1"/>
                          </a:solidFill>
                        </a:rPr>
                        <a:t>Logistic Regression</a:t>
                      </a:r>
                    </a:p>
                  </a:txBody>
                  <a:tcPr>
                    <a:noFill/>
                  </a:tcPr>
                </a:tc>
                <a:tc>
                  <a:txBody>
                    <a:bodyPr/>
                    <a:lstStyle/>
                    <a:p>
                      <a:pPr algn="ctr"/>
                      <a:r>
                        <a:rPr lang="en-GB" sz="3200" dirty="0">
                          <a:solidFill>
                            <a:schemeClr val="tx1"/>
                          </a:solidFill>
                        </a:rPr>
                        <a:t>48.0</a:t>
                      </a:r>
                    </a:p>
                  </a:txBody>
                  <a:tcPr>
                    <a:noFill/>
                  </a:tcPr>
                </a:tc>
                <a:extLst>
                  <a:ext uri="{0D108BD9-81ED-4DB2-BD59-A6C34878D82A}">
                    <a16:rowId xmlns:a16="http://schemas.microsoft.com/office/drawing/2014/main" val="1724631519"/>
                  </a:ext>
                </a:extLst>
              </a:tr>
              <a:tr h="370840">
                <a:tc>
                  <a:txBody>
                    <a:bodyPr/>
                    <a:lstStyle/>
                    <a:p>
                      <a:r>
                        <a:rPr lang="en-GB" sz="3200" dirty="0">
                          <a:solidFill>
                            <a:schemeClr val="tx1"/>
                          </a:solidFill>
                        </a:rPr>
                        <a:t>Random Forest</a:t>
                      </a:r>
                    </a:p>
                  </a:txBody>
                  <a:tcPr>
                    <a:noFill/>
                  </a:tcPr>
                </a:tc>
                <a:tc>
                  <a:txBody>
                    <a:bodyPr/>
                    <a:lstStyle/>
                    <a:p>
                      <a:pPr algn="ctr"/>
                      <a:r>
                        <a:rPr lang="en-GB" sz="3200" dirty="0">
                          <a:solidFill>
                            <a:schemeClr val="tx1"/>
                          </a:solidFill>
                        </a:rPr>
                        <a:t>65.0</a:t>
                      </a:r>
                    </a:p>
                  </a:txBody>
                  <a:tcPr>
                    <a:noFill/>
                  </a:tcPr>
                </a:tc>
                <a:extLst>
                  <a:ext uri="{0D108BD9-81ED-4DB2-BD59-A6C34878D82A}">
                    <a16:rowId xmlns:a16="http://schemas.microsoft.com/office/drawing/2014/main" val="1863100444"/>
                  </a:ext>
                </a:extLst>
              </a:tr>
            </a:tbl>
          </a:graphicData>
        </a:graphic>
      </p:graphicFrame>
    </p:spTree>
    <p:extLst>
      <p:ext uri="{BB962C8B-B14F-4D97-AF65-F5344CB8AC3E}">
        <p14:creationId xmlns:p14="http://schemas.microsoft.com/office/powerpoint/2010/main" val="3011722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C4BC1-28D2-2470-A28F-E5B2DE85598A}"/>
              </a:ext>
            </a:extLst>
          </p:cNvPr>
          <p:cNvSpPr>
            <a:spLocks noGrp="1"/>
          </p:cNvSpPr>
          <p:nvPr>
            <p:ph type="title"/>
          </p:nvPr>
        </p:nvSpPr>
        <p:spPr/>
        <p:txBody>
          <a:bodyPr/>
          <a:lstStyle/>
          <a:p>
            <a:r>
              <a:rPr lang="en-GB" dirty="0"/>
              <a:t>Task</a:t>
            </a:r>
          </a:p>
        </p:txBody>
      </p:sp>
      <p:sp>
        <p:nvSpPr>
          <p:cNvPr id="3" name="Content Placeholder 2">
            <a:extLst>
              <a:ext uri="{FF2B5EF4-FFF2-40B4-BE49-F238E27FC236}">
                <a16:creationId xmlns:a16="http://schemas.microsoft.com/office/drawing/2014/main" id="{49CB4013-3DC7-7B3B-3758-46C3813D6C43}"/>
              </a:ext>
            </a:extLst>
          </p:cNvPr>
          <p:cNvSpPr>
            <a:spLocks noGrp="1"/>
          </p:cNvSpPr>
          <p:nvPr>
            <p:ph idx="1"/>
          </p:nvPr>
        </p:nvSpPr>
        <p:spPr>
          <a:xfrm>
            <a:off x="1141412" y="2097088"/>
            <a:ext cx="9905999" cy="3541714"/>
          </a:xfrm>
        </p:spPr>
        <p:txBody>
          <a:bodyPr>
            <a:normAutofit/>
          </a:bodyPr>
          <a:lstStyle/>
          <a:p>
            <a:pPr marL="0" indent="0">
              <a:spcAft>
                <a:spcPts val="1200"/>
              </a:spcAft>
              <a:buNone/>
            </a:pPr>
            <a:r>
              <a:rPr lang="en-GB" sz="2000" b="0" dirty="0">
                <a:effectLst/>
                <a:latin typeface="Consolas" panose="020B0609020204030204" pitchFamily="49" charset="0"/>
              </a:rPr>
              <a:t>This project uses historical credit card data to predict the future behaviour of customers who are applying for credit cards. The behaviours predicted are:  </a:t>
            </a:r>
          </a:p>
          <a:p>
            <a:pPr lvl="1">
              <a:spcBef>
                <a:spcPts val="0"/>
              </a:spcBef>
            </a:pPr>
            <a:r>
              <a:rPr lang="en-GB" b="0" dirty="0">
                <a:effectLst/>
                <a:latin typeface="Consolas" panose="020B0609020204030204" pitchFamily="49" charset="0"/>
              </a:rPr>
              <a:t>Balance paid off each month</a:t>
            </a:r>
          </a:p>
          <a:p>
            <a:pPr lvl="1"/>
            <a:r>
              <a:rPr lang="en-GB" b="0" dirty="0">
                <a:effectLst/>
                <a:latin typeface="Consolas" panose="020B0609020204030204" pitchFamily="49" charset="0"/>
              </a:rPr>
              <a:t>Balance owing or overdue each month</a:t>
            </a:r>
          </a:p>
          <a:p>
            <a:pPr lvl="1"/>
            <a:r>
              <a:rPr lang="en-GB" b="0" dirty="0">
                <a:effectLst/>
                <a:latin typeface="Consolas" panose="020B0609020204030204" pitchFamily="49" charset="0"/>
              </a:rPr>
              <a:t>No credit card loan taken out each month</a:t>
            </a:r>
          </a:p>
          <a:p>
            <a:pPr marL="0" indent="0">
              <a:buNone/>
            </a:pPr>
            <a:endParaRPr lang="en-GB" sz="2800" dirty="0"/>
          </a:p>
          <a:p>
            <a:endParaRPr lang="en-GB" dirty="0"/>
          </a:p>
        </p:txBody>
      </p:sp>
    </p:spTree>
    <p:extLst>
      <p:ext uri="{BB962C8B-B14F-4D97-AF65-F5344CB8AC3E}">
        <p14:creationId xmlns:p14="http://schemas.microsoft.com/office/powerpoint/2010/main" val="1222469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93542-7A2E-23B4-6AA0-A6CA4F579C96}"/>
              </a:ext>
            </a:extLst>
          </p:cNvPr>
          <p:cNvSpPr>
            <a:spLocks noGrp="1"/>
          </p:cNvSpPr>
          <p:nvPr>
            <p:ph type="title"/>
          </p:nvPr>
        </p:nvSpPr>
        <p:spPr/>
        <p:txBody>
          <a:bodyPr/>
          <a:lstStyle/>
          <a:p>
            <a:r>
              <a:rPr lang="en-GB" dirty="0"/>
              <a:t>Algorithms tested</a:t>
            </a:r>
          </a:p>
        </p:txBody>
      </p:sp>
      <p:sp>
        <p:nvSpPr>
          <p:cNvPr id="7" name="TextBox 6">
            <a:extLst>
              <a:ext uri="{FF2B5EF4-FFF2-40B4-BE49-F238E27FC236}">
                <a16:creationId xmlns:a16="http://schemas.microsoft.com/office/drawing/2014/main" id="{FC1CC696-79ED-B565-D4EA-4E9DB51443A1}"/>
              </a:ext>
            </a:extLst>
          </p:cNvPr>
          <p:cNvSpPr txBox="1"/>
          <p:nvPr/>
        </p:nvSpPr>
        <p:spPr>
          <a:xfrm>
            <a:off x="1141412" y="2097088"/>
            <a:ext cx="9754385" cy="2708434"/>
          </a:xfrm>
          <a:prstGeom prst="rect">
            <a:avLst/>
          </a:prstGeom>
          <a:noFill/>
        </p:spPr>
        <p:txBody>
          <a:bodyPr wrap="square">
            <a:spAutoFit/>
          </a:bodyPr>
          <a:lstStyle/>
          <a:p>
            <a:pPr>
              <a:spcAft>
                <a:spcPts val="1200"/>
              </a:spcAft>
            </a:pPr>
            <a:r>
              <a:rPr lang="en-GB" sz="2800" b="0" dirty="0">
                <a:effectLst/>
                <a:latin typeface="Consolas" panose="020B0609020204030204" pitchFamily="49" charset="0"/>
              </a:rPr>
              <a:t>To do the predictions we explored different ways of modelling the data.</a:t>
            </a:r>
          </a:p>
          <a:p>
            <a:pPr marL="914400" lvl="1" indent="-457200">
              <a:spcAft>
                <a:spcPts val="1200"/>
              </a:spcAft>
              <a:buFont typeface="Arial" panose="020B0604020202020204" pitchFamily="34" charset="0"/>
              <a:buChar char="•"/>
            </a:pPr>
            <a:r>
              <a:rPr lang="en-GB" sz="2800" b="0" dirty="0">
                <a:effectLst/>
                <a:latin typeface="Consolas" panose="020B0609020204030204" pitchFamily="49" charset="0"/>
              </a:rPr>
              <a:t>Recurrent neural networks</a:t>
            </a:r>
          </a:p>
          <a:p>
            <a:pPr marL="914400" lvl="1" indent="-457200">
              <a:spcAft>
                <a:spcPts val="1200"/>
              </a:spcAft>
              <a:buFont typeface="Arial" panose="020B0604020202020204" pitchFamily="34" charset="0"/>
              <a:buChar char="•"/>
            </a:pPr>
            <a:r>
              <a:rPr lang="en-GB" sz="2800" b="0" dirty="0">
                <a:effectLst/>
                <a:latin typeface="Consolas" panose="020B0609020204030204" pitchFamily="49" charset="0"/>
              </a:rPr>
              <a:t>Logistics regression</a:t>
            </a:r>
          </a:p>
          <a:p>
            <a:pPr marL="914400" lvl="1" indent="-457200">
              <a:spcAft>
                <a:spcPts val="1200"/>
              </a:spcAft>
              <a:buFont typeface="Arial" panose="020B0604020202020204" pitchFamily="34" charset="0"/>
              <a:buChar char="•"/>
            </a:pPr>
            <a:r>
              <a:rPr lang="en-GB" sz="2800" b="0" dirty="0">
                <a:effectLst/>
                <a:latin typeface="Consolas" panose="020B0609020204030204" pitchFamily="49" charset="0"/>
              </a:rPr>
              <a:t>Random forest</a:t>
            </a:r>
          </a:p>
        </p:txBody>
      </p:sp>
    </p:spTree>
    <p:extLst>
      <p:ext uri="{BB962C8B-B14F-4D97-AF65-F5344CB8AC3E}">
        <p14:creationId xmlns:p14="http://schemas.microsoft.com/office/powerpoint/2010/main" val="1246790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0BF6A-F016-87FA-FD7A-2F3BE869C3DD}"/>
              </a:ext>
            </a:extLst>
          </p:cNvPr>
          <p:cNvSpPr>
            <a:spLocks noGrp="1"/>
          </p:cNvSpPr>
          <p:nvPr>
            <p:ph type="title"/>
          </p:nvPr>
        </p:nvSpPr>
        <p:spPr>
          <a:xfrm>
            <a:off x="1141413" y="327514"/>
            <a:ext cx="9905998" cy="1478570"/>
          </a:xfrm>
        </p:spPr>
        <p:txBody>
          <a:bodyPr/>
          <a:lstStyle/>
          <a:p>
            <a:r>
              <a:rPr lang="en-GB" dirty="0" err="1"/>
              <a:t>dATA</a:t>
            </a:r>
            <a:endParaRPr lang="en-GB" dirty="0"/>
          </a:p>
        </p:txBody>
      </p:sp>
      <p:sp>
        <p:nvSpPr>
          <p:cNvPr id="3" name="Content Placeholder 2">
            <a:extLst>
              <a:ext uri="{FF2B5EF4-FFF2-40B4-BE49-F238E27FC236}">
                <a16:creationId xmlns:a16="http://schemas.microsoft.com/office/drawing/2014/main" id="{AEDFAE56-C35D-752F-DD97-F99F26986E0E}"/>
              </a:ext>
            </a:extLst>
          </p:cNvPr>
          <p:cNvSpPr>
            <a:spLocks noGrp="1"/>
          </p:cNvSpPr>
          <p:nvPr>
            <p:ph idx="1"/>
          </p:nvPr>
        </p:nvSpPr>
        <p:spPr>
          <a:xfrm>
            <a:off x="1141412" y="1658143"/>
            <a:ext cx="9905999" cy="3541714"/>
          </a:xfrm>
        </p:spPr>
        <p:txBody>
          <a:bodyPr/>
          <a:lstStyle/>
          <a:p>
            <a:pPr marL="0" indent="0">
              <a:buNone/>
            </a:pPr>
            <a:r>
              <a:rPr lang="en-GB" dirty="0"/>
              <a:t>Output</a:t>
            </a:r>
          </a:p>
          <a:p>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836392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72647-7119-7D4C-0930-383CBBDDB968}"/>
              </a:ext>
            </a:extLst>
          </p:cNvPr>
          <p:cNvSpPr>
            <a:spLocks noGrp="1"/>
          </p:cNvSpPr>
          <p:nvPr>
            <p:ph type="title"/>
          </p:nvPr>
        </p:nvSpPr>
        <p:spPr>
          <a:xfrm>
            <a:off x="1143001" y="-106124"/>
            <a:ext cx="9905998" cy="1478570"/>
          </a:xfrm>
        </p:spPr>
        <p:txBody>
          <a:bodyPr/>
          <a:lstStyle/>
          <a:p>
            <a:r>
              <a:rPr lang="en-GB" dirty="0"/>
              <a:t>Neural Networks</a:t>
            </a:r>
          </a:p>
        </p:txBody>
      </p:sp>
      <p:grpSp>
        <p:nvGrpSpPr>
          <p:cNvPr id="4" name="Group 3">
            <a:extLst>
              <a:ext uri="{FF2B5EF4-FFF2-40B4-BE49-F238E27FC236}">
                <a16:creationId xmlns:a16="http://schemas.microsoft.com/office/drawing/2014/main" id="{76E7C718-5EDE-CBEA-0767-83B2C0B9DF07}"/>
              </a:ext>
            </a:extLst>
          </p:cNvPr>
          <p:cNvGrpSpPr/>
          <p:nvPr/>
        </p:nvGrpSpPr>
        <p:grpSpPr>
          <a:xfrm>
            <a:off x="1674796" y="1140943"/>
            <a:ext cx="8672362" cy="5201424"/>
            <a:chOff x="1876926" y="1160193"/>
            <a:chExt cx="8672362" cy="5201424"/>
          </a:xfrm>
        </p:grpSpPr>
        <p:sp>
          <p:nvSpPr>
            <p:cNvPr id="5" name="TextBox 4">
              <a:extLst>
                <a:ext uri="{FF2B5EF4-FFF2-40B4-BE49-F238E27FC236}">
                  <a16:creationId xmlns:a16="http://schemas.microsoft.com/office/drawing/2014/main" id="{DA9357DA-8D2C-976D-073D-9EF4603BC311}"/>
                </a:ext>
              </a:extLst>
            </p:cNvPr>
            <p:cNvSpPr txBox="1"/>
            <p:nvPr/>
          </p:nvSpPr>
          <p:spPr>
            <a:xfrm>
              <a:off x="1876926" y="1160193"/>
              <a:ext cx="8672362" cy="5201424"/>
            </a:xfrm>
            <a:prstGeom prst="rect">
              <a:avLst/>
            </a:prstGeom>
            <a:noFill/>
          </p:spPr>
          <p:txBody>
            <a:bodyPr wrap="square">
              <a:spAutoFit/>
            </a:bodyPr>
            <a:lstStyle/>
            <a:p>
              <a:pPr algn="ctr"/>
              <a:r>
                <a:rPr lang="en-GB" sz="2800" b="0" i="0" u="sng" dirty="0">
                  <a:solidFill>
                    <a:srgbClr val="FFFFFF"/>
                  </a:solidFill>
                  <a:effectLst/>
                  <a:latin typeface="Söhne Mono"/>
                </a:rPr>
                <a:t>Baseline Neural Network – Trained over 10 Epochs</a:t>
              </a:r>
              <a:endParaRPr lang="en-GB" sz="2800" u="sng" dirty="0">
                <a:solidFill>
                  <a:srgbClr val="FFFFFF"/>
                </a:solidFill>
                <a:latin typeface="Söhne Mono"/>
              </a:endParaRPr>
            </a:p>
            <a:p>
              <a:pPr algn="ctr"/>
              <a:endParaRPr lang="en-GB" sz="2000" b="0" i="0" u="sng" dirty="0">
                <a:solidFill>
                  <a:srgbClr val="FFFFFF"/>
                </a:solidFill>
                <a:effectLst/>
                <a:latin typeface="Söhne Mono"/>
              </a:endParaRPr>
            </a:p>
            <a:p>
              <a:pPr algn="ctr"/>
              <a:r>
                <a:rPr lang="en-GB" sz="2800" b="0" i="0" dirty="0">
                  <a:solidFill>
                    <a:srgbClr val="FFFFFF"/>
                  </a:solidFill>
                  <a:effectLst/>
                  <a:latin typeface="Söhne Mono"/>
                </a:rPr>
                <a:t>Input Layer (</a:t>
              </a:r>
              <a:r>
                <a:rPr lang="en-GB" sz="2800" dirty="0">
                  <a:solidFill>
                    <a:srgbClr val="DF3079"/>
                  </a:solidFill>
                  <a:latin typeface="Söhne Mono"/>
                </a:rPr>
                <a:t>48</a:t>
              </a:r>
              <a:r>
                <a:rPr lang="en-GB" sz="2800" b="0" i="0" dirty="0">
                  <a:solidFill>
                    <a:srgbClr val="FFFFFF"/>
                  </a:solidFill>
                  <a:effectLst/>
                  <a:latin typeface="Söhne Mono"/>
                </a:rPr>
                <a:t> inputs) </a:t>
              </a:r>
            </a:p>
            <a:p>
              <a:endParaRPr lang="en-GB" dirty="0">
                <a:solidFill>
                  <a:srgbClr val="FFFFFF"/>
                </a:solidFill>
                <a:latin typeface="Söhne Mono"/>
              </a:endParaRPr>
            </a:p>
            <a:p>
              <a:endParaRPr lang="en-GB" b="0" i="0" dirty="0">
                <a:solidFill>
                  <a:srgbClr val="FFFFFF"/>
                </a:solidFill>
                <a:effectLst/>
                <a:latin typeface="Söhne Mono"/>
              </a:endParaRPr>
            </a:p>
            <a:p>
              <a:endParaRPr lang="en-GB" b="0" i="0" dirty="0">
                <a:solidFill>
                  <a:srgbClr val="FFFFFF"/>
                </a:solidFill>
                <a:effectLst/>
                <a:latin typeface="Söhne Mono"/>
              </a:endParaRPr>
            </a:p>
            <a:p>
              <a:pPr algn="ctr"/>
              <a:r>
                <a:rPr lang="en-GB" sz="2800" b="0" i="0" dirty="0">
                  <a:solidFill>
                    <a:srgbClr val="FFFFFF"/>
                  </a:solidFill>
                  <a:effectLst/>
                  <a:latin typeface="Söhne Mono"/>
                </a:rPr>
                <a:t>Hidden Layer </a:t>
              </a:r>
              <a:r>
                <a:rPr lang="en-GB" sz="2800" b="0" i="0" dirty="0">
                  <a:solidFill>
                    <a:srgbClr val="DF3079"/>
                  </a:solidFill>
                  <a:effectLst/>
                  <a:latin typeface="Söhne Mono"/>
                </a:rPr>
                <a:t>1</a:t>
              </a:r>
              <a:r>
                <a:rPr lang="en-GB" sz="2800" b="0" i="0" dirty="0">
                  <a:solidFill>
                    <a:srgbClr val="FFFFFF"/>
                  </a:solidFill>
                  <a:effectLst/>
                  <a:latin typeface="Söhne Mono"/>
                </a:rPr>
                <a:t> (</a:t>
              </a:r>
              <a:r>
                <a:rPr lang="en-GB" sz="2800" b="0" i="0" dirty="0">
                  <a:solidFill>
                    <a:srgbClr val="DF3079"/>
                  </a:solidFill>
                  <a:effectLst/>
                  <a:latin typeface="Söhne Mono"/>
                </a:rPr>
                <a:t>50</a:t>
              </a:r>
              <a:r>
                <a:rPr lang="en-GB" sz="2800" b="0" i="0" dirty="0">
                  <a:solidFill>
                    <a:srgbClr val="FFFFFF"/>
                  </a:solidFill>
                  <a:effectLst/>
                  <a:latin typeface="Söhne Mono"/>
                </a:rPr>
                <a:t> neurons, </a:t>
              </a:r>
              <a:r>
                <a:rPr lang="en-GB" sz="2800" b="0" i="0" dirty="0" err="1">
                  <a:solidFill>
                    <a:srgbClr val="FFFFFF"/>
                  </a:solidFill>
                  <a:effectLst/>
                  <a:latin typeface="Söhne Mono"/>
                </a:rPr>
                <a:t>ReLU</a:t>
              </a:r>
              <a:r>
                <a:rPr lang="en-GB" sz="2800" b="0" i="0" dirty="0">
                  <a:solidFill>
                    <a:srgbClr val="FFFFFF"/>
                  </a:solidFill>
                  <a:effectLst/>
                  <a:latin typeface="Söhne Mono"/>
                </a:rPr>
                <a:t> activation) </a:t>
              </a:r>
            </a:p>
            <a:p>
              <a:endParaRPr lang="en-GB" sz="2800" dirty="0">
                <a:solidFill>
                  <a:srgbClr val="FFFFFF"/>
                </a:solidFill>
                <a:latin typeface="Söhne Mono"/>
              </a:endParaRPr>
            </a:p>
            <a:p>
              <a:endParaRPr lang="en-GB" sz="2800" dirty="0">
                <a:solidFill>
                  <a:srgbClr val="FFFFFF"/>
                </a:solidFill>
                <a:latin typeface="Söhne Mono"/>
              </a:endParaRPr>
            </a:p>
            <a:p>
              <a:pPr algn="ctr"/>
              <a:r>
                <a:rPr lang="en-GB" sz="2800" b="0" i="0" dirty="0">
                  <a:solidFill>
                    <a:srgbClr val="FFFFFF"/>
                  </a:solidFill>
                  <a:effectLst/>
                  <a:latin typeface="Söhne Mono"/>
                </a:rPr>
                <a:t>Hidden Layer </a:t>
              </a:r>
              <a:r>
                <a:rPr lang="en-GB" sz="2800" dirty="0">
                  <a:solidFill>
                    <a:srgbClr val="DF3079"/>
                  </a:solidFill>
                  <a:latin typeface="Söhne Mono"/>
                </a:rPr>
                <a:t>2</a:t>
              </a:r>
              <a:r>
                <a:rPr lang="en-GB" sz="2800" b="0" i="0" dirty="0">
                  <a:solidFill>
                    <a:srgbClr val="FFFFFF"/>
                  </a:solidFill>
                  <a:effectLst/>
                  <a:latin typeface="Söhne Mono"/>
                </a:rPr>
                <a:t> (</a:t>
              </a:r>
              <a:r>
                <a:rPr lang="en-GB" sz="2800" b="0" i="0" dirty="0">
                  <a:solidFill>
                    <a:srgbClr val="DF3079"/>
                  </a:solidFill>
                  <a:effectLst/>
                  <a:latin typeface="Söhne Mono"/>
                </a:rPr>
                <a:t>50</a:t>
              </a:r>
              <a:r>
                <a:rPr lang="en-GB" sz="2800" b="0" i="0" dirty="0">
                  <a:solidFill>
                    <a:srgbClr val="FFFFFF"/>
                  </a:solidFill>
                  <a:effectLst/>
                  <a:latin typeface="Söhne Mono"/>
                </a:rPr>
                <a:t> neurons, </a:t>
              </a:r>
              <a:r>
                <a:rPr lang="en-GB" sz="2800" b="0" i="0" dirty="0" err="1">
                  <a:solidFill>
                    <a:srgbClr val="FFFFFF"/>
                  </a:solidFill>
                  <a:effectLst/>
                  <a:latin typeface="Söhne Mono"/>
                </a:rPr>
                <a:t>ReLU</a:t>
              </a:r>
              <a:r>
                <a:rPr lang="en-GB" sz="2800" b="0" i="0" dirty="0">
                  <a:solidFill>
                    <a:srgbClr val="FFFFFF"/>
                  </a:solidFill>
                  <a:effectLst/>
                  <a:latin typeface="Söhne Mono"/>
                </a:rPr>
                <a:t> activation)</a:t>
              </a:r>
            </a:p>
            <a:p>
              <a:endParaRPr lang="en-GB" b="0" i="0" dirty="0">
                <a:solidFill>
                  <a:srgbClr val="FFFFFF"/>
                </a:solidFill>
                <a:effectLst/>
                <a:latin typeface="Söhne Mono"/>
              </a:endParaRPr>
            </a:p>
            <a:p>
              <a:r>
                <a:rPr lang="en-GB" dirty="0">
                  <a:solidFill>
                    <a:srgbClr val="FFFFFF"/>
                  </a:solidFill>
                  <a:latin typeface="Söhne Mono"/>
                </a:rPr>
                <a:t>	</a:t>
              </a:r>
            </a:p>
            <a:p>
              <a:endParaRPr lang="en-GB" b="0" i="0" dirty="0">
                <a:solidFill>
                  <a:srgbClr val="FFFFFF"/>
                </a:solidFill>
                <a:effectLst/>
                <a:latin typeface="Söhne Mono"/>
              </a:endParaRPr>
            </a:p>
            <a:p>
              <a:pPr algn="ctr"/>
              <a:r>
                <a:rPr lang="en-GB" sz="2800" b="0" i="0" dirty="0">
                  <a:solidFill>
                    <a:srgbClr val="FFFFFF"/>
                  </a:solidFill>
                  <a:effectLst/>
                  <a:latin typeface="Söhne Mono"/>
                </a:rPr>
                <a:t>Output Layer (</a:t>
              </a:r>
              <a:r>
                <a:rPr lang="en-GB" sz="2800" dirty="0">
                  <a:solidFill>
                    <a:srgbClr val="DF3079"/>
                  </a:solidFill>
                  <a:latin typeface="Söhne Mono"/>
                </a:rPr>
                <a:t>3</a:t>
              </a:r>
              <a:r>
                <a:rPr lang="en-GB" sz="2800" b="0" i="0" dirty="0">
                  <a:solidFill>
                    <a:srgbClr val="FFFFFF"/>
                  </a:solidFill>
                  <a:effectLst/>
                  <a:latin typeface="Söhne Mono"/>
                </a:rPr>
                <a:t> neurons, </a:t>
              </a:r>
              <a:r>
                <a:rPr lang="en-GB" sz="2800" b="0" i="0" dirty="0" err="1">
                  <a:solidFill>
                    <a:srgbClr val="FFFFFF"/>
                  </a:solidFill>
                  <a:effectLst/>
                  <a:latin typeface="Söhne Mono"/>
                </a:rPr>
                <a:t>Softmax</a:t>
              </a:r>
              <a:r>
                <a:rPr lang="en-GB" sz="2800" b="0" i="0" dirty="0">
                  <a:solidFill>
                    <a:srgbClr val="FFFFFF"/>
                  </a:solidFill>
                  <a:effectLst/>
                  <a:latin typeface="Söhne Mono"/>
                </a:rPr>
                <a:t> activation)</a:t>
              </a:r>
              <a:endParaRPr lang="en-GB" sz="2800" dirty="0"/>
            </a:p>
          </p:txBody>
        </p:sp>
        <p:sp>
          <p:nvSpPr>
            <p:cNvPr id="6" name="Arrow: Down 5">
              <a:extLst>
                <a:ext uri="{FF2B5EF4-FFF2-40B4-BE49-F238E27FC236}">
                  <a16:creationId xmlns:a16="http://schemas.microsoft.com/office/drawing/2014/main" id="{C59BD84A-9286-B752-5B52-B77E24E799D4}"/>
                </a:ext>
              </a:extLst>
            </p:cNvPr>
            <p:cNvSpPr/>
            <p:nvPr/>
          </p:nvSpPr>
          <p:spPr>
            <a:xfrm>
              <a:off x="6213107" y="2435191"/>
              <a:ext cx="298383" cy="654518"/>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dirty="0"/>
            </a:p>
          </p:txBody>
        </p:sp>
        <p:sp>
          <p:nvSpPr>
            <p:cNvPr id="7" name="Arrow: Down 6">
              <a:extLst>
                <a:ext uri="{FF2B5EF4-FFF2-40B4-BE49-F238E27FC236}">
                  <a16:creationId xmlns:a16="http://schemas.microsoft.com/office/drawing/2014/main" id="{1761917D-5333-9255-5A58-5EFF01427842}"/>
                </a:ext>
              </a:extLst>
            </p:cNvPr>
            <p:cNvSpPr/>
            <p:nvPr/>
          </p:nvSpPr>
          <p:spPr>
            <a:xfrm>
              <a:off x="6213107" y="3703211"/>
              <a:ext cx="298383" cy="654518"/>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dirty="0"/>
            </a:p>
          </p:txBody>
        </p:sp>
        <p:sp>
          <p:nvSpPr>
            <p:cNvPr id="3" name="Arrow: Down 2">
              <a:extLst>
                <a:ext uri="{FF2B5EF4-FFF2-40B4-BE49-F238E27FC236}">
                  <a16:creationId xmlns:a16="http://schemas.microsoft.com/office/drawing/2014/main" id="{B7C8CFD6-D2DC-4FBC-2EF6-8A85C48E6516}"/>
                </a:ext>
              </a:extLst>
            </p:cNvPr>
            <p:cNvSpPr/>
            <p:nvPr/>
          </p:nvSpPr>
          <p:spPr>
            <a:xfrm>
              <a:off x="6213107" y="4980856"/>
              <a:ext cx="298383" cy="654518"/>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dirty="0"/>
            </a:p>
          </p:txBody>
        </p:sp>
      </p:grpSp>
    </p:spTree>
    <p:extLst>
      <p:ext uri="{BB962C8B-B14F-4D97-AF65-F5344CB8AC3E}">
        <p14:creationId xmlns:p14="http://schemas.microsoft.com/office/powerpoint/2010/main" val="1433448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CF04A0C-A00A-5F2D-3F9F-6A3257C72491}"/>
              </a:ext>
            </a:extLst>
          </p:cNvPr>
          <p:cNvGraphicFramePr>
            <a:graphicFrameLocks noGrp="1"/>
          </p:cNvGraphicFramePr>
          <p:nvPr>
            <p:extLst>
              <p:ext uri="{D42A27DB-BD31-4B8C-83A1-F6EECF244321}">
                <p14:modId xmlns:p14="http://schemas.microsoft.com/office/powerpoint/2010/main" val="94900676"/>
              </p:ext>
            </p:extLst>
          </p:nvPr>
        </p:nvGraphicFramePr>
        <p:xfrm>
          <a:off x="1101560" y="1114304"/>
          <a:ext cx="4452218" cy="4090215"/>
        </p:xfrm>
        <a:graphic>
          <a:graphicData uri="http://schemas.openxmlformats.org/drawingml/2006/table">
            <a:tbl>
              <a:tblPr firstRow="1" bandRow="1">
                <a:tableStyleId>{5C22544A-7EE6-4342-B048-85BDC9FD1C3A}</a:tableStyleId>
              </a:tblPr>
              <a:tblGrid>
                <a:gridCol w="1637873">
                  <a:extLst>
                    <a:ext uri="{9D8B030D-6E8A-4147-A177-3AD203B41FA5}">
                      <a16:colId xmlns:a16="http://schemas.microsoft.com/office/drawing/2014/main" val="4258500028"/>
                    </a:ext>
                  </a:extLst>
                </a:gridCol>
                <a:gridCol w="1330272">
                  <a:extLst>
                    <a:ext uri="{9D8B030D-6E8A-4147-A177-3AD203B41FA5}">
                      <a16:colId xmlns:a16="http://schemas.microsoft.com/office/drawing/2014/main" val="1287036621"/>
                    </a:ext>
                  </a:extLst>
                </a:gridCol>
                <a:gridCol w="1484073">
                  <a:extLst>
                    <a:ext uri="{9D8B030D-6E8A-4147-A177-3AD203B41FA5}">
                      <a16:colId xmlns:a16="http://schemas.microsoft.com/office/drawing/2014/main" val="3754495895"/>
                    </a:ext>
                  </a:extLst>
                </a:gridCol>
              </a:tblGrid>
              <a:tr h="456225">
                <a:tc rowSpan="2">
                  <a:txBody>
                    <a:bodyPr/>
                    <a:lstStyle/>
                    <a:p>
                      <a:r>
                        <a:rPr lang="en-GB" sz="1800" dirty="0"/>
                        <a:t>Optimisation Technique</a:t>
                      </a:r>
                    </a:p>
                  </a:txBody>
                  <a:tcPr marL="10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GB" sz="1800" dirty="0"/>
                        <a:t>Accuracy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dirty="0"/>
                    </a:p>
                  </a:txBody>
                  <a:tcPr>
                    <a:noFill/>
                  </a:tcPr>
                </a:tc>
                <a:extLst>
                  <a:ext uri="{0D108BD9-81ED-4DB2-BD59-A6C34878D82A}">
                    <a16:rowId xmlns:a16="http://schemas.microsoft.com/office/drawing/2014/main" val="684357885"/>
                  </a:ext>
                </a:extLst>
              </a:tr>
              <a:tr h="456225">
                <a:tc vMerge="1">
                  <a:txBody>
                    <a:bodyPr/>
                    <a:lstStyle/>
                    <a:p>
                      <a:endParaRPr lang="en-GB" dirty="0"/>
                    </a:p>
                  </a:txBody>
                  <a:tcPr>
                    <a:noFill/>
                  </a:tcPr>
                </a:tc>
                <a:tc>
                  <a:txBody>
                    <a:bodyPr/>
                    <a:lstStyle/>
                    <a:p>
                      <a:pPr algn="ctr"/>
                      <a:r>
                        <a:rPr lang="en-GB" sz="1800" dirty="0">
                          <a:solidFill>
                            <a:schemeClr val="tx1"/>
                          </a:solidFill>
                        </a:rPr>
                        <a:t>Training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800" dirty="0">
                          <a:solidFill>
                            <a:schemeClr val="tx1"/>
                          </a:solidFill>
                        </a:rPr>
                        <a:t>Test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0383044"/>
                  </a:ext>
                </a:extLst>
              </a:tr>
              <a:tr h="368454">
                <a:tc>
                  <a:txBody>
                    <a:bodyPr/>
                    <a:lstStyle/>
                    <a:p>
                      <a:pPr algn="l" fontAlgn="b"/>
                      <a:r>
                        <a:rPr lang="en-GB" sz="1800" b="0" i="0" u="none" strike="noStrike" dirty="0">
                          <a:solidFill>
                            <a:schemeClr val="tx1"/>
                          </a:solidFill>
                          <a:effectLst/>
                          <a:latin typeface="Calibri" panose="020F0502020204030204" pitchFamily="34" charset="0"/>
                        </a:rPr>
                        <a:t>Baseline</a:t>
                      </a:r>
                    </a:p>
                  </a:txBody>
                  <a:tcPr marL="108000" marR="9525" marT="9525" marB="0" anchor="ctr">
                    <a:lnT w="12700" cap="flat" cmpd="sng" algn="ctr">
                      <a:solidFill>
                        <a:schemeClr val="tx1"/>
                      </a:solidFill>
                      <a:prstDash val="solid"/>
                      <a:round/>
                      <a:headEnd type="none" w="med" len="med"/>
                      <a:tailEnd type="none" w="med" len="med"/>
                    </a:lnT>
                    <a:noFill/>
                  </a:tcPr>
                </a:tc>
                <a:tc>
                  <a:txBody>
                    <a:bodyPr/>
                    <a:lstStyle/>
                    <a:p>
                      <a:pPr algn="ctr" fontAlgn="b"/>
                      <a:r>
                        <a:rPr lang="en-GB" sz="2000" b="0" i="0" u="none" strike="noStrike" dirty="0">
                          <a:solidFill>
                            <a:schemeClr val="tx1"/>
                          </a:solidFill>
                          <a:effectLst/>
                          <a:latin typeface="Calibri" panose="020F0502020204030204" pitchFamily="34" charset="0"/>
                        </a:rPr>
                        <a:t>57.2</a:t>
                      </a: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b"/>
                      <a:r>
                        <a:rPr lang="en-GB" sz="2000" b="0" i="0" u="none" strike="noStrike" dirty="0">
                          <a:solidFill>
                            <a:schemeClr val="tx1"/>
                          </a:solidFill>
                          <a:effectLst/>
                          <a:latin typeface="Calibri" panose="020F0502020204030204" pitchFamily="34" charset="0"/>
                        </a:rPr>
                        <a:t>56.6</a:t>
                      </a:r>
                    </a:p>
                  </a:txBody>
                  <a:tcPr marL="9525" marR="9525" marT="9525" marB="0"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51415436"/>
                  </a:ext>
                </a:extLst>
              </a:tr>
              <a:tr h="572892">
                <a:tc>
                  <a:txBody>
                    <a:bodyPr/>
                    <a:lstStyle/>
                    <a:p>
                      <a:pPr algn="l" fontAlgn="b"/>
                      <a:r>
                        <a:rPr lang="en-GB" sz="1800" b="0" i="0" u="none" strike="noStrike" dirty="0">
                          <a:solidFill>
                            <a:schemeClr val="tx1"/>
                          </a:solidFill>
                          <a:effectLst/>
                          <a:latin typeface="Calibri" panose="020F0502020204030204" pitchFamily="34" charset="0"/>
                        </a:rPr>
                        <a:t>Reduced dimensions</a:t>
                      </a:r>
                    </a:p>
                  </a:txBody>
                  <a:tcPr marL="108000" marR="9525" marT="9525" marB="0" anchor="ctr">
                    <a:noFill/>
                  </a:tcPr>
                </a:tc>
                <a:tc>
                  <a:txBody>
                    <a:bodyPr/>
                    <a:lstStyle/>
                    <a:p>
                      <a:pPr algn="ctr" fontAlgn="b"/>
                      <a:r>
                        <a:rPr lang="en-GB" sz="2000" b="0" i="0" u="none" strike="noStrike" dirty="0">
                          <a:solidFill>
                            <a:schemeClr val="tx1"/>
                          </a:solidFill>
                          <a:effectLst/>
                          <a:latin typeface="Calibri" panose="020F0502020204030204" pitchFamily="34" charset="0"/>
                        </a:rPr>
                        <a:t>56.3</a:t>
                      </a:r>
                    </a:p>
                  </a:txBody>
                  <a:tcPr marL="9525" marR="9525" marT="9525" marB="0" anchor="ctr">
                    <a:noFill/>
                  </a:tcPr>
                </a:tc>
                <a:tc>
                  <a:txBody>
                    <a:bodyPr/>
                    <a:lstStyle/>
                    <a:p>
                      <a:pPr algn="ctr" fontAlgn="b"/>
                      <a:r>
                        <a:rPr lang="en-GB" sz="2000" b="0" i="0" u="none" strike="noStrike" dirty="0">
                          <a:solidFill>
                            <a:schemeClr val="tx1"/>
                          </a:solidFill>
                          <a:effectLst/>
                          <a:latin typeface="Calibri" panose="020F0502020204030204" pitchFamily="34" charset="0"/>
                        </a:rPr>
                        <a:t>55.9</a:t>
                      </a:r>
                    </a:p>
                  </a:txBody>
                  <a:tcPr marL="9525" marR="9525" marT="9525" marB="0" anchor="ctr">
                    <a:noFill/>
                  </a:tcPr>
                </a:tc>
                <a:extLst>
                  <a:ext uri="{0D108BD9-81ED-4DB2-BD59-A6C34878D82A}">
                    <a16:rowId xmlns:a16="http://schemas.microsoft.com/office/drawing/2014/main" val="2377806290"/>
                  </a:ext>
                </a:extLst>
              </a:tr>
              <a:tr h="368454">
                <a:tc>
                  <a:txBody>
                    <a:bodyPr/>
                    <a:lstStyle/>
                    <a:p>
                      <a:pPr algn="l" fontAlgn="b"/>
                      <a:r>
                        <a:rPr lang="en-GB" sz="1800" b="0" i="0" u="none" strike="noStrike" dirty="0">
                          <a:solidFill>
                            <a:schemeClr val="tx1"/>
                          </a:solidFill>
                          <a:effectLst/>
                          <a:latin typeface="Calibri" panose="020F0502020204030204" pitchFamily="34" charset="0"/>
                        </a:rPr>
                        <a:t>PCA</a:t>
                      </a:r>
                    </a:p>
                  </a:txBody>
                  <a:tcPr marL="108000" marR="9525" marT="9525" marB="0" anchor="ctr">
                    <a:noFill/>
                  </a:tcPr>
                </a:tc>
                <a:tc>
                  <a:txBody>
                    <a:bodyPr/>
                    <a:lstStyle/>
                    <a:p>
                      <a:pPr algn="ctr" fontAlgn="b"/>
                      <a:r>
                        <a:rPr lang="en-GB" sz="2000" b="0" i="0" u="none" strike="noStrike" dirty="0">
                          <a:solidFill>
                            <a:schemeClr val="tx1"/>
                          </a:solidFill>
                          <a:effectLst/>
                          <a:latin typeface="Calibri" panose="020F0502020204030204" pitchFamily="34" charset="0"/>
                        </a:rPr>
                        <a:t>53.6</a:t>
                      </a:r>
                    </a:p>
                  </a:txBody>
                  <a:tcPr marL="9525" marR="9525" marT="9525" marB="0" anchor="ctr">
                    <a:noFill/>
                  </a:tcPr>
                </a:tc>
                <a:tc>
                  <a:txBody>
                    <a:bodyPr/>
                    <a:lstStyle/>
                    <a:p>
                      <a:pPr algn="ctr" fontAlgn="b"/>
                      <a:r>
                        <a:rPr lang="en-GB" sz="2000" b="0" i="0" u="none" strike="noStrike" dirty="0">
                          <a:solidFill>
                            <a:schemeClr val="tx1"/>
                          </a:solidFill>
                          <a:effectLst/>
                          <a:latin typeface="Calibri" panose="020F0502020204030204" pitchFamily="34" charset="0"/>
                        </a:rPr>
                        <a:t>52.9</a:t>
                      </a:r>
                    </a:p>
                  </a:txBody>
                  <a:tcPr marL="9525" marR="9525" marT="9525" marB="0" anchor="ctr">
                    <a:noFill/>
                  </a:tcPr>
                </a:tc>
                <a:extLst>
                  <a:ext uri="{0D108BD9-81ED-4DB2-BD59-A6C34878D82A}">
                    <a16:rowId xmlns:a16="http://schemas.microsoft.com/office/drawing/2014/main" val="3624092050"/>
                  </a:ext>
                </a:extLst>
              </a:tr>
              <a:tr h="572892">
                <a:tc>
                  <a:txBody>
                    <a:bodyPr/>
                    <a:lstStyle/>
                    <a:p>
                      <a:pPr algn="l" fontAlgn="b"/>
                      <a:r>
                        <a:rPr lang="en-GB" sz="1800" b="0" i="0" u="none" strike="noStrike" dirty="0">
                          <a:solidFill>
                            <a:schemeClr val="tx1"/>
                          </a:solidFill>
                          <a:effectLst/>
                          <a:latin typeface="Calibri" panose="020F0502020204030204" pitchFamily="34" charset="0"/>
                        </a:rPr>
                        <a:t>NN layers and Neurons</a:t>
                      </a:r>
                    </a:p>
                  </a:txBody>
                  <a:tcPr marL="108000" marR="9525" marT="9525" marB="0" anchor="ctr">
                    <a:noFill/>
                  </a:tcPr>
                </a:tc>
                <a:tc>
                  <a:txBody>
                    <a:bodyPr/>
                    <a:lstStyle/>
                    <a:p>
                      <a:pPr algn="ctr" fontAlgn="b"/>
                      <a:r>
                        <a:rPr lang="en-GB" sz="2000" b="0" i="0" u="none" strike="noStrike" dirty="0">
                          <a:solidFill>
                            <a:schemeClr val="tx1"/>
                          </a:solidFill>
                          <a:effectLst/>
                          <a:latin typeface="Calibri" panose="020F0502020204030204" pitchFamily="34" charset="0"/>
                        </a:rPr>
                        <a:t>63.5</a:t>
                      </a:r>
                    </a:p>
                  </a:txBody>
                  <a:tcPr marL="9525" marR="9525" marT="9525" marB="0" anchor="ctr">
                    <a:noFill/>
                  </a:tcPr>
                </a:tc>
                <a:tc>
                  <a:txBody>
                    <a:bodyPr/>
                    <a:lstStyle/>
                    <a:p>
                      <a:pPr algn="ctr" fontAlgn="b"/>
                      <a:r>
                        <a:rPr lang="en-GB" sz="2000" b="0" i="0" u="none" strike="noStrike" dirty="0">
                          <a:solidFill>
                            <a:schemeClr val="tx1"/>
                          </a:solidFill>
                          <a:effectLst/>
                          <a:latin typeface="Calibri" panose="020F0502020204030204" pitchFamily="34" charset="0"/>
                        </a:rPr>
                        <a:t>63.2</a:t>
                      </a:r>
                    </a:p>
                  </a:txBody>
                  <a:tcPr marL="9525" marR="9525" marT="9525" marB="0" anchor="ctr">
                    <a:noFill/>
                  </a:tcPr>
                </a:tc>
                <a:extLst>
                  <a:ext uri="{0D108BD9-81ED-4DB2-BD59-A6C34878D82A}">
                    <a16:rowId xmlns:a16="http://schemas.microsoft.com/office/drawing/2014/main" val="2995002497"/>
                  </a:ext>
                </a:extLst>
              </a:tr>
              <a:tr h="368454">
                <a:tc>
                  <a:txBody>
                    <a:bodyPr/>
                    <a:lstStyle/>
                    <a:p>
                      <a:pPr algn="l" fontAlgn="b"/>
                      <a:r>
                        <a:rPr lang="en-GB" sz="1800" b="0" i="0" u="none" strike="noStrike" dirty="0">
                          <a:solidFill>
                            <a:schemeClr val="tx1"/>
                          </a:solidFill>
                          <a:effectLst/>
                          <a:latin typeface="Calibri" panose="020F0502020204030204" pitchFamily="34" charset="0"/>
                        </a:rPr>
                        <a:t>Over sampled</a:t>
                      </a:r>
                    </a:p>
                  </a:txBody>
                  <a:tcPr marL="108000" marR="9525" marT="9525" marB="0" anchor="ctr">
                    <a:noFill/>
                  </a:tcPr>
                </a:tc>
                <a:tc>
                  <a:txBody>
                    <a:bodyPr/>
                    <a:lstStyle/>
                    <a:p>
                      <a:pPr algn="ctr" fontAlgn="b"/>
                      <a:r>
                        <a:rPr lang="en-GB" sz="2000" b="0" i="0" u="none" strike="noStrike" dirty="0">
                          <a:solidFill>
                            <a:schemeClr val="tx1"/>
                          </a:solidFill>
                          <a:effectLst/>
                          <a:latin typeface="Calibri" panose="020F0502020204030204" pitchFamily="34" charset="0"/>
                        </a:rPr>
                        <a:t>55.3</a:t>
                      </a:r>
                    </a:p>
                  </a:txBody>
                  <a:tcPr marL="9525" marR="9525" marT="9525" marB="0" anchor="ctr">
                    <a:noFill/>
                  </a:tcPr>
                </a:tc>
                <a:tc>
                  <a:txBody>
                    <a:bodyPr/>
                    <a:lstStyle/>
                    <a:p>
                      <a:pPr algn="ctr" fontAlgn="b"/>
                      <a:r>
                        <a:rPr lang="en-GB" sz="2000" b="0" i="0" u="none" strike="noStrike">
                          <a:solidFill>
                            <a:schemeClr val="tx1"/>
                          </a:solidFill>
                          <a:effectLst/>
                          <a:latin typeface="Calibri" panose="020F0502020204030204" pitchFamily="34" charset="0"/>
                        </a:rPr>
                        <a:t>53.3</a:t>
                      </a:r>
                    </a:p>
                  </a:txBody>
                  <a:tcPr marL="9525" marR="9525" marT="9525" marB="0" anchor="ctr">
                    <a:noFill/>
                  </a:tcPr>
                </a:tc>
                <a:extLst>
                  <a:ext uri="{0D108BD9-81ED-4DB2-BD59-A6C34878D82A}">
                    <a16:rowId xmlns:a16="http://schemas.microsoft.com/office/drawing/2014/main" val="3663770546"/>
                  </a:ext>
                </a:extLst>
              </a:tr>
              <a:tr h="518804">
                <a:tc>
                  <a:txBody>
                    <a:bodyPr/>
                    <a:lstStyle/>
                    <a:p>
                      <a:pPr algn="l" fontAlgn="b"/>
                      <a:r>
                        <a:rPr lang="en-GB" sz="1800" b="0" i="0" u="none" strike="noStrike" dirty="0">
                          <a:solidFill>
                            <a:schemeClr val="tx1"/>
                          </a:solidFill>
                          <a:effectLst/>
                          <a:latin typeface="Calibri" panose="020F0502020204030204" pitchFamily="34" charset="0"/>
                        </a:rPr>
                        <a:t>Activation function</a:t>
                      </a:r>
                    </a:p>
                  </a:txBody>
                  <a:tcPr marL="108000" marR="9525" marT="9525" marB="0" anchor="ctr">
                    <a:noFill/>
                  </a:tcPr>
                </a:tc>
                <a:tc>
                  <a:txBody>
                    <a:bodyPr/>
                    <a:lstStyle/>
                    <a:p>
                      <a:pPr algn="ctr" fontAlgn="b"/>
                      <a:r>
                        <a:rPr lang="en-GB" sz="2000" b="0" i="0" u="none" strike="noStrike" dirty="0">
                          <a:solidFill>
                            <a:schemeClr val="tx1"/>
                          </a:solidFill>
                          <a:effectLst/>
                          <a:latin typeface="Calibri" panose="020F0502020204030204" pitchFamily="34" charset="0"/>
                        </a:rPr>
                        <a:t>58.4</a:t>
                      </a:r>
                    </a:p>
                  </a:txBody>
                  <a:tcPr marL="9525" marR="9525" marT="9525" marB="0" anchor="ctr">
                    <a:noFill/>
                  </a:tcPr>
                </a:tc>
                <a:tc>
                  <a:txBody>
                    <a:bodyPr/>
                    <a:lstStyle/>
                    <a:p>
                      <a:pPr algn="ctr" fontAlgn="b"/>
                      <a:r>
                        <a:rPr lang="en-GB" sz="2000" b="0" i="0" u="none" strike="noStrike" dirty="0">
                          <a:solidFill>
                            <a:schemeClr val="tx1"/>
                          </a:solidFill>
                          <a:effectLst/>
                          <a:latin typeface="Calibri" panose="020F0502020204030204" pitchFamily="34" charset="0"/>
                        </a:rPr>
                        <a:t>58</a:t>
                      </a:r>
                    </a:p>
                  </a:txBody>
                  <a:tcPr marL="9525" marR="9525" marT="9525" marB="0" anchor="ctr">
                    <a:noFill/>
                  </a:tcPr>
                </a:tc>
                <a:extLst>
                  <a:ext uri="{0D108BD9-81ED-4DB2-BD59-A6C34878D82A}">
                    <a16:rowId xmlns:a16="http://schemas.microsoft.com/office/drawing/2014/main" val="172635450"/>
                  </a:ext>
                </a:extLst>
              </a:tr>
              <a:tr h="368454">
                <a:tc>
                  <a:txBody>
                    <a:bodyPr/>
                    <a:lstStyle/>
                    <a:p>
                      <a:pPr algn="l" fontAlgn="b"/>
                      <a:r>
                        <a:rPr lang="en-GB" sz="1800" b="0" i="0" u="none" strike="noStrike" dirty="0">
                          <a:solidFill>
                            <a:schemeClr val="tx1"/>
                          </a:solidFill>
                          <a:effectLst/>
                          <a:latin typeface="Calibri" panose="020F0502020204030204" pitchFamily="34" charset="0"/>
                        </a:rPr>
                        <a:t>Fully optimised</a:t>
                      </a:r>
                    </a:p>
                  </a:txBody>
                  <a:tcPr marL="108000" marR="9525" marT="9525" marB="0" anchor="ctr">
                    <a:noFill/>
                  </a:tcPr>
                </a:tc>
                <a:tc>
                  <a:txBody>
                    <a:bodyPr/>
                    <a:lstStyle/>
                    <a:p>
                      <a:pPr algn="ctr" fontAlgn="b"/>
                      <a:r>
                        <a:rPr lang="en-GB" sz="2000" b="0" i="0" u="none" strike="noStrike" dirty="0">
                          <a:solidFill>
                            <a:schemeClr val="tx1"/>
                          </a:solidFill>
                          <a:effectLst/>
                          <a:latin typeface="Calibri" panose="020F0502020204030204" pitchFamily="34" charset="0"/>
                        </a:rPr>
                        <a:t>63.8</a:t>
                      </a:r>
                    </a:p>
                  </a:txBody>
                  <a:tcPr marL="9525" marR="9525" marT="9525" marB="0" anchor="ctr">
                    <a:noFill/>
                  </a:tcPr>
                </a:tc>
                <a:tc>
                  <a:txBody>
                    <a:bodyPr/>
                    <a:lstStyle/>
                    <a:p>
                      <a:pPr algn="ctr" fontAlgn="b"/>
                      <a:r>
                        <a:rPr lang="en-GB" sz="2000" b="0" i="0" u="none" strike="noStrike" dirty="0">
                          <a:solidFill>
                            <a:schemeClr val="tx1"/>
                          </a:solidFill>
                          <a:effectLst/>
                          <a:latin typeface="Calibri" panose="020F0502020204030204" pitchFamily="34" charset="0"/>
                        </a:rPr>
                        <a:t>62.9</a:t>
                      </a:r>
                    </a:p>
                  </a:txBody>
                  <a:tcPr marL="9525" marR="9525" marT="9525" marB="0" anchor="ctr">
                    <a:noFill/>
                  </a:tcPr>
                </a:tc>
                <a:extLst>
                  <a:ext uri="{0D108BD9-81ED-4DB2-BD59-A6C34878D82A}">
                    <a16:rowId xmlns:a16="http://schemas.microsoft.com/office/drawing/2014/main" val="2125992567"/>
                  </a:ext>
                </a:extLst>
              </a:tr>
            </a:tbl>
          </a:graphicData>
        </a:graphic>
      </p:graphicFrame>
      <p:sp>
        <p:nvSpPr>
          <p:cNvPr id="7" name="Oval 6">
            <a:extLst>
              <a:ext uri="{FF2B5EF4-FFF2-40B4-BE49-F238E27FC236}">
                <a16:creationId xmlns:a16="http://schemas.microsoft.com/office/drawing/2014/main" id="{5CFA5173-83EB-4FB7-54A8-F6F16F819813}"/>
              </a:ext>
            </a:extLst>
          </p:cNvPr>
          <p:cNvSpPr/>
          <p:nvPr/>
        </p:nvSpPr>
        <p:spPr>
          <a:xfrm>
            <a:off x="4203031" y="3429000"/>
            <a:ext cx="1155031" cy="481263"/>
          </a:xfrm>
          <a:prstGeom prst="ellipse">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Oval 7">
            <a:extLst>
              <a:ext uri="{FF2B5EF4-FFF2-40B4-BE49-F238E27FC236}">
                <a16:creationId xmlns:a16="http://schemas.microsoft.com/office/drawing/2014/main" id="{78B0D52F-2817-9B50-D3FE-1A51DDF91FC9}"/>
              </a:ext>
            </a:extLst>
          </p:cNvPr>
          <p:cNvSpPr/>
          <p:nvPr/>
        </p:nvSpPr>
        <p:spPr>
          <a:xfrm>
            <a:off x="4203031" y="4332988"/>
            <a:ext cx="1155031" cy="412268"/>
          </a:xfrm>
          <a:prstGeom prst="ellipse">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a:extLst>
              <a:ext uri="{FF2B5EF4-FFF2-40B4-BE49-F238E27FC236}">
                <a16:creationId xmlns:a16="http://schemas.microsoft.com/office/drawing/2014/main" id="{E9385D22-C8F8-75C1-A72C-C83AAE952549}"/>
              </a:ext>
            </a:extLst>
          </p:cNvPr>
          <p:cNvPicPr>
            <a:picLocks noChangeAspect="1"/>
          </p:cNvPicPr>
          <p:nvPr/>
        </p:nvPicPr>
        <p:blipFill>
          <a:blip r:embed="rId2"/>
          <a:stretch>
            <a:fillRect/>
          </a:stretch>
        </p:blipFill>
        <p:spPr>
          <a:xfrm>
            <a:off x="6267112" y="110294"/>
            <a:ext cx="3410551" cy="2548602"/>
          </a:xfrm>
          <a:prstGeom prst="rect">
            <a:avLst/>
          </a:prstGeom>
        </p:spPr>
      </p:pic>
      <p:pic>
        <p:nvPicPr>
          <p:cNvPr id="3" name="Picture 2">
            <a:extLst>
              <a:ext uri="{FF2B5EF4-FFF2-40B4-BE49-F238E27FC236}">
                <a16:creationId xmlns:a16="http://schemas.microsoft.com/office/drawing/2014/main" id="{33BD51EE-84A2-31C1-5CB2-F1DFB87E8294}"/>
              </a:ext>
            </a:extLst>
          </p:cNvPr>
          <p:cNvPicPr>
            <a:picLocks noChangeAspect="1"/>
          </p:cNvPicPr>
          <p:nvPr/>
        </p:nvPicPr>
        <p:blipFill>
          <a:blip r:embed="rId3"/>
          <a:stretch>
            <a:fillRect/>
          </a:stretch>
        </p:blipFill>
        <p:spPr>
          <a:xfrm>
            <a:off x="6170346" y="2934801"/>
            <a:ext cx="4752443" cy="3620909"/>
          </a:xfrm>
          <a:prstGeom prst="rect">
            <a:avLst/>
          </a:prstGeom>
        </p:spPr>
      </p:pic>
    </p:spTree>
    <p:extLst>
      <p:ext uri="{BB962C8B-B14F-4D97-AF65-F5344CB8AC3E}">
        <p14:creationId xmlns:p14="http://schemas.microsoft.com/office/powerpoint/2010/main" val="4249739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6B833E-C7AF-0009-1759-580F3600211A}"/>
              </a:ext>
            </a:extLst>
          </p:cNvPr>
          <p:cNvSpPr txBox="1"/>
          <p:nvPr/>
        </p:nvSpPr>
        <p:spPr>
          <a:xfrm>
            <a:off x="1674796" y="601929"/>
            <a:ext cx="8672362" cy="5755422"/>
          </a:xfrm>
          <a:prstGeom prst="rect">
            <a:avLst/>
          </a:prstGeom>
          <a:noFill/>
        </p:spPr>
        <p:txBody>
          <a:bodyPr wrap="square">
            <a:spAutoFit/>
          </a:bodyPr>
          <a:lstStyle/>
          <a:p>
            <a:pPr algn="ctr"/>
            <a:r>
              <a:rPr lang="en-GB" sz="2800" u="sng" dirty="0">
                <a:solidFill>
                  <a:srgbClr val="FFFFFF"/>
                </a:solidFill>
                <a:latin typeface="Söhne Mono"/>
              </a:rPr>
              <a:t>Optimised</a:t>
            </a:r>
            <a:r>
              <a:rPr lang="en-GB" sz="2800" b="0" i="0" u="sng" dirty="0">
                <a:solidFill>
                  <a:srgbClr val="FFFFFF"/>
                </a:solidFill>
                <a:effectLst/>
                <a:latin typeface="Söhne Mono"/>
              </a:rPr>
              <a:t> Neural Network – Trained over 10 Epochs</a:t>
            </a:r>
            <a:endParaRPr lang="en-GB" sz="2800" u="sng" dirty="0">
              <a:solidFill>
                <a:srgbClr val="FFFFFF"/>
              </a:solidFill>
              <a:latin typeface="Söhne Mono"/>
            </a:endParaRPr>
          </a:p>
          <a:p>
            <a:pPr algn="ctr"/>
            <a:endParaRPr lang="en-GB" sz="2000" b="0" i="0" u="sng" dirty="0">
              <a:solidFill>
                <a:srgbClr val="FFFFFF"/>
              </a:solidFill>
              <a:effectLst/>
              <a:latin typeface="Söhne Mono"/>
            </a:endParaRPr>
          </a:p>
          <a:p>
            <a:pPr algn="ctr"/>
            <a:r>
              <a:rPr lang="en-GB" sz="2400" b="0" i="0" dirty="0">
                <a:solidFill>
                  <a:srgbClr val="FFFFFF"/>
                </a:solidFill>
                <a:effectLst/>
                <a:latin typeface="Söhne Mono"/>
              </a:rPr>
              <a:t>Input Layer (</a:t>
            </a:r>
            <a:r>
              <a:rPr lang="en-GB" sz="2400" dirty="0">
                <a:solidFill>
                  <a:srgbClr val="DF3079"/>
                </a:solidFill>
                <a:latin typeface="Söhne Mono"/>
              </a:rPr>
              <a:t>48</a:t>
            </a:r>
            <a:r>
              <a:rPr lang="en-GB" sz="2400" b="0" i="0" dirty="0">
                <a:solidFill>
                  <a:srgbClr val="FFFFFF"/>
                </a:solidFill>
                <a:effectLst/>
                <a:latin typeface="Söhne Mono"/>
              </a:rPr>
              <a:t> inputs) </a:t>
            </a:r>
          </a:p>
          <a:p>
            <a:endParaRPr lang="en-GB" sz="2400" dirty="0">
              <a:solidFill>
                <a:srgbClr val="FFFFFF"/>
              </a:solidFill>
              <a:latin typeface="Söhne Mono"/>
            </a:endParaRPr>
          </a:p>
          <a:p>
            <a:endParaRPr lang="en-GB" sz="2400" b="0" i="0" dirty="0">
              <a:solidFill>
                <a:srgbClr val="FFFFFF"/>
              </a:solidFill>
              <a:effectLst/>
              <a:latin typeface="Söhne Mono"/>
            </a:endParaRPr>
          </a:p>
          <a:p>
            <a:pPr algn="ctr"/>
            <a:r>
              <a:rPr lang="en-GB" sz="2400" b="0" i="0" dirty="0">
                <a:solidFill>
                  <a:srgbClr val="FFFFFF"/>
                </a:solidFill>
                <a:effectLst/>
                <a:latin typeface="Söhne Mono"/>
              </a:rPr>
              <a:t>Hidden Layer </a:t>
            </a:r>
            <a:r>
              <a:rPr lang="en-GB" sz="2400" b="0" i="0" dirty="0">
                <a:solidFill>
                  <a:srgbClr val="DF3079"/>
                </a:solidFill>
                <a:effectLst/>
                <a:latin typeface="Söhne Mono"/>
              </a:rPr>
              <a:t>1</a:t>
            </a:r>
            <a:r>
              <a:rPr lang="en-GB" sz="2400" b="0" i="0" dirty="0">
                <a:solidFill>
                  <a:srgbClr val="FFFFFF"/>
                </a:solidFill>
                <a:effectLst/>
                <a:latin typeface="Söhne Mono"/>
              </a:rPr>
              <a:t> (</a:t>
            </a:r>
            <a:r>
              <a:rPr lang="en-GB" sz="2400" dirty="0">
                <a:solidFill>
                  <a:srgbClr val="DF3079"/>
                </a:solidFill>
                <a:latin typeface="Söhne Mono"/>
              </a:rPr>
              <a:t>10</a:t>
            </a:r>
            <a:r>
              <a:rPr lang="en-GB" sz="2400" b="0" i="0" dirty="0">
                <a:solidFill>
                  <a:srgbClr val="DF3079"/>
                </a:solidFill>
                <a:effectLst/>
                <a:latin typeface="Söhne Mono"/>
              </a:rPr>
              <a:t>0</a:t>
            </a:r>
            <a:r>
              <a:rPr lang="en-GB" sz="2400" b="0" i="0" dirty="0">
                <a:solidFill>
                  <a:srgbClr val="FFFFFF"/>
                </a:solidFill>
                <a:effectLst/>
                <a:latin typeface="Söhne Mono"/>
              </a:rPr>
              <a:t> neurons, Tanh activation) </a:t>
            </a:r>
          </a:p>
          <a:p>
            <a:endParaRPr lang="en-GB" sz="2400" dirty="0">
              <a:solidFill>
                <a:srgbClr val="FFFFFF"/>
              </a:solidFill>
              <a:latin typeface="Söhne Mono"/>
            </a:endParaRPr>
          </a:p>
          <a:p>
            <a:endParaRPr lang="en-GB" sz="2400" dirty="0">
              <a:solidFill>
                <a:srgbClr val="FFFFFF"/>
              </a:solidFill>
              <a:latin typeface="Söhne Mono"/>
            </a:endParaRPr>
          </a:p>
          <a:p>
            <a:pPr algn="ctr"/>
            <a:r>
              <a:rPr lang="en-GB" sz="2400" b="0" i="0" dirty="0">
                <a:solidFill>
                  <a:srgbClr val="FFFFFF"/>
                </a:solidFill>
                <a:effectLst/>
                <a:latin typeface="Söhne Mono"/>
              </a:rPr>
              <a:t>Hidden Layer </a:t>
            </a:r>
            <a:r>
              <a:rPr lang="en-GB" sz="2400" dirty="0">
                <a:solidFill>
                  <a:srgbClr val="DF3079"/>
                </a:solidFill>
                <a:latin typeface="Söhne Mono"/>
              </a:rPr>
              <a:t>2</a:t>
            </a:r>
            <a:r>
              <a:rPr lang="en-GB" sz="2400" b="0" i="0" dirty="0">
                <a:solidFill>
                  <a:srgbClr val="FFFFFF"/>
                </a:solidFill>
                <a:effectLst/>
                <a:latin typeface="Söhne Mono"/>
              </a:rPr>
              <a:t> (</a:t>
            </a:r>
            <a:r>
              <a:rPr lang="en-GB" sz="2400" dirty="0">
                <a:solidFill>
                  <a:srgbClr val="DF3079"/>
                </a:solidFill>
                <a:latin typeface="Söhne Mono"/>
              </a:rPr>
              <a:t>10</a:t>
            </a:r>
            <a:r>
              <a:rPr lang="en-GB" sz="2400" b="0" i="0" dirty="0">
                <a:solidFill>
                  <a:srgbClr val="DF3079"/>
                </a:solidFill>
                <a:effectLst/>
                <a:latin typeface="Söhne Mono"/>
              </a:rPr>
              <a:t>0</a:t>
            </a:r>
            <a:r>
              <a:rPr lang="en-GB" sz="2400" b="0" i="0" dirty="0">
                <a:solidFill>
                  <a:srgbClr val="FFFFFF"/>
                </a:solidFill>
                <a:effectLst/>
                <a:latin typeface="Söhne Mono"/>
              </a:rPr>
              <a:t> neurons, Tanh activation)</a:t>
            </a:r>
          </a:p>
          <a:p>
            <a:pPr algn="ctr"/>
            <a:endParaRPr lang="en-GB" sz="2400" b="0" i="0" dirty="0">
              <a:solidFill>
                <a:srgbClr val="FFFFFF"/>
              </a:solidFill>
              <a:effectLst/>
              <a:latin typeface="Söhne Mono"/>
            </a:endParaRPr>
          </a:p>
          <a:p>
            <a:endParaRPr lang="en-GB" sz="2400" b="0" i="0" dirty="0">
              <a:solidFill>
                <a:srgbClr val="FFFFFF"/>
              </a:solidFill>
              <a:effectLst/>
              <a:latin typeface="Söhne Mono"/>
            </a:endParaRPr>
          </a:p>
          <a:p>
            <a:pPr algn="ctr"/>
            <a:r>
              <a:rPr lang="en-GB" sz="2400" b="0" i="0" dirty="0">
                <a:solidFill>
                  <a:srgbClr val="FFFFFF"/>
                </a:solidFill>
                <a:effectLst/>
                <a:latin typeface="Söhne Mono"/>
              </a:rPr>
              <a:t>Hidden Layer </a:t>
            </a:r>
            <a:r>
              <a:rPr lang="en-GB" sz="2400" b="0" i="0" dirty="0">
                <a:solidFill>
                  <a:srgbClr val="DF3079"/>
                </a:solidFill>
                <a:effectLst/>
                <a:latin typeface="Söhne Mono"/>
              </a:rPr>
              <a:t>3</a:t>
            </a:r>
            <a:r>
              <a:rPr lang="en-GB" sz="2400" b="0" i="0" dirty="0">
                <a:solidFill>
                  <a:srgbClr val="FFFFFF"/>
                </a:solidFill>
                <a:effectLst/>
                <a:latin typeface="Söhne Mono"/>
              </a:rPr>
              <a:t> (</a:t>
            </a:r>
            <a:r>
              <a:rPr lang="en-GB" sz="2400" dirty="0">
                <a:solidFill>
                  <a:srgbClr val="DF3079"/>
                </a:solidFill>
                <a:latin typeface="Söhne Mono"/>
              </a:rPr>
              <a:t>10</a:t>
            </a:r>
            <a:r>
              <a:rPr lang="en-GB" sz="2400" b="0" i="0" dirty="0">
                <a:solidFill>
                  <a:srgbClr val="DF3079"/>
                </a:solidFill>
                <a:effectLst/>
                <a:latin typeface="Söhne Mono"/>
              </a:rPr>
              <a:t>0</a:t>
            </a:r>
            <a:r>
              <a:rPr lang="en-GB" sz="2400" b="0" i="0" dirty="0">
                <a:solidFill>
                  <a:srgbClr val="FFFFFF"/>
                </a:solidFill>
                <a:effectLst/>
                <a:latin typeface="Söhne Mono"/>
              </a:rPr>
              <a:t> neurons, Tanh activation)</a:t>
            </a:r>
          </a:p>
          <a:p>
            <a:r>
              <a:rPr lang="en-GB" sz="2400" dirty="0">
                <a:solidFill>
                  <a:srgbClr val="FFFFFF"/>
                </a:solidFill>
                <a:latin typeface="Söhne Mono"/>
              </a:rPr>
              <a:t>	</a:t>
            </a:r>
          </a:p>
          <a:p>
            <a:endParaRPr lang="en-GB" sz="2400" b="0" i="0" dirty="0">
              <a:solidFill>
                <a:srgbClr val="FFFFFF"/>
              </a:solidFill>
              <a:effectLst/>
              <a:latin typeface="Söhne Mono"/>
            </a:endParaRPr>
          </a:p>
          <a:p>
            <a:pPr algn="ctr"/>
            <a:r>
              <a:rPr lang="en-GB" sz="2400" b="0" i="0" dirty="0">
                <a:solidFill>
                  <a:srgbClr val="FFFFFF"/>
                </a:solidFill>
                <a:effectLst/>
                <a:latin typeface="Söhne Mono"/>
              </a:rPr>
              <a:t>Output Layer (</a:t>
            </a:r>
            <a:r>
              <a:rPr lang="en-GB" sz="2400" dirty="0">
                <a:solidFill>
                  <a:srgbClr val="DF3079"/>
                </a:solidFill>
                <a:latin typeface="Söhne Mono"/>
              </a:rPr>
              <a:t>3</a:t>
            </a:r>
            <a:r>
              <a:rPr lang="en-GB" sz="2400" b="0" i="0" dirty="0">
                <a:solidFill>
                  <a:srgbClr val="FFFFFF"/>
                </a:solidFill>
                <a:effectLst/>
                <a:latin typeface="Söhne Mono"/>
              </a:rPr>
              <a:t> neurons, </a:t>
            </a:r>
            <a:r>
              <a:rPr lang="en-GB" sz="2400" b="0" i="0" dirty="0" err="1">
                <a:solidFill>
                  <a:srgbClr val="FFFFFF"/>
                </a:solidFill>
                <a:effectLst/>
                <a:latin typeface="Söhne Mono"/>
              </a:rPr>
              <a:t>Softmax</a:t>
            </a:r>
            <a:r>
              <a:rPr lang="en-GB" sz="2400" b="0" i="0" dirty="0">
                <a:solidFill>
                  <a:srgbClr val="FFFFFF"/>
                </a:solidFill>
                <a:effectLst/>
                <a:latin typeface="Söhne Mono"/>
              </a:rPr>
              <a:t> activation)</a:t>
            </a:r>
            <a:endParaRPr lang="en-GB" sz="2400" dirty="0"/>
          </a:p>
        </p:txBody>
      </p:sp>
      <p:sp>
        <p:nvSpPr>
          <p:cNvPr id="8" name="Arrow: Down 7">
            <a:extLst>
              <a:ext uri="{FF2B5EF4-FFF2-40B4-BE49-F238E27FC236}">
                <a16:creationId xmlns:a16="http://schemas.microsoft.com/office/drawing/2014/main" id="{35F478EE-6AC2-1725-81BF-FB77140270D8}"/>
              </a:ext>
            </a:extLst>
          </p:cNvPr>
          <p:cNvSpPr/>
          <p:nvPr/>
        </p:nvSpPr>
        <p:spPr>
          <a:xfrm>
            <a:off x="6010976" y="1832357"/>
            <a:ext cx="298383" cy="654518"/>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dirty="0"/>
          </a:p>
        </p:txBody>
      </p:sp>
      <p:sp>
        <p:nvSpPr>
          <p:cNvPr id="9" name="Arrow: Down 8">
            <a:extLst>
              <a:ext uri="{FF2B5EF4-FFF2-40B4-BE49-F238E27FC236}">
                <a16:creationId xmlns:a16="http://schemas.microsoft.com/office/drawing/2014/main" id="{476CCBAC-396F-22EE-E19D-9292111373BD}"/>
              </a:ext>
            </a:extLst>
          </p:cNvPr>
          <p:cNvSpPr/>
          <p:nvPr/>
        </p:nvSpPr>
        <p:spPr>
          <a:xfrm>
            <a:off x="6020600" y="2838715"/>
            <a:ext cx="298383" cy="654518"/>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dirty="0"/>
          </a:p>
        </p:txBody>
      </p:sp>
      <p:sp>
        <p:nvSpPr>
          <p:cNvPr id="10" name="Arrow: Down 9">
            <a:extLst>
              <a:ext uri="{FF2B5EF4-FFF2-40B4-BE49-F238E27FC236}">
                <a16:creationId xmlns:a16="http://schemas.microsoft.com/office/drawing/2014/main" id="{2849F75A-DE4B-8DCD-CE18-F7C9C3DC6719}"/>
              </a:ext>
            </a:extLst>
          </p:cNvPr>
          <p:cNvSpPr/>
          <p:nvPr/>
        </p:nvSpPr>
        <p:spPr>
          <a:xfrm>
            <a:off x="6010977" y="4047208"/>
            <a:ext cx="298383" cy="654518"/>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dirty="0"/>
          </a:p>
        </p:txBody>
      </p:sp>
      <p:sp>
        <p:nvSpPr>
          <p:cNvPr id="21" name="Arrow: Down 20">
            <a:extLst>
              <a:ext uri="{FF2B5EF4-FFF2-40B4-BE49-F238E27FC236}">
                <a16:creationId xmlns:a16="http://schemas.microsoft.com/office/drawing/2014/main" id="{F44557AA-9E1B-1D26-1078-86A7543C564B}"/>
              </a:ext>
            </a:extLst>
          </p:cNvPr>
          <p:cNvSpPr/>
          <p:nvPr/>
        </p:nvSpPr>
        <p:spPr>
          <a:xfrm>
            <a:off x="6020600" y="5125335"/>
            <a:ext cx="298383" cy="654518"/>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dirty="0"/>
          </a:p>
        </p:txBody>
      </p:sp>
    </p:spTree>
    <p:extLst>
      <p:ext uri="{BB962C8B-B14F-4D97-AF65-F5344CB8AC3E}">
        <p14:creationId xmlns:p14="http://schemas.microsoft.com/office/powerpoint/2010/main" val="3659215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1F5F202-4523-C840-AE64-1A167FDAE63C}"/>
              </a:ext>
            </a:extLst>
          </p:cNvPr>
          <p:cNvGraphicFramePr>
            <a:graphicFrameLocks noGrp="1"/>
          </p:cNvGraphicFramePr>
          <p:nvPr>
            <p:extLst>
              <p:ext uri="{D42A27DB-BD31-4B8C-83A1-F6EECF244321}">
                <p14:modId xmlns:p14="http://schemas.microsoft.com/office/powerpoint/2010/main" val="3868045540"/>
              </p:ext>
            </p:extLst>
          </p:nvPr>
        </p:nvGraphicFramePr>
        <p:xfrm>
          <a:off x="1390450" y="2192355"/>
          <a:ext cx="3295851" cy="2331017"/>
        </p:xfrm>
        <a:graphic>
          <a:graphicData uri="http://schemas.openxmlformats.org/drawingml/2006/table">
            <a:tbl>
              <a:tblPr>
                <a:tableStyleId>{5C22544A-7EE6-4342-B048-85BDC9FD1C3A}</a:tableStyleId>
              </a:tblPr>
              <a:tblGrid>
                <a:gridCol w="1098617">
                  <a:extLst>
                    <a:ext uri="{9D8B030D-6E8A-4147-A177-3AD203B41FA5}">
                      <a16:colId xmlns:a16="http://schemas.microsoft.com/office/drawing/2014/main" val="1832094207"/>
                    </a:ext>
                  </a:extLst>
                </a:gridCol>
                <a:gridCol w="1098617">
                  <a:extLst>
                    <a:ext uri="{9D8B030D-6E8A-4147-A177-3AD203B41FA5}">
                      <a16:colId xmlns:a16="http://schemas.microsoft.com/office/drawing/2014/main" val="937761155"/>
                    </a:ext>
                  </a:extLst>
                </a:gridCol>
                <a:gridCol w="1098617">
                  <a:extLst>
                    <a:ext uri="{9D8B030D-6E8A-4147-A177-3AD203B41FA5}">
                      <a16:colId xmlns:a16="http://schemas.microsoft.com/office/drawing/2014/main" val="435787703"/>
                    </a:ext>
                  </a:extLst>
                </a:gridCol>
              </a:tblGrid>
              <a:tr h="454592">
                <a:tc>
                  <a:txBody>
                    <a:bodyPr/>
                    <a:lstStyle/>
                    <a:p>
                      <a:pPr algn="ctr" fontAlgn="b"/>
                      <a:r>
                        <a:rPr lang="en-GB" sz="2400" b="0" i="0" u="none" strike="noStrike" dirty="0">
                          <a:solidFill>
                            <a:srgbClr val="000000"/>
                          </a:solidFill>
                          <a:effectLst/>
                          <a:latin typeface="Calibri" panose="020F0502020204030204" pitchFamily="34" charset="0"/>
                        </a:rPr>
                        <a:t>Minor</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2400" b="0" i="0" u="none" strike="noStrike" dirty="0">
                          <a:solidFill>
                            <a:srgbClr val="000000"/>
                          </a:solidFill>
                          <a:effectLst/>
                          <a:latin typeface="Calibri" panose="020F0502020204030204" pitchFamily="34" charset="0"/>
                        </a:rPr>
                        <a:t>No Loan</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2400" b="0" i="0" u="none" strike="noStrike" dirty="0">
                          <a:solidFill>
                            <a:srgbClr val="000000"/>
                          </a:solidFill>
                          <a:effectLst/>
                          <a:latin typeface="Calibri" panose="020F0502020204030204" pitchFamily="34" charset="0"/>
                        </a:rPr>
                        <a:t>Paid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6574549"/>
                  </a:ext>
                </a:extLst>
              </a:tr>
              <a:tr h="366713">
                <a:tc>
                  <a:txBody>
                    <a:bodyPr/>
                    <a:lstStyle/>
                    <a:p>
                      <a:pPr algn="ctr" fontAlgn="b"/>
                      <a:r>
                        <a:rPr lang="en-GB" sz="2400" u="none" strike="noStrike" dirty="0">
                          <a:effectLst/>
                        </a:rPr>
                        <a:t>0</a:t>
                      </a:r>
                      <a:endParaRPr lang="en-GB" sz="24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GB" sz="2400" b="0" i="0" u="none" strike="noStrike" dirty="0">
                          <a:solidFill>
                            <a:srgbClr val="000000"/>
                          </a:solidFill>
                          <a:effectLst/>
                          <a:latin typeface="Calibri" panose="020F0502020204030204" pitchFamily="34" charset="0"/>
                        </a:rPr>
                        <a:t>1</a:t>
                      </a:r>
                    </a:p>
                  </a:txBody>
                  <a:tcPr marL="9525" marR="9525" marT="9525" marB="0" anchor="b">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GB" sz="2400" u="none" strike="noStrike" dirty="0">
                          <a:effectLst/>
                        </a:rPr>
                        <a:t>0</a:t>
                      </a:r>
                      <a:endParaRPr lang="en-GB" sz="24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48433964"/>
                  </a:ext>
                </a:extLst>
              </a:tr>
              <a:tr h="366713">
                <a:tc>
                  <a:txBody>
                    <a:bodyPr/>
                    <a:lstStyle/>
                    <a:p>
                      <a:pPr algn="ctr" fontAlgn="b"/>
                      <a:r>
                        <a:rPr lang="en-GB" sz="2400" u="none" strike="noStrike" dirty="0">
                          <a:effectLst/>
                        </a:rPr>
                        <a:t>0</a:t>
                      </a:r>
                      <a:endParaRPr lang="en-GB" sz="2400" b="0" i="0" u="none" strike="noStrike" dirty="0">
                        <a:solidFill>
                          <a:srgbClr val="000000"/>
                        </a:solidFill>
                        <a:effectLst/>
                        <a:latin typeface="Calibri" panose="020F0502020204030204" pitchFamily="34" charset="0"/>
                      </a:endParaRPr>
                    </a:p>
                  </a:txBody>
                  <a:tcPr marL="9525" marR="9525" marT="9525" marB="0" anchor="b">
                    <a:lnT w="12700" cap="flat" cmpd="sng" algn="ctr">
                      <a:noFill/>
                      <a:prstDash val="solid"/>
                      <a:round/>
                      <a:headEnd type="none" w="med" len="med"/>
                      <a:tailEnd type="none" w="med" len="med"/>
                    </a:lnT>
                  </a:tcPr>
                </a:tc>
                <a:tc>
                  <a:txBody>
                    <a:bodyPr/>
                    <a:lstStyle/>
                    <a:p>
                      <a:pPr algn="ctr" fontAlgn="b"/>
                      <a:r>
                        <a:rPr lang="en-GB" sz="2400" u="none" strike="noStrike" dirty="0">
                          <a:effectLst/>
                        </a:rPr>
                        <a:t>0</a:t>
                      </a:r>
                      <a:endParaRPr lang="en-GB" sz="2400" b="0" i="0" u="none" strike="noStrike" dirty="0">
                        <a:solidFill>
                          <a:srgbClr val="000000"/>
                        </a:solidFill>
                        <a:effectLst/>
                        <a:latin typeface="Calibri" panose="020F0502020204030204" pitchFamily="34" charset="0"/>
                      </a:endParaRPr>
                    </a:p>
                  </a:txBody>
                  <a:tcPr marL="9525" marR="9525" marT="9525" marB="0" anchor="b">
                    <a:lnT w="12700" cap="flat" cmpd="sng" algn="ctr">
                      <a:noFill/>
                      <a:prstDash val="solid"/>
                      <a:round/>
                      <a:headEnd type="none" w="med" len="med"/>
                      <a:tailEnd type="none" w="med" len="med"/>
                    </a:lnT>
                  </a:tcPr>
                </a:tc>
                <a:tc>
                  <a:txBody>
                    <a:bodyPr/>
                    <a:lstStyle/>
                    <a:p>
                      <a:pPr algn="ctr" fontAlgn="b"/>
                      <a:r>
                        <a:rPr lang="en-GB" sz="2400" u="none" strike="noStrike" dirty="0">
                          <a:effectLst/>
                          <a:latin typeface="Calibri" panose="020F0502020204030204" pitchFamily="34" charset="0"/>
                          <a:ea typeface="Calibri" panose="020F0502020204030204" pitchFamily="34" charset="0"/>
                          <a:cs typeface="Calibri" panose="020F0502020204030204" pitchFamily="34" charset="0"/>
                        </a:rPr>
                        <a:t>1</a:t>
                      </a:r>
                      <a:endParaRPr lang="en-GB"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b">
                    <a:lnT w="12700" cap="flat" cmpd="sng" algn="ctr">
                      <a:noFill/>
                      <a:prstDash val="solid"/>
                      <a:round/>
                      <a:headEnd type="none" w="med" len="med"/>
                      <a:tailEnd type="none" w="med" len="med"/>
                    </a:lnT>
                  </a:tcPr>
                </a:tc>
                <a:extLst>
                  <a:ext uri="{0D108BD9-81ED-4DB2-BD59-A6C34878D82A}">
                    <a16:rowId xmlns:a16="http://schemas.microsoft.com/office/drawing/2014/main" val="2001463108"/>
                  </a:ext>
                </a:extLst>
              </a:tr>
              <a:tr h="366713">
                <a:tc>
                  <a:txBody>
                    <a:bodyPr/>
                    <a:lstStyle/>
                    <a:p>
                      <a:pPr algn="ctr" fontAlgn="b"/>
                      <a:r>
                        <a:rPr lang="en-GB" sz="2400" u="none" strike="noStrike">
                          <a:effectLst/>
                        </a:rPr>
                        <a:t>0</a:t>
                      </a:r>
                      <a:endParaRPr lang="en-GB"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2400" u="none" strike="noStrike" dirty="0">
                          <a:effectLst/>
                        </a:rPr>
                        <a:t>0</a:t>
                      </a:r>
                      <a:endParaRPr lang="en-GB"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2400" b="0" i="0" u="none" strike="noStrike" dirty="0">
                          <a:solidFill>
                            <a:srgbClr val="000000"/>
                          </a:solidFill>
                          <a:effectLst/>
                          <a:latin typeface="Calibri" panose="020F0502020204030204" pitchFamily="34" charset="0"/>
                        </a:rPr>
                        <a:t>1</a:t>
                      </a:r>
                    </a:p>
                  </a:txBody>
                  <a:tcPr marL="9525" marR="9525" marT="9525" marB="0" anchor="b"/>
                </a:tc>
                <a:extLst>
                  <a:ext uri="{0D108BD9-81ED-4DB2-BD59-A6C34878D82A}">
                    <a16:rowId xmlns:a16="http://schemas.microsoft.com/office/drawing/2014/main" val="2383968183"/>
                  </a:ext>
                </a:extLst>
              </a:tr>
              <a:tr h="366713">
                <a:tc>
                  <a:txBody>
                    <a:bodyPr/>
                    <a:lstStyle/>
                    <a:p>
                      <a:pPr algn="ctr" fontAlgn="b"/>
                      <a:r>
                        <a:rPr lang="en-GB" sz="2400" u="none" strike="noStrike">
                          <a:effectLst/>
                        </a:rPr>
                        <a:t>0</a:t>
                      </a:r>
                      <a:endParaRPr lang="en-GB"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2400" u="none" strike="noStrike" dirty="0">
                          <a:effectLst/>
                          <a:latin typeface="Calibri" panose="020F0502020204030204" pitchFamily="34" charset="0"/>
                          <a:ea typeface="Calibri" panose="020F0502020204030204" pitchFamily="34" charset="0"/>
                          <a:cs typeface="Calibri" panose="020F0502020204030204" pitchFamily="34" charset="0"/>
                        </a:rPr>
                        <a:t>0</a:t>
                      </a:r>
                      <a:endParaRPr lang="en-GB"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GB" sz="2400" u="none" strike="noStrike" dirty="0">
                          <a:effectLst/>
                          <a:latin typeface="Calibri" panose="020F0502020204030204" pitchFamily="34" charset="0"/>
                          <a:ea typeface="Calibri" panose="020F0502020204030204" pitchFamily="34" charset="0"/>
                          <a:cs typeface="Calibri" panose="020F0502020204030204" pitchFamily="34" charset="0"/>
                        </a:rPr>
                        <a:t>1</a:t>
                      </a:r>
                      <a:endParaRPr lang="en-GB"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647623481"/>
                  </a:ext>
                </a:extLst>
              </a:tr>
              <a:tr h="366713">
                <a:tc>
                  <a:txBody>
                    <a:bodyPr/>
                    <a:lstStyle/>
                    <a:p>
                      <a:pPr algn="ctr" fontAlgn="b"/>
                      <a:r>
                        <a:rPr lang="en-GB" sz="2400" b="0" i="0" u="none" strike="noStrike" dirty="0">
                          <a:solidFill>
                            <a:srgbClr val="000000"/>
                          </a:solidFill>
                          <a:effectLst/>
                          <a:latin typeface="Calibri" panose="020F0502020204030204" pitchFamily="34" charset="0"/>
                        </a:rPr>
                        <a:t>1</a:t>
                      </a:r>
                    </a:p>
                  </a:txBody>
                  <a:tcPr marL="9525" marR="9525" marT="9525" marB="0" anchor="b"/>
                </a:tc>
                <a:tc>
                  <a:txBody>
                    <a:bodyPr/>
                    <a:lstStyle/>
                    <a:p>
                      <a:pPr algn="ctr" fontAlgn="b"/>
                      <a:r>
                        <a:rPr lang="en-GB" sz="2400" b="0" i="0" u="none" strike="noStrike" dirty="0">
                          <a:solidFill>
                            <a:srgbClr val="000000"/>
                          </a:solidFill>
                          <a:effectLst/>
                          <a:latin typeface="Calibri" panose="020F0502020204030204" pitchFamily="34" charset="0"/>
                        </a:rPr>
                        <a:t>0</a:t>
                      </a:r>
                    </a:p>
                  </a:txBody>
                  <a:tcPr marL="9525" marR="9525" marT="9525" marB="0" anchor="b"/>
                </a:tc>
                <a:tc>
                  <a:txBody>
                    <a:bodyPr/>
                    <a:lstStyle/>
                    <a:p>
                      <a:pPr algn="ctr" fontAlgn="b"/>
                      <a:r>
                        <a:rPr lang="en-GB" sz="2400" u="none" strike="noStrike" dirty="0">
                          <a:effectLst/>
                        </a:rPr>
                        <a:t>0</a:t>
                      </a:r>
                      <a:endParaRPr lang="en-GB"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91134706"/>
                  </a:ext>
                </a:extLst>
              </a:tr>
            </a:tbl>
          </a:graphicData>
        </a:graphic>
      </p:graphicFrame>
      <p:graphicFrame>
        <p:nvGraphicFramePr>
          <p:cNvPr id="5" name="Table 4">
            <a:extLst>
              <a:ext uri="{FF2B5EF4-FFF2-40B4-BE49-F238E27FC236}">
                <a16:creationId xmlns:a16="http://schemas.microsoft.com/office/drawing/2014/main" id="{09A2201F-597A-5B7A-4326-30C6BAAADCEA}"/>
              </a:ext>
            </a:extLst>
          </p:cNvPr>
          <p:cNvGraphicFramePr>
            <a:graphicFrameLocks noGrp="1"/>
          </p:cNvGraphicFramePr>
          <p:nvPr>
            <p:extLst>
              <p:ext uri="{D42A27DB-BD31-4B8C-83A1-F6EECF244321}">
                <p14:modId xmlns:p14="http://schemas.microsoft.com/office/powerpoint/2010/main" val="2667509592"/>
              </p:ext>
            </p:extLst>
          </p:nvPr>
        </p:nvGraphicFramePr>
        <p:xfrm>
          <a:off x="5818467" y="823806"/>
          <a:ext cx="2959770" cy="2187140"/>
        </p:xfrm>
        <a:graphic>
          <a:graphicData uri="http://schemas.openxmlformats.org/drawingml/2006/table">
            <a:tbl>
              <a:tblPr>
                <a:tableStyleId>{5C22544A-7EE6-4342-B048-85BDC9FD1C3A}</a:tableStyleId>
              </a:tblPr>
              <a:tblGrid>
                <a:gridCol w="986590">
                  <a:extLst>
                    <a:ext uri="{9D8B030D-6E8A-4147-A177-3AD203B41FA5}">
                      <a16:colId xmlns:a16="http://schemas.microsoft.com/office/drawing/2014/main" val="2114343788"/>
                    </a:ext>
                  </a:extLst>
                </a:gridCol>
                <a:gridCol w="986590">
                  <a:extLst>
                    <a:ext uri="{9D8B030D-6E8A-4147-A177-3AD203B41FA5}">
                      <a16:colId xmlns:a16="http://schemas.microsoft.com/office/drawing/2014/main" val="2287893478"/>
                    </a:ext>
                  </a:extLst>
                </a:gridCol>
                <a:gridCol w="986590">
                  <a:extLst>
                    <a:ext uri="{9D8B030D-6E8A-4147-A177-3AD203B41FA5}">
                      <a16:colId xmlns:a16="http://schemas.microsoft.com/office/drawing/2014/main" val="1681575790"/>
                    </a:ext>
                  </a:extLst>
                </a:gridCol>
              </a:tblGrid>
              <a:tr h="437428">
                <a:tc>
                  <a:txBody>
                    <a:bodyPr/>
                    <a:lstStyle/>
                    <a:p>
                      <a:pPr algn="ctr" fontAlgn="b"/>
                      <a:r>
                        <a:rPr lang="en-GB" sz="2400" b="0" i="0" u="none" strike="noStrike" dirty="0">
                          <a:solidFill>
                            <a:srgbClr val="000000"/>
                          </a:solidFill>
                          <a:effectLst/>
                          <a:latin typeface="Calibri" panose="020F0502020204030204" pitchFamily="34" charset="0"/>
                        </a:rPr>
                        <a:t>0.077</a:t>
                      </a:r>
                    </a:p>
                  </a:txBody>
                  <a:tcPr marL="9525" marR="9525" marT="9525" marB="0" anchor="ctr">
                    <a:noFill/>
                  </a:tcPr>
                </a:tc>
                <a:tc>
                  <a:txBody>
                    <a:bodyPr/>
                    <a:lstStyle/>
                    <a:p>
                      <a:pPr algn="ctr" fontAlgn="b"/>
                      <a:r>
                        <a:rPr lang="en-GB" sz="2400" b="0" i="0" u="none" strike="noStrike" dirty="0">
                          <a:solidFill>
                            <a:srgbClr val="000000"/>
                          </a:solidFill>
                          <a:effectLst/>
                          <a:latin typeface="Calibri" panose="020F0502020204030204" pitchFamily="34" charset="0"/>
                        </a:rPr>
                        <a:t>0.076</a:t>
                      </a:r>
                    </a:p>
                  </a:txBody>
                  <a:tcPr marL="9525" marR="9525" marT="9525" marB="0" anchor="ctr">
                    <a:noFill/>
                  </a:tcPr>
                </a:tc>
                <a:tc>
                  <a:txBody>
                    <a:bodyPr/>
                    <a:lstStyle/>
                    <a:p>
                      <a:pPr algn="ctr" fontAlgn="b"/>
                      <a:r>
                        <a:rPr lang="en-GB" sz="2400" b="0" i="0" u="none" strike="noStrike" dirty="0">
                          <a:solidFill>
                            <a:srgbClr val="000000"/>
                          </a:solidFill>
                          <a:effectLst/>
                          <a:latin typeface="Calibri" panose="020F0502020204030204" pitchFamily="34" charset="0"/>
                        </a:rPr>
                        <a:t>0.847</a:t>
                      </a:r>
                    </a:p>
                  </a:txBody>
                  <a:tcPr marL="9525" marR="9525" marT="9525" marB="0" anchor="ctr">
                    <a:solidFill>
                      <a:srgbClr val="FF0000"/>
                    </a:solidFill>
                  </a:tcPr>
                </a:tc>
                <a:extLst>
                  <a:ext uri="{0D108BD9-81ED-4DB2-BD59-A6C34878D82A}">
                    <a16:rowId xmlns:a16="http://schemas.microsoft.com/office/drawing/2014/main" val="1038326436"/>
                  </a:ext>
                </a:extLst>
              </a:tr>
              <a:tr h="437428">
                <a:tc>
                  <a:txBody>
                    <a:bodyPr/>
                    <a:lstStyle/>
                    <a:p>
                      <a:pPr algn="ctr" fontAlgn="b"/>
                      <a:r>
                        <a:rPr lang="en-GB" sz="2400" b="0" i="0" u="none" strike="noStrike" dirty="0">
                          <a:solidFill>
                            <a:srgbClr val="000000"/>
                          </a:solidFill>
                          <a:effectLst/>
                          <a:latin typeface="Calibri" panose="020F0502020204030204" pitchFamily="34" charset="0"/>
                        </a:rPr>
                        <a:t>0.617</a:t>
                      </a:r>
                    </a:p>
                  </a:txBody>
                  <a:tcPr marL="9525" marR="9525" marT="9525" marB="0" anchor="ctr">
                    <a:solidFill>
                      <a:srgbClr val="FF0000"/>
                    </a:solidFill>
                  </a:tcPr>
                </a:tc>
                <a:tc>
                  <a:txBody>
                    <a:bodyPr/>
                    <a:lstStyle/>
                    <a:p>
                      <a:pPr algn="ctr" fontAlgn="b"/>
                      <a:r>
                        <a:rPr lang="en-GB" sz="2400" b="0" i="0" u="none" strike="noStrike" dirty="0">
                          <a:solidFill>
                            <a:srgbClr val="000000"/>
                          </a:solidFill>
                          <a:effectLst/>
                          <a:latin typeface="Calibri" panose="020F0502020204030204" pitchFamily="34" charset="0"/>
                        </a:rPr>
                        <a:t>0.081</a:t>
                      </a:r>
                    </a:p>
                  </a:txBody>
                  <a:tcPr marL="9525" marR="9525" marT="9525" marB="0" anchor="ctr">
                    <a:noFill/>
                  </a:tcPr>
                </a:tc>
                <a:tc>
                  <a:txBody>
                    <a:bodyPr/>
                    <a:lstStyle/>
                    <a:p>
                      <a:pPr algn="ctr" fontAlgn="b"/>
                      <a:r>
                        <a:rPr lang="en-GB" sz="2400" b="0" i="0" u="none" strike="noStrike" dirty="0">
                          <a:solidFill>
                            <a:srgbClr val="000000"/>
                          </a:solidFill>
                          <a:effectLst/>
                          <a:latin typeface="Calibri" panose="020F0502020204030204" pitchFamily="34" charset="0"/>
                        </a:rPr>
                        <a:t>0.302</a:t>
                      </a:r>
                    </a:p>
                  </a:txBody>
                  <a:tcPr marL="9525" marR="9525" marT="9525" marB="0" anchor="ctr">
                    <a:noFill/>
                  </a:tcPr>
                </a:tc>
                <a:extLst>
                  <a:ext uri="{0D108BD9-81ED-4DB2-BD59-A6C34878D82A}">
                    <a16:rowId xmlns:a16="http://schemas.microsoft.com/office/drawing/2014/main" val="550029580"/>
                  </a:ext>
                </a:extLst>
              </a:tr>
              <a:tr h="437428">
                <a:tc>
                  <a:txBody>
                    <a:bodyPr/>
                    <a:lstStyle/>
                    <a:p>
                      <a:pPr algn="ctr" fontAlgn="b"/>
                      <a:r>
                        <a:rPr lang="en-GB" sz="2400" b="0" i="0" u="none" strike="noStrike" dirty="0">
                          <a:solidFill>
                            <a:srgbClr val="000000"/>
                          </a:solidFill>
                          <a:effectLst/>
                          <a:latin typeface="Calibri" panose="020F0502020204030204" pitchFamily="34" charset="0"/>
                        </a:rPr>
                        <a:t>0.231</a:t>
                      </a:r>
                    </a:p>
                  </a:txBody>
                  <a:tcPr marL="9525" marR="9525" marT="9525" marB="0" anchor="ctr">
                    <a:noFill/>
                  </a:tcPr>
                </a:tc>
                <a:tc>
                  <a:txBody>
                    <a:bodyPr/>
                    <a:lstStyle/>
                    <a:p>
                      <a:pPr algn="ctr" fontAlgn="b"/>
                      <a:r>
                        <a:rPr lang="en-GB" sz="2400" b="0" i="0" u="none" strike="noStrike" dirty="0">
                          <a:solidFill>
                            <a:srgbClr val="000000"/>
                          </a:solidFill>
                          <a:effectLst/>
                          <a:latin typeface="Calibri" panose="020F0502020204030204" pitchFamily="34" charset="0"/>
                        </a:rPr>
                        <a:t>0.012</a:t>
                      </a:r>
                    </a:p>
                  </a:txBody>
                  <a:tcPr marL="9525" marR="9525" marT="9525" marB="0" anchor="ctr">
                    <a:noFill/>
                  </a:tcPr>
                </a:tc>
                <a:tc>
                  <a:txBody>
                    <a:bodyPr/>
                    <a:lstStyle/>
                    <a:p>
                      <a:pPr algn="ctr" fontAlgn="b"/>
                      <a:r>
                        <a:rPr lang="en-GB" sz="2400" b="0" i="0" u="none" strike="noStrike" dirty="0">
                          <a:solidFill>
                            <a:srgbClr val="000000"/>
                          </a:solidFill>
                          <a:effectLst/>
                          <a:latin typeface="Calibri" panose="020F0502020204030204" pitchFamily="34" charset="0"/>
                        </a:rPr>
                        <a:t>0.757</a:t>
                      </a:r>
                    </a:p>
                  </a:txBody>
                  <a:tcPr marL="9525" marR="9525" marT="9525" marB="0" anchor="ctr">
                    <a:solidFill>
                      <a:srgbClr val="00B050"/>
                    </a:solidFill>
                  </a:tcPr>
                </a:tc>
                <a:extLst>
                  <a:ext uri="{0D108BD9-81ED-4DB2-BD59-A6C34878D82A}">
                    <a16:rowId xmlns:a16="http://schemas.microsoft.com/office/drawing/2014/main" val="3578555237"/>
                  </a:ext>
                </a:extLst>
              </a:tr>
              <a:tr h="437428">
                <a:tc>
                  <a:txBody>
                    <a:bodyPr/>
                    <a:lstStyle/>
                    <a:p>
                      <a:pPr algn="ctr" fontAlgn="b"/>
                      <a:r>
                        <a:rPr lang="en-GB" sz="2400" b="0" i="0" u="none" strike="noStrike" dirty="0">
                          <a:solidFill>
                            <a:srgbClr val="000000"/>
                          </a:solidFill>
                          <a:effectLst/>
                          <a:latin typeface="Calibri" panose="020F0502020204030204" pitchFamily="34" charset="0"/>
                        </a:rPr>
                        <a:t>0.313</a:t>
                      </a:r>
                    </a:p>
                  </a:txBody>
                  <a:tcPr marL="9525" marR="9525" marT="9525" marB="0" anchor="ctr">
                    <a:noFill/>
                  </a:tcPr>
                </a:tc>
                <a:tc>
                  <a:txBody>
                    <a:bodyPr/>
                    <a:lstStyle/>
                    <a:p>
                      <a:pPr algn="ctr" fontAlgn="b"/>
                      <a:r>
                        <a:rPr lang="en-GB" sz="2400" b="0" i="0" u="none" strike="noStrike" dirty="0">
                          <a:solidFill>
                            <a:srgbClr val="000000"/>
                          </a:solidFill>
                          <a:effectLst/>
                          <a:latin typeface="Calibri" panose="020F0502020204030204" pitchFamily="34" charset="0"/>
                        </a:rPr>
                        <a:t>0.118</a:t>
                      </a:r>
                    </a:p>
                  </a:txBody>
                  <a:tcPr marL="9525" marR="9525" marT="9525" marB="0" anchor="ctr">
                    <a:noFill/>
                  </a:tcPr>
                </a:tc>
                <a:tc>
                  <a:txBody>
                    <a:bodyPr/>
                    <a:lstStyle/>
                    <a:p>
                      <a:pPr algn="ctr" fontAlgn="b"/>
                      <a:r>
                        <a:rPr lang="en-GB" sz="2400" b="0" i="0" u="none" strike="noStrike" dirty="0">
                          <a:solidFill>
                            <a:srgbClr val="000000"/>
                          </a:solidFill>
                          <a:effectLst/>
                          <a:latin typeface="Calibri" panose="020F0502020204030204" pitchFamily="34" charset="0"/>
                        </a:rPr>
                        <a:t>0.569</a:t>
                      </a:r>
                    </a:p>
                  </a:txBody>
                  <a:tcPr marL="9525" marR="9525" marT="9525" marB="0" anchor="ctr">
                    <a:solidFill>
                      <a:srgbClr val="00B050"/>
                    </a:solidFill>
                  </a:tcPr>
                </a:tc>
                <a:extLst>
                  <a:ext uri="{0D108BD9-81ED-4DB2-BD59-A6C34878D82A}">
                    <a16:rowId xmlns:a16="http://schemas.microsoft.com/office/drawing/2014/main" val="1697822358"/>
                  </a:ext>
                </a:extLst>
              </a:tr>
              <a:tr h="437428">
                <a:tc>
                  <a:txBody>
                    <a:bodyPr/>
                    <a:lstStyle/>
                    <a:p>
                      <a:pPr algn="ctr" fontAlgn="b"/>
                      <a:r>
                        <a:rPr lang="en-GB" sz="2400" b="0" i="0" u="none" strike="noStrike" dirty="0">
                          <a:solidFill>
                            <a:srgbClr val="000000"/>
                          </a:solidFill>
                          <a:effectLst/>
                          <a:latin typeface="Calibri" panose="020F0502020204030204" pitchFamily="34" charset="0"/>
                        </a:rPr>
                        <a:t>0.310</a:t>
                      </a:r>
                    </a:p>
                  </a:txBody>
                  <a:tcPr marL="9525" marR="9525" marT="9525" marB="0" anchor="ctr">
                    <a:noFill/>
                  </a:tcPr>
                </a:tc>
                <a:tc>
                  <a:txBody>
                    <a:bodyPr/>
                    <a:lstStyle/>
                    <a:p>
                      <a:pPr algn="ctr" fontAlgn="b"/>
                      <a:r>
                        <a:rPr lang="en-GB" sz="2400" b="0" i="0" u="none" strike="noStrike" dirty="0">
                          <a:solidFill>
                            <a:srgbClr val="000000"/>
                          </a:solidFill>
                          <a:effectLst/>
                          <a:latin typeface="Calibri" panose="020F0502020204030204" pitchFamily="34" charset="0"/>
                        </a:rPr>
                        <a:t>0.081</a:t>
                      </a:r>
                    </a:p>
                  </a:txBody>
                  <a:tcPr marL="9525" marR="9525" marT="9525" marB="0" anchor="ctr">
                    <a:noFill/>
                  </a:tcPr>
                </a:tc>
                <a:tc>
                  <a:txBody>
                    <a:bodyPr/>
                    <a:lstStyle/>
                    <a:p>
                      <a:pPr algn="ctr" fontAlgn="b"/>
                      <a:r>
                        <a:rPr lang="en-GB" sz="2400" b="0" i="0" u="none" strike="noStrike" dirty="0">
                          <a:solidFill>
                            <a:srgbClr val="000000"/>
                          </a:solidFill>
                          <a:effectLst/>
                          <a:latin typeface="Calibri" panose="020F0502020204030204" pitchFamily="34" charset="0"/>
                        </a:rPr>
                        <a:t>0.609</a:t>
                      </a:r>
                    </a:p>
                  </a:txBody>
                  <a:tcPr marL="9525" marR="9525" marT="9525" marB="0" anchor="ctr">
                    <a:solidFill>
                      <a:srgbClr val="FF0000"/>
                    </a:solidFill>
                  </a:tcPr>
                </a:tc>
                <a:extLst>
                  <a:ext uri="{0D108BD9-81ED-4DB2-BD59-A6C34878D82A}">
                    <a16:rowId xmlns:a16="http://schemas.microsoft.com/office/drawing/2014/main" val="3907034161"/>
                  </a:ext>
                </a:extLst>
              </a:tr>
            </a:tbl>
          </a:graphicData>
        </a:graphic>
      </p:graphicFrame>
      <p:graphicFrame>
        <p:nvGraphicFramePr>
          <p:cNvPr id="6" name="Table 5">
            <a:extLst>
              <a:ext uri="{FF2B5EF4-FFF2-40B4-BE49-F238E27FC236}">
                <a16:creationId xmlns:a16="http://schemas.microsoft.com/office/drawing/2014/main" id="{E64BBDC7-F732-3CDA-548B-4050CF751BB0}"/>
              </a:ext>
            </a:extLst>
          </p:cNvPr>
          <p:cNvGraphicFramePr>
            <a:graphicFrameLocks noGrp="1"/>
          </p:cNvGraphicFramePr>
          <p:nvPr>
            <p:extLst>
              <p:ext uri="{D42A27DB-BD31-4B8C-83A1-F6EECF244321}">
                <p14:modId xmlns:p14="http://schemas.microsoft.com/office/powerpoint/2010/main" val="76134036"/>
              </p:ext>
            </p:extLst>
          </p:nvPr>
        </p:nvGraphicFramePr>
        <p:xfrm>
          <a:off x="5818467" y="3559140"/>
          <a:ext cx="3089712" cy="2187140"/>
        </p:xfrm>
        <a:graphic>
          <a:graphicData uri="http://schemas.openxmlformats.org/drawingml/2006/table">
            <a:tbl>
              <a:tblPr>
                <a:tableStyleId>{5C22544A-7EE6-4342-B048-85BDC9FD1C3A}</a:tableStyleId>
              </a:tblPr>
              <a:tblGrid>
                <a:gridCol w="1029904">
                  <a:extLst>
                    <a:ext uri="{9D8B030D-6E8A-4147-A177-3AD203B41FA5}">
                      <a16:colId xmlns:a16="http://schemas.microsoft.com/office/drawing/2014/main" val="996902882"/>
                    </a:ext>
                  </a:extLst>
                </a:gridCol>
                <a:gridCol w="1029904">
                  <a:extLst>
                    <a:ext uri="{9D8B030D-6E8A-4147-A177-3AD203B41FA5}">
                      <a16:colId xmlns:a16="http://schemas.microsoft.com/office/drawing/2014/main" val="3250511372"/>
                    </a:ext>
                  </a:extLst>
                </a:gridCol>
                <a:gridCol w="1029904">
                  <a:extLst>
                    <a:ext uri="{9D8B030D-6E8A-4147-A177-3AD203B41FA5}">
                      <a16:colId xmlns:a16="http://schemas.microsoft.com/office/drawing/2014/main" val="1745169147"/>
                    </a:ext>
                  </a:extLst>
                </a:gridCol>
              </a:tblGrid>
              <a:tr h="437428">
                <a:tc>
                  <a:txBody>
                    <a:bodyPr/>
                    <a:lstStyle/>
                    <a:p>
                      <a:pPr algn="ctr" fontAlgn="b"/>
                      <a:r>
                        <a:rPr lang="en-GB" sz="2400" b="0" i="0" u="none" strike="noStrike" dirty="0">
                          <a:solidFill>
                            <a:srgbClr val="000000"/>
                          </a:solidFill>
                          <a:effectLst/>
                          <a:latin typeface="Calibri" panose="020F0502020204030204" pitchFamily="34" charset="0"/>
                        </a:rPr>
                        <a:t>0.198</a:t>
                      </a:r>
                    </a:p>
                  </a:txBody>
                  <a:tcPr marL="9525" marR="9525" marT="9525" marB="0" anchor="ctr">
                    <a:noFill/>
                  </a:tcPr>
                </a:tc>
                <a:tc>
                  <a:txBody>
                    <a:bodyPr/>
                    <a:lstStyle/>
                    <a:p>
                      <a:pPr algn="ctr" fontAlgn="b"/>
                      <a:r>
                        <a:rPr lang="en-GB" sz="2400" b="0" i="0" u="none" strike="noStrike" dirty="0">
                          <a:solidFill>
                            <a:srgbClr val="000000"/>
                          </a:solidFill>
                          <a:effectLst/>
                          <a:latin typeface="Calibri" panose="020F0502020204030204" pitchFamily="34" charset="0"/>
                        </a:rPr>
                        <a:t>0.144</a:t>
                      </a:r>
                    </a:p>
                  </a:txBody>
                  <a:tcPr marL="9525" marR="9525" marT="9525" marB="0" anchor="ctr">
                    <a:noFill/>
                  </a:tcPr>
                </a:tc>
                <a:tc>
                  <a:txBody>
                    <a:bodyPr/>
                    <a:lstStyle/>
                    <a:p>
                      <a:pPr algn="ctr" fontAlgn="b"/>
                      <a:r>
                        <a:rPr lang="en-GB" sz="2400" b="0" i="0" u="none" strike="noStrike" dirty="0">
                          <a:solidFill>
                            <a:srgbClr val="000000"/>
                          </a:solidFill>
                          <a:effectLst/>
                          <a:latin typeface="Calibri" panose="020F0502020204030204" pitchFamily="34" charset="0"/>
                        </a:rPr>
                        <a:t>0.658</a:t>
                      </a:r>
                    </a:p>
                  </a:txBody>
                  <a:tcPr marL="9525" marR="9525" marT="9525" marB="0" anchor="ctr">
                    <a:solidFill>
                      <a:srgbClr val="FF0000"/>
                    </a:solidFill>
                  </a:tcPr>
                </a:tc>
                <a:extLst>
                  <a:ext uri="{0D108BD9-81ED-4DB2-BD59-A6C34878D82A}">
                    <a16:rowId xmlns:a16="http://schemas.microsoft.com/office/drawing/2014/main" val="1112250589"/>
                  </a:ext>
                </a:extLst>
              </a:tr>
              <a:tr h="437428">
                <a:tc>
                  <a:txBody>
                    <a:bodyPr/>
                    <a:lstStyle/>
                    <a:p>
                      <a:pPr algn="ctr" fontAlgn="b"/>
                      <a:r>
                        <a:rPr lang="en-GB" sz="2400" b="0" i="0" u="none" strike="noStrike" dirty="0">
                          <a:solidFill>
                            <a:srgbClr val="000000"/>
                          </a:solidFill>
                          <a:effectLst/>
                          <a:latin typeface="Calibri" panose="020F0502020204030204" pitchFamily="34" charset="0"/>
                        </a:rPr>
                        <a:t>0.436</a:t>
                      </a:r>
                    </a:p>
                  </a:txBody>
                  <a:tcPr marL="9525" marR="9525" marT="9525" marB="0" anchor="ctr">
                    <a:noFill/>
                  </a:tcPr>
                </a:tc>
                <a:tc>
                  <a:txBody>
                    <a:bodyPr/>
                    <a:lstStyle/>
                    <a:p>
                      <a:pPr algn="ctr" fontAlgn="b"/>
                      <a:r>
                        <a:rPr lang="en-GB" sz="2400" b="0" i="0" u="none" strike="noStrike" dirty="0">
                          <a:solidFill>
                            <a:srgbClr val="000000"/>
                          </a:solidFill>
                          <a:effectLst/>
                          <a:latin typeface="Calibri" panose="020F0502020204030204" pitchFamily="34" charset="0"/>
                        </a:rPr>
                        <a:t>0.033</a:t>
                      </a:r>
                    </a:p>
                  </a:txBody>
                  <a:tcPr marL="9525" marR="9525" marT="9525" marB="0" anchor="ctr">
                    <a:noFill/>
                  </a:tcPr>
                </a:tc>
                <a:tc>
                  <a:txBody>
                    <a:bodyPr/>
                    <a:lstStyle/>
                    <a:p>
                      <a:pPr algn="ctr" fontAlgn="b"/>
                      <a:r>
                        <a:rPr lang="en-GB" sz="2400" b="0" i="0" u="none" strike="noStrike" dirty="0">
                          <a:solidFill>
                            <a:srgbClr val="000000"/>
                          </a:solidFill>
                          <a:effectLst/>
                          <a:latin typeface="Calibri" panose="020F0502020204030204" pitchFamily="34" charset="0"/>
                        </a:rPr>
                        <a:t>0.531</a:t>
                      </a:r>
                    </a:p>
                  </a:txBody>
                  <a:tcPr marL="9525" marR="9525" marT="9525" marB="0" anchor="ctr">
                    <a:solidFill>
                      <a:srgbClr val="00B050"/>
                    </a:solidFill>
                  </a:tcPr>
                </a:tc>
                <a:extLst>
                  <a:ext uri="{0D108BD9-81ED-4DB2-BD59-A6C34878D82A}">
                    <a16:rowId xmlns:a16="http://schemas.microsoft.com/office/drawing/2014/main" val="212069707"/>
                  </a:ext>
                </a:extLst>
              </a:tr>
              <a:tr h="437428">
                <a:tc>
                  <a:txBody>
                    <a:bodyPr/>
                    <a:lstStyle/>
                    <a:p>
                      <a:pPr algn="ctr" fontAlgn="b"/>
                      <a:r>
                        <a:rPr lang="en-GB" sz="2400" b="0" i="0" u="none" strike="noStrike" dirty="0">
                          <a:solidFill>
                            <a:srgbClr val="000000"/>
                          </a:solidFill>
                          <a:effectLst/>
                          <a:latin typeface="Calibri" panose="020F0502020204030204" pitchFamily="34" charset="0"/>
                        </a:rPr>
                        <a:t>0.097</a:t>
                      </a:r>
                    </a:p>
                  </a:txBody>
                  <a:tcPr marL="9525" marR="9525" marT="9525" marB="0" anchor="ctr">
                    <a:noFill/>
                  </a:tcPr>
                </a:tc>
                <a:tc>
                  <a:txBody>
                    <a:bodyPr/>
                    <a:lstStyle/>
                    <a:p>
                      <a:pPr algn="ctr" fontAlgn="b"/>
                      <a:r>
                        <a:rPr lang="en-GB" sz="2400" b="0" i="0" u="none" strike="noStrike" dirty="0">
                          <a:solidFill>
                            <a:srgbClr val="000000"/>
                          </a:solidFill>
                          <a:effectLst/>
                          <a:latin typeface="Calibri" panose="020F0502020204030204" pitchFamily="34" charset="0"/>
                        </a:rPr>
                        <a:t>0.007</a:t>
                      </a:r>
                    </a:p>
                  </a:txBody>
                  <a:tcPr marL="9525" marR="9525" marT="9525" marB="0" anchor="ctr">
                    <a:noFill/>
                  </a:tcPr>
                </a:tc>
                <a:tc>
                  <a:txBody>
                    <a:bodyPr/>
                    <a:lstStyle/>
                    <a:p>
                      <a:pPr algn="ctr" fontAlgn="b"/>
                      <a:r>
                        <a:rPr lang="en-GB" sz="2400" b="0" i="0" u="none" strike="noStrike" dirty="0">
                          <a:solidFill>
                            <a:srgbClr val="000000"/>
                          </a:solidFill>
                          <a:effectLst/>
                          <a:latin typeface="Calibri" panose="020F0502020204030204" pitchFamily="34" charset="0"/>
                        </a:rPr>
                        <a:t>0.897</a:t>
                      </a:r>
                    </a:p>
                  </a:txBody>
                  <a:tcPr marL="9525" marR="9525" marT="9525" marB="0" anchor="ctr">
                    <a:solidFill>
                      <a:srgbClr val="00B050"/>
                    </a:solidFill>
                  </a:tcPr>
                </a:tc>
                <a:extLst>
                  <a:ext uri="{0D108BD9-81ED-4DB2-BD59-A6C34878D82A}">
                    <a16:rowId xmlns:a16="http://schemas.microsoft.com/office/drawing/2014/main" val="1084293016"/>
                  </a:ext>
                </a:extLst>
              </a:tr>
              <a:tr h="437428">
                <a:tc>
                  <a:txBody>
                    <a:bodyPr/>
                    <a:lstStyle/>
                    <a:p>
                      <a:pPr algn="ctr" fontAlgn="b"/>
                      <a:r>
                        <a:rPr lang="en-GB" sz="2400" b="0" i="0" u="none" strike="noStrike" dirty="0">
                          <a:solidFill>
                            <a:srgbClr val="000000"/>
                          </a:solidFill>
                          <a:effectLst/>
                          <a:latin typeface="Calibri" panose="020F0502020204030204" pitchFamily="34" charset="0"/>
                        </a:rPr>
                        <a:t>0.065</a:t>
                      </a:r>
                    </a:p>
                  </a:txBody>
                  <a:tcPr marL="9525" marR="9525" marT="9525" marB="0" anchor="ctr">
                    <a:noFill/>
                  </a:tcPr>
                </a:tc>
                <a:tc>
                  <a:txBody>
                    <a:bodyPr/>
                    <a:lstStyle/>
                    <a:p>
                      <a:pPr algn="ctr" fontAlgn="b"/>
                      <a:r>
                        <a:rPr lang="en-GB" sz="2400" b="0" i="0" u="none" strike="noStrike" dirty="0">
                          <a:solidFill>
                            <a:srgbClr val="000000"/>
                          </a:solidFill>
                          <a:effectLst/>
                          <a:latin typeface="Calibri" panose="020F0502020204030204" pitchFamily="34" charset="0"/>
                        </a:rPr>
                        <a:t>0.031</a:t>
                      </a:r>
                    </a:p>
                  </a:txBody>
                  <a:tcPr marL="9525" marR="9525" marT="9525" marB="0" anchor="ctr">
                    <a:noFill/>
                  </a:tcPr>
                </a:tc>
                <a:tc>
                  <a:txBody>
                    <a:bodyPr/>
                    <a:lstStyle/>
                    <a:p>
                      <a:pPr algn="ctr" fontAlgn="b"/>
                      <a:r>
                        <a:rPr lang="en-GB" sz="2400" b="0" i="0" u="none" strike="noStrike" dirty="0">
                          <a:solidFill>
                            <a:srgbClr val="000000"/>
                          </a:solidFill>
                          <a:effectLst/>
                          <a:latin typeface="Calibri" panose="020F0502020204030204" pitchFamily="34" charset="0"/>
                        </a:rPr>
                        <a:t>0.904</a:t>
                      </a:r>
                    </a:p>
                  </a:txBody>
                  <a:tcPr marL="9525" marR="9525" marT="9525" marB="0" anchor="ctr">
                    <a:solidFill>
                      <a:srgbClr val="00B050"/>
                    </a:solidFill>
                  </a:tcPr>
                </a:tc>
                <a:extLst>
                  <a:ext uri="{0D108BD9-81ED-4DB2-BD59-A6C34878D82A}">
                    <a16:rowId xmlns:a16="http://schemas.microsoft.com/office/drawing/2014/main" val="3947639136"/>
                  </a:ext>
                </a:extLst>
              </a:tr>
              <a:tr h="437428">
                <a:tc>
                  <a:txBody>
                    <a:bodyPr/>
                    <a:lstStyle/>
                    <a:p>
                      <a:pPr algn="ctr" fontAlgn="b"/>
                      <a:r>
                        <a:rPr lang="en-GB" sz="2400" b="0" i="0" u="none" strike="noStrike" dirty="0">
                          <a:solidFill>
                            <a:srgbClr val="000000"/>
                          </a:solidFill>
                          <a:effectLst/>
                          <a:latin typeface="Calibri" panose="020F0502020204030204" pitchFamily="34" charset="0"/>
                        </a:rPr>
                        <a:t>0.442</a:t>
                      </a:r>
                    </a:p>
                  </a:txBody>
                  <a:tcPr marL="9525" marR="9525" marT="9525" marB="0" anchor="ctr">
                    <a:solidFill>
                      <a:srgbClr val="00B050"/>
                    </a:solidFill>
                  </a:tcPr>
                </a:tc>
                <a:tc>
                  <a:txBody>
                    <a:bodyPr/>
                    <a:lstStyle/>
                    <a:p>
                      <a:pPr algn="ctr" fontAlgn="b"/>
                      <a:r>
                        <a:rPr lang="en-GB" sz="2400" b="0" i="0" u="none" strike="noStrike" dirty="0">
                          <a:solidFill>
                            <a:srgbClr val="000000"/>
                          </a:solidFill>
                          <a:effectLst/>
                          <a:latin typeface="Calibri" panose="020F0502020204030204" pitchFamily="34" charset="0"/>
                        </a:rPr>
                        <a:t>0.190</a:t>
                      </a:r>
                    </a:p>
                  </a:txBody>
                  <a:tcPr marL="9525" marR="9525" marT="9525" marB="0" anchor="ctr">
                    <a:noFill/>
                  </a:tcPr>
                </a:tc>
                <a:tc>
                  <a:txBody>
                    <a:bodyPr/>
                    <a:lstStyle/>
                    <a:p>
                      <a:pPr algn="ctr" fontAlgn="b"/>
                      <a:r>
                        <a:rPr lang="en-GB" sz="2400" b="0" i="0" u="none" strike="noStrike" dirty="0">
                          <a:solidFill>
                            <a:srgbClr val="000000"/>
                          </a:solidFill>
                          <a:effectLst/>
                          <a:latin typeface="Calibri" panose="020F0502020204030204" pitchFamily="34" charset="0"/>
                        </a:rPr>
                        <a:t>0.368</a:t>
                      </a:r>
                    </a:p>
                  </a:txBody>
                  <a:tcPr marL="9525" marR="9525" marT="9525" marB="0" anchor="ctr">
                    <a:noFill/>
                  </a:tcPr>
                </a:tc>
                <a:extLst>
                  <a:ext uri="{0D108BD9-81ED-4DB2-BD59-A6C34878D82A}">
                    <a16:rowId xmlns:a16="http://schemas.microsoft.com/office/drawing/2014/main" val="2986682236"/>
                  </a:ext>
                </a:extLst>
              </a:tr>
            </a:tbl>
          </a:graphicData>
        </a:graphic>
      </p:graphicFrame>
      <p:sp>
        <p:nvSpPr>
          <p:cNvPr id="2" name="Title 1">
            <a:extLst>
              <a:ext uri="{FF2B5EF4-FFF2-40B4-BE49-F238E27FC236}">
                <a16:creationId xmlns:a16="http://schemas.microsoft.com/office/drawing/2014/main" id="{931DA0CE-7786-7594-4341-74D242712F95}"/>
              </a:ext>
            </a:extLst>
          </p:cNvPr>
          <p:cNvSpPr>
            <a:spLocks noGrp="1"/>
          </p:cNvSpPr>
          <p:nvPr>
            <p:ph type="title"/>
          </p:nvPr>
        </p:nvSpPr>
        <p:spPr>
          <a:xfrm>
            <a:off x="1143001" y="-106124"/>
            <a:ext cx="9905998" cy="1478570"/>
          </a:xfrm>
        </p:spPr>
        <p:txBody>
          <a:bodyPr/>
          <a:lstStyle/>
          <a:p>
            <a:r>
              <a:rPr lang="en-GB" dirty="0"/>
              <a:t>Test</a:t>
            </a:r>
          </a:p>
        </p:txBody>
      </p:sp>
      <p:sp>
        <p:nvSpPr>
          <p:cNvPr id="3" name="TextBox 2">
            <a:extLst>
              <a:ext uri="{FF2B5EF4-FFF2-40B4-BE49-F238E27FC236}">
                <a16:creationId xmlns:a16="http://schemas.microsoft.com/office/drawing/2014/main" id="{4ECC3CD1-5062-DE2A-F826-B8C0AB4F2B46}"/>
              </a:ext>
            </a:extLst>
          </p:cNvPr>
          <p:cNvSpPr txBox="1"/>
          <p:nvPr/>
        </p:nvSpPr>
        <p:spPr>
          <a:xfrm>
            <a:off x="8908179" y="1678759"/>
            <a:ext cx="1401346" cy="523220"/>
          </a:xfrm>
          <a:prstGeom prst="rect">
            <a:avLst/>
          </a:prstGeom>
          <a:noFill/>
        </p:spPr>
        <p:txBody>
          <a:bodyPr wrap="none" rtlCol="0">
            <a:spAutoFit/>
          </a:bodyPr>
          <a:lstStyle/>
          <a:p>
            <a:r>
              <a:rPr lang="en-GB" sz="2800" dirty="0">
                <a:latin typeface="Calibri" panose="020F0502020204030204" pitchFamily="34" charset="0"/>
                <a:ea typeface="Calibri" panose="020F0502020204030204" pitchFamily="34" charset="0"/>
                <a:cs typeface="Calibri" panose="020F0502020204030204" pitchFamily="34" charset="0"/>
              </a:rPr>
              <a:t>Baseline</a:t>
            </a:r>
          </a:p>
        </p:txBody>
      </p:sp>
      <p:sp>
        <p:nvSpPr>
          <p:cNvPr id="7" name="TextBox 6">
            <a:extLst>
              <a:ext uri="{FF2B5EF4-FFF2-40B4-BE49-F238E27FC236}">
                <a16:creationId xmlns:a16="http://schemas.microsoft.com/office/drawing/2014/main" id="{C653D83C-9AF3-30F6-CC46-0F37CF945C7E}"/>
              </a:ext>
            </a:extLst>
          </p:cNvPr>
          <p:cNvSpPr txBox="1"/>
          <p:nvPr/>
        </p:nvSpPr>
        <p:spPr>
          <a:xfrm>
            <a:off x="8994804" y="4391100"/>
            <a:ext cx="1688283" cy="523220"/>
          </a:xfrm>
          <a:prstGeom prst="rect">
            <a:avLst/>
          </a:prstGeom>
          <a:noFill/>
        </p:spPr>
        <p:txBody>
          <a:bodyPr wrap="none" rtlCol="0">
            <a:spAutoFit/>
          </a:bodyPr>
          <a:lstStyle/>
          <a:p>
            <a:r>
              <a:rPr lang="en-GB" sz="2800" dirty="0">
                <a:latin typeface="Calibri" panose="020F0502020204030204" pitchFamily="34" charset="0"/>
                <a:ea typeface="Calibri" panose="020F0502020204030204" pitchFamily="34" charset="0"/>
                <a:cs typeface="Calibri" panose="020F0502020204030204" pitchFamily="34" charset="0"/>
              </a:rPr>
              <a:t>Optimised</a:t>
            </a:r>
          </a:p>
        </p:txBody>
      </p:sp>
    </p:spTree>
    <p:extLst>
      <p:ext uri="{BB962C8B-B14F-4D97-AF65-F5344CB8AC3E}">
        <p14:creationId xmlns:p14="http://schemas.microsoft.com/office/powerpoint/2010/main" val="4210023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7B72647-7119-7D4C-0930-383CBBDDB968}"/>
              </a:ext>
            </a:extLst>
          </p:cNvPr>
          <p:cNvSpPr>
            <a:spLocks noGrp="1"/>
          </p:cNvSpPr>
          <p:nvPr>
            <p:ph type="title"/>
          </p:nvPr>
        </p:nvSpPr>
        <p:spPr>
          <a:xfrm>
            <a:off x="1141413" y="618518"/>
            <a:ext cx="4459286" cy="1478570"/>
          </a:xfrm>
        </p:spPr>
        <p:txBody>
          <a:bodyPr>
            <a:normAutofit/>
          </a:bodyPr>
          <a:lstStyle/>
          <a:p>
            <a:r>
              <a:rPr lang="en-GB" sz="3200"/>
              <a:t>Logistic Regression</a:t>
            </a:r>
          </a:p>
        </p:txBody>
      </p:sp>
      <p:sp>
        <p:nvSpPr>
          <p:cNvPr id="3" name="Content Placeholder 2">
            <a:extLst>
              <a:ext uri="{FF2B5EF4-FFF2-40B4-BE49-F238E27FC236}">
                <a16:creationId xmlns:a16="http://schemas.microsoft.com/office/drawing/2014/main" id="{51F0273E-C9D8-3A7E-3E51-48D2B3264320}"/>
              </a:ext>
            </a:extLst>
          </p:cNvPr>
          <p:cNvSpPr>
            <a:spLocks noGrp="1"/>
          </p:cNvSpPr>
          <p:nvPr>
            <p:ph idx="1"/>
          </p:nvPr>
        </p:nvSpPr>
        <p:spPr>
          <a:xfrm>
            <a:off x="1141412" y="2249487"/>
            <a:ext cx="4459287" cy="3965046"/>
          </a:xfrm>
        </p:spPr>
        <p:style>
          <a:lnRef idx="1">
            <a:schemeClr val="accent5"/>
          </a:lnRef>
          <a:fillRef idx="2">
            <a:schemeClr val="accent5"/>
          </a:fillRef>
          <a:effectRef idx="1">
            <a:schemeClr val="accent5"/>
          </a:effectRef>
          <a:fontRef idx="minor">
            <a:schemeClr val="dk1"/>
          </a:fontRef>
        </p:style>
        <p:txBody>
          <a:bodyPr>
            <a:normAutofit fontScale="92500" lnSpcReduction="10000"/>
            <a:scene3d>
              <a:camera prst="obliqueTopRight"/>
              <a:lightRig rig="threePt" dir="t"/>
            </a:scene3d>
          </a:bodyPr>
          <a:lstStyle/>
          <a:p>
            <a:endParaRPr lang="en-GB" sz="2000" dirty="0"/>
          </a:p>
          <a:p>
            <a:r>
              <a:rPr lang="en-GB" sz="2000" dirty="0"/>
              <a:t>  </a:t>
            </a:r>
            <a:r>
              <a:rPr lang="en-GB" sz="2000" dirty="0" err="1">
                <a:ln>
                  <a:solidFill>
                    <a:sysClr val="windowText" lastClr="000000"/>
                  </a:solidFill>
                </a:ln>
              </a:rPr>
              <a:t>LogisticRegression?i</a:t>
            </a:r>
            <a:endParaRPr lang="en-GB" sz="2000" dirty="0">
              <a:ln>
                <a:solidFill>
                  <a:sysClr val="windowText" lastClr="000000"/>
                </a:solidFill>
              </a:ln>
            </a:endParaRPr>
          </a:p>
          <a:p>
            <a:r>
              <a:rPr lang="en-GB" sz="2000" dirty="0" err="1">
                <a:ln>
                  <a:solidFill>
                    <a:sysClr val="windowText" lastClr="000000"/>
                  </a:solidFill>
                </a:ln>
              </a:rPr>
              <a:t>LogisticRegression</a:t>
            </a:r>
            <a:r>
              <a:rPr lang="en-GB" sz="2000" dirty="0">
                <a:ln>
                  <a:solidFill>
                    <a:sysClr val="windowText" lastClr="000000"/>
                  </a:solidFill>
                </a:ln>
              </a:rPr>
              <a:t>(</a:t>
            </a:r>
            <a:r>
              <a:rPr lang="en-GB" sz="2000" dirty="0" err="1">
                <a:ln>
                  <a:solidFill>
                    <a:sysClr val="windowText" lastClr="000000"/>
                  </a:solidFill>
                </a:ln>
              </a:rPr>
              <a:t>max_iter</a:t>
            </a:r>
            <a:r>
              <a:rPr lang="en-GB" sz="2000" dirty="0">
                <a:ln>
                  <a:solidFill>
                    <a:sysClr val="windowText" lastClr="000000"/>
                  </a:solidFill>
                </a:ln>
              </a:rPr>
              <a:t>=2000, </a:t>
            </a:r>
            <a:r>
              <a:rPr lang="en-GB" sz="2000" dirty="0" err="1">
                <a:ln>
                  <a:solidFill>
                    <a:sysClr val="windowText" lastClr="000000"/>
                  </a:solidFill>
                </a:ln>
              </a:rPr>
              <a:t>multi_class</a:t>
            </a:r>
            <a:r>
              <a:rPr lang="en-GB" sz="2000" dirty="0">
                <a:ln>
                  <a:solidFill>
                    <a:sysClr val="windowText" lastClr="000000"/>
                  </a:solidFill>
                </a:ln>
              </a:rPr>
              <a:t>='</a:t>
            </a:r>
            <a:r>
              <a:rPr lang="en-GB" sz="2000" dirty="0" err="1">
                <a:ln>
                  <a:solidFill>
                    <a:sysClr val="windowText" lastClr="000000"/>
                  </a:solidFill>
                </a:ln>
              </a:rPr>
              <a:t>ovr</a:t>
            </a:r>
            <a:r>
              <a:rPr lang="en-GB" sz="2000" dirty="0">
                <a:ln>
                  <a:solidFill>
                    <a:sysClr val="windowText" lastClr="000000"/>
                  </a:solidFill>
                </a:ln>
              </a:rPr>
              <a:t>', </a:t>
            </a:r>
            <a:r>
              <a:rPr lang="en-GB" sz="2000" dirty="0" err="1">
                <a:ln>
                  <a:solidFill>
                    <a:sysClr val="windowText" lastClr="000000"/>
                  </a:solidFill>
                </a:ln>
              </a:rPr>
              <a:t>random_state</a:t>
            </a:r>
            <a:r>
              <a:rPr lang="en-GB" sz="2000" dirty="0">
                <a:ln>
                  <a:solidFill>
                    <a:sysClr val="windowText" lastClr="000000"/>
                  </a:solidFill>
                </a:ln>
              </a:rPr>
              <a:t>=42)</a:t>
            </a: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Method for modelling relationships between variables. Used to infer or predict a variable based on other variables.</a:t>
            </a:r>
          </a:p>
          <a:p>
            <a:r>
              <a:rPr lang="en-US" sz="1800" kern="100" dirty="0">
                <a:latin typeface="Aptos" panose="020B0004020202020204" pitchFamily="34" charset="0"/>
                <a:ea typeface="Aptos" panose="020B0004020202020204" pitchFamily="34" charset="0"/>
                <a:cs typeface="Times New Roman" panose="02020603050405020304" pitchFamily="18" charset="0"/>
              </a:rPr>
              <a:t>X- other features</a:t>
            </a: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Y- target variable( Status: Paid, Minor overdue, No loan Taken)</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GB" sz="2000" dirty="0">
              <a:ln>
                <a:solidFill>
                  <a:sysClr val="windowText" lastClr="000000"/>
                </a:solidFill>
              </a:ln>
            </a:endParaRPr>
          </a:p>
        </p:txBody>
      </p:sp>
      <p:pic>
        <p:nvPicPr>
          <p:cNvPr id="7" name="Picture 6">
            <a:extLst>
              <a:ext uri="{FF2B5EF4-FFF2-40B4-BE49-F238E27FC236}">
                <a16:creationId xmlns:a16="http://schemas.microsoft.com/office/drawing/2014/main" id="{8BC856F6-37BC-37E1-AE33-B4C12016FA16}"/>
              </a:ext>
            </a:extLst>
          </p:cNvPr>
          <p:cNvPicPr>
            <a:picLocks noChangeAspect="1"/>
          </p:cNvPicPr>
          <p:nvPr/>
        </p:nvPicPr>
        <p:blipFill>
          <a:blip r:embed="rId4"/>
          <a:stretch>
            <a:fillRect/>
          </a:stretch>
        </p:blipFill>
        <p:spPr>
          <a:xfrm>
            <a:off x="5707062" y="1382713"/>
            <a:ext cx="5456279" cy="396944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6" name="Group 1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1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GB"/>
            </a:p>
          </p:txBody>
        </p:sp>
        <p:sp>
          <p:nvSpPr>
            <p:cNvPr id="2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3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grpSp>
    </p:spTree>
    <p:extLst>
      <p:ext uri="{BB962C8B-B14F-4D97-AF65-F5344CB8AC3E}">
        <p14:creationId xmlns:p14="http://schemas.microsoft.com/office/powerpoint/2010/main" val="30849705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25</TotalTime>
  <Words>625</Words>
  <Application>Microsoft Office PowerPoint</Application>
  <PresentationFormat>Widescreen</PresentationFormat>
  <Paragraphs>194</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Aptos</vt:lpstr>
      <vt:lpstr>Arial</vt:lpstr>
      <vt:lpstr>Calibri</vt:lpstr>
      <vt:lpstr>Consolas</vt:lpstr>
      <vt:lpstr>Söhne</vt:lpstr>
      <vt:lpstr>Söhne Mono</vt:lpstr>
      <vt:lpstr>Tw Cen MT</vt:lpstr>
      <vt:lpstr>Circuit</vt:lpstr>
      <vt:lpstr>Project 4  Group 5 – Loan Rangers</vt:lpstr>
      <vt:lpstr>Task</vt:lpstr>
      <vt:lpstr>Algorithms tested</vt:lpstr>
      <vt:lpstr>dATA</vt:lpstr>
      <vt:lpstr>Neural Networks</vt:lpstr>
      <vt:lpstr>PowerPoint Presentation</vt:lpstr>
      <vt:lpstr>PowerPoint Presentation</vt:lpstr>
      <vt:lpstr>Test</vt:lpstr>
      <vt:lpstr>Logistic Regression</vt:lpstr>
      <vt:lpstr>BASELINE MODEL </vt:lpstr>
      <vt:lpstr>Optimising</vt:lpstr>
      <vt:lpstr>Encoding &amp; Scaling </vt:lpstr>
      <vt:lpstr>Random Over Sampling </vt:lpstr>
      <vt:lpstr>Regularisation and weight Balancing </vt:lpstr>
      <vt:lpstr>Grid search and cross classification</vt:lpstr>
      <vt:lpstr>Paid- 0 Minor(overdue)- 1 no loan taken- 2</vt:lpstr>
      <vt:lpstr>PERFORMANCE EVALUATION</vt:lpstr>
      <vt:lpstr>Random Forest</vt:lpstr>
      <vt:lpstr>Model Comparison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  Group 5</dc:title>
  <dc:creator>Mohammed Nawaz</dc:creator>
  <cp:lastModifiedBy>Mohammed Nawaz</cp:lastModifiedBy>
  <cp:revision>8</cp:revision>
  <dcterms:created xsi:type="dcterms:W3CDTF">2024-03-28T18:38:34Z</dcterms:created>
  <dcterms:modified xsi:type="dcterms:W3CDTF">2024-04-04T12:38:51Z</dcterms:modified>
</cp:coreProperties>
</file>