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86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1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4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5BE7-7604-4EE2-9D5E-E193E96D340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3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0F9-D8A9-3832-A944-963DCBCC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2" y="52185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Project 4</a:t>
            </a:r>
            <a:br>
              <a:rPr lang="en-GB" sz="6600" dirty="0"/>
            </a:br>
            <a:br>
              <a:rPr lang="en-GB" sz="6600" dirty="0"/>
            </a:br>
            <a:r>
              <a:rPr lang="en-GB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25E8-804B-11E1-AF0E-BA29ACAAA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54" y="348894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WHICH ALGORITHM WORKS BEST FOR CLASSIFYING CREDIT CARD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2739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542-7A2E-23B4-6AA0-A6CA4F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278-34EB-903A-7B47-191A5FA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0" indent="-711200"/>
            <a:r>
              <a:rPr lang="en-GB" sz="3600" dirty="0"/>
              <a:t>Logistics Regression</a:t>
            </a:r>
          </a:p>
          <a:p>
            <a:pPr marL="1250950" indent="-711200"/>
            <a:r>
              <a:rPr lang="en-GB" sz="3600" dirty="0"/>
              <a:t>SVM</a:t>
            </a:r>
          </a:p>
          <a:p>
            <a:pPr marL="1250950" indent="-711200"/>
            <a:r>
              <a:rPr lang="en-GB" sz="36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7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F6A-F016-87FA-FD7A-2F3BE86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AE56-C35D-752F-DD97-F99F2698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7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4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4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29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Project 4  Group 5</vt:lpstr>
      <vt:lpstr>Algorithms tested</vt:lpstr>
      <vt:lpstr>dATA</vt:lpstr>
      <vt:lpstr>Logistic Regression</vt:lpstr>
      <vt:lpstr>SVM</vt:lpstr>
      <vt:lpstr>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Group 5</dc:title>
  <dc:creator>Mohammed Nawaz</dc:creator>
  <cp:lastModifiedBy>Mohammed Nawaz</cp:lastModifiedBy>
  <cp:revision>1</cp:revision>
  <dcterms:created xsi:type="dcterms:W3CDTF">2024-03-28T18:38:34Z</dcterms:created>
  <dcterms:modified xsi:type="dcterms:W3CDTF">2024-03-28T18:48:31Z</dcterms:modified>
</cp:coreProperties>
</file>