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65" r:id="rId3"/>
    <p:sldId id="259" r:id="rId4"/>
    <p:sldId id="257" r:id="rId5"/>
    <p:sldId id="261" r:id="rId6"/>
    <p:sldId id="262" r:id="rId7"/>
    <p:sldId id="263" r:id="rId8"/>
    <p:sldId id="264" r:id="rId9"/>
    <p:sldId id="258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3CF6-D7A0-48AD-9993-38D5C8144BA4}" v="31" dt="2024-04-03T19:58:36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797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omide Olanrewaju" userId="9e2ef167a983f186" providerId="LiveId" clId="{12123CF6-D7A0-48AD-9993-38D5C8144BA4}"/>
    <pc:docChg chg="undo redo custSel addSld modSld">
      <pc:chgData name="Ayomide Olanrewaju" userId="9e2ef167a983f186" providerId="LiveId" clId="{12123CF6-D7A0-48AD-9993-38D5C8144BA4}" dt="2024-04-03T20:03:53.939" v="652" actId="20577"/>
      <pc:docMkLst>
        <pc:docMk/>
      </pc:docMkLst>
      <pc:sldChg chg="addSp delSp modSp mod setBg">
        <pc:chgData name="Ayomide Olanrewaju" userId="9e2ef167a983f186" providerId="LiveId" clId="{12123CF6-D7A0-48AD-9993-38D5C8144BA4}" dt="2024-04-03T19:59:11.108" v="563" actId="22"/>
        <pc:sldMkLst>
          <pc:docMk/>
          <pc:sldMk cId="3084970501" sldId="258"/>
        </pc:sldMkLst>
        <pc:spChg chg="mod">
          <ac:chgData name="Ayomide Olanrewaju" userId="9e2ef167a983f186" providerId="LiveId" clId="{12123CF6-D7A0-48AD-9993-38D5C8144BA4}" dt="2024-04-03T19:48:00.910" v="483" actId="26606"/>
          <ac:spMkLst>
            <pc:docMk/>
            <pc:sldMk cId="3084970501" sldId="258"/>
            <ac:spMk id="2" creationId="{37B72647-7119-7D4C-0930-383CBBDDB968}"/>
          </ac:spMkLst>
        </pc:spChg>
        <pc:spChg chg="add del mod">
          <ac:chgData name="Ayomide Olanrewaju" userId="9e2ef167a983f186" providerId="LiveId" clId="{12123CF6-D7A0-48AD-9993-38D5C8144BA4}" dt="2024-04-03T19:48:00.910" v="483" actId="26606"/>
          <ac:spMkLst>
            <pc:docMk/>
            <pc:sldMk cId="3084970501" sldId="258"/>
            <ac:spMk id="3" creationId="{51F0273E-C9D8-3A7E-3E51-48D2B3264320}"/>
          </ac:spMkLst>
        </pc:spChg>
        <pc:spChg chg="add mod">
          <ac:chgData name="Ayomide Olanrewaju" userId="9e2ef167a983f186" providerId="LiveId" clId="{12123CF6-D7A0-48AD-9993-38D5C8144BA4}" dt="2024-04-03T19:14:03.837" v="13"/>
          <ac:spMkLst>
            <pc:docMk/>
            <pc:sldMk cId="3084970501" sldId="258"/>
            <ac:spMk id="4" creationId="{95EDC5E8-AF54-8CB7-B803-F367569DE1E5}"/>
          </ac:spMkLst>
        </pc:spChg>
        <pc:spChg chg="add del mod">
          <ac:chgData name="Ayomide Olanrewaju" userId="9e2ef167a983f186" providerId="LiveId" clId="{12123CF6-D7A0-48AD-9993-38D5C8144BA4}" dt="2024-04-03T19:16:08.123" v="19" actId="11529"/>
          <ac:spMkLst>
            <pc:docMk/>
            <pc:sldMk cId="3084970501" sldId="258"/>
            <ac:spMk id="5" creationId="{DDEAD383-F52B-5C78-2991-4A230A0ABC49}"/>
          </ac:spMkLst>
        </pc:spChg>
        <pc:spChg chg="add del">
          <ac:chgData name="Ayomide Olanrewaju" userId="9e2ef167a983f186" providerId="LiveId" clId="{12123CF6-D7A0-48AD-9993-38D5C8144BA4}" dt="2024-04-03T19:19:05.173" v="26" actId="478"/>
          <ac:spMkLst>
            <pc:docMk/>
            <pc:sldMk cId="3084970501" sldId="258"/>
            <ac:spMk id="6" creationId="{38DC36F6-9931-5C26-DE25-FE2F3EF64BD5}"/>
          </ac:spMkLst>
        </pc:spChg>
        <pc:spChg chg="add del">
          <ac:chgData name="Ayomide Olanrewaju" userId="9e2ef167a983f186" providerId="LiveId" clId="{12123CF6-D7A0-48AD-9993-38D5C8144BA4}" dt="2024-04-03T19:59:11.108" v="563" actId="22"/>
          <ac:spMkLst>
            <pc:docMk/>
            <pc:sldMk cId="3084970501" sldId="258"/>
            <ac:spMk id="9" creationId="{78F54E05-6B68-CA15-F694-827E2D0311DD}"/>
          </ac:spMkLst>
        </pc:spChg>
        <pc:spChg chg="add">
          <ac:chgData name="Ayomide Olanrewaju" userId="9e2ef167a983f186" providerId="LiveId" clId="{12123CF6-D7A0-48AD-9993-38D5C8144BA4}" dt="2024-04-03T19:48:00.910" v="483" actId="26606"/>
          <ac:spMkLst>
            <pc:docMk/>
            <pc:sldMk cId="3084970501" sldId="258"/>
            <ac:spMk id="12" creationId="{C2E4E997-8672-4FFD-B8EC-9932A8E4714B}"/>
          </ac:spMkLst>
        </pc:spChg>
        <pc:grpChg chg="add">
          <ac:chgData name="Ayomide Olanrewaju" userId="9e2ef167a983f186" providerId="LiveId" clId="{12123CF6-D7A0-48AD-9993-38D5C8144BA4}" dt="2024-04-03T19:48:00.910" v="483" actId="26606"/>
          <ac:grpSpMkLst>
            <pc:docMk/>
            <pc:sldMk cId="3084970501" sldId="258"/>
            <ac:grpSpMk id="16" creationId="{453E4DEE-E996-40F8-8635-0FF43D7348F9}"/>
          </ac:grpSpMkLst>
        </pc:grpChg>
        <pc:picChg chg="add mod">
          <ac:chgData name="Ayomide Olanrewaju" userId="9e2ef167a983f186" providerId="LiveId" clId="{12123CF6-D7A0-48AD-9993-38D5C8144BA4}" dt="2024-04-03T19:48:04.786" v="484" actId="1076"/>
          <ac:picMkLst>
            <pc:docMk/>
            <pc:sldMk cId="3084970501" sldId="258"/>
            <ac:picMk id="7" creationId="{8BC856F6-37BC-37E1-AE33-B4C12016FA16}"/>
          </ac:picMkLst>
        </pc:picChg>
        <pc:picChg chg="add">
          <ac:chgData name="Ayomide Olanrewaju" userId="9e2ef167a983f186" providerId="LiveId" clId="{12123CF6-D7A0-48AD-9993-38D5C8144BA4}" dt="2024-04-03T19:48:00.910" v="483" actId="26606"/>
          <ac:picMkLst>
            <pc:docMk/>
            <pc:sldMk cId="3084970501" sldId="258"/>
            <ac:picMk id="14" creationId="{FE6BA9E6-1D9E-4D30-B528-D49FA1342E4E}"/>
          </ac:picMkLst>
        </pc:picChg>
      </pc:sldChg>
      <pc:sldChg chg="modSp mod">
        <pc:chgData name="Ayomide Olanrewaju" userId="9e2ef167a983f186" providerId="LiveId" clId="{12123CF6-D7A0-48AD-9993-38D5C8144BA4}" dt="2024-04-03T19:33:22.642" v="231" actId="14734"/>
        <pc:sldMkLst>
          <pc:docMk/>
          <pc:sldMk cId="4249739218" sldId="262"/>
        </pc:sldMkLst>
        <pc:graphicFrameChg chg="modGraphic">
          <ac:chgData name="Ayomide Olanrewaju" userId="9e2ef167a983f186" providerId="LiveId" clId="{12123CF6-D7A0-48AD-9993-38D5C8144BA4}" dt="2024-04-03T19:33:22.642" v="231" actId="14734"/>
          <ac:graphicFrameMkLst>
            <pc:docMk/>
            <pc:sldMk cId="4249739218" sldId="262"/>
            <ac:graphicFrameMk id="4" creationId="{1CF04A0C-A00A-5F2D-3F9F-6A3257C72491}"/>
          </ac:graphicFrameMkLst>
        </pc:graphicFrameChg>
      </pc:sldChg>
      <pc:sldChg chg="addSp modSp new mod setBg addAnim">
        <pc:chgData name="Ayomide Olanrewaju" userId="9e2ef167a983f186" providerId="LiveId" clId="{12123CF6-D7A0-48AD-9993-38D5C8144BA4}" dt="2024-04-03T19:48:21.622" v="486"/>
        <pc:sldMkLst>
          <pc:docMk/>
          <pc:sldMk cId="3350781362" sldId="266"/>
        </pc:sldMkLst>
        <pc:spChg chg="mod">
          <ac:chgData name="Ayomide Olanrewaju" userId="9e2ef167a983f186" providerId="LiveId" clId="{12123CF6-D7A0-48AD-9993-38D5C8144BA4}" dt="2024-04-03T19:48:21.612" v="485" actId="26606"/>
          <ac:spMkLst>
            <pc:docMk/>
            <pc:sldMk cId="3350781362" sldId="266"/>
            <ac:spMk id="2" creationId="{4792571E-5DFD-F362-E170-867D19208968}"/>
          </ac:spMkLst>
        </pc:spChg>
        <pc:spChg chg="mod">
          <ac:chgData name="Ayomide Olanrewaju" userId="9e2ef167a983f186" providerId="LiveId" clId="{12123CF6-D7A0-48AD-9993-38D5C8144BA4}" dt="2024-04-03T19:48:21.612" v="485" actId="26606"/>
          <ac:spMkLst>
            <pc:docMk/>
            <pc:sldMk cId="3350781362" sldId="266"/>
            <ac:spMk id="3" creationId="{D55F0546-BEDB-5673-15E6-117B3CEBDF2C}"/>
          </ac:spMkLst>
        </pc:spChg>
        <pc:grpChg chg="add">
          <ac:chgData name="Ayomide Olanrewaju" userId="9e2ef167a983f186" providerId="LiveId" clId="{12123CF6-D7A0-48AD-9993-38D5C8144BA4}" dt="2024-04-03T19:48:21.612" v="485" actId="26606"/>
          <ac:grpSpMkLst>
            <pc:docMk/>
            <pc:sldMk cId="3350781362" sldId="266"/>
            <ac:grpSpMk id="11" creationId="{9795E515-5F57-431F-9A0D-3A0419DF7572}"/>
          </ac:grpSpMkLst>
        </pc:grpChg>
        <pc:grpChg chg="add">
          <ac:chgData name="Ayomide Olanrewaju" userId="9e2ef167a983f186" providerId="LiveId" clId="{12123CF6-D7A0-48AD-9993-38D5C8144BA4}" dt="2024-04-03T19:48:21.612" v="485" actId="26606"/>
          <ac:grpSpMkLst>
            <pc:docMk/>
            <pc:sldMk cId="3350781362" sldId="266"/>
            <ac:grpSpMk id="67" creationId="{6C68F39D-867D-4AFF-94C4-C3829AD5C5B5}"/>
          </ac:grpSpMkLst>
        </pc:grpChg>
        <pc:grpChg chg="add">
          <ac:chgData name="Ayomide Olanrewaju" userId="9e2ef167a983f186" providerId="LiveId" clId="{12123CF6-D7A0-48AD-9993-38D5C8144BA4}" dt="2024-04-03T19:48:21.612" v="485" actId="26606"/>
          <ac:grpSpMkLst>
            <pc:docMk/>
            <pc:sldMk cId="3350781362" sldId="266"/>
            <ac:grpSpMk id="71" creationId="{4466CCD0-FEF9-460D-9FB6-11613A492B66}"/>
          </ac:grpSpMkLst>
        </pc:grpChg>
        <pc:grpChg chg="add">
          <ac:chgData name="Ayomide Olanrewaju" userId="9e2ef167a983f186" providerId="LiveId" clId="{12123CF6-D7A0-48AD-9993-38D5C8144BA4}" dt="2024-04-03T19:48:21.612" v="485" actId="26606"/>
          <ac:grpSpMkLst>
            <pc:docMk/>
            <pc:sldMk cId="3350781362" sldId="266"/>
            <ac:grpSpMk id="127" creationId="{176E1971-1C4C-46C8-A821-63766428014D}"/>
          </ac:grpSpMkLst>
        </pc:grpChg>
        <pc:picChg chg="add">
          <ac:chgData name="Ayomide Olanrewaju" userId="9e2ef167a983f186" providerId="LiveId" clId="{12123CF6-D7A0-48AD-9993-38D5C8144BA4}" dt="2024-04-03T19:48:21.612" v="485" actId="26606"/>
          <ac:picMkLst>
            <pc:docMk/>
            <pc:sldMk cId="3350781362" sldId="266"/>
            <ac:picMk id="5" creationId="{0C8F44B4-BD5D-DDA4-008D-D38B661BDAFB}"/>
          </ac:picMkLst>
        </pc:picChg>
        <pc:picChg chg="add">
          <ac:chgData name="Ayomide Olanrewaju" userId="9e2ef167a983f186" providerId="LiveId" clId="{12123CF6-D7A0-48AD-9993-38D5C8144BA4}" dt="2024-04-03T19:48:21.612" v="485" actId="26606"/>
          <ac:picMkLst>
            <pc:docMk/>
            <pc:sldMk cId="3350781362" sldId="266"/>
            <ac:picMk id="9" creationId="{50C065C3-0FE3-4452-B765-CB05BBB2A983}"/>
          </ac:picMkLst>
        </pc:picChg>
      </pc:sldChg>
      <pc:sldChg chg="addSp delSp modSp new mod setBg">
        <pc:chgData name="Ayomide Olanrewaju" userId="9e2ef167a983f186" providerId="LiveId" clId="{12123CF6-D7A0-48AD-9993-38D5C8144BA4}" dt="2024-04-03T19:58:47.136" v="560" actId="26606"/>
        <pc:sldMkLst>
          <pc:docMk/>
          <pc:sldMk cId="4114628563" sldId="267"/>
        </pc:sldMkLst>
        <pc:spChg chg="mod">
          <ac:chgData name="Ayomide Olanrewaju" userId="9e2ef167a983f186" providerId="LiveId" clId="{12123CF6-D7A0-48AD-9993-38D5C8144BA4}" dt="2024-04-03T19:58:47.136" v="560" actId="26606"/>
          <ac:spMkLst>
            <pc:docMk/>
            <pc:sldMk cId="4114628563" sldId="267"/>
            <ac:spMk id="2" creationId="{54E21B6F-3107-23B6-E061-E5DB7F1343B5}"/>
          </ac:spMkLst>
        </pc:spChg>
        <pc:spChg chg="del mod">
          <ac:chgData name="Ayomide Olanrewaju" userId="9e2ef167a983f186" providerId="LiveId" clId="{12123CF6-D7A0-48AD-9993-38D5C8144BA4}" dt="2024-04-03T19:48:49.056" v="487" actId="26606"/>
          <ac:spMkLst>
            <pc:docMk/>
            <pc:sldMk cId="4114628563" sldId="267"/>
            <ac:spMk id="3" creationId="{607AF102-8B2E-E260-52B8-AA71AD96BB7D}"/>
          </ac:spMkLst>
        </pc:spChg>
        <pc:spChg chg="add del mod">
          <ac:chgData name="Ayomide Olanrewaju" userId="9e2ef167a983f186" providerId="LiveId" clId="{12123CF6-D7A0-48AD-9993-38D5C8144BA4}" dt="2024-04-03T19:58:46.167" v="559" actId="22"/>
          <ac:spMkLst>
            <pc:docMk/>
            <pc:sldMk cId="4114628563" sldId="267"/>
            <ac:spMk id="6" creationId="{F7E287B4-5B1C-BCEE-39CA-851CDB61C712}"/>
          </ac:spMkLst>
        </pc:spChg>
        <pc:graphicFrameChg chg="add mod modGraphic">
          <ac:chgData name="Ayomide Olanrewaju" userId="9e2ef167a983f186" providerId="LiveId" clId="{12123CF6-D7A0-48AD-9993-38D5C8144BA4}" dt="2024-04-03T19:58:47.136" v="560" actId="26606"/>
          <ac:graphicFrameMkLst>
            <pc:docMk/>
            <pc:sldMk cId="4114628563" sldId="267"/>
            <ac:graphicFrameMk id="5" creationId="{0164F0E0-57DB-D1BD-69E2-948377CD4272}"/>
          </ac:graphicFrameMkLst>
        </pc:graphicFrameChg>
      </pc:sldChg>
      <pc:sldChg chg="addSp delSp modSp new mod setBg setClrOvrMap">
        <pc:chgData name="Ayomide Olanrewaju" userId="9e2ef167a983f186" providerId="LiveId" clId="{12123CF6-D7A0-48AD-9993-38D5C8144BA4}" dt="2024-04-03T20:03:53.939" v="652" actId="20577"/>
        <pc:sldMkLst>
          <pc:docMk/>
          <pc:sldMk cId="786187595" sldId="268"/>
        </pc:sldMkLst>
        <pc:spChg chg="mod">
          <ac:chgData name="Ayomide Olanrewaju" userId="9e2ef167a983f186" providerId="LiveId" clId="{12123CF6-D7A0-48AD-9993-38D5C8144BA4}" dt="2024-04-03T20:00:28.836" v="567" actId="26606"/>
          <ac:spMkLst>
            <pc:docMk/>
            <pc:sldMk cId="786187595" sldId="268"/>
            <ac:spMk id="2" creationId="{33BB6515-B76F-1BD5-A3E0-8FDC046AB497}"/>
          </ac:spMkLst>
        </pc:spChg>
        <pc:spChg chg="del">
          <ac:chgData name="Ayomide Olanrewaju" userId="9e2ef167a983f186" providerId="LiveId" clId="{12123CF6-D7A0-48AD-9993-38D5C8144BA4}" dt="2024-04-03T19:34:03.103" v="233"/>
          <ac:spMkLst>
            <pc:docMk/>
            <pc:sldMk cId="786187595" sldId="268"/>
            <ac:spMk id="3" creationId="{638F6612-B410-C21E-8AF1-34AC576A3520}"/>
          </ac:spMkLst>
        </pc:spChg>
        <pc:spChg chg="add del mod">
          <ac:chgData name="Ayomide Olanrewaju" userId="9e2ef167a983f186" providerId="LiveId" clId="{12123CF6-D7A0-48AD-9993-38D5C8144BA4}" dt="2024-04-03T19:34:09.853" v="234" actId="478"/>
          <ac:spMkLst>
            <pc:docMk/>
            <pc:sldMk cId="786187595" sldId="268"/>
            <ac:spMk id="4" creationId="{490EB232-99AF-2252-554D-ABC0B28B2D73}"/>
          </ac:spMkLst>
        </pc:spChg>
        <pc:spChg chg="add del mod">
          <ac:chgData name="Ayomide Olanrewaju" userId="9e2ef167a983f186" providerId="LiveId" clId="{12123CF6-D7A0-48AD-9993-38D5C8144BA4}" dt="2024-04-03T19:42:38.038" v="283" actId="3680"/>
          <ac:spMkLst>
            <pc:docMk/>
            <pc:sldMk cId="786187595" sldId="268"/>
            <ac:spMk id="5" creationId="{C927E997-1CBA-CB3F-ED8B-8E50398723BE}"/>
          </ac:spMkLst>
        </pc:spChg>
        <pc:spChg chg="add del">
          <ac:chgData name="Ayomide Olanrewaju" userId="9e2ef167a983f186" providerId="LiveId" clId="{12123CF6-D7A0-48AD-9993-38D5C8144BA4}" dt="2024-04-03T20:00:28.857" v="568" actId="26606"/>
          <ac:spMkLst>
            <pc:docMk/>
            <pc:sldMk cId="786187595" sldId="268"/>
            <ac:spMk id="12" creationId="{6D472511-41EC-B6E6-42BE-2AEFE52EFF95}"/>
          </ac:spMkLst>
        </pc:spChg>
        <pc:spChg chg="add del">
          <ac:chgData name="Ayomide Olanrewaju" userId="9e2ef167a983f186" providerId="LiveId" clId="{12123CF6-D7A0-48AD-9993-38D5C8144BA4}" dt="2024-04-03T20:00:28.857" v="568" actId="26606"/>
          <ac:spMkLst>
            <pc:docMk/>
            <pc:sldMk cId="786187595" sldId="268"/>
            <ac:spMk id="15" creationId="{C2E4E997-8672-4FFD-B8EC-9932A8E4714B}"/>
          </ac:spMkLst>
        </pc:spChg>
        <pc:spChg chg="add del">
          <ac:chgData name="Ayomide Olanrewaju" userId="9e2ef167a983f186" providerId="LiveId" clId="{12123CF6-D7A0-48AD-9993-38D5C8144BA4}" dt="2024-04-03T20:00:23.195" v="565" actId="26606"/>
          <ac:spMkLst>
            <pc:docMk/>
            <pc:sldMk cId="786187595" sldId="268"/>
            <ac:spMk id="51" creationId="{C2E4E997-8672-4FFD-B8EC-9932A8E4714B}"/>
          </ac:spMkLst>
        </pc:spChg>
        <pc:spChg chg="add del">
          <ac:chgData name="Ayomide Olanrewaju" userId="9e2ef167a983f186" providerId="LiveId" clId="{12123CF6-D7A0-48AD-9993-38D5C8144BA4}" dt="2024-04-03T20:00:28.836" v="567" actId="26606"/>
          <ac:spMkLst>
            <pc:docMk/>
            <pc:sldMk cId="786187595" sldId="268"/>
            <ac:spMk id="52" creationId="{54B9C16B-AC4A-44ED-9075-F76549B46E7C}"/>
          </ac:spMkLst>
        </pc:spChg>
        <pc:spChg chg="add del">
          <ac:chgData name="Ayomide Olanrewaju" userId="9e2ef167a983f186" providerId="LiveId" clId="{12123CF6-D7A0-48AD-9993-38D5C8144BA4}" dt="2024-04-03T20:00:28.836" v="567" actId="26606"/>
          <ac:spMkLst>
            <pc:docMk/>
            <pc:sldMk cId="786187595" sldId="268"/>
            <ac:spMk id="85" creationId="{B53044DC-4918-43DA-B49D-91673C6C9485}"/>
          </ac:spMkLst>
        </pc:spChg>
        <pc:spChg chg="add">
          <ac:chgData name="Ayomide Olanrewaju" userId="9e2ef167a983f186" providerId="LiveId" clId="{12123CF6-D7A0-48AD-9993-38D5C8144BA4}" dt="2024-04-03T20:00:28.857" v="568" actId="26606"/>
          <ac:spMkLst>
            <pc:docMk/>
            <pc:sldMk cId="786187595" sldId="268"/>
            <ac:spMk id="142" creationId="{C2E4E997-8672-4FFD-B8EC-9932A8E4714B}"/>
          </ac:spMkLst>
        </pc:spChg>
        <pc:spChg chg="add">
          <ac:chgData name="Ayomide Olanrewaju" userId="9e2ef167a983f186" providerId="LiveId" clId="{12123CF6-D7A0-48AD-9993-38D5C8144BA4}" dt="2024-04-03T20:00:28.857" v="568" actId="26606"/>
          <ac:spMkLst>
            <pc:docMk/>
            <pc:sldMk cId="786187595" sldId="268"/>
            <ac:spMk id="144" creationId="{6D472511-41EC-B6E6-42BE-2AEFE52EFF95}"/>
          </ac:spMkLst>
        </pc:spChg>
        <pc:grpChg chg="add del">
          <ac:chgData name="Ayomide Olanrewaju" userId="9e2ef167a983f186" providerId="LiveId" clId="{12123CF6-D7A0-48AD-9993-38D5C8144BA4}" dt="2024-04-03T20:00:28.857" v="568" actId="26606"/>
          <ac:grpSpMkLst>
            <pc:docMk/>
            <pc:sldMk cId="786187595" sldId="268"/>
            <ac:grpSpMk id="19" creationId="{453E4DEE-E996-40F8-8635-0FF43D7348F9}"/>
          </ac:grpSpMkLst>
        </pc:grpChg>
        <pc:grpChg chg="add del">
          <ac:chgData name="Ayomide Olanrewaju" userId="9e2ef167a983f186" providerId="LiveId" clId="{12123CF6-D7A0-48AD-9993-38D5C8144BA4}" dt="2024-04-03T20:00:28.836" v="567" actId="26606"/>
          <ac:grpSpMkLst>
            <pc:docMk/>
            <pc:sldMk cId="786187595" sldId="268"/>
            <ac:grpSpMk id="54" creationId="{62A2FEB6-F419-4684-9ABC-9E32E012E8B7}"/>
          </ac:grpSpMkLst>
        </pc:grpChg>
        <pc:grpChg chg="add del">
          <ac:chgData name="Ayomide Olanrewaju" userId="9e2ef167a983f186" providerId="LiveId" clId="{12123CF6-D7A0-48AD-9993-38D5C8144BA4}" dt="2024-04-03T20:00:23.195" v="565" actId="26606"/>
          <ac:grpSpMkLst>
            <pc:docMk/>
            <pc:sldMk cId="786187595" sldId="268"/>
            <ac:grpSpMk id="55" creationId="{453E4DEE-E996-40F8-8635-0FF43D7348F9}"/>
          </ac:grpSpMkLst>
        </pc:grpChg>
        <pc:grpChg chg="add del">
          <ac:chgData name="Ayomide Olanrewaju" userId="9e2ef167a983f186" providerId="LiveId" clId="{12123CF6-D7A0-48AD-9993-38D5C8144BA4}" dt="2024-04-03T20:00:28.836" v="567" actId="26606"/>
          <ac:grpSpMkLst>
            <pc:docMk/>
            <pc:sldMk cId="786187595" sldId="268"/>
            <ac:grpSpMk id="87" creationId="{1DCE6B36-1420-43AB-86CF-4E653A517B9C}"/>
          </ac:grpSpMkLst>
        </pc:grpChg>
        <pc:grpChg chg="add">
          <ac:chgData name="Ayomide Olanrewaju" userId="9e2ef167a983f186" providerId="LiveId" clId="{12123CF6-D7A0-48AD-9993-38D5C8144BA4}" dt="2024-04-03T20:00:28.857" v="568" actId="26606"/>
          <ac:grpSpMkLst>
            <pc:docMk/>
            <pc:sldMk cId="786187595" sldId="268"/>
            <ac:grpSpMk id="145" creationId="{453E4DEE-E996-40F8-8635-0FF43D7348F9}"/>
          </ac:grpSpMkLst>
        </pc:grpChg>
        <pc:graphicFrameChg chg="add del mod ord modGraphic">
          <ac:chgData name="Ayomide Olanrewaju" userId="9e2ef167a983f186" providerId="LiveId" clId="{12123CF6-D7A0-48AD-9993-38D5C8144BA4}" dt="2024-04-03T19:42:28.445" v="282" actId="3680"/>
          <ac:graphicFrameMkLst>
            <pc:docMk/>
            <pc:sldMk cId="786187595" sldId="268"/>
            <ac:graphicFrameMk id="6" creationId="{0D24C782-50AB-F9DC-9154-61A854B7FF10}"/>
          </ac:graphicFrameMkLst>
        </pc:graphicFrameChg>
        <pc:graphicFrameChg chg="add del mod ord modGraphic">
          <ac:chgData name="Ayomide Olanrewaju" userId="9e2ef167a983f186" providerId="LiveId" clId="{12123CF6-D7A0-48AD-9993-38D5C8144BA4}" dt="2024-04-03T19:49:05.860" v="488" actId="26606"/>
          <ac:graphicFrameMkLst>
            <pc:docMk/>
            <pc:sldMk cId="786187595" sldId="268"/>
            <ac:graphicFrameMk id="7" creationId="{0A923AE2-095E-81E3-CB85-6D5F57937FE5}"/>
          </ac:graphicFrameMkLst>
        </pc:graphicFrameChg>
        <pc:graphicFrameChg chg="add del mod modGraphic">
          <ac:chgData name="Ayomide Olanrewaju" userId="9e2ef167a983f186" providerId="LiveId" clId="{12123CF6-D7A0-48AD-9993-38D5C8144BA4}" dt="2024-04-03T20:00:28.857" v="568" actId="26606"/>
          <ac:graphicFrameMkLst>
            <pc:docMk/>
            <pc:sldMk cId="786187595" sldId="268"/>
            <ac:graphicFrameMk id="10" creationId="{0A923AE2-095E-81E3-CB85-6D5F57937FE5}"/>
          </ac:graphicFrameMkLst>
        </pc:graphicFrameChg>
        <pc:graphicFrameChg chg="add del">
          <ac:chgData name="Ayomide Olanrewaju" userId="9e2ef167a983f186" providerId="LiveId" clId="{12123CF6-D7A0-48AD-9993-38D5C8144BA4}" dt="2024-04-03T20:00:28.836" v="567" actId="26606"/>
          <ac:graphicFrameMkLst>
            <pc:docMk/>
            <pc:sldMk cId="786187595" sldId="268"/>
            <ac:graphicFrameMk id="49" creationId="{0A923AE2-095E-81E3-CB85-6D5F57937FE5}"/>
          </ac:graphicFrameMkLst>
        </pc:graphicFrameChg>
        <pc:graphicFrameChg chg="add modGraphic">
          <ac:chgData name="Ayomide Olanrewaju" userId="9e2ef167a983f186" providerId="LiveId" clId="{12123CF6-D7A0-48AD-9993-38D5C8144BA4}" dt="2024-04-03T20:03:53.939" v="652" actId="20577"/>
          <ac:graphicFrameMkLst>
            <pc:docMk/>
            <pc:sldMk cId="786187595" sldId="268"/>
            <ac:graphicFrameMk id="146" creationId="{0A923AE2-095E-81E3-CB85-6D5F57937FE5}"/>
          </ac:graphicFrameMkLst>
        </pc:graphicFrameChg>
        <pc:picChg chg="add del">
          <ac:chgData name="Ayomide Olanrewaju" userId="9e2ef167a983f186" providerId="LiveId" clId="{12123CF6-D7A0-48AD-9993-38D5C8144BA4}" dt="2024-04-03T20:00:28.857" v="568" actId="26606"/>
          <ac:picMkLst>
            <pc:docMk/>
            <pc:sldMk cId="786187595" sldId="268"/>
            <ac:picMk id="17" creationId="{FE6BA9E6-1D9E-4D30-B528-D49FA1342E4E}"/>
          </ac:picMkLst>
        </pc:picChg>
        <pc:picChg chg="add del">
          <ac:chgData name="Ayomide Olanrewaju" userId="9e2ef167a983f186" providerId="LiveId" clId="{12123CF6-D7A0-48AD-9993-38D5C8144BA4}" dt="2024-04-03T20:00:23.195" v="565" actId="26606"/>
          <ac:picMkLst>
            <pc:docMk/>
            <pc:sldMk cId="786187595" sldId="268"/>
            <ac:picMk id="53" creationId="{FE6BA9E6-1D9E-4D30-B528-D49FA1342E4E}"/>
          </ac:picMkLst>
        </pc:picChg>
        <pc:picChg chg="add del">
          <ac:chgData name="Ayomide Olanrewaju" userId="9e2ef167a983f186" providerId="LiveId" clId="{12123CF6-D7A0-48AD-9993-38D5C8144BA4}" dt="2024-04-03T20:00:28.836" v="567" actId="26606"/>
          <ac:picMkLst>
            <pc:docMk/>
            <pc:sldMk cId="786187595" sldId="268"/>
            <ac:picMk id="83" creationId="{3E94A106-9341-485C-9057-9D62B2BD083F}"/>
          </ac:picMkLst>
        </pc:picChg>
        <pc:picChg chg="add del">
          <ac:chgData name="Ayomide Olanrewaju" userId="9e2ef167a983f186" providerId="LiveId" clId="{12123CF6-D7A0-48AD-9993-38D5C8144BA4}" dt="2024-04-03T20:00:28.836" v="567" actId="26606"/>
          <ac:picMkLst>
            <pc:docMk/>
            <pc:sldMk cId="786187595" sldId="268"/>
            <ac:picMk id="116" creationId="{9BE36DBF-0333-4D36-A5BF-81FDA2406FE9}"/>
          </ac:picMkLst>
        </pc:picChg>
        <pc:picChg chg="add">
          <ac:chgData name="Ayomide Olanrewaju" userId="9e2ef167a983f186" providerId="LiveId" clId="{12123CF6-D7A0-48AD-9993-38D5C8144BA4}" dt="2024-04-03T20:00:28.857" v="568" actId="26606"/>
          <ac:picMkLst>
            <pc:docMk/>
            <pc:sldMk cId="786187595" sldId="268"/>
            <ac:picMk id="143" creationId="{FE6BA9E6-1D9E-4D30-B528-D49FA1342E4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384E7-5A28-4FC5-AD71-A8A3931C5BA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42A25B-D247-4901-8486-2CD416810E08}">
      <dgm:prSet/>
      <dgm:spPr/>
      <dgm:t>
        <a:bodyPr/>
        <a:lstStyle/>
        <a:p>
          <a:r>
            <a:rPr lang="en-US"/>
            <a:t>Encoding &amp; Scaling</a:t>
          </a:r>
        </a:p>
      </dgm:t>
    </dgm:pt>
    <dgm:pt modelId="{D483B2CC-908B-4099-88A6-485E778F1051}" type="parTrans" cxnId="{C6FE4502-3E35-47CE-8132-B3BF1A03E87C}">
      <dgm:prSet/>
      <dgm:spPr/>
      <dgm:t>
        <a:bodyPr/>
        <a:lstStyle/>
        <a:p>
          <a:endParaRPr lang="en-US"/>
        </a:p>
      </dgm:t>
    </dgm:pt>
    <dgm:pt modelId="{5CD5EB39-B66E-44FD-BC63-B12C0366FC89}" type="sibTrans" cxnId="{C6FE4502-3E35-47CE-8132-B3BF1A03E87C}">
      <dgm:prSet/>
      <dgm:spPr/>
      <dgm:t>
        <a:bodyPr/>
        <a:lstStyle/>
        <a:p>
          <a:endParaRPr lang="en-US"/>
        </a:p>
      </dgm:t>
    </dgm:pt>
    <dgm:pt modelId="{4F82BF64-08A0-4DF3-A9A9-F688BBDA51A4}">
      <dgm:prSet/>
      <dgm:spPr/>
      <dgm:t>
        <a:bodyPr/>
        <a:lstStyle/>
        <a:p>
          <a:r>
            <a:rPr lang="en-US"/>
            <a:t>Random Over Sampling</a:t>
          </a:r>
        </a:p>
      </dgm:t>
    </dgm:pt>
    <dgm:pt modelId="{C2DE2CBC-634A-421E-84EC-0D59BDF82F18}" type="parTrans" cxnId="{8C031529-84A5-4FEE-8AFB-1D0465105717}">
      <dgm:prSet/>
      <dgm:spPr/>
      <dgm:t>
        <a:bodyPr/>
        <a:lstStyle/>
        <a:p>
          <a:endParaRPr lang="en-US"/>
        </a:p>
      </dgm:t>
    </dgm:pt>
    <dgm:pt modelId="{E10106B5-1B7A-4D75-BE91-032E3FC29420}" type="sibTrans" cxnId="{8C031529-84A5-4FEE-8AFB-1D0465105717}">
      <dgm:prSet/>
      <dgm:spPr/>
      <dgm:t>
        <a:bodyPr/>
        <a:lstStyle/>
        <a:p>
          <a:endParaRPr lang="en-US"/>
        </a:p>
      </dgm:t>
    </dgm:pt>
    <dgm:pt modelId="{E618305B-07BB-4861-9F0A-70C2260B17EC}">
      <dgm:prSet/>
      <dgm:spPr/>
      <dgm:t>
        <a:bodyPr/>
        <a:lstStyle/>
        <a:p>
          <a:r>
            <a:rPr lang="en-US" dirty="0"/>
            <a:t>Grid Search Cross-Validation</a:t>
          </a:r>
        </a:p>
      </dgm:t>
    </dgm:pt>
    <dgm:pt modelId="{C8DD9CC9-2B23-419A-A89B-E992C0F33823}" type="parTrans" cxnId="{BF68C081-E2E4-433D-82CD-EAB16C1E743B}">
      <dgm:prSet/>
      <dgm:spPr/>
      <dgm:t>
        <a:bodyPr/>
        <a:lstStyle/>
        <a:p>
          <a:endParaRPr lang="en-US"/>
        </a:p>
      </dgm:t>
    </dgm:pt>
    <dgm:pt modelId="{FA46AEBD-7DBB-4F84-95E9-BF4E1C6A9342}" type="sibTrans" cxnId="{BF68C081-E2E4-433D-82CD-EAB16C1E743B}">
      <dgm:prSet/>
      <dgm:spPr/>
      <dgm:t>
        <a:bodyPr/>
        <a:lstStyle/>
        <a:p>
          <a:endParaRPr lang="en-US"/>
        </a:p>
      </dgm:t>
    </dgm:pt>
    <dgm:pt modelId="{885D28D8-77CC-4EB2-8308-59C3C02B021E}">
      <dgm:prSet/>
      <dgm:spPr/>
      <dgm:t>
        <a:bodyPr/>
        <a:lstStyle/>
        <a:p>
          <a:r>
            <a:rPr lang="en-US" dirty="0" err="1"/>
            <a:t>Regularisation</a:t>
          </a:r>
          <a:r>
            <a:rPr lang="en-US" dirty="0"/>
            <a:t> and weight Balancing</a:t>
          </a:r>
        </a:p>
      </dgm:t>
    </dgm:pt>
    <dgm:pt modelId="{C0465C1A-EC10-443F-B482-E899F92229B4}" type="parTrans" cxnId="{D1B48059-01EE-4162-B5C9-4513AB93D8F6}">
      <dgm:prSet/>
      <dgm:spPr/>
      <dgm:t>
        <a:bodyPr/>
        <a:lstStyle/>
        <a:p>
          <a:endParaRPr lang="en-US"/>
        </a:p>
      </dgm:t>
    </dgm:pt>
    <dgm:pt modelId="{934D3A00-9F9A-43D8-9D36-9CE0624BADA6}" type="sibTrans" cxnId="{D1B48059-01EE-4162-B5C9-4513AB93D8F6}">
      <dgm:prSet/>
      <dgm:spPr/>
      <dgm:t>
        <a:bodyPr/>
        <a:lstStyle/>
        <a:p>
          <a:endParaRPr lang="en-US"/>
        </a:p>
      </dgm:t>
    </dgm:pt>
    <dgm:pt modelId="{B72CF655-B748-4F69-A213-DF493A3691FF}" type="pres">
      <dgm:prSet presAssocID="{E70384E7-5A28-4FC5-AD71-A8A3931C5B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982FE1-4782-4FDF-A348-E9BD9B6B5BCD}" type="pres">
      <dgm:prSet presAssocID="{7442A25B-D247-4901-8486-2CD416810E08}" presName="hierRoot1" presStyleCnt="0"/>
      <dgm:spPr/>
    </dgm:pt>
    <dgm:pt modelId="{57808278-E706-4A07-8BDC-8BFC4FDEFD9B}" type="pres">
      <dgm:prSet presAssocID="{7442A25B-D247-4901-8486-2CD416810E08}" presName="composite" presStyleCnt="0"/>
      <dgm:spPr/>
    </dgm:pt>
    <dgm:pt modelId="{BE89BC0F-0842-42E7-8BB2-16F411D42EDF}" type="pres">
      <dgm:prSet presAssocID="{7442A25B-D247-4901-8486-2CD416810E08}" presName="background" presStyleLbl="node0" presStyleIdx="0" presStyleCnt="4"/>
      <dgm:spPr/>
    </dgm:pt>
    <dgm:pt modelId="{F4894625-A789-4611-B54D-2BD60296E756}" type="pres">
      <dgm:prSet presAssocID="{7442A25B-D247-4901-8486-2CD416810E08}" presName="text" presStyleLbl="fgAcc0" presStyleIdx="0" presStyleCnt="4">
        <dgm:presLayoutVars>
          <dgm:chPref val="3"/>
        </dgm:presLayoutVars>
      </dgm:prSet>
      <dgm:spPr/>
    </dgm:pt>
    <dgm:pt modelId="{B25C2A11-8C32-402F-9F92-DC6054DE2F75}" type="pres">
      <dgm:prSet presAssocID="{7442A25B-D247-4901-8486-2CD416810E08}" presName="hierChild2" presStyleCnt="0"/>
      <dgm:spPr/>
    </dgm:pt>
    <dgm:pt modelId="{93B7A8C2-EF21-4F2B-A3F3-717DD3B775E9}" type="pres">
      <dgm:prSet presAssocID="{4F82BF64-08A0-4DF3-A9A9-F688BBDA51A4}" presName="hierRoot1" presStyleCnt="0"/>
      <dgm:spPr/>
    </dgm:pt>
    <dgm:pt modelId="{944ECCE3-C342-42D6-89F1-0023874E1783}" type="pres">
      <dgm:prSet presAssocID="{4F82BF64-08A0-4DF3-A9A9-F688BBDA51A4}" presName="composite" presStyleCnt="0"/>
      <dgm:spPr/>
    </dgm:pt>
    <dgm:pt modelId="{CBB2BADB-17F5-4A3C-8ADA-C8E4F65ABD72}" type="pres">
      <dgm:prSet presAssocID="{4F82BF64-08A0-4DF3-A9A9-F688BBDA51A4}" presName="background" presStyleLbl="node0" presStyleIdx="1" presStyleCnt="4"/>
      <dgm:spPr/>
    </dgm:pt>
    <dgm:pt modelId="{E54381EB-89FE-4740-AC4E-0F529DE0D7FD}" type="pres">
      <dgm:prSet presAssocID="{4F82BF64-08A0-4DF3-A9A9-F688BBDA51A4}" presName="text" presStyleLbl="fgAcc0" presStyleIdx="1" presStyleCnt="4">
        <dgm:presLayoutVars>
          <dgm:chPref val="3"/>
        </dgm:presLayoutVars>
      </dgm:prSet>
      <dgm:spPr/>
    </dgm:pt>
    <dgm:pt modelId="{07BA7B7E-7AFE-4217-9F60-0B7E7A159B1C}" type="pres">
      <dgm:prSet presAssocID="{4F82BF64-08A0-4DF3-A9A9-F688BBDA51A4}" presName="hierChild2" presStyleCnt="0"/>
      <dgm:spPr/>
    </dgm:pt>
    <dgm:pt modelId="{AF496AF2-BDE7-4382-BE38-53530A7B121A}" type="pres">
      <dgm:prSet presAssocID="{E618305B-07BB-4861-9F0A-70C2260B17EC}" presName="hierRoot1" presStyleCnt="0"/>
      <dgm:spPr/>
    </dgm:pt>
    <dgm:pt modelId="{CCBD613B-FBC5-4CA5-97F0-01B5CDB6A0D3}" type="pres">
      <dgm:prSet presAssocID="{E618305B-07BB-4861-9F0A-70C2260B17EC}" presName="composite" presStyleCnt="0"/>
      <dgm:spPr/>
    </dgm:pt>
    <dgm:pt modelId="{218A09B5-1F7F-4B7C-BC18-1EAC71BB431C}" type="pres">
      <dgm:prSet presAssocID="{E618305B-07BB-4861-9F0A-70C2260B17EC}" presName="background" presStyleLbl="node0" presStyleIdx="2" presStyleCnt="4"/>
      <dgm:spPr/>
    </dgm:pt>
    <dgm:pt modelId="{E9AB25D3-2C63-4C5D-9FB3-2ECEC5593061}" type="pres">
      <dgm:prSet presAssocID="{E618305B-07BB-4861-9F0A-70C2260B17EC}" presName="text" presStyleLbl="fgAcc0" presStyleIdx="2" presStyleCnt="4">
        <dgm:presLayoutVars>
          <dgm:chPref val="3"/>
        </dgm:presLayoutVars>
      </dgm:prSet>
      <dgm:spPr/>
    </dgm:pt>
    <dgm:pt modelId="{E1CA926D-F238-4B84-BDB7-F4511EBD3D57}" type="pres">
      <dgm:prSet presAssocID="{E618305B-07BB-4861-9F0A-70C2260B17EC}" presName="hierChild2" presStyleCnt="0"/>
      <dgm:spPr/>
    </dgm:pt>
    <dgm:pt modelId="{0250762C-DC78-417E-9436-4C884F2C7FD0}" type="pres">
      <dgm:prSet presAssocID="{885D28D8-77CC-4EB2-8308-59C3C02B021E}" presName="hierRoot1" presStyleCnt="0"/>
      <dgm:spPr/>
    </dgm:pt>
    <dgm:pt modelId="{2358C204-AF37-4BEE-98DE-16042B1BA176}" type="pres">
      <dgm:prSet presAssocID="{885D28D8-77CC-4EB2-8308-59C3C02B021E}" presName="composite" presStyleCnt="0"/>
      <dgm:spPr/>
    </dgm:pt>
    <dgm:pt modelId="{23FBC51F-04B0-450A-942C-C872933AF4D3}" type="pres">
      <dgm:prSet presAssocID="{885D28D8-77CC-4EB2-8308-59C3C02B021E}" presName="background" presStyleLbl="node0" presStyleIdx="3" presStyleCnt="4"/>
      <dgm:spPr/>
    </dgm:pt>
    <dgm:pt modelId="{E3C4B2E1-86EF-43A0-8FC7-A4673931EDF0}" type="pres">
      <dgm:prSet presAssocID="{885D28D8-77CC-4EB2-8308-59C3C02B021E}" presName="text" presStyleLbl="fgAcc0" presStyleIdx="3" presStyleCnt="4">
        <dgm:presLayoutVars>
          <dgm:chPref val="3"/>
        </dgm:presLayoutVars>
      </dgm:prSet>
      <dgm:spPr/>
    </dgm:pt>
    <dgm:pt modelId="{C8141A53-029F-403A-AD52-8FFB10166D73}" type="pres">
      <dgm:prSet presAssocID="{885D28D8-77CC-4EB2-8308-59C3C02B021E}" presName="hierChild2" presStyleCnt="0"/>
      <dgm:spPr/>
    </dgm:pt>
  </dgm:ptLst>
  <dgm:cxnLst>
    <dgm:cxn modelId="{C6FE4502-3E35-47CE-8132-B3BF1A03E87C}" srcId="{E70384E7-5A28-4FC5-AD71-A8A3931C5BA0}" destId="{7442A25B-D247-4901-8486-2CD416810E08}" srcOrd="0" destOrd="0" parTransId="{D483B2CC-908B-4099-88A6-485E778F1051}" sibTransId="{5CD5EB39-B66E-44FD-BC63-B12C0366FC89}"/>
    <dgm:cxn modelId="{8C031529-84A5-4FEE-8AFB-1D0465105717}" srcId="{E70384E7-5A28-4FC5-AD71-A8A3931C5BA0}" destId="{4F82BF64-08A0-4DF3-A9A9-F688BBDA51A4}" srcOrd="1" destOrd="0" parTransId="{C2DE2CBC-634A-421E-84EC-0D59BDF82F18}" sibTransId="{E10106B5-1B7A-4D75-BE91-032E3FC29420}"/>
    <dgm:cxn modelId="{06F6C52F-CB0D-4390-B2CF-707FF092E8B9}" type="presOf" srcId="{7442A25B-D247-4901-8486-2CD416810E08}" destId="{F4894625-A789-4611-B54D-2BD60296E756}" srcOrd="0" destOrd="0" presId="urn:microsoft.com/office/officeart/2005/8/layout/hierarchy1"/>
    <dgm:cxn modelId="{D1B48059-01EE-4162-B5C9-4513AB93D8F6}" srcId="{E70384E7-5A28-4FC5-AD71-A8A3931C5BA0}" destId="{885D28D8-77CC-4EB2-8308-59C3C02B021E}" srcOrd="3" destOrd="0" parTransId="{C0465C1A-EC10-443F-B482-E899F92229B4}" sibTransId="{934D3A00-9F9A-43D8-9D36-9CE0624BADA6}"/>
    <dgm:cxn modelId="{BF68C081-E2E4-433D-82CD-EAB16C1E743B}" srcId="{E70384E7-5A28-4FC5-AD71-A8A3931C5BA0}" destId="{E618305B-07BB-4861-9F0A-70C2260B17EC}" srcOrd="2" destOrd="0" parTransId="{C8DD9CC9-2B23-419A-A89B-E992C0F33823}" sibTransId="{FA46AEBD-7DBB-4F84-95E9-BF4E1C6A9342}"/>
    <dgm:cxn modelId="{743A5885-C767-44C4-B4A1-1EAA8941BA32}" type="presOf" srcId="{885D28D8-77CC-4EB2-8308-59C3C02B021E}" destId="{E3C4B2E1-86EF-43A0-8FC7-A4673931EDF0}" srcOrd="0" destOrd="0" presId="urn:microsoft.com/office/officeart/2005/8/layout/hierarchy1"/>
    <dgm:cxn modelId="{5B5B73CE-C660-47CC-848C-C1DFA7CC93E0}" type="presOf" srcId="{E70384E7-5A28-4FC5-AD71-A8A3931C5BA0}" destId="{B72CF655-B748-4F69-A213-DF493A3691FF}" srcOrd="0" destOrd="0" presId="urn:microsoft.com/office/officeart/2005/8/layout/hierarchy1"/>
    <dgm:cxn modelId="{7BB46DD9-0413-4E56-9866-CDFE23CB8C87}" type="presOf" srcId="{E618305B-07BB-4861-9F0A-70C2260B17EC}" destId="{E9AB25D3-2C63-4C5D-9FB3-2ECEC5593061}" srcOrd="0" destOrd="0" presId="urn:microsoft.com/office/officeart/2005/8/layout/hierarchy1"/>
    <dgm:cxn modelId="{7AE30DE8-BEFD-479B-8235-75A5F5EB4905}" type="presOf" srcId="{4F82BF64-08A0-4DF3-A9A9-F688BBDA51A4}" destId="{E54381EB-89FE-4740-AC4E-0F529DE0D7FD}" srcOrd="0" destOrd="0" presId="urn:microsoft.com/office/officeart/2005/8/layout/hierarchy1"/>
    <dgm:cxn modelId="{1B7E8868-B75B-4C20-8485-755896E282D5}" type="presParOf" srcId="{B72CF655-B748-4F69-A213-DF493A3691FF}" destId="{A9982FE1-4782-4FDF-A348-E9BD9B6B5BCD}" srcOrd="0" destOrd="0" presId="urn:microsoft.com/office/officeart/2005/8/layout/hierarchy1"/>
    <dgm:cxn modelId="{B88FB249-FD30-421F-A082-6500A4DBD531}" type="presParOf" srcId="{A9982FE1-4782-4FDF-A348-E9BD9B6B5BCD}" destId="{57808278-E706-4A07-8BDC-8BFC4FDEFD9B}" srcOrd="0" destOrd="0" presId="urn:microsoft.com/office/officeart/2005/8/layout/hierarchy1"/>
    <dgm:cxn modelId="{B5AAB31B-D46C-44B3-8CC5-487ADC1F3B42}" type="presParOf" srcId="{57808278-E706-4A07-8BDC-8BFC4FDEFD9B}" destId="{BE89BC0F-0842-42E7-8BB2-16F411D42EDF}" srcOrd="0" destOrd="0" presId="urn:microsoft.com/office/officeart/2005/8/layout/hierarchy1"/>
    <dgm:cxn modelId="{F989B9E6-DE80-4852-B13C-34955ED1778B}" type="presParOf" srcId="{57808278-E706-4A07-8BDC-8BFC4FDEFD9B}" destId="{F4894625-A789-4611-B54D-2BD60296E756}" srcOrd="1" destOrd="0" presId="urn:microsoft.com/office/officeart/2005/8/layout/hierarchy1"/>
    <dgm:cxn modelId="{DA55D7EE-91A9-4C98-B08E-56CBC634CD02}" type="presParOf" srcId="{A9982FE1-4782-4FDF-A348-E9BD9B6B5BCD}" destId="{B25C2A11-8C32-402F-9F92-DC6054DE2F75}" srcOrd="1" destOrd="0" presId="urn:microsoft.com/office/officeart/2005/8/layout/hierarchy1"/>
    <dgm:cxn modelId="{9B3102E4-8093-4D8F-888B-AE16506DEB9F}" type="presParOf" srcId="{B72CF655-B748-4F69-A213-DF493A3691FF}" destId="{93B7A8C2-EF21-4F2B-A3F3-717DD3B775E9}" srcOrd="1" destOrd="0" presId="urn:microsoft.com/office/officeart/2005/8/layout/hierarchy1"/>
    <dgm:cxn modelId="{FF7FB42C-7BE1-4E9D-9E2F-C02C09EDEC63}" type="presParOf" srcId="{93B7A8C2-EF21-4F2B-A3F3-717DD3B775E9}" destId="{944ECCE3-C342-42D6-89F1-0023874E1783}" srcOrd="0" destOrd="0" presId="urn:microsoft.com/office/officeart/2005/8/layout/hierarchy1"/>
    <dgm:cxn modelId="{926F2F56-0045-4D15-AB31-0EDDAD9BA8A5}" type="presParOf" srcId="{944ECCE3-C342-42D6-89F1-0023874E1783}" destId="{CBB2BADB-17F5-4A3C-8ADA-C8E4F65ABD72}" srcOrd="0" destOrd="0" presId="urn:microsoft.com/office/officeart/2005/8/layout/hierarchy1"/>
    <dgm:cxn modelId="{226F9039-34CF-4E1E-B8E9-48BFA56569C2}" type="presParOf" srcId="{944ECCE3-C342-42D6-89F1-0023874E1783}" destId="{E54381EB-89FE-4740-AC4E-0F529DE0D7FD}" srcOrd="1" destOrd="0" presId="urn:microsoft.com/office/officeart/2005/8/layout/hierarchy1"/>
    <dgm:cxn modelId="{D05214E9-BE85-4938-9520-43296539A745}" type="presParOf" srcId="{93B7A8C2-EF21-4F2B-A3F3-717DD3B775E9}" destId="{07BA7B7E-7AFE-4217-9F60-0B7E7A159B1C}" srcOrd="1" destOrd="0" presId="urn:microsoft.com/office/officeart/2005/8/layout/hierarchy1"/>
    <dgm:cxn modelId="{9F7FD831-1C84-4021-A37B-2A5D16FEBF6D}" type="presParOf" srcId="{B72CF655-B748-4F69-A213-DF493A3691FF}" destId="{AF496AF2-BDE7-4382-BE38-53530A7B121A}" srcOrd="2" destOrd="0" presId="urn:microsoft.com/office/officeart/2005/8/layout/hierarchy1"/>
    <dgm:cxn modelId="{2D8594D3-0374-4FAF-8831-D49C795EE467}" type="presParOf" srcId="{AF496AF2-BDE7-4382-BE38-53530A7B121A}" destId="{CCBD613B-FBC5-4CA5-97F0-01B5CDB6A0D3}" srcOrd="0" destOrd="0" presId="urn:microsoft.com/office/officeart/2005/8/layout/hierarchy1"/>
    <dgm:cxn modelId="{92D7EE74-2843-40C6-8EC7-A42B7B668524}" type="presParOf" srcId="{CCBD613B-FBC5-4CA5-97F0-01B5CDB6A0D3}" destId="{218A09B5-1F7F-4B7C-BC18-1EAC71BB431C}" srcOrd="0" destOrd="0" presId="urn:microsoft.com/office/officeart/2005/8/layout/hierarchy1"/>
    <dgm:cxn modelId="{AE1EAB5E-1A6D-4892-9D8A-FB3DDA4A74EE}" type="presParOf" srcId="{CCBD613B-FBC5-4CA5-97F0-01B5CDB6A0D3}" destId="{E9AB25D3-2C63-4C5D-9FB3-2ECEC5593061}" srcOrd="1" destOrd="0" presId="urn:microsoft.com/office/officeart/2005/8/layout/hierarchy1"/>
    <dgm:cxn modelId="{5C006548-B697-4FFE-88BF-9815F3FC26B0}" type="presParOf" srcId="{AF496AF2-BDE7-4382-BE38-53530A7B121A}" destId="{E1CA926D-F238-4B84-BDB7-F4511EBD3D57}" srcOrd="1" destOrd="0" presId="urn:microsoft.com/office/officeart/2005/8/layout/hierarchy1"/>
    <dgm:cxn modelId="{2D2164CE-CE42-4CAD-8E1B-D773157D2B23}" type="presParOf" srcId="{B72CF655-B748-4F69-A213-DF493A3691FF}" destId="{0250762C-DC78-417E-9436-4C884F2C7FD0}" srcOrd="3" destOrd="0" presId="urn:microsoft.com/office/officeart/2005/8/layout/hierarchy1"/>
    <dgm:cxn modelId="{8B81349D-2CA9-4E93-8D59-9ABF573FDE55}" type="presParOf" srcId="{0250762C-DC78-417E-9436-4C884F2C7FD0}" destId="{2358C204-AF37-4BEE-98DE-16042B1BA176}" srcOrd="0" destOrd="0" presId="urn:microsoft.com/office/officeart/2005/8/layout/hierarchy1"/>
    <dgm:cxn modelId="{B4FBA985-B3B5-475E-930A-C5A92AB2EDFB}" type="presParOf" srcId="{2358C204-AF37-4BEE-98DE-16042B1BA176}" destId="{23FBC51F-04B0-450A-942C-C872933AF4D3}" srcOrd="0" destOrd="0" presId="urn:microsoft.com/office/officeart/2005/8/layout/hierarchy1"/>
    <dgm:cxn modelId="{CB56D035-233A-454B-9A91-668E54EA7C6A}" type="presParOf" srcId="{2358C204-AF37-4BEE-98DE-16042B1BA176}" destId="{E3C4B2E1-86EF-43A0-8FC7-A4673931EDF0}" srcOrd="1" destOrd="0" presId="urn:microsoft.com/office/officeart/2005/8/layout/hierarchy1"/>
    <dgm:cxn modelId="{1FAF47CE-CDED-4263-B1AA-EC69BE25EA3D}" type="presParOf" srcId="{0250762C-DC78-417E-9436-4C884F2C7FD0}" destId="{C8141A53-029F-403A-AD52-8FFB10166D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9BC0F-0842-42E7-8BB2-16F411D42EDF}">
      <dsp:nvSpPr>
        <dsp:cNvPr id="0" name=""/>
        <dsp:cNvSpPr/>
      </dsp:nvSpPr>
      <dsp:spPr>
        <a:xfrm>
          <a:off x="2902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894625-A789-4611-B54D-2BD60296E756}">
      <dsp:nvSpPr>
        <dsp:cNvPr id="0" name=""/>
        <dsp:cNvSpPr/>
      </dsp:nvSpPr>
      <dsp:spPr>
        <a:xfrm>
          <a:off x="233139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Encoding &amp; Scaling</a:t>
          </a:r>
        </a:p>
      </dsp:txBody>
      <dsp:txXfrm>
        <a:off x="271678" y="1061359"/>
        <a:ext cx="1995055" cy="1238727"/>
      </dsp:txXfrm>
    </dsp:sp>
    <dsp:sp modelId="{CBB2BADB-17F5-4A3C-8ADA-C8E4F65ABD72}">
      <dsp:nvSpPr>
        <dsp:cNvPr id="0" name=""/>
        <dsp:cNvSpPr/>
      </dsp:nvSpPr>
      <dsp:spPr>
        <a:xfrm>
          <a:off x="2535510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4381EB-89FE-4740-AC4E-0F529DE0D7FD}">
      <dsp:nvSpPr>
        <dsp:cNvPr id="0" name=""/>
        <dsp:cNvSpPr/>
      </dsp:nvSpPr>
      <dsp:spPr>
        <a:xfrm>
          <a:off x="2765747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Random Over Sampling</a:t>
          </a:r>
        </a:p>
      </dsp:txBody>
      <dsp:txXfrm>
        <a:off x="2804286" y="1061359"/>
        <a:ext cx="1995055" cy="1238727"/>
      </dsp:txXfrm>
    </dsp:sp>
    <dsp:sp modelId="{218A09B5-1F7F-4B7C-BC18-1EAC71BB431C}">
      <dsp:nvSpPr>
        <dsp:cNvPr id="0" name=""/>
        <dsp:cNvSpPr/>
      </dsp:nvSpPr>
      <dsp:spPr>
        <a:xfrm>
          <a:off x="5068118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AB25D3-2C63-4C5D-9FB3-2ECEC5593061}">
      <dsp:nvSpPr>
        <dsp:cNvPr id="0" name=""/>
        <dsp:cNvSpPr/>
      </dsp:nvSpPr>
      <dsp:spPr>
        <a:xfrm>
          <a:off x="5298355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Grid Search Cross-Validation</a:t>
          </a:r>
        </a:p>
      </dsp:txBody>
      <dsp:txXfrm>
        <a:off x="5336894" y="1061359"/>
        <a:ext cx="1995055" cy="1238727"/>
      </dsp:txXfrm>
    </dsp:sp>
    <dsp:sp modelId="{23FBC51F-04B0-450A-942C-C872933AF4D3}">
      <dsp:nvSpPr>
        <dsp:cNvPr id="0" name=""/>
        <dsp:cNvSpPr/>
      </dsp:nvSpPr>
      <dsp:spPr>
        <a:xfrm>
          <a:off x="7600726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C4B2E1-86EF-43A0-8FC7-A4673931EDF0}">
      <dsp:nvSpPr>
        <dsp:cNvPr id="0" name=""/>
        <dsp:cNvSpPr/>
      </dsp:nvSpPr>
      <dsp:spPr>
        <a:xfrm>
          <a:off x="7830963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Regularisation</a:t>
          </a:r>
          <a:r>
            <a:rPr lang="en-US" sz="2500" kern="1200" dirty="0"/>
            <a:t> and weight Balancing</a:t>
          </a:r>
        </a:p>
      </dsp:txBody>
      <dsp:txXfrm>
        <a:off x="7869502" y="1061359"/>
        <a:ext cx="1995055" cy="1238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3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1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8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86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492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015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28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547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84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9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57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81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92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5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90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70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039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D0F9-D8A9-3832-A944-963DCBCC2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542" y="521852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600" dirty="0"/>
              <a:t>Project 4</a:t>
            </a:r>
            <a:br>
              <a:rPr lang="en-GB" sz="6600" dirty="0"/>
            </a:br>
            <a:br>
              <a:rPr lang="en-GB" sz="6600" dirty="0"/>
            </a:br>
            <a:r>
              <a:rPr lang="en-GB" dirty="0"/>
              <a:t>Group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A25E8-804B-11E1-AF0E-BA29ACAAA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8554" y="3488943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WHICH ALGORITHM WORKS BEST FOR CLASSIFYING CREDIT CARD APPLICATIONS?</a:t>
            </a:r>
          </a:p>
        </p:txBody>
      </p:sp>
    </p:spTree>
    <p:extLst>
      <p:ext uri="{BB962C8B-B14F-4D97-AF65-F5344CB8AC3E}">
        <p14:creationId xmlns:p14="http://schemas.microsoft.com/office/powerpoint/2010/main" val="227396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92571E-5DFD-F362-E170-867D1920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66" y="1122363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BASELINE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F0546-BEDB-5673-15E6-117B3CEB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896" y="3602038"/>
            <a:ext cx="543710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tx2"/>
                </a:solidFill>
              </a:rPr>
              <a:t>Prediction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0C8F44B4-BD5D-DDA4-008D-D38B661BDA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73" r="3178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7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5078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1B6F-3107-23B6-E061-E5DB7F13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Optimising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64F0E0-57DB-D1BD-69E2-948377CD4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0307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462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BB6515-B76F-1BD5-A3E0-8FDC046A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PERFORMANCE EVALUATION</a:t>
            </a:r>
            <a:endParaRPr lang="en-GB" sz="3200"/>
          </a:p>
        </p:txBody>
      </p:sp>
      <p:sp>
        <p:nvSpPr>
          <p:cNvPr id="144" name="Content Placeholder 11">
            <a:extLst>
              <a:ext uri="{FF2B5EF4-FFF2-40B4-BE49-F238E27FC236}">
                <a16:creationId xmlns:a16="http://schemas.microsoft.com/office/drawing/2014/main" id="{6D472511-41EC-B6E6-42BE-2AEFE52E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146" name="Content Placeholder 6">
            <a:extLst>
              <a:ext uri="{FF2B5EF4-FFF2-40B4-BE49-F238E27FC236}">
                <a16:creationId xmlns:a16="http://schemas.microsoft.com/office/drawing/2014/main" id="{0A923AE2-095E-81E3-CB85-6D5F57937F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224141"/>
              </p:ext>
            </p:extLst>
          </p:nvPr>
        </p:nvGraphicFramePr>
        <p:xfrm>
          <a:off x="6096000" y="1271207"/>
          <a:ext cx="5456279" cy="4453681"/>
        </p:xfrm>
        <a:graphic>
          <a:graphicData uri="http://schemas.openxmlformats.org/drawingml/2006/table">
            <a:tbl>
              <a:tblPr firstRow="1" bandRow="1">
                <a:noFill/>
                <a:tableStyleId>{7DF18680-E054-41AD-8BC1-D1AEF772440D}</a:tableStyleId>
              </a:tblPr>
              <a:tblGrid>
                <a:gridCol w="2466909">
                  <a:extLst>
                    <a:ext uri="{9D8B030D-6E8A-4147-A177-3AD203B41FA5}">
                      <a16:colId xmlns:a16="http://schemas.microsoft.com/office/drawing/2014/main" val="3103690408"/>
                    </a:ext>
                  </a:extLst>
                </a:gridCol>
                <a:gridCol w="1494685">
                  <a:extLst>
                    <a:ext uri="{9D8B030D-6E8A-4147-A177-3AD203B41FA5}">
                      <a16:colId xmlns:a16="http://schemas.microsoft.com/office/drawing/2014/main" val="4271782514"/>
                    </a:ext>
                  </a:extLst>
                </a:gridCol>
                <a:gridCol w="1494685">
                  <a:extLst>
                    <a:ext uri="{9D8B030D-6E8A-4147-A177-3AD203B41FA5}">
                      <a16:colId xmlns:a16="http://schemas.microsoft.com/office/drawing/2014/main" val="2869451197"/>
                    </a:ext>
                  </a:extLst>
                </a:gridCol>
              </a:tblGrid>
              <a:tr h="787248">
                <a:tc>
                  <a:txBody>
                    <a:bodyPr/>
                    <a:lstStyle/>
                    <a:p>
                      <a:r>
                        <a:rPr lang="en-US" sz="1900" b="0" cap="none" spc="0" err="1">
                          <a:solidFill>
                            <a:schemeClr val="tx1"/>
                          </a:solidFill>
                        </a:rPr>
                        <a:t>Optimisation</a:t>
                      </a:r>
                      <a:r>
                        <a:rPr lang="en-US" sz="1900" b="0" cap="none" spc="0">
                          <a:solidFill>
                            <a:schemeClr val="tx1"/>
                          </a:solidFill>
                        </a:rPr>
                        <a:t> Techniques</a:t>
                      </a:r>
                      <a:endParaRPr lang="en-GB" sz="19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>
                          <a:solidFill>
                            <a:schemeClr val="tx1"/>
                          </a:solidFill>
                        </a:rPr>
                        <a:t>Training Accuracy</a:t>
                      </a:r>
                      <a:endParaRPr lang="en-GB" sz="19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>
                          <a:solidFill>
                            <a:schemeClr val="tx1"/>
                          </a:solidFill>
                        </a:rPr>
                        <a:t>Test Accuracy</a:t>
                      </a:r>
                      <a:endParaRPr lang="en-GB" sz="19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328390"/>
                  </a:ext>
                </a:extLst>
              </a:tr>
              <a:tr h="503190">
                <a:tc>
                  <a:txBody>
                    <a:bodyPr/>
                    <a:lstStyle/>
                    <a:p>
                      <a:r>
                        <a:rPr lang="en-US" sz="1900" cap="none" spc="0" err="1">
                          <a:solidFill>
                            <a:schemeClr val="tx1"/>
                          </a:solidFill>
                        </a:rPr>
                        <a:t>BaseLine</a:t>
                      </a:r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0.46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0.46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377399"/>
                  </a:ext>
                </a:extLst>
              </a:tr>
              <a:tr h="462610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Encoding and Scaling</a:t>
                      </a:r>
                      <a:endParaRPr lang="en-GB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0.47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0.48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647609"/>
                  </a:ext>
                </a:extLst>
              </a:tr>
              <a:tr h="787248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Random 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</a:rPr>
                        <a:t>Oversampler</a:t>
                      </a:r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0.44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378280"/>
                  </a:ext>
                </a:extLst>
              </a:tr>
              <a:tr h="706089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Grid Search Cross Validation</a:t>
                      </a:r>
                      <a:endParaRPr lang="en-GB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0.43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0.43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689041"/>
                  </a:ext>
                </a:extLst>
              </a:tr>
              <a:tr h="549180">
                <a:tc>
                  <a:txBody>
                    <a:bodyPr/>
                    <a:lstStyle/>
                    <a:p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985315"/>
                  </a:ext>
                </a:extLst>
              </a:tr>
              <a:tr h="495074">
                <a:tc>
                  <a:txBody>
                    <a:bodyPr/>
                    <a:lstStyle/>
                    <a:p>
                      <a:r>
                        <a:rPr lang="en-US" sz="1600" cap="none" spc="0" dirty="0" err="1">
                          <a:solidFill>
                            <a:schemeClr val="tx1"/>
                          </a:solidFill>
                        </a:rPr>
                        <a:t>Regularisation</a:t>
                      </a: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 and Weight Balancing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0.44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0.44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75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18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2647-7119-7D4C-0930-383CBBDD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273E-C9D8-3A7E-3E51-48D2B3264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24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4BC1-28D2-2470-A28F-E5B2DE85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4013-3DC7-7B3B-3758-46C3813D6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Use credit card data to predict the future behaviour of customers.</a:t>
            </a:r>
          </a:p>
          <a:p>
            <a:pPr marL="0" indent="0">
              <a:buNone/>
            </a:pPr>
            <a:r>
              <a:rPr lang="en-GB" sz="2800" dirty="0"/>
              <a:t>Historical data has the following status for each customer:</a:t>
            </a:r>
          </a:p>
          <a:p>
            <a:pPr marL="981075" indent="-711200"/>
            <a:r>
              <a:rPr lang="en-GB" sz="2800" dirty="0"/>
              <a:t>Paid – Balance paid off each month</a:t>
            </a:r>
          </a:p>
          <a:p>
            <a:pPr marL="981075" indent="-711200"/>
            <a:r>
              <a:rPr lang="en-GB" sz="2800" dirty="0"/>
              <a:t>Minor Overdue – Balance owing each month</a:t>
            </a:r>
          </a:p>
          <a:p>
            <a:pPr marL="981075" indent="-711200"/>
            <a:r>
              <a:rPr lang="en-GB" sz="2800" dirty="0"/>
              <a:t>No Loan – Customer did not use credit card that month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46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3542-7A2E-23B4-6AA0-A6CA4F57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2278-34EB-903A-7B47-191A5FA5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0950" indent="-711200"/>
            <a:r>
              <a:rPr lang="en-GB" sz="3600" dirty="0"/>
              <a:t>Logistics Regression</a:t>
            </a:r>
          </a:p>
          <a:p>
            <a:pPr marL="1250950" indent="-711200"/>
            <a:r>
              <a:rPr lang="en-GB" sz="3600" dirty="0"/>
              <a:t>SVM</a:t>
            </a:r>
          </a:p>
          <a:p>
            <a:pPr marL="1250950" indent="-711200"/>
            <a:r>
              <a:rPr lang="en-GB" sz="3600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4679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BF6A-F016-87FA-FD7A-2F3BE869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GB" dirty="0" err="1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AE56-C35D-752F-DD97-F99F26986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Output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39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2647-7119-7D4C-0930-383CBBDD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06124"/>
            <a:ext cx="9905998" cy="1478570"/>
          </a:xfrm>
        </p:spPr>
        <p:txBody>
          <a:bodyPr/>
          <a:lstStyle/>
          <a:p>
            <a:r>
              <a:rPr lang="en-GB" dirty="0"/>
              <a:t>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E7C718-5EDE-CBEA-0767-83B2C0B9DF07}"/>
              </a:ext>
            </a:extLst>
          </p:cNvPr>
          <p:cNvGrpSpPr/>
          <p:nvPr/>
        </p:nvGrpSpPr>
        <p:grpSpPr>
          <a:xfrm>
            <a:off x="1674796" y="1140943"/>
            <a:ext cx="8672362" cy="5201424"/>
            <a:chOff x="1876926" y="1160193"/>
            <a:chExt cx="8672362" cy="52014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9357DA-8D2C-976D-073D-9EF4603BC311}"/>
                </a:ext>
              </a:extLst>
            </p:cNvPr>
            <p:cNvSpPr txBox="1"/>
            <p:nvPr/>
          </p:nvSpPr>
          <p:spPr>
            <a:xfrm>
              <a:off x="1876926" y="1160193"/>
              <a:ext cx="8672362" cy="5201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800" b="0" i="0" u="sng" dirty="0">
                  <a:solidFill>
                    <a:srgbClr val="FFFFFF"/>
                  </a:solidFill>
                  <a:effectLst/>
                  <a:latin typeface="Söhne Mono"/>
                </a:rPr>
                <a:t>Baseline Neural Network – Trained over 10 Epochs</a:t>
              </a:r>
              <a:endParaRPr lang="en-GB" sz="2800" u="sng" dirty="0">
                <a:solidFill>
                  <a:srgbClr val="FFFFFF"/>
                </a:solidFill>
                <a:latin typeface="Söhne Mono"/>
              </a:endParaRPr>
            </a:p>
            <a:p>
              <a:pPr algn="ctr"/>
              <a:endParaRPr lang="en-GB" sz="2000" b="0" i="0" u="sng" dirty="0">
                <a:solidFill>
                  <a:srgbClr val="FFFFFF"/>
                </a:solidFill>
                <a:effectLst/>
                <a:latin typeface="Söhne Mono"/>
              </a:endParaRPr>
            </a:p>
            <a:p>
              <a:pPr algn="ctr"/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Input Layer (</a:t>
              </a:r>
              <a:r>
                <a:rPr lang="en-GB" sz="2800" dirty="0">
                  <a:solidFill>
                    <a:srgbClr val="DF3079"/>
                  </a:solidFill>
                  <a:latin typeface="Söhne Mono"/>
                </a:rPr>
                <a:t>48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inputs) </a:t>
              </a:r>
            </a:p>
            <a:p>
              <a:endParaRPr lang="en-GB" dirty="0">
                <a:solidFill>
                  <a:srgbClr val="FFFFFF"/>
                </a:solidFill>
                <a:latin typeface="Söhne Mono"/>
              </a:endParaRPr>
            </a:p>
            <a:p>
              <a:endParaRPr lang="en-GB" b="0" i="0" dirty="0">
                <a:solidFill>
                  <a:srgbClr val="FFFFFF"/>
                </a:solidFill>
                <a:effectLst/>
                <a:latin typeface="Söhne Mono"/>
              </a:endParaRPr>
            </a:p>
            <a:p>
              <a:endParaRPr lang="en-GB" b="0" i="0" dirty="0">
                <a:solidFill>
                  <a:srgbClr val="FFFFFF"/>
                </a:solidFill>
                <a:effectLst/>
                <a:latin typeface="Söhne Mono"/>
              </a:endParaRPr>
            </a:p>
            <a:p>
              <a:pPr algn="ctr"/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Hidden Layer </a:t>
              </a:r>
              <a:r>
                <a:rPr lang="en-GB" sz="2800" b="0" i="0" dirty="0">
                  <a:solidFill>
                    <a:srgbClr val="DF3079"/>
                  </a:solidFill>
                  <a:effectLst/>
                  <a:latin typeface="Söhne Mono"/>
                </a:rPr>
                <a:t>1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(</a:t>
              </a:r>
              <a:r>
                <a:rPr lang="en-GB" sz="2800" b="0" i="0" dirty="0">
                  <a:solidFill>
                    <a:srgbClr val="DF3079"/>
                  </a:solidFill>
                  <a:effectLst/>
                  <a:latin typeface="Söhne Mono"/>
                </a:rPr>
                <a:t>50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neurons, </a:t>
              </a:r>
              <a:r>
                <a:rPr lang="en-GB" sz="2800" b="0" i="0" dirty="0" err="1">
                  <a:solidFill>
                    <a:srgbClr val="FFFFFF"/>
                  </a:solidFill>
                  <a:effectLst/>
                  <a:latin typeface="Söhne Mono"/>
                </a:rPr>
                <a:t>ReLU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activation) </a:t>
              </a:r>
            </a:p>
            <a:p>
              <a:endParaRPr lang="en-GB" sz="2800" dirty="0">
                <a:solidFill>
                  <a:srgbClr val="FFFFFF"/>
                </a:solidFill>
                <a:latin typeface="Söhne Mono"/>
              </a:endParaRPr>
            </a:p>
            <a:p>
              <a:endParaRPr lang="en-GB" sz="2800" dirty="0">
                <a:solidFill>
                  <a:srgbClr val="FFFFFF"/>
                </a:solidFill>
                <a:latin typeface="Söhne Mono"/>
              </a:endParaRPr>
            </a:p>
            <a:p>
              <a:pPr algn="ctr"/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Hidden Layer </a:t>
              </a:r>
              <a:r>
                <a:rPr lang="en-GB" sz="2800" dirty="0">
                  <a:solidFill>
                    <a:srgbClr val="DF3079"/>
                  </a:solidFill>
                  <a:latin typeface="Söhne Mono"/>
                </a:rPr>
                <a:t>2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(</a:t>
              </a:r>
              <a:r>
                <a:rPr lang="en-GB" sz="2800" b="0" i="0" dirty="0">
                  <a:solidFill>
                    <a:srgbClr val="DF3079"/>
                  </a:solidFill>
                  <a:effectLst/>
                  <a:latin typeface="Söhne Mono"/>
                </a:rPr>
                <a:t>50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neurons, </a:t>
              </a:r>
              <a:r>
                <a:rPr lang="en-GB" sz="2800" b="0" i="0" dirty="0" err="1">
                  <a:solidFill>
                    <a:srgbClr val="FFFFFF"/>
                  </a:solidFill>
                  <a:effectLst/>
                  <a:latin typeface="Söhne Mono"/>
                </a:rPr>
                <a:t>ReLU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activation)</a:t>
              </a:r>
            </a:p>
            <a:p>
              <a:endParaRPr lang="en-GB" b="0" i="0" dirty="0">
                <a:solidFill>
                  <a:srgbClr val="FFFFFF"/>
                </a:solidFill>
                <a:effectLst/>
                <a:latin typeface="Söhne Mono"/>
              </a:endParaRPr>
            </a:p>
            <a:p>
              <a:r>
                <a:rPr lang="en-GB" dirty="0">
                  <a:solidFill>
                    <a:srgbClr val="FFFFFF"/>
                  </a:solidFill>
                  <a:latin typeface="Söhne Mono"/>
                </a:rPr>
                <a:t>	</a:t>
              </a:r>
            </a:p>
            <a:p>
              <a:endParaRPr lang="en-GB" b="0" i="0" dirty="0">
                <a:solidFill>
                  <a:srgbClr val="FFFFFF"/>
                </a:solidFill>
                <a:effectLst/>
                <a:latin typeface="Söhne Mono"/>
              </a:endParaRPr>
            </a:p>
            <a:p>
              <a:pPr algn="ctr"/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Output Layer (</a:t>
              </a:r>
              <a:r>
                <a:rPr lang="en-GB" sz="2800" dirty="0">
                  <a:solidFill>
                    <a:srgbClr val="DF3079"/>
                  </a:solidFill>
                  <a:latin typeface="Söhne Mono"/>
                </a:rPr>
                <a:t>3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neurons, </a:t>
              </a:r>
              <a:r>
                <a:rPr lang="en-GB" sz="2800" b="0" i="0" dirty="0" err="1">
                  <a:solidFill>
                    <a:srgbClr val="FFFFFF"/>
                  </a:solidFill>
                  <a:effectLst/>
                  <a:latin typeface="Söhne Mono"/>
                </a:rPr>
                <a:t>Softmax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activation)</a:t>
              </a:r>
              <a:endParaRPr lang="en-GB" sz="2800" dirty="0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59BD84A-9286-B752-5B52-B77E24E799D4}"/>
                </a:ext>
              </a:extLst>
            </p:cNvPr>
            <p:cNvSpPr/>
            <p:nvPr/>
          </p:nvSpPr>
          <p:spPr>
            <a:xfrm>
              <a:off x="6213107" y="2435191"/>
              <a:ext cx="298383" cy="654518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1761917D-5333-9255-5A58-5EFF01427842}"/>
                </a:ext>
              </a:extLst>
            </p:cNvPr>
            <p:cNvSpPr/>
            <p:nvPr/>
          </p:nvSpPr>
          <p:spPr>
            <a:xfrm>
              <a:off x="6213107" y="3703211"/>
              <a:ext cx="298383" cy="654518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B7C8CFD6-D2DC-4FBC-2EF6-8A85C48E6516}"/>
                </a:ext>
              </a:extLst>
            </p:cNvPr>
            <p:cNvSpPr/>
            <p:nvPr/>
          </p:nvSpPr>
          <p:spPr>
            <a:xfrm>
              <a:off x="6213107" y="4980856"/>
              <a:ext cx="298383" cy="654518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3344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F04A0C-A00A-5F2D-3F9F-6A3257C72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0676"/>
              </p:ext>
            </p:extLst>
          </p:nvPr>
        </p:nvGraphicFramePr>
        <p:xfrm>
          <a:off x="1101560" y="1114304"/>
          <a:ext cx="4452218" cy="4090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873">
                  <a:extLst>
                    <a:ext uri="{9D8B030D-6E8A-4147-A177-3AD203B41FA5}">
                      <a16:colId xmlns:a16="http://schemas.microsoft.com/office/drawing/2014/main" val="4258500028"/>
                    </a:ext>
                  </a:extLst>
                </a:gridCol>
                <a:gridCol w="1330272">
                  <a:extLst>
                    <a:ext uri="{9D8B030D-6E8A-4147-A177-3AD203B41FA5}">
                      <a16:colId xmlns:a16="http://schemas.microsoft.com/office/drawing/2014/main" val="1287036621"/>
                    </a:ext>
                  </a:extLst>
                </a:gridCol>
                <a:gridCol w="1484073">
                  <a:extLst>
                    <a:ext uri="{9D8B030D-6E8A-4147-A177-3AD203B41FA5}">
                      <a16:colId xmlns:a16="http://schemas.microsoft.com/office/drawing/2014/main" val="3754495895"/>
                    </a:ext>
                  </a:extLst>
                </a:gridCol>
              </a:tblGrid>
              <a:tr h="456225">
                <a:tc rowSpan="2">
                  <a:txBody>
                    <a:bodyPr/>
                    <a:lstStyle/>
                    <a:p>
                      <a:r>
                        <a:rPr lang="en-GB" sz="1800" dirty="0"/>
                        <a:t>Optimisation Technique</a:t>
                      </a:r>
                    </a:p>
                  </a:txBody>
                  <a:tcPr marL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Accuracy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357885"/>
                  </a:ext>
                </a:extLst>
              </a:tr>
              <a:tr h="45622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383044"/>
                  </a:ext>
                </a:extLst>
              </a:tr>
              <a:tr h="36845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108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436"/>
                  </a:ext>
                </a:extLst>
              </a:tr>
              <a:tr h="57289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Reduced dimensions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06290"/>
                  </a:ext>
                </a:extLst>
              </a:tr>
              <a:tr h="36845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53.6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092050"/>
                  </a:ext>
                </a:extLst>
              </a:tr>
              <a:tr h="57289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NN layers and Neurons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63.5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63.2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002497"/>
                  </a:ext>
                </a:extLst>
              </a:tr>
              <a:tr h="36845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Over sampled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53.3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770546"/>
                  </a:ext>
                </a:extLst>
              </a:tr>
              <a:tr h="5188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Activation function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35450"/>
                  </a:ext>
                </a:extLst>
              </a:tr>
              <a:tr h="36845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Fully optimised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63.8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992567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5CFA5173-83EB-4FB7-54A8-F6F16F819813}"/>
              </a:ext>
            </a:extLst>
          </p:cNvPr>
          <p:cNvSpPr/>
          <p:nvPr/>
        </p:nvSpPr>
        <p:spPr>
          <a:xfrm>
            <a:off x="4203031" y="3429000"/>
            <a:ext cx="1155031" cy="48126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B0D52F-2817-9B50-D3FE-1A51DDF91FC9}"/>
              </a:ext>
            </a:extLst>
          </p:cNvPr>
          <p:cNvSpPr/>
          <p:nvPr/>
        </p:nvSpPr>
        <p:spPr>
          <a:xfrm>
            <a:off x="4203031" y="4332988"/>
            <a:ext cx="1155031" cy="412268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385D22-C8F8-75C1-A72C-C83AAE95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12" y="110294"/>
            <a:ext cx="3410551" cy="2548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BD51EE-84A2-31C1-5CB2-F1DFB87E8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346" y="2934801"/>
            <a:ext cx="4752443" cy="362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3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B833E-C7AF-0009-1759-580F3600211A}"/>
              </a:ext>
            </a:extLst>
          </p:cNvPr>
          <p:cNvSpPr txBox="1"/>
          <p:nvPr/>
        </p:nvSpPr>
        <p:spPr>
          <a:xfrm>
            <a:off x="1674796" y="601929"/>
            <a:ext cx="867236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u="sng" dirty="0">
                <a:solidFill>
                  <a:srgbClr val="FFFFFF"/>
                </a:solidFill>
                <a:latin typeface="Söhne Mono"/>
              </a:rPr>
              <a:t>Optimised</a:t>
            </a:r>
            <a:r>
              <a:rPr lang="en-GB" sz="2800" b="0" i="0" u="sng" dirty="0">
                <a:solidFill>
                  <a:srgbClr val="FFFFFF"/>
                </a:solidFill>
                <a:effectLst/>
                <a:latin typeface="Söhne Mono"/>
              </a:rPr>
              <a:t> Neural Network – Trained over 10 Epochs</a:t>
            </a:r>
            <a:endParaRPr lang="en-GB" sz="2800" u="sng" dirty="0">
              <a:solidFill>
                <a:srgbClr val="FFFFFF"/>
              </a:solidFill>
              <a:latin typeface="Söhne Mono"/>
            </a:endParaRPr>
          </a:p>
          <a:p>
            <a:pPr algn="ctr"/>
            <a:endParaRPr lang="en-GB" sz="2000" b="0" i="0" u="sng" dirty="0">
              <a:solidFill>
                <a:srgbClr val="FFFFFF"/>
              </a:solidFill>
              <a:effectLst/>
              <a:latin typeface="Söhne Mono"/>
            </a:endParaRPr>
          </a:p>
          <a:p>
            <a:pPr algn="ctr"/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Input Layer (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48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inputs) </a:t>
            </a:r>
          </a:p>
          <a:p>
            <a:endParaRPr lang="en-GB" sz="2400" dirty="0">
              <a:solidFill>
                <a:srgbClr val="FFFFFF"/>
              </a:solidFill>
              <a:latin typeface="Söhne Mono"/>
            </a:endParaRPr>
          </a:p>
          <a:p>
            <a:endParaRPr lang="en-GB" sz="2400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algn="ctr"/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Hidden Layer </a:t>
            </a:r>
            <a:r>
              <a:rPr lang="en-GB" sz="2400" b="0" i="0" dirty="0">
                <a:solidFill>
                  <a:srgbClr val="DF3079"/>
                </a:solidFill>
                <a:effectLst/>
                <a:latin typeface="Söhne Mono"/>
              </a:rPr>
              <a:t>1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(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10</a:t>
            </a:r>
            <a:r>
              <a:rPr lang="en-GB" sz="2400" b="0" i="0" dirty="0">
                <a:solidFill>
                  <a:srgbClr val="DF3079"/>
                </a:solidFill>
                <a:effectLst/>
                <a:latin typeface="Söhne Mono"/>
              </a:rPr>
              <a:t>0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neurons, Tanh activation) </a:t>
            </a:r>
          </a:p>
          <a:p>
            <a:endParaRPr lang="en-GB" sz="2400" dirty="0">
              <a:solidFill>
                <a:srgbClr val="FFFFFF"/>
              </a:solidFill>
              <a:latin typeface="Söhne Mono"/>
            </a:endParaRPr>
          </a:p>
          <a:p>
            <a:endParaRPr lang="en-GB" sz="2400" dirty="0">
              <a:solidFill>
                <a:srgbClr val="FFFFFF"/>
              </a:solidFill>
              <a:latin typeface="Söhne Mono"/>
            </a:endParaRPr>
          </a:p>
          <a:p>
            <a:pPr algn="ctr"/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Hidden Layer 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2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(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10</a:t>
            </a:r>
            <a:r>
              <a:rPr lang="en-GB" sz="2400" b="0" i="0" dirty="0">
                <a:solidFill>
                  <a:srgbClr val="DF3079"/>
                </a:solidFill>
                <a:effectLst/>
                <a:latin typeface="Söhne Mono"/>
              </a:rPr>
              <a:t>0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neurons, Tanh activation)</a:t>
            </a:r>
          </a:p>
          <a:p>
            <a:pPr algn="ctr"/>
            <a:endParaRPr lang="en-GB" sz="2400" b="0" i="0" dirty="0">
              <a:solidFill>
                <a:srgbClr val="FFFFFF"/>
              </a:solidFill>
              <a:effectLst/>
              <a:latin typeface="Söhne Mono"/>
            </a:endParaRPr>
          </a:p>
          <a:p>
            <a:endParaRPr lang="en-GB" sz="2400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algn="ctr"/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Hidden Layer </a:t>
            </a:r>
            <a:r>
              <a:rPr lang="en-GB" sz="2400" b="0" i="0" dirty="0">
                <a:solidFill>
                  <a:srgbClr val="DF3079"/>
                </a:solidFill>
                <a:effectLst/>
                <a:latin typeface="Söhne Mono"/>
              </a:rPr>
              <a:t>3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(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10</a:t>
            </a:r>
            <a:r>
              <a:rPr lang="en-GB" sz="2400" b="0" i="0" dirty="0">
                <a:solidFill>
                  <a:srgbClr val="DF3079"/>
                </a:solidFill>
                <a:effectLst/>
                <a:latin typeface="Söhne Mono"/>
              </a:rPr>
              <a:t>0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neurons, Tanh activation)</a:t>
            </a:r>
          </a:p>
          <a:p>
            <a:r>
              <a:rPr lang="en-GB" sz="2400" dirty="0">
                <a:solidFill>
                  <a:srgbClr val="FFFFFF"/>
                </a:solidFill>
                <a:latin typeface="Söhne Mono"/>
              </a:rPr>
              <a:t>	</a:t>
            </a:r>
          </a:p>
          <a:p>
            <a:endParaRPr lang="en-GB" sz="2400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algn="ctr"/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Output Layer (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3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neurons, </a:t>
            </a:r>
            <a:r>
              <a:rPr lang="en-GB" sz="2400" b="0" i="0" dirty="0" err="1">
                <a:solidFill>
                  <a:srgbClr val="FFFFFF"/>
                </a:solidFill>
                <a:effectLst/>
                <a:latin typeface="Söhne Mono"/>
              </a:rPr>
              <a:t>Softmax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activation)</a:t>
            </a:r>
            <a:endParaRPr lang="en-GB" sz="24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5F478EE-6AC2-1725-81BF-FB77140270D8}"/>
              </a:ext>
            </a:extLst>
          </p:cNvPr>
          <p:cNvSpPr/>
          <p:nvPr/>
        </p:nvSpPr>
        <p:spPr>
          <a:xfrm>
            <a:off x="6010976" y="1832357"/>
            <a:ext cx="298383" cy="65451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76CCBAC-396F-22EE-E19D-9292111373BD}"/>
              </a:ext>
            </a:extLst>
          </p:cNvPr>
          <p:cNvSpPr/>
          <p:nvPr/>
        </p:nvSpPr>
        <p:spPr>
          <a:xfrm>
            <a:off x="6020600" y="2838715"/>
            <a:ext cx="298383" cy="65451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849F75A-DE4B-8DCD-CE18-F7C9C3DC6719}"/>
              </a:ext>
            </a:extLst>
          </p:cNvPr>
          <p:cNvSpPr/>
          <p:nvPr/>
        </p:nvSpPr>
        <p:spPr>
          <a:xfrm>
            <a:off x="6010977" y="4047208"/>
            <a:ext cx="298383" cy="65451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44557AA-9E1B-1D26-1078-86A7543C564B}"/>
              </a:ext>
            </a:extLst>
          </p:cNvPr>
          <p:cNvSpPr/>
          <p:nvPr/>
        </p:nvSpPr>
        <p:spPr>
          <a:xfrm>
            <a:off x="6020600" y="5125335"/>
            <a:ext cx="298383" cy="65451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21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F5F202-4523-C840-AE64-1A167FDAE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045540"/>
              </p:ext>
            </p:extLst>
          </p:nvPr>
        </p:nvGraphicFramePr>
        <p:xfrm>
          <a:off x="1390450" y="2192355"/>
          <a:ext cx="3295851" cy="23310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617">
                  <a:extLst>
                    <a:ext uri="{9D8B030D-6E8A-4147-A177-3AD203B41FA5}">
                      <a16:colId xmlns:a16="http://schemas.microsoft.com/office/drawing/2014/main" val="1832094207"/>
                    </a:ext>
                  </a:extLst>
                </a:gridCol>
                <a:gridCol w="1098617">
                  <a:extLst>
                    <a:ext uri="{9D8B030D-6E8A-4147-A177-3AD203B41FA5}">
                      <a16:colId xmlns:a16="http://schemas.microsoft.com/office/drawing/2014/main" val="937761155"/>
                    </a:ext>
                  </a:extLst>
                </a:gridCol>
                <a:gridCol w="1098617">
                  <a:extLst>
                    <a:ext uri="{9D8B030D-6E8A-4147-A177-3AD203B41FA5}">
                      <a16:colId xmlns:a16="http://schemas.microsoft.com/office/drawing/2014/main" val="435787703"/>
                    </a:ext>
                  </a:extLst>
                </a:gridCol>
              </a:tblGrid>
              <a:tr h="4545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Minor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Loan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574549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396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1463108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396818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762348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11347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A2201F-597A-5B7A-4326-30C6BAAAD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66955"/>
              </p:ext>
            </p:extLst>
          </p:nvPr>
        </p:nvGraphicFramePr>
        <p:xfrm>
          <a:off x="5818467" y="823806"/>
          <a:ext cx="2959770" cy="2187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6590">
                  <a:extLst>
                    <a:ext uri="{9D8B030D-6E8A-4147-A177-3AD203B41FA5}">
                      <a16:colId xmlns:a16="http://schemas.microsoft.com/office/drawing/2014/main" val="2114343788"/>
                    </a:ext>
                  </a:extLst>
                </a:gridCol>
                <a:gridCol w="986590">
                  <a:extLst>
                    <a:ext uri="{9D8B030D-6E8A-4147-A177-3AD203B41FA5}">
                      <a16:colId xmlns:a16="http://schemas.microsoft.com/office/drawing/2014/main" val="2287893478"/>
                    </a:ext>
                  </a:extLst>
                </a:gridCol>
                <a:gridCol w="986590">
                  <a:extLst>
                    <a:ext uri="{9D8B030D-6E8A-4147-A177-3AD203B41FA5}">
                      <a16:colId xmlns:a16="http://schemas.microsoft.com/office/drawing/2014/main" val="1681575790"/>
                    </a:ext>
                  </a:extLst>
                </a:gridCol>
              </a:tblGrid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6436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029580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75.7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555237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56.9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822358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60.9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0341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4BBDC7-F732-3CDA-548B-4050CF751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86521"/>
              </p:ext>
            </p:extLst>
          </p:nvPr>
        </p:nvGraphicFramePr>
        <p:xfrm>
          <a:off x="5818467" y="3559140"/>
          <a:ext cx="3089712" cy="2187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904">
                  <a:extLst>
                    <a:ext uri="{9D8B030D-6E8A-4147-A177-3AD203B41FA5}">
                      <a16:colId xmlns:a16="http://schemas.microsoft.com/office/drawing/2014/main" val="996902882"/>
                    </a:ext>
                  </a:extLst>
                </a:gridCol>
                <a:gridCol w="1029904">
                  <a:extLst>
                    <a:ext uri="{9D8B030D-6E8A-4147-A177-3AD203B41FA5}">
                      <a16:colId xmlns:a16="http://schemas.microsoft.com/office/drawing/2014/main" val="3250511372"/>
                    </a:ext>
                  </a:extLst>
                </a:gridCol>
                <a:gridCol w="1029904">
                  <a:extLst>
                    <a:ext uri="{9D8B030D-6E8A-4147-A177-3AD203B41FA5}">
                      <a16:colId xmlns:a16="http://schemas.microsoft.com/office/drawing/2014/main" val="1745169147"/>
                    </a:ext>
                  </a:extLst>
                </a:gridCol>
              </a:tblGrid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65.8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50589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69707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89.7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93016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90.4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639136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44.2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68223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31DA0CE-7786-7594-4341-74D24271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06124"/>
            <a:ext cx="9905998" cy="1478570"/>
          </a:xfrm>
        </p:spPr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C3CD1-5062-DE2A-F826-B8C0AB4F2B46}"/>
              </a:ext>
            </a:extLst>
          </p:cNvPr>
          <p:cNvSpPr txBox="1"/>
          <p:nvPr/>
        </p:nvSpPr>
        <p:spPr>
          <a:xfrm>
            <a:off x="8908179" y="1678759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3D83C-9AF3-30F6-CC46-0F37CF945C7E}"/>
              </a:ext>
            </a:extLst>
          </p:cNvPr>
          <p:cNvSpPr txBox="1"/>
          <p:nvPr/>
        </p:nvSpPr>
        <p:spPr>
          <a:xfrm>
            <a:off x="8994804" y="439110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Optimised</a:t>
            </a:r>
          </a:p>
        </p:txBody>
      </p:sp>
    </p:spTree>
    <p:extLst>
      <p:ext uri="{BB962C8B-B14F-4D97-AF65-F5344CB8AC3E}">
        <p14:creationId xmlns:p14="http://schemas.microsoft.com/office/powerpoint/2010/main" val="421002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B72647-7119-7D4C-0930-383CBBDD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273E-C9D8-3A7E-3E51-48D2B326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  <a:scene3d>
              <a:camera prst="obliqueTopRight"/>
              <a:lightRig rig="threePt" dir="t"/>
            </a:scene3d>
          </a:bodyPr>
          <a:lstStyle/>
          <a:p>
            <a:endParaRPr lang="en-GB" sz="2000"/>
          </a:p>
          <a:p>
            <a:r>
              <a:rPr lang="en-GB" sz="2000"/>
              <a:t>  </a:t>
            </a:r>
            <a:r>
              <a:rPr lang="en-GB" sz="2000">
                <a:ln>
                  <a:solidFill>
                    <a:sysClr val="windowText" lastClr="000000"/>
                  </a:solidFill>
                </a:ln>
              </a:rPr>
              <a:t>LogisticRegression?i</a:t>
            </a:r>
          </a:p>
          <a:p>
            <a:r>
              <a:rPr lang="en-GB" sz="2000">
                <a:ln>
                  <a:solidFill>
                    <a:sysClr val="windowText" lastClr="000000"/>
                  </a:solidFill>
                </a:ln>
              </a:rPr>
              <a:t>LogisticRegression(max_iter=2000, multi_class='ovr', random_state=42)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856F6-37BC-37E1-AE33-B4C12016F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062" y="1382713"/>
            <a:ext cx="5456279" cy="39694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84970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335</Words>
  <Application>Microsoft Office PowerPoint</Application>
  <PresentationFormat>Widescreen</PresentationFormat>
  <Paragraphs>152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Söhne Mono</vt:lpstr>
      <vt:lpstr>Tw Cen MT</vt:lpstr>
      <vt:lpstr>Circuit</vt:lpstr>
      <vt:lpstr>Project 4  Group 5</vt:lpstr>
      <vt:lpstr>Task</vt:lpstr>
      <vt:lpstr>Algorithms tested</vt:lpstr>
      <vt:lpstr>dATA</vt:lpstr>
      <vt:lpstr>Neural Networks</vt:lpstr>
      <vt:lpstr>PowerPoint Presentation</vt:lpstr>
      <vt:lpstr>PowerPoint Presentation</vt:lpstr>
      <vt:lpstr>Test</vt:lpstr>
      <vt:lpstr>Logistic Regression</vt:lpstr>
      <vt:lpstr>BASELINE MODEL </vt:lpstr>
      <vt:lpstr>Optimising</vt:lpstr>
      <vt:lpstr>PERFORMANCE EVALUATION</vt:lpstr>
      <vt:lpstr>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 Group 5</dc:title>
  <dc:creator>Mohammed Nawaz</dc:creator>
  <cp:lastModifiedBy>Ayomide Olanrewaju</cp:lastModifiedBy>
  <cp:revision>5</cp:revision>
  <dcterms:created xsi:type="dcterms:W3CDTF">2024-03-28T18:38:34Z</dcterms:created>
  <dcterms:modified xsi:type="dcterms:W3CDTF">2024-04-03T20:04:02Z</dcterms:modified>
</cp:coreProperties>
</file>