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790575"/>
            <a:ext cx="10972800" cy="685801"/>
          </a:xfrm>
        </p:spPr>
        <p:txBody>
          <a:bodyPr lIns="0" tIns="0" rIns="0" bIns="0" anchor="b"/>
          <a:lstStyle>
            <a:lvl1pPr algn="ctr">
              <a:defRPr/>
            </a:lvl1pPr>
          </a:lstStyle>
          <a:p>
            <a:r>
              <a:rPr lang="en-US" dirty="0"/>
              <a:t>Intro Slide – Click to Add Title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1476376"/>
            <a:ext cx="10972800" cy="457200"/>
          </a:xfrm>
        </p:spPr>
        <p:txBody>
          <a:bodyPr lIns="91440" tIns="0" bIns="0" anchor="t">
            <a:noAutofit/>
          </a:bodyPr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4635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362198"/>
            <a:ext cx="10972800" cy="685801"/>
          </a:xfrm>
        </p:spPr>
        <p:txBody>
          <a:bodyPr lIns="0" tIns="0" rIns="0" bIns="0" anchor="b"/>
          <a:lstStyle>
            <a:lvl1pPr algn="ctr">
              <a:defRPr/>
            </a:lvl1pPr>
          </a:lstStyle>
          <a:p>
            <a:r>
              <a:rPr lang="en-US" dirty="0"/>
              <a:t>Section Slide  – Click to Add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3E6FF-9D8B-4E72-AF9F-0E49CEDFCF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600" y="3048001"/>
            <a:ext cx="10972800" cy="457200"/>
          </a:xfrm>
        </p:spPr>
        <p:txBody>
          <a:bodyPr lIns="91440" tIns="0" bIns="0" anchor="t">
            <a:noAutofit/>
          </a:bodyPr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67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lide_No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39" y="91439"/>
            <a:ext cx="10640783" cy="685801"/>
          </a:xfrm>
        </p:spPr>
        <p:txBody>
          <a:bodyPr anchor="ctr"/>
          <a:lstStyle>
            <a:lvl1pPr>
              <a:defRPr>
                <a:solidFill>
                  <a:srgbClr val="1474BC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39" y="865415"/>
            <a:ext cx="12009120" cy="555389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1D3E6FF-9D8B-4E72-AF9F-0E49CEDFCF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3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lid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39" y="91439"/>
            <a:ext cx="10640783" cy="685801"/>
          </a:xfrm>
        </p:spPr>
        <p:txBody>
          <a:bodyPr anchor="ctr"/>
          <a:lstStyle>
            <a:lvl1pPr>
              <a:defRPr>
                <a:solidFill>
                  <a:srgbClr val="1474BC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39" y="1142999"/>
            <a:ext cx="12009120" cy="527630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1D3E6FF-9D8B-4E72-AF9F-0E49CEDFCF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439" y="777240"/>
            <a:ext cx="10640783" cy="228600"/>
          </a:xfrm>
        </p:spPr>
        <p:txBody>
          <a:bodyPr lIns="91440" anchor="ctr">
            <a:noAutofit/>
          </a:bodyPr>
          <a:lstStyle>
            <a:lvl1pPr marL="0" indent="0">
              <a:buNone/>
              <a:defRPr sz="2000" b="0" i="0">
                <a:solidFill>
                  <a:schemeClr val="accent6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1336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Slide_NoSubtitle&amp;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1D3E6FF-9D8B-4E72-AF9F-0E49CEDFCF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rgbClr val="1474BC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39" y="865415"/>
            <a:ext cx="12009120" cy="555389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C9B005C-5D15-424F-81F2-937F66F11F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98" y="91439"/>
            <a:ext cx="1371602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7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Slide_Subtitle_No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39" y="1142999"/>
            <a:ext cx="12009120" cy="527630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1D3E6FF-9D8B-4E72-AF9F-0E49CEDFCF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rgbClr val="1474BC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439" y="777240"/>
            <a:ext cx="10640783" cy="228600"/>
          </a:xfrm>
        </p:spPr>
        <p:txBody>
          <a:bodyPr lIns="91440" anchor="ctr">
            <a:noAutofit/>
          </a:bodyPr>
          <a:lstStyle>
            <a:lvl1pPr marL="0" indent="0">
              <a:buNone/>
              <a:defRPr sz="2000" b="0" i="0">
                <a:solidFill>
                  <a:schemeClr val="accent6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619FD78-990C-47AC-BF40-E85294B8F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98" y="91439"/>
            <a:ext cx="1371602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5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No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1D3E6FF-9D8B-4E72-AF9F-0E49CEDFCF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rgbClr val="1474BC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4C391F8-3C65-4773-AA46-036BBD2483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98" y="91439"/>
            <a:ext cx="1371602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4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985E3FD2-D523-49FD-B967-0E2C5B36F5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998" y="2147888"/>
            <a:ext cx="7702005" cy="2562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0F4985A-83EA-4441-AD93-1138E2E60A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936" y="4907280"/>
            <a:ext cx="5278441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17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98" y="91439"/>
            <a:ext cx="1371602" cy="68580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" y="865415"/>
            <a:ext cx="12009120" cy="555389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 Content</a:t>
            </a:r>
          </a:p>
          <a:p>
            <a:pPr lvl="2"/>
            <a:r>
              <a:rPr lang="en-US" dirty="0"/>
              <a:t>Third Level Content</a:t>
            </a:r>
          </a:p>
          <a:p>
            <a:pPr lvl="3"/>
            <a:r>
              <a:rPr lang="en-US" dirty="0"/>
              <a:t>Fourth Level Content</a:t>
            </a:r>
          </a:p>
          <a:p>
            <a:pPr lvl="4"/>
            <a:r>
              <a:rPr lang="en-US" dirty="0"/>
              <a:t>Fifth Level Content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39" y="91439"/>
            <a:ext cx="10640783" cy="68580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0959" y="6507480"/>
            <a:ext cx="609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1D3E6FF-9D8B-4E72-AF9F-0E49CEDFCF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4" y="6553200"/>
            <a:ext cx="3333752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7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5" r:id="rId3"/>
    <p:sldLayoutId id="2147483674" r:id="rId4"/>
    <p:sldLayoutId id="2147483679" r:id="rId5"/>
    <p:sldLayoutId id="2147483680" r:id="rId6"/>
    <p:sldLayoutId id="2147483681" r:id="rId7"/>
    <p:sldLayoutId id="2147483672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 spc="-150">
          <a:solidFill>
            <a:schemeClr val="accent1"/>
          </a:solidFill>
          <a:latin typeface="Arial Rounded MT Bold" panose="020F0704030504030204" pitchFamily="34" charset="0"/>
          <a:ea typeface="Arial Unicode MS" panose="020B0604020202020204" pitchFamily="34" charset="-128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Arial" panose="020B0604020202020204" pitchFamily="34" charset="0"/>
          <a:ea typeface="Arial Unicode MS" panose="020B0604020202020204" pitchFamily="34" charset="-128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accent6"/>
          </a:solidFill>
          <a:latin typeface="Arial" panose="020B0604020202020204" pitchFamily="34" charset="0"/>
          <a:ea typeface="Arial Unicode MS" panose="020B0604020202020204" pitchFamily="34" charset="-128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Arial" panose="020B0604020202020204" pitchFamily="34" charset="0"/>
          <a:ea typeface="Arial Unicode MS" panose="020B0604020202020204" pitchFamily="34" charset="-128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accent6"/>
          </a:solidFill>
          <a:latin typeface="Arial" panose="020B0604020202020204" pitchFamily="34" charset="0"/>
          <a:ea typeface="Arial Unicode MS" panose="020B0604020202020204" pitchFamily="34" charset="-128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accent6"/>
          </a:solidFill>
          <a:latin typeface="Arial" panose="020B0604020202020204" pitchFamily="34" charset="0"/>
          <a:ea typeface="Arial Unicode MS" panose="020B0604020202020204" pitchFamily="34" charset="-128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baebies-dev/fridge/run/639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aebies-dev/fridge/run/640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baebies-dev/fridge/run/645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baebies-dev/fridge/run/651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baebies-dev/fridge/run/653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10972800" cy="685801"/>
          </a:xfrm>
        </p:spPr>
        <p:txBody>
          <a:bodyPr/>
          <a:lstStyle/>
          <a:p>
            <a:pPr algn="l"/>
            <a:r>
              <a:rPr lang="en-US" dirty="0" smtClean="0"/>
              <a:t>Bust lane issues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3E6FF-9D8B-4E72-AF9F-0E49CEDFCFF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33400" y="5715000"/>
            <a:ext cx="10972800" cy="4572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baebies-dev/fridge/run/6391</a:t>
            </a:r>
            <a:r>
              <a:rPr lang="en-US" dirty="0"/>
              <a:t>	</a:t>
            </a:r>
            <a:r>
              <a:rPr lang="en-US" dirty="0" smtClean="0"/>
              <a:t>				10/26/2017</a:t>
            </a:r>
            <a:endParaRPr lang="en-US" dirty="0"/>
          </a:p>
        </p:txBody>
      </p:sp>
      <p:pic>
        <p:nvPicPr>
          <p:cNvPr id="1027" name="Picture 3" descr="F:\Exp Videos\THR-KLK-020\THR-KLK-020, bead fa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7" y="1514475"/>
            <a:ext cx="957262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22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0972800" cy="685801"/>
          </a:xfrm>
        </p:spPr>
        <p:txBody>
          <a:bodyPr/>
          <a:lstStyle/>
          <a:p>
            <a:pPr algn="l"/>
            <a:r>
              <a:rPr lang="en-US" dirty="0" smtClean="0"/>
              <a:t>Transporting and dispensing issues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3E6FF-9D8B-4E72-AF9F-0E49CEDFCFF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0" y="5867400"/>
            <a:ext cx="10972800" cy="4572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baebies-dev/fridge/run/6407</a:t>
            </a:r>
            <a:r>
              <a:rPr lang="en-US" dirty="0" smtClean="0"/>
              <a:t>					10/31/217</a:t>
            </a:r>
            <a:endParaRPr lang="en-US" dirty="0"/>
          </a:p>
        </p:txBody>
      </p:sp>
      <p:pic>
        <p:nvPicPr>
          <p:cNvPr id="2050" name="Picture 2" descr="F:\Exp Videos\THR-KLK-023\THR-KLK-023, bead fa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7" y="1514475"/>
            <a:ext cx="957262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8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10972800" cy="685801"/>
          </a:xfrm>
        </p:spPr>
        <p:txBody>
          <a:bodyPr/>
          <a:lstStyle/>
          <a:p>
            <a:pPr algn="l"/>
            <a:r>
              <a:rPr lang="en-US" dirty="0"/>
              <a:t>D</a:t>
            </a:r>
            <a:r>
              <a:rPr lang="en-US" dirty="0" smtClean="0"/>
              <a:t>ispense issue – Lane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3E6FF-9D8B-4E72-AF9F-0E49CEDFCFF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09600" y="5715000"/>
            <a:ext cx="10972800" cy="4572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baebies-dev/fridge/run/6450</a:t>
            </a:r>
            <a:r>
              <a:rPr lang="en-US" dirty="0" smtClean="0"/>
              <a:t>					11/06/2017</a:t>
            </a:r>
            <a:endParaRPr lang="en-US" dirty="0"/>
          </a:p>
        </p:txBody>
      </p:sp>
      <p:pic>
        <p:nvPicPr>
          <p:cNvPr id="5122" name="Picture 2" descr="F:\Exp Videos\THR-KLK-024\THR-KLK-024, bead failure 5 det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79728"/>
            <a:ext cx="957262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66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10972800" cy="685801"/>
          </a:xfrm>
        </p:spPr>
        <p:txBody>
          <a:bodyPr/>
          <a:lstStyle/>
          <a:p>
            <a:pPr algn="l"/>
            <a:r>
              <a:rPr lang="en-US" dirty="0" smtClean="0"/>
              <a:t>Drop split issues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3E6FF-9D8B-4E72-AF9F-0E49CEDFCFF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81000" y="5943600"/>
            <a:ext cx="10972800" cy="4572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baebies-dev/fridge/run/6511</a:t>
            </a:r>
            <a:r>
              <a:rPr lang="en-US" dirty="0" smtClean="0"/>
              <a:t>					11/10/2017</a:t>
            </a:r>
            <a:endParaRPr lang="en-US" dirty="0"/>
          </a:p>
        </p:txBody>
      </p:sp>
      <p:pic>
        <p:nvPicPr>
          <p:cNvPr id="3074" name="Picture 2" descr="F:\Exp Videos\THR-KLK-028\THR-KLK-028, bead fa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7" y="1514475"/>
            <a:ext cx="957262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0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10972800" cy="685801"/>
          </a:xfrm>
        </p:spPr>
        <p:txBody>
          <a:bodyPr/>
          <a:lstStyle/>
          <a:p>
            <a:pPr algn="l"/>
            <a:r>
              <a:rPr lang="en-US" dirty="0" smtClean="0"/>
              <a:t>Reservoir dispense issue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3E6FF-9D8B-4E72-AF9F-0E49CEDFCFF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33400" y="6019800"/>
            <a:ext cx="10972800" cy="4572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baebies-dev/fridge/run/6530</a:t>
            </a:r>
            <a:r>
              <a:rPr lang="en-US" dirty="0" smtClean="0"/>
              <a:t>					11/15/2017</a:t>
            </a:r>
            <a:endParaRPr lang="en-US" dirty="0"/>
          </a:p>
        </p:txBody>
      </p:sp>
      <p:pic>
        <p:nvPicPr>
          <p:cNvPr id="4098" name="Picture 2" descr="F:\Exp Videos\THR-KLK-032\THR-KLK-032, bead fa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7" y="1514475"/>
            <a:ext cx="957262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75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x9 Baebies PowerPoint Theme">
  <a:themeElements>
    <a:clrScheme name="Baebies Color Scheme">
      <a:dk1>
        <a:srgbClr val="58595B"/>
      </a:dk1>
      <a:lt1>
        <a:srgbClr val="FFFFFF"/>
      </a:lt1>
      <a:dk2>
        <a:srgbClr val="58595B"/>
      </a:dk2>
      <a:lt2>
        <a:srgbClr val="BCBEC0"/>
      </a:lt2>
      <a:accent1>
        <a:srgbClr val="1471B9"/>
      </a:accent1>
      <a:accent2>
        <a:srgbClr val="BCBEC0"/>
      </a:accent2>
      <a:accent3>
        <a:srgbClr val="F36C21"/>
      </a:accent3>
      <a:accent4>
        <a:srgbClr val="62269E"/>
      </a:accent4>
      <a:accent5>
        <a:srgbClr val="939598"/>
      </a:accent5>
      <a:accent6>
        <a:srgbClr val="58595B"/>
      </a:accent6>
      <a:hlink>
        <a:srgbClr val="1471B9"/>
      </a:hlink>
      <a:folHlink>
        <a:srgbClr val="1471B9"/>
      </a:folHlink>
    </a:clrScheme>
    <a:fontScheme name="Arial Rounded and Arial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16x9 Baebies PowerPoint Theme" id="{B5435906-896E-457F-9564-B828EA59BF0E}" vid="{BB69DBED-B416-40AD-B53F-9280894EE3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 Baebies PowerPoint Theme</Template>
  <TotalTime>89</TotalTime>
  <Words>38</Words>
  <Application>Microsoft Office PowerPoint</Application>
  <PresentationFormat>Custom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16x9 Baebies PowerPoint Theme</vt:lpstr>
      <vt:lpstr>Bust lane issues</vt:lpstr>
      <vt:lpstr>Transporting and dispensing issues</vt:lpstr>
      <vt:lpstr>Dispense issue – Lane 5</vt:lpstr>
      <vt:lpstr>Drop split issues</vt:lpstr>
      <vt:lpstr>Reservoir dispense issue</vt:lpstr>
    </vt:vector>
  </TitlesOfParts>
  <Company>Baebies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Kay</dc:creator>
  <cp:lastModifiedBy>Kathryn Kay</cp:lastModifiedBy>
  <cp:revision>7</cp:revision>
  <dcterms:created xsi:type="dcterms:W3CDTF">2017-12-11T16:25:13Z</dcterms:created>
  <dcterms:modified xsi:type="dcterms:W3CDTF">2017-12-11T17:54:25Z</dcterms:modified>
</cp:coreProperties>
</file>