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4"/>
  </p:notesMasterIdLst>
  <p:sldIdLst>
    <p:sldId id="314" r:id="rId2"/>
    <p:sldId id="313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4139" autoAdjust="0"/>
  </p:normalViewPr>
  <p:slideViewPr>
    <p:cSldViewPr>
      <p:cViewPr>
        <p:scale>
          <a:sx n="80" d="100"/>
          <a:sy n="80" d="100"/>
        </p:scale>
        <p:origin x="-396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9CE80-8BA6-4EFC-8CD0-09C35D0959C6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692150"/>
            <a:ext cx="61563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387850"/>
            <a:ext cx="5607050" cy="4156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C46DB-94E6-4517-9983-89DD77C02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01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C46DB-94E6-4517-9983-89DD77C023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790575"/>
            <a:ext cx="10972800" cy="685801"/>
          </a:xfrm>
        </p:spPr>
        <p:txBody>
          <a:bodyPr lIns="0" tIns="0" rIns="0" bIns="0" anchor="b"/>
          <a:lstStyle>
            <a:lvl1pPr algn="ctr">
              <a:defRPr/>
            </a:lvl1pPr>
          </a:lstStyle>
          <a:p>
            <a:r>
              <a:rPr lang="en-US" dirty="0"/>
              <a:t>Intro Slide – Click to Add Title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1476376"/>
            <a:ext cx="10972800" cy="457200"/>
          </a:xfrm>
        </p:spPr>
        <p:txBody>
          <a:bodyPr lIns="91440" tIns="0" bIns="0" anchor="t">
            <a:noAutofit/>
          </a:bodyPr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4635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Slide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7000" y="1143000"/>
            <a:ext cx="5486400" cy="2743200"/>
          </a:xfrm>
        </p:spPr>
        <p:txBody>
          <a:bodyPr lIns="0" tIns="0" rIns="0" bIns="0" anchor="b"/>
          <a:lstStyle>
            <a:lvl1pPr algn="r">
              <a:defRPr/>
            </a:lvl1pPr>
          </a:lstStyle>
          <a:p>
            <a:r>
              <a:rPr lang="en-US" dirty="0"/>
              <a:t>Section Slide 1 – Click to Add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3886200"/>
            <a:ext cx="5486400" cy="1828800"/>
          </a:xfrm>
        </p:spPr>
        <p:txBody>
          <a:bodyPr lIns="91440" tIns="0" bIns="0" anchor="t">
            <a:noAutofit/>
          </a:bodyPr>
          <a:lstStyle>
            <a:lvl1pPr marL="0" indent="0" algn="r">
              <a:buNone/>
              <a:defRPr sz="2400" b="0" i="0">
                <a:solidFill>
                  <a:schemeClr val="tx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0835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362198"/>
            <a:ext cx="10972800" cy="685801"/>
          </a:xfrm>
        </p:spPr>
        <p:txBody>
          <a:bodyPr lIns="0" tIns="0" rIns="0" bIns="0" anchor="b"/>
          <a:lstStyle>
            <a:lvl1pPr algn="ctr">
              <a:defRPr/>
            </a:lvl1pPr>
          </a:lstStyle>
          <a:p>
            <a:r>
              <a:rPr lang="en-US" dirty="0"/>
              <a:t>Section Slide  – Click to Add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3E6FF-9D8B-4E72-AF9F-0E49CEDFCF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600" y="3048001"/>
            <a:ext cx="10972800" cy="457200"/>
          </a:xfrm>
        </p:spPr>
        <p:txBody>
          <a:bodyPr lIns="91440" tIns="0" bIns="0" anchor="t">
            <a:noAutofit/>
          </a:bodyPr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67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Slide_No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39" y="91439"/>
            <a:ext cx="10640783" cy="685801"/>
          </a:xfrm>
        </p:spPr>
        <p:txBody>
          <a:bodyPr anchor="ctr"/>
          <a:lstStyle>
            <a:lvl1pPr>
              <a:defRPr>
                <a:solidFill>
                  <a:srgbClr val="1474BC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39" y="865415"/>
            <a:ext cx="12009120" cy="555389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1D3E6FF-9D8B-4E72-AF9F-0E49CEDFCF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3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lid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39" y="91439"/>
            <a:ext cx="10640783" cy="685801"/>
          </a:xfrm>
        </p:spPr>
        <p:txBody>
          <a:bodyPr anchor="ctr"/>
          <a:lstStyle>
            <a:lvl1pPr>
              <a:defRPr>
                <a:solidFill>
                  <a:srgbClr val="1474BC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39" y="1142999"/>
            <a:ext cx="12009120" cy="527630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1D3E6FF-9D8B-4E72-AF9F-0E49CEDFCF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439" y="777240"/>
            <a:ext cx="10640783" cy="228600"/>
          </a:xfrm>
        </p:spPr>
        <p:txBody>
          <a:bodyPr lIns="91440" anchor="ctr">
            <a:noAutofit/>
          </a:bodyPr>
          <a:lstStyle>
            <a:lvl1pPr marL="0" indent="0">
              <a:buNone/>
              <a:defRPr sz="2000" b="0" i="0">
                <a:solidFill>
                  <a:schemeClr val="accent6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1336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tentSlide_NoSubtitle&amp;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1D3E6FF-9D8B-4E72-AF9F-0E49CEDFCF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rgbClr val="1474BC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39" y="865415"/>
            <a:ext cx="12009120" cy="555389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C9B005C-5D15-424F-81F2-937F66F11F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398" y="91439"/>
            <a:ext cx="1371602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7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Slide_Subtitle_No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39" y="1142999"/>
            <a:ext cx="12009120" cy="527630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1D3E6FF-9D8B-4E72-AF9F-0E49CEDFCF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rgbClr val="1474BC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439" y="777240"/>
            <a:ext cx="10640783" cy="228600"/>
          </a:xfrm>
        </p:spPr>
        <p:txBody>
          <a:bodyPr lIns="91440" anchor="ctr">
            <a:noAutofit/>
          </a:bodyPr>
          <a:lstStyle>
            <a:lvl1pPr marL="0" indent="0">
              <a:buNone/>
              <a:defRPr sz="2000" b="0" i="0">
                <a:solidFill>
                  <a:schemeClr val="accent6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619FD78-990C-47AC-BF40-E85294B8F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398" y="91439"/>
            <a:ext cx="1371602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5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No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1D3E6FF-9D8B-4E72-AF9F-0E49CEDFCF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rgbClr val="1474BC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4C391F8-3C65-4773-AA46-036BBD2483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398" y="91439"/>
            <a:ext cx="1371602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4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985E3FD2-D523-49FD-B967-0E2C5B36F5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998" y="2147888"/>
            <a:ext cx="7702005" cy="2562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0F4985A-83EA-4441-AD93-1138E2E60A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936" y="4907280"/>
            <a:ext cx="5278441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17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398" y="91439"/>
            <a:ext cx="1371602" cy="68580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" y="865415"/>
            <a:ext cx="12009120" cy="555389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 Content</a:t>
            </a:r>
          </a:p>
          <a:p>
            <a:pPr lvl="2"/>
            <a:r>
              <a:rPr lang="en-US" dirty="0"/>
              <a:t>Third Level Content</a:t>
            </a:r>
          </a:p>
          <a:p>
            <a:pPr lvl="3"/>
            <a:r>
              <a:rPr lang="en-US" dirty="0"/>
              <a:t>Fourth Level Content</a:t>
            </a:r>
          </a:p>
          <a:p>
            <a:pPr lvl="4"/>
            <a:r>
              <a:rPr lang="en-US" dirty="0"/>
              <a:t>Fifth Level Content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39" y="91439"/>
            <a:ext cx="10640783" cy="68580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0959" y="6507480"/>
            <a:ext cx="609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1D3E6FF-9D8B-4E72-AF9F-0E49CEDFCF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4" y="6553200"/>
            <a:ext cx="3333752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7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8" r:id="rId3"/>
    <p:sldLayoutId id="2147483665" r:id="rId4"/>
    <p:sldLayoutId id="2147483674" r:id="rId5"/>
    <p:sldLayoutId id="2147483679" r:id="rId6"/>
    <p:sldLayoutId id="2147483680" r:id="rId7"/>
    <p:sldLayoutId id="2147483681" r:id="rId8"/>
    <p:sldLayoutId id="214748367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 spc="-150">
          <a:solidFill>
            <a:schemeClr val="accent1"/>
          </a:solidFill>
          <a:latin typeface="Arial Rounded MT Bold" panose="020F0704030504030204" pitchFamily="34" charset="0"/>
          <a:ea typeface="Arial Unicode MS" panose="020B0604020202020204" pitchFamily="34" charset="-128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Arial" panose="020B0604020202020204" pitchFamily="34" charset="0"/>
          <a:ea typeface="Arial Unicode MS" panose="020B0604020202020204" pitchFamily="34" charset="-128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accent6"/>
          </a:solidFill>
          <a:latin typeface="Arial" panose="020B0604020202020204" pitchFamily="34" charset="0"/>
          <a:ea typeface="Arial Unicode MS" panose="020B0604020202020204" pitchFamily="34" charset="-128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Arial" panose="020B0604020202020204" pitchFamily="34" charset="0"/>
          <a:ea typeface="Arial Unicode MS" panose="020B0604020202020204" pitchFamily="34" charset="-128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accent6"/>
          </a:solidFill>
          <a:latin typeface="Arial" panose="020B0604020202020204" pitchFamily="34" charset="0"/>
          <a:ea typeface="Arial Unicode MS" panose="020B0604020202020204" pitchFamily="34" charset="-128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accent6"/>
          </a:solidFill>
          <a:latin typeface="Arial" panose="020B0604020202020204" pitchFamily="34" charset="0"/>
          <a:ea typeface="Arial Unicode MS" panose="020B0604020202020204" pitchFamily="34" charset="-128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aebies-dev/fridge/run/6387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baebies-dev/fridge/run/6742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baebies-dev/fridge/run/6763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baebies-dev/fridge/run/6894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baebies-dev/fridge/run/6504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ebies-dev/fridge/run/641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baebies-dev/fridge/run/6421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baebies-dev/fridge/run/6740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 electrode (could also be the one to the right)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D3E6FF-9D8B-4E72-AF9F-0E49CEDFCFF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9533334" cy="38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51816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Fridge: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baebies-dev/fridge/run/6387</a:t>
            </a:r>
            <a:endParaRPr lang="en-US" dirty="0"/>
          </a:p>
          <a:p>
            <a:r>
              <a:rPr lang="en-US" dirty="0" smtClean="0"/>
              <a:t>Video: MVI_0015: 3:13, 11:48, 18:20, 24:45, etc</a:t>
            </a:r>
          </a:p>
          <a:p>
            <a:r>
              <a:rPr lang="en-US" dirty="0" smtClean="0"/>
              <a:t>Cartridge # X04935</a:t>
            </a:r>
          </a:p>
          <a:p>
            <a:r>
              <a:rPr lang="en-US" dirty="0" smtClean="0"/>
              <a:t>Pins 88, 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92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 electrode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D3E6FF-9D8B-4E72-AF9F-0E49CEDFCFF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51816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Fridge: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baebies-dev/fridge/run/6742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Cartridge # X05797</a:t>
            </a:r>
          </a:p>
          <a:p>
            <a:r>
              <a:rPr lang="en-US" dirty="0" smtClean="0"/>
              <a:t>I did not take video for this one because it was obvious upon loading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933450"/>
            <a:ext cx="10674013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56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 electrode (pink </a:t>
            </a:r>
            <a:r>
              <a:rPr lang="en-US" smtClean="0"/>
              <a:t>are bussed)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D3E6FF-9D8B-4E72-AF9F-0E49CEDFCFF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52959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Fridge: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baebies-dev/fridge/run/6763</a:t>
            </a:r>
            <a:r>
              <a:rPr lang="en-US" dirty="0" smtClean="0"/>
              <a:t>  </a:t>
            </a:r>
            <a:endParaRPr lang="en-US" dirty="0"/>
          </a:p>
          <a:p>
            <a:r>
              <a:rPr lang="en-US" dirty="0" smtClean="0"/>
              <a:t>Video: Fridge Run 6763 (short video)</a:t>
            </a:r>
          </a:p>
          <a:p>
            <a:r>
              <a:rPr lang="en-US" dirty="0" smtClean="0"/>
              <a:t>Cartridge # X05788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99" y="1143000"/>
            <a:ext cx="10583539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223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 electrode (could also be the one to the right)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D3E6FF-9D8B-4E72-AF9F-0E49CEDFCFF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53340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Fridge: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baebies-dev/fridge/run/6894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Video: </a:t>
            </a:r>
            <a:r>
              <a:rPr lang="en-US" dirty="0" smtClean="0"/>
              <a:t>MVI_1255: 0:57</a:t>
            </a:r>
            <a:endParaRPr lang="en-US" dirty="0" smtClean="0"/>
          </a:p>
          <a:p>
            <a:r>
              <a:rPr lang="en-US" dirty="0" smtClean="0"/>
              <a:t>Cartridge # </a:t>
            </a:r>
            <a:r>
              <a:rPr lang="en-US" dirty="0" smtClean="0"/>
              <a:t>X05487</a:t>
            </a:r>
            <a:endParaRPr lang="en-US" dirty="0" smtClean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399"/>
            <a:ext cx="11201400" cy="4758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75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 electrode – pink </a:t>
            </a:r>
            <a:r>
              <a:rPr lang="en-US" smtClean="0"/>
              <a:t>is bussed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D3E6FF-9D8B-4E72-AF9F-0E49CEDFCFF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51816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Fridge: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baebies-dev/fridge/run/6504</a:t>
            </a:r>
            <a:r>
              <a:rPr lang="en-US" dirty="0" smtClean="0"/>
              <a:t> </a:t>
            </a:r>
          </a:p>
          <a:p>
            <a:r>
              <a:rPr lang="en-US" dirty="0" smtClean="0"/>
              <a:t>Video: MVI_0071, 7:15 , 9:22, 13:50</a:t>
            </a:r>
          </a:p>
          <a:p>
            <a:r>
              <a:rPr lang="en-US" dirty="0" smtClean="0"/>
              <a:t>Cartridge # X06651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0"/>
            <a:ext cx="9533334" cy="372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785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Dispense and transporting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" y="5562600"/>
            <a:ext cx="12009120" cy="85670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baebies-dev/fridge/run/6419</a:t>
            </a:r>
            <a:endParaRPr lang="en-US" dirty="0" smtClean="0"/>
          </a:p>
          <a:p>
            <a:r>
              <a:rPr lang="en-US" dirty="0" smtClean="0"/>
              <a:t>Pins 26 &amp; 76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D3E6FF-9D8B-4E72-AF9F-0E49CEDFCFF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954405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763000" y="556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on 11/1/17</a:t>
            </a:r>
          </a:p>
        </p:txBody>
      </p:sp>
    </p:spTree>
    <p:extLst>
      <p:ext uri="{BB962C8B-B14F-4D97-AF65-F5344CB8AC3E}">
        <p14:creationId xmlns:p14="http://schemas.microsoft.com/office/powerpoint/2010/main" val="335553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Dispensing Issues in lanes and Suspected Short in Reservoir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" y="5562600"/>
            <a:ext cx="12009120" cy="85670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baebies-dev/fridge/run/6421</a:t>
            </a:r>
            <a:endParaRPr lang="en-US" dirty="0" smtClean="0"/>
          </a:p>
          <a:p>
            <a:r>
              <a:rPr lang="en-US" dirty="0" smtClean="0"/>
              <a:t>Pretty much anywhere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D3E6FF-9D8B-4E72-AF9F-0E49CEDFCFF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1557338"/>
            <a:ext cx="94392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63000" y="556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on 11/1/17</a:t>
            </a:r>
          </a:p>
        </p:txBody>
      </p:sp>
    </p:spTree>
    <p:extLst>
      <p:ext uri="{BB962C8B-B14F-4D97-AF65-F5344CB8AC3E}">
        <p14:creationId xmlns:p14="http://schemas.microsoft.com/office/powerpoint/2010/main" val="62316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Dispensing Issues and Transporting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" y="5562600"/>
            <a:ext cx="12009120" cy="856704"/>
          </a:xfrm>
        </p:spPr>
        <p:txBody>
          <a:bodyPr>
            <a:norm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baebies-dev/fridge/run/6432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D3E6FF-9D8B-4E72-AF9F-0E49CEDFCFF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63000" y="556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on 11/2/17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1528763"/>
            <a:ext cx="95345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59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Transporting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" y="5562600"/>
            <a:ext cx="12009120" cy="856704"/>
          </a:xfrm>
        </p:spPr>
        <p:txBody>
          <a:bodyPr>
            <a:norm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baebies-dev/fridge/run/6434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D3E6FF-9D8B-4E72-AF9F-0E49CEDFCFF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63000" y="556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on 11/2/17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1528763"/>
            <a:ext cx="951547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96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Dispensing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" y="5562600"/>
            <a:ext cx="12009120" cy="856704"/>
          </a:xfrm>
        </p:spPr>
        <p:txBody>
          <a:bodyPr>
            <a:norm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baebies-dev/fridge/run/6441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D3E6FF-9D8B-4E72-AF9F-0E49CEDFCFF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63000" y="556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on 11/3/17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1543050"/>
            <a:ext cx="945832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6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Dispensing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" y="5562600"/>
            <a:ext cx="12009120" cy="856704"/>
          </a:xfrm>
        </p:spPr>
        <p:txBody>
          <a:bodyPr>
            <a:norm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baebies-dev/fridge/run/6463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D3E6FF-9D8B-4E72-AF9F-0E49CEDFCFF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63000" y="556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on 11/3/17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1576388"/>
            <a:ext cx="94392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029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Dead electrode (somewhere there… I forgot to move the video from my HD)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D3E6FF-9D8B-4E72-AF9F-0E49CEDFCFF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51816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Fridge: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baebies-dev/fridge/run/6740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smtClean="0"/>
              <a:t>No video</a:t>
            </a:r>
            <a:endParaRPr lang="en-US" dirty="0" smtClean="0"/>
          </a:p>
          <a:p>
            <a:r>
              <a:rPr lang="en-US" dirty="0" smtClean="0"/>
              <a:t>Cartridge # X05795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46376"/>
            <a:ext cx="9882188" cy="4235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71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6x9 Baebies PowerPoint Theme">
  <a:themeElements>
    <a:clrScheme name="Baebies Color Scheme">
      <a:dk1>
        <a:srgbClr val="58595B"/>
      </a:dk1>
      <a:lt1>
        <a:srgbClr val="FFFFFF"/>
      </a:lt1>
      <a:dk2>
        <a:srgbClr val="58595B"/>
      </a:dk2>
      <a:lt2>
        <a:srgbClr val="BCBEC0"/>
      </a:lt2>
      <a:accent1>
        <a:srgbClr val="1471B9"/>
      </a:accent1>
      <a:accent2>
        <a:srgbClr val="BCBEC0"/>
      </a:accent2>
      <a:accent3>
        <a:srgbClr val="F36C21"/>
      </a:accent3>
      <a:accent4>
        <a:srgbClr val="62269E"/>
      </a:accent4>
      <a:accent5>
        <a:srgbClr val="939598"/>
      </a:accent5>
      <a:accent6>
        <a:srgbClr val="58595B"/>
      </a:accent6>
      <a:hlink>
        <a:srgbClr val="1471B9"/>
      </a:hlink>
      <a:folHlink>
        <a:srgbClr val="1471B9"/>
      </a:folHlink>
    </a:clrScheme>
    <a:fontScheme name="Arial Rounded and Arial">
      <a:majorFont>
        <a:latin typeface="Arial Rounded MT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16x9 Baebies PowerPoint Theme" id="{B5435906-896E-457F-9564-B828EA59BF0E}" vid="{BB69DBED-B416-40AD-B53F-9280894EE3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 Baebies PowerPoint Theme</Template>
  <TotalTime>4378</TotalTime>
  <Words>240</Words>
  <Application>Microsoft Office PowerPoint</Application>
  <PresentationFormat>Custom</PresentationFormat>
  <Paragraphs>59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16x9 Baebies PowerPoint Theme</vt:lpstr>
      <vt:lpstr>Dead electrode (could also be the one to the right)</vt:lpstr>
      <vt:lpstr>Dead electrode – pink is bussed</vt:lpstr>
      <vt:lpstr>Dispense and transporting issues</vt:lpstr>
      <vt:lpstr>Dispensing Issues in lanes and Suspected Short in Reservoir</vt:lpstr>
      <vt:lpstr>Dispensing Issues and Transporting issues</vt:lpstr>
      <vt:lpstr>Transporting issue</vt:lpstr>
      <vt:lpstr>Dispensing Issue</vt:lpstr>
      <vt:lpstr>Dispensing Issue</vt:lpstr>
      <vt:lpstr>Dead electrode (somewhere there… I forgot to move the video from my HD)</vt:lpstr>
      <vt:lpstr>Dead electrode</vt:lpstr>
      <vt:lpstr>Dead electrode (pink are bussed)</vt:lpstr>
      <vt:lpstr>Dead electrode (could also be the one to the right)</vt:lpstr>
    </vt:vector>
  </TitlesOfParts>
  <Company>Baebies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Nelson</dc:creator>
  <cp:lastModifiedBy>SCarrell</cp:lastModifiedBy>
  <cp:revision>131</cp:revision>
  <dcterms:created xsi:type="dcterms:W3CDTF">2017-08-18T19:57:15Z</dcterms:created>
  <dcterms:modified xsi:type="dcterms:W3CDTF">2018-01-07T15:06:47Z</dcterms:modified>
</cp:coreProperties>
</file>