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7"/>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1pPr>
            <a:lvl2pPr indent="50800" lvl="1" marL="4064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2pPr>
            <a:lvl3pPr indent="101600" lvl="2" marL="8128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3pPr>
            <a:lvl4pPr indent="152400" lvl="3" marL="12192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4pPr>
            <a:lvl5pPr indent="203200" lvl="4" marL="16256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5pPr>
            <a:lvl6pPr indent="254000" lvl="5" marL="20320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6pPr>
            <a:lvl7pPr indent="355600" lvl="6" marL="28448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7pPr>
            <a:lvl8pPr indent="508000" lvl="7" marL="40640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8pPr>
            <a:lvl9pPr indent="711200" lvl="8" marL="56896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8787"/>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rgbClr val="000000"/>
              </a:buClr>
              <a:buSzPct val="116665"/>
              <a:buFont typeface="Arial"/>
              <a:buNone/>
              <a:defRPr b="0" i="0" sz="1200" u="none" cap="none" strike="noStrike">
                <a:solidFill>
                  <a:srgbClr val="000000"/>
                </a:solidFill>
                <a:latin typeface="Arial"/>
                <a:ea typeface="Arial"/>
                <a:cs typeface="Arial"/>
                <a:sym typeface="Arial"/>
              </a:defRPr>
            </a:lvl1pPr>
            <a:lvl2pPr indent="50800" lvl="1" marL="4064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2pPr>
            <a:lvl3pPr indent="101600" lvl="2" marL="8128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3pPr>
            <a:lvl4pPr indent="152400" lvl="3" marL="12192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4pPr>
            <a:lvl5pPr indent="203200" lvl="4" marL="16256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5pPr>
            <a:lvl6pPr indent="254000" lvl="5" marL="20320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6pPr>
            <a:lvl7pPr indent="355600" lvl="6" marL="28448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7pPr>
            <a:lvl8pPr indent="508000" lvl="7" marL="40640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8pPr>
            <a:lvl9pPr indent="711200" lvl="8" marL="56896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88899" lvl="0"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1pPr>
            <a:lvl2pPr indent="88899" lvl="1"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2pPr>
            <a:lvl3pPr indent="88899" lvl="2"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3pPr>
            <a:lvl4pPr indent="88899" lvl="3"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4pPr>
            <a:lvl5pPr indent="88899" lvl="4"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5pPr>
            <a:lvl6pPr indent="88899" lvl="5"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6pPr>
            <a:lvl7pPr indent="88899" lvl="6"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7pPr>
            <a:lvl8pPr indent="88899" lvl="7"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8pPr>
            <a:lvl9pPr indent="88899" lvl="8" marL="0" marR="0" rtl="0" algn="l">
              <a:spcBef>
                <a:spcPts val="0"/>
              </a:spcBef>
              <a:buClr>
                <a:schemeClr val="dk1"/>
              </a:buClr>
              <a:buSzPct val="77777"/>
              <a:buFont typeface="Arial"/>
              <a:buChar char="■"/>
              <a:defRPr b="0" i="0" sz="18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2"/>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1pPr>
            <a:lvl2pPr indent="50800" lvl="1" marL="4064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2pPr>
            <a:lvl3pPr indent="101600" lvl="2" marL="8128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3pPr>
            <a:lvl4pPr indent="152400" lvl="3" marL="12192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4pPr>
            <a:lvl5pPr indent="203200" lvl="4" marL="16256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5pPr>
            <a:lvl6pPr indent="254000" lvl="5" marL="20320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6pPr>
            <a:lvl7pPr indent="355600" lvl="6" marL="28448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7pPr>
            <a:lvl8pPr indent="508000" lvl="7" marL="40640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8pPr>
            <a:lvl9pPr indent="711200" lvl="8" marL="5689600" marR="0" rtl="0" algn="l">
              <a:lnSpc>
                <a:spcPct val="100000"/>
              </a:lnSpc>
              <a:spcBef>
                <a:spcPts val="0"/>
              </a:spcBef>
              <a:spcAft>
                <a:spcPts val="0"/>
              </a:spcAft>
              <a:buClr>
                <a:srgbClr val="000000"/>
              </a:buClr>
              <a:buSzPct val="66666"/>
              <a:buFont typeface="Arial"/>
              <a:buNone/>
              <a:defRPr b="0" i="0" sz="21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rgbClr val="000000"/>
              </a:buClr>
              <a:buSzPct val="100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31" name="Shape 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82" name="Shape 8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88" name="Shape 8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
        <p:nvSpPr>
          <p:cNvPr id="93" name="Shape 93"/>
          <p:cNvSpPr txBox="1"/>
          <p:nvPr>
            <p:ph idx="1" type="body"/>
          </p:nvPr>
        </p:nvSpPr>
        <p:spPr>
          <a:xfrm>
            <a:off x="685800" y="4400550"/>
            <a:ext cx="5486400" cy="360060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94" name="Shape 94"/>
          <p:cNvSpPr txBox="1"/>
          <p:nvPr>
            <p:ph idx="12" type="sldNum"/>
          </p:nvPr>
        </p:nvSpPr>
        <p:spPr>
          <a:xfrm>
            <a:off x="3884612" y="8685212"/>
            <a:ext cx="2971800" cy="458700"/>
          </a:xfrm>
          <a:prstGeom prst="rect">
            <a:avLst/>
          </a:prstGeom>
          <a:noFill/>
          <a:ln>
            <a:noFill/>
          </a:ln>
        </p:spPr>
        <p:txBody>
          <a:bodyPr anchorCtr="0" anchor="b" bIns="45700" lIns="91425" rIns="91425" wrap="square" tIns="45700">
            <a:noAutofit/>
          </a:bodyPr>
          <a:lstStyle/>
          <a:p>
            <a:pPr indent="-76199" lvl="0" marL="0" marR="0" rtl="0" algn="l">
              <a:lnSpc>
                <a:spcPct val="100000"/>
              </a:lnSpc>
              <a:spcBef>
                <a:spcPts val="0"/>
              </a:spcBef>
              <a:spcAft>
                <a:spcPts val="0"/>
              </a:spcAft>
              <a:buClr>
                <a:srgbClr val="000000"/>
              </a:buClr>
              <a:buSzPct val="85714"/>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
        <p:nvSpPr>
          <p:cNvPr id="101" name="Shape 101"/>
          <p:cNvSpPr txBox="1"/>
          <p:nvPr>
            <p:ph idx="1" type="body"/>
          </p:nvPr>
        </p:nvSpPr>
        <p:spPr>
          <a:xfrm>
            <a:off x="685800" y="4400550"/>
            <a:ext cx="5486400" cy="360060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102" name="Shape 102"/>
          <p:cNvSpPr txBox="1"/>
          <p:nvPr>
            <p:ph idx="12" type="sldNum"/>
          </p:nvPr>
        </p:nvSpPr>
        <p:spPr>
          <a:xfrm>
            <a:off x="3884612" y="8685212"/>
            <a:ext cx="2971800" cy="458700"/>
          </a:xfrm>
          <a:prstGeom prst="rect">
            <a:avLst/>
          </a:prstGeom>
          <a:noFill/>
          <a:ln>
            <a:noFill/>
          </a:ln>
        </p:spPr>
        <p:txBody>
          <a:bodyPr anchorCtr="0" anchor="b" bIns="45700" lIns="91425" rIns="91425" wrap="square" tIns="45700">
            <a:noAutofit/>
          </a:bodyPr>
          <a:lstStyle/>
          <a:p>
            <a:pPr indent="-76199" lvl="0" marL="0" marR="0" rtl="0" algn="l">
              <a:lnSpc>
                <a:spcPct val="100000"/>
              </a:lnSpc>
              <a:spcBef>
                <a:spcPts val="0"/>
              </a:spcBef>
              <a:spcAft>
                <a:spcPts val="0"/>
              </a:spcAft>
              <a:buClr>
                <a:srgbClr val="000000"/>
              </a:buClr>
              <a:buSzPct val="85714"/>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08" name="Shape 10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14" name="Shape 11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19" name="Shape 11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5" name="Shape 125"/>
          <p:cNvSpPr txBox="1"/>
          <p:nvPr>
            <p:ph idx="12" type="sldNum"/>
          </p:nvPr>
        </p:nvSpPr>
        <p:spPr>
          <a:xfrm>
            <a:off x="3884612" y="8685212"/>
            <a:ext cx="2971800" cy="458700"/>
          </a:xfrm>
          <a:prstGeom prst="rect">
            <a:avLst/>
          </a:prstGeom>
        </p:spPr>
        <p:txBody>
          <a:bodyPr anchorCtr="0" anchor="b" bIns="45700" lIns="91425" rIns="91425" wrap="square" tIns="45700">
            <a:noAutofit/>
          </a:bodyPr>
          <a:lstStyle/>
          <a:p>
            <a:pPr lvl="0">
              <a:spcBef>
                <a:spcPts val="0"/>
              </a:spcBef>
              <a:buClr>
                <a:srgbClr val="000000"/>
              </a:buClr>
              <a:buSzPct val="100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131" name="Shape 1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Shape 34"/>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35" name="Shape 3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41" name="Shape 4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48" name="Shape 4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54" name="Shape 5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60" name="Shape 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66" name="Shape 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71" name="Shape 7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899" lvl="0" marL="0" marR="0" rtl="0" algn="l">
              <a:spcBef>
                <a:spcPts val="0"/>
              </a:spcBef>
              <a:buClr>
                <a:schemeClr val="dk1"/>
              </a:buClr>
              <a:buSzPct val="77777"/>
              <a:buFont typeface="Arial"/>
              <a:buNone/>
            </a:pPr>
            <a:r>
              <a:t/>
            </a:r>
            <a:endParaRPr b="0" i="0" sz="1800" u="none" cap="none" strike="noStrike">
              <a:solidFill>
                <a:schemeClr val="dk1"/>
              </a:solidFill>
              <a:latin typeface="Arial"/>
              <a:ea typeface="Arial"/>
              <a:cs typeface="Arial"/>
              <a:sym typeface="Arial"/>
            </a:endParaRPr>
          </a:p>
        </p:txBody>
      </p:sp>
      <p:sp>
        <p:nvSpPr>
          <p:cNvPr id="77" name="Shape 7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13" name="Shape 13"/>
        <p:cNvGrpSpPr/>
        <p:nvPr/>
      </p:nvGrpSpPr>
      <p:grpSpPr>
        <a:xfrm>
          <a:off x="0" y="0"/>
          <a:ext cx="0" cy="0"/>
          <a:chOff x="0" y="0"/>
          <a:chExt cx="0" cy="0"/>
        </a:xfrm>
      </p:grpSpPr>
      <p:sp>
        <p:nvSpPr>
          <p:cNvPr id="14" name="Shape 14"/>
          <p:cNvSpPr txBox="1"/>
          <p:nvPr>
            <p:ph type="title"/>
          </p:nvPr>
        </p:nvSpPr>
        <p:spPr>
          <a:xfrm>
            <a:off x="457200" y="274638"/>
            <a:ext cx="8229600" cy="11430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5pPr>
            <a:lvl6pPr indent="-141" lvl="5" marL="406542" marR="0" rtl="0" algn="ctr">
              <a:spcBef>
                <a:spcPts val="0"/>
              </a:spcBef>
              <a:spcAft>
                <a:spcPts val="0"/>
              </a:spcAft>
              <a:buClr>
                <a:schemeClr val="dk1"/>
              </a:buClr>
              <a:buSzPct val="35897"/>
              <a:buFont typeface="Calibri"/>
              <a:buNone/>
              <a:defRPr b="0" i="0" sz="3900" u="none" cap="none" strike="noStrike">
                <a:solidFill>
                  <a:schemeClr val="dk1"/>
                </a:solidFill>
                <a:latin typeface="Calibri"/>
                <a:ea typeface="Calibri"/>
                <a:cs typeface="Calibri"/>
                <a:sym typeface="Calibri"/>
              </a:defRPr>
            </a:lvl6pPr>
            <a:lvl7pPr indent="-283" lvl="6" marL="813084" marR="0" rtl="0" algn="ctr">
              <a:spcBef>
                <a:spcPts val="0"/>
              </a:spcBef>
              <a:spcAft>
                <a:spcPts val="0"/>
              </a:spcAft>
              <a:buClr>
                <a:schemeClr val="dk1"/>
              </a:buClr>
              <a:buSzPct val="35897"/>
              <a:buFont typeface="Calibri"/>
              <a:buNone/>
              <a:defRPr b="0" i="0" sz="3900" u="none" cap="none" strike="noStrike">
                <a:solidFill>
                  <a:schemeClr val="dk1"/>
                </a:solidFill>
                <a:latin typeface="Calibri"/>
                <a:ea typeface="Calibri"/>
                <a:cs typeface="Calibri"/>
                <a:sym typeface="Calibri"/>
              </a:defRPr>
            </a:lvl7pPr>
            <a:lvl8pPr indent="-427" lvl="7" marL="1219627" marR="0" rtl="0" algn="ctr">
              <a:spcBef>
                <a:spcPts val="0"/>
              </a:spcBef>
              <a:spcAft>
                <a:spcPts val="0"/>
              </a:spcAft>
              <a:buClr>
                <a:schemeClr val="dk1"/>
              </a:buClr>
              <a:buSzPct val="35897"/>
              <a:buFont typeface="Calibri"/>
              <a:buNone/>
              <a:defRPr b="0" i="0" sz="3900" u="none" cap="none" strike="noStrike">
                <a:solidFill>
                  <a:schemeClr val="dk1"/>
                </a:solidFill>
                <a:latin typeface="Calibri"/>
                <a:ea typeface="Calibri"/>
                <a:cs typeface="Calibri"/>
                <a:sym typeface="Calibri"/>
              </a:defRPr>
            </a:lvl8pPr>
            <a:lvl9pPr indent="-568" lvl="8" marL="1626169" marR="0" rtl="0" algn="ctr">
              <a:spcBef>
                <a:spcPts val="0"/>
              </a:spcBef>
              <a:spcAft>
                <a:spcPts val="0"/>
              </a:spcAft>
              <a:buClr>
                <a:schemeClr val="dk1"/>
              </a:buClr>
              <a:buSzPct val="35897"/>
              <a:buFont typeface="Calibri"/>
              <a:buNone/>
              <a:defRPr b="0" i="0" sz="3900" u="none" cap="none" strike="noStrike">
                <a:solidFill>
                  <a:schemeClr val="dk1"/>
                </a:solidFill>
                <a:latin typeface="Calibri"/>
                <a:ea typeface="Calibri"/>
                <a:cs typeface="Calibri"/>
                <a:sym typeface="Calibri"/>
              </a:defRPr>
            </a:lvl9pPr>
          </a:lstStyle>
          <a:p/>
        </p:txBody>
      </p:sp>
      <p:sp>
        <p:nvSpPr>
          <p:cNvPr id="15" name="Shape 15"/>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71437" lvl="1" marL="741363"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6986" lvl="4" marL="2055813"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4618" lvl="5" marL="2235982"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24475" lvl="6" marL="26425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24333" lvl="7" marL="3049067"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24191" lvl="8" marL="345560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1pPr>
            <a:lvl2pPr indent="50800" lvl="1" marL="4064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2pPr>
            <a:lvl3pPr indent="101600" lvl="2" marL="812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3pPr>
            <a:lvl4pPr indent="152400" lvl="3" marL="12192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4pPr>
            <a:lvl5pPr indent="203200" lvl="4" marL="1625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5pPr>
            <a:lvl6pPr indent="254000" lvl="5" marL="2032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6pPr>
            <a:lvl7pPr indent="355600" lvl="6" marL="2844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7pPr>
            <a:lvl8pPr indent="508000" lvl="7" marL="4064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8pPr>
            <a:lvl9pPr indent="711200" lvl="8" marL="5689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1pPr>
            <a:lvl2pPr indent="50800" lvl="1" marL="4064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2pPr>
            <a:lvl3pPr indent="101600" lvl="2" marL="812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3pPr>
            <a:lvl4pPr indent="152400" lvl="3" marL="12192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4pPr>
            <a:lvl5pPr indent="203200" lvl="4" marL="1625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5pPr>
            <a:lvl6pPr indent="254000" lvl="5" marL="2032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6pPr>
            <a:lvl7pPr indent="355600" lvl="6" marL="2844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7pPr>
            <a:lvl8pPr indent="508000" lvl="7" marL="4064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8pPr>
            <a:lvl9pPr indent="711200" lvl="8" marL="5689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6553200" y="6356350"/>
            <a:ext cx="2133600" cy="365125"/>
          </a:xfrm>
          <a:prstGeom prst="rect">
            <a:avLst/>
          </a:prstGeom>
          <a:noFill/>
          <a:ln>
            <a:noFill/>
          </a:ln>
        </p:spPr>
        <p:txBody>
          <a:bodyPr anchorCtr="0" anchor="t" bIns="45700" lIns="91425" rIns="91425" wrap="square" tIns="45700">
            <a:noAutofit/>
          </a:bodyPr>
          <a:lstStyle/>
          <a:p>
            <a:pPr indent="-133350" lvl="0" marL="0" marR="0" rtl="0" algn="l">
              <a:lnSpc>
                <a:spcPct val="100000"/>
              </a:lnSpc>
              <a:spcBef>
                <a:spcPts val="0"/>
              </a:spcBef>
              <a:spcAft>
                <a:spcPts val="0"/>
              </a:spcAft>
              <a:buClr>
                <a:schemeClr val="dk1"/>
              </a:buClr>
              <a:buSzPct val="100000"/>
              <a:buFont typeface="Arial"/>
              <a:buNone/>
            </a:pPr>
            <a:fld id="{00000000-1234-1234-1234-123412341234}" type="slidenum">
              <a:rPr b="0" i="0" lang="en-US" sz="2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a de título">
    <p:spTree>
      <p:nvGrpSpPr>
        <p:cNvPr id="23" name="Shape 23"/>
        <p:cNvGrpSpPr/>
        <p:nvPr/>
      </p:nvGrpSpPr>
      <p:grpSpPr>
        <a:xfrm>
          <a:off x="0" y="0"/>
          <a:ext cx="0" cy="0"/>
          <a:chOff x="0" y="0"/>
          <a:chExt cx="0" cy="0"/>
        </a:xfrm>
      </p:grpSpPr>
      <p:sp>
        <p:nvSpPr>
          <p:cNvPr id="24" name="Shape 24"/>
          <p:cNvSpPr txBox="1"/>
          <p:nvPr>
            <p:ph type="ctrTitle"/>
          </p:nvPr>
        </p:nvSpPr>
        <p:spPr>
          <a:xfrm>
            <a:off x="622276" y="1845116"/>
            <a:ext cx="7052461" cy="1273157"/>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SzPct val="31818"/>
              <a:buFont typeface="Calibri"/>
              <a:buNone/>
              <a:defRPr b="0" i="0" sz="4400" u="none" cap="none" strike="noStrike">
                <a:solidFill>
                  <a:schemeClr val="dk1"/>
                </a:solidFill>
                <a:latin typeface="Calibri"/>
                <a:ea typeface="Calibri"/>
                <a:cs typeface="Calibri"/>
                <a:sym typeface="Calibri"/>
              </a:defRPr>
            </a:lvl5pPr>
            <a:lvl6pPr indent="-141" lvl="5" marL="406542" marR="0" rtl="0" algn="ctr">
              <a:spcBef>
                <a:spcPts val="0"/>
              </a:spcBef>
              <a:spcAft>
                <a:spcPts val="0"/>
              </a:spcAft>
              <a:buClr>
                <a:schemeClr val="dk1"/>
              </a:buClr>
              <a:buSzPct val="35897"/>
              <a:buFont typeface="Calibri"/>
              <a:buNone/>
              <a:defRPr b="0" i="0" sz="3900" u="none" cap="none" strike="noStrike">
                <a:solidFill>
                  <a:schemeClr val="dk1"/>
                </a:solidFill>
                <a:latin typeface="Calibri"/>
                <a:ea typeface="Calibri"/>
                <a:cs typeface="Calibri"/>
                <a:sym typeface="Calibri"/>
              </a:defRPr>
            </a:lvl6pPr>
            <a:lvl7pPr indent="-283" lvl="6" marL="813084" marR="0" rtl="0" algn="ctr">
              <a:spcBef>
                <a:spcPts val="0"/>
              </a:spcBef>
              <a:spcAft>
                <a:spcPts val="0"/>
              </a:spcAft>
              <a:buClr>
                <a:schemeClr val="dk1"/>
              </a:buClr>
              <a:buSzPct val="35897"/>
              <a:buFont typeface="Calibri"/>
              <a:buNone/>
              <a:defRPr b="0" i="0" sz="3900" u="none" cap="none" strike="noStrike">
                <a:solidFill>
                  <a:schemeClr val="dk1"/>
                </a:solidFill>
                <a:latin typeface="Calibri"/>
                <a:ea typeface="Calibri"/>
                <a:cs typeface="Calibri"/>
                <a:sym typeface="Calibri"/>
              </a:defRPr>
            </a:lvl7pPr>
            <a:lvl8pPr indent="-427" lvl="7" marL="1219627" marR="0" rtl="0" algn="ctr">
              <a:spcBef>
                <a:spcPts val="0"/>
              </a:spcBef>
              <a:spcAft>
                <a:spcPts val="0"/>
              </a:spcAft>
              <a:buClr>
                <a:schemeClr val="dk1"/>
              </a:buClr>
              <a:buSzPct val="35897"/>
              <a:buFont typeface="Calibri"/>
              <a:buNone/>
              <a:defRPr b="0" i="0" sz="3900" u="none" cap="none" strike="noStrike">
                <a:solidFill>
                  <a:schemeClr val="dk1"/>
                </a:solidFill>
                <a:latin typeface="Calibri"/>
                <a:ea typeface="Calibri"/>
                <a:cs typeface="Calibri"/>
                <a:sym typeface="Calibri"/>
              </a:defRPr>
            </a:lvl8pPr>
            <a:lvl9pPr indent="-568" lvl="8" marL="1626169" marR="0" rtl="0" algn="ctr">
              <a:spcBef>
                <a:spcPts val="0"/>
              </a:spcBef>
              <a:spcAft>
                <a:spcPts val="0"/>
              </a:spcAft>
              <a:buClr>
                <a:schemeClr val="dk1"/>
              </a:buClr>
              <a:buSzPct val="35897"/>
              <a:buFont typeface="Calibri"/>
              <a:buNone/>
              <a:defRPr b="0" i="0" sz="3900" u="none" cap="none" strike="noStrike">
                <a:solidFill>
                  <a:schemeClr val="dk1"/>
                </a:solidFill>
                <a:latin typeface="Calibri"/>
                <a:ea typeface="Calibri"/>
                <a:cs typeface="Calibri"/>
                <a:sym typeface="Calibri"/>
              </a:defRPr>
            </a:lvl9pPr>
          </a:lstStyle>
          <a:p/>
        </p:txBody>
      </p:sp>
      <p:sp>
        <p:nvSpPr>
          <p:cNvPr id="25" name="Shape 25"/>
          <p:cNvSpPr txBox="1"/>
          <p:nvPr>
            <p:ph idx="1" type="subTitle"/>
          </p:nvPr>
        </p:nvSpPr>
        <p:spPr>
          <a:xfrm>
            <a:off x="1244552" y="3365755"/>
            <a:ext cx="5807909" cy="1517889"/>
          </a:xfrm>
          <a:prstGeom prst="rect">
            <a:avLst/>
          </a:prstGeom>
          <a:noFill/>
          <a:ln>
            <a:noFill/>
          </a:ln>
        </p:spPr>
        <p:txBody>
          <a:bodyPr anchorCtr="0" anchor="t" bIns="91425" lIns="91425" rIns="91425" wrap="square" tIns="91425"/>
          <a:lstStyle>
            <a:lvl1pPr indent="0" lvl="0" marL="0" marR="0" rtl="0" algn="ctr">
              <a:lnSpc>
                <a:spcPct val="100000"/>
              </a:lnSpc>
              <a:spcBef>
                <a:spcPts val="640"/>
              </a:spcBef>
              <a:spcAft>
                <a:spcPts val="0"/>
              </a:spcAft>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141" lvl="1" marL="406542" marR="0" rtl="0" algn="ctr">
              <a:lnSpc>
                <a:spcPct val="100000"/>
              </a:lnSpc>
              <a:spcBef>
                <a:spcPts val="560"/>
              </a:spcBef>
              <a:spcAft>
                <a:spcPts val="0"/>
              </a:spcAft>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283" lvl="2" marL="813084" marR="0" rtl="0" algn="ctr">
              <a:lnSpc>
                <a:spcPct val="100000"/>
              </a:lnSpc>
              <a:spcBef>
                <a:spcPts val="480"/>
              </a:spcBef>
              <a:spcAft>
                <a:spcPts val="0"/>
              </a:spcAft>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427" lvl="3" marL="1219627" marR="0" rtl="0" algn="ctr">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568" lvl="4" marL="1626169" marR="0" rtl="0" algn="ctr">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711" lvl="5" marL="2032711" marR="0" rtl="0" algn="ctr">
              <a:lnSpc>
                <a:spcPct val="100000"/>
              </a:lnSpc>
              <a:spcBef>
                <a:spcPts val="360"/>
              </a:spcBef>
              <a:spcAft>
                <a:spcPts val="0"/>
              </a:spcAft>
              <a:buClr>
                <a:srgbClr val="888888"/>
              </a:buClr>
              <a:buSzPct val="100000"/>
              <a:buFont typeface="Arial"/>
              <a:buNone/>
              <a:defRPr b="0" i="0" sz="1800" u="none" cap="none" strike="noStrike">
                <a:solidFill>
                  <a:srgbClr val="888888"/>
                </a:solidFill>
                <a:latin typeface="Calibri"/>
                <a:ea typeface="Calibri"/>
                <a:cs typeface="Calibri"/>
                <a:sym typeface="Calibri"/>
              </a:defRPr>
            </a:lvl6pPr>
            <a:lvl7pPr indent="-853" lvl="6" marL="2439253" marR="0" rtl="0" algn="ctr">
              <a:lnSpc>
                <a:spcPct val="100000"/>
              </a:lnSpc>
              <a:spcBef>
                <a:spcPts val="360"/>
              </a:spcBef>
              <a:spcAft>
                <a:spcPts val="0"/>
              </a:spcAft>
              <a:buClr>
                <a:srgbClr val="888888"/>
              </a:buClr>
              <a:buSzPct val="100000"/>
              <a:buFont typeface="Arial"/>
              <a:buNone/>
              <a:defRPr b="0" i="0" sz="1800" u="none" cap="none" strike="noStrike">
                <a:solidFill>
                  <a:srgbClr val="888888"/>
                </a:solidFill>
                <a:latin typeface="Calibri"/>
                <a:ea typeface="Calibri"/>
                <a:cs typeface="Calibri"/>
                <a:sym typeface="Calibri"/>
              </a:defRPr>
            </a:lvl7pPr>
            <a:lvl8pPr indent="-996" lvl="7" marL="2845796" marR="0" rtl="0" algn="ctr">
              <a:lnSpc>
                <a:spcPct val="100000"/>
              </a:lnSpc>
              <a:spcBef>
                <a:spcPts val="360"/>
              </a:spcBef>
              <a:spcAft>
                <a:spcPts val="0"/>
              </a:spcAft>
              <a:buClr>
                <a:srgbClr val="888888"/>
              </a:buClr>
              <a:buSzPct val="100000"/>
              <a:buFont typeface="Arial"/>
              <a:buNone/>
              <a:defRPr b="0" i="0" sz="1800" u="none" cap="none" strike="noStrike">
                <a:solidFill>
                  <a:srgbClr val="888888"/>
                </a:solidFill>
                <a:latin typeface="Calibri"/>
                <a:ea typeface="Calibri"/>
                <a:cs typeface="Calibri"/>
                <a:sym typeface="Calibri"/>
              </a:defRPr>
            </a:lvl8pPr>
            <a:lvl9pPr indent="-1137" lvl="8" marL="3252338" marR="0" rtl="0" algn="ctr">
              <a:lnSpc>
                <a:spcPct val="100000"/>
              </a:lnSpc>
              <a:spcBef>
                <a:spcPts val="360"/>
              </a:spcBef>
              <a:spcAft>
                <a:spcPts val="0"/>
              </a:spcAft>
              <a:buClr>
                <a:srgbClr val="888888"/>
              </a:buClr>
              <a:buSzPct val="100000"/>
              <a:buFont typeface="Arial"/>
              <a:buNone/>
              <a:defRPr b="0" i="0" sz="18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1pPr>
            <a:lvl2pPr indent="50800" lvl="1" marL="4064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2pPr>
            <a:lvl3pPr indent="101600" lvl="2" marL="812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3pPr>
            <a:lvl4pPr indent="152400" lvl="3" marL="12192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4pPr>
            <a:lvl5pPr indent="203200" lvl="4" marL="1625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5pPr>
            <a:lvl6pPr indent="254000" lvl="5" marL="2032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6pPr>
            <a:lvl7pPr indent="355600" lvl="6" marL="2844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7pPr>
            <a:lvl8pPr indent="508000" lvl="7" marL="4064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8pPr>
            <a:lvl9pPr indent="711200" lvl="8" marL="5689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1pPr>
            <a:lvl2pPr indent="50800" lvl="1" marL="4064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2pPr>
            <a:lvl3pPr indent="101600" lvl="2" marL="812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3pPr>
            <a:lvl4pPr indent="152400" lvl="3" marL="12192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4pPr>
            <a:lvl5pPr indent="203200" lvl="4" marL="1625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5pPr>
            <a:lvl6pPr indent="254000" lvl="5" marL="2032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6pPr>
            <a:lvl7pPr indent="355600" lvl="6" marL="2844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7pPr>
            <a:lvl8pPr indent="508000" lvl="7" marL="4064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8pPr>
            <a:lvl9pPr indent="711200" lvl="8" marL="5689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t" bIns="45700" lIns="91425" rIns="91425" wrap="square" tIns="45700">
            <a:noAutofit/>
          </a:bodyPr>
          <a:lstStyle/>
          <a:p>
            <a:pPr indent="-133350" lvl="0" marL="0" marR="0" rtl="0" algn="l">
              <a:lnSpc>
                <a:spcPct val="100000"/>
              </a:lnSpc>
              <a:spcBef>
                <a:spcPts val="0"/>
              </a:spcBef>
              <a:spcAft>
                <a:spcPts val="0"/>
              </a:spcAft>
              <a:buClr>
                <a:schemeClr val="dk1"/>
              </a:buClr>
              <a:buSzPct val="100000"/>
              <a:buFont typeface="Arial"/>
              <a:buNone/>
            </a:pPr>
            <a:fld id="{00000000-1234-1234-1234-123412341234}" type="slidenum">
              <a:rPr b="0" i="0" lang="en-US" sz="21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1pPr>
            <a:lvl2pPr indent="50800" lvl="1" marL="4064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2pPr>
            <a:lvl3pPr indent="101600" lvl="2" marL="812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3pPr>
            <a:lvl4pPr indent="152400" lvl="3" marL="12192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4pPr>
            <a:lvl5pPr indent="203200" lvl="4" marL="1625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5pPr>
            <a:lvl6pPr indent="254000" lvl="5" marL="2032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6pPr>
            <a:lvl7pPr indent="355600" lvl="6" marL="2844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7pPr>
            <a:lvl8pPr indent="508000" lvl="7" marL="4064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8pPr>
            <a:lvl9pPr indent="711200" lvl="8" marL="5689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9pPr>
          </a:lstStyle>
          <a:p/>
        </p:txBody>
      </p:sp>
      <p:sp>
        <p:nvSpPr>
          <p:cNvPr id="11" name="Shape 11"/>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1pPr>
            <a:lvl2pPr indent="50800" lvl="1" marL="4064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2pPr>
            <a:lvl3pPr indent="101600" lvl="2" marL="812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3pPr>
            <a:lvl4pPr indent="152400" lvl="3" marL="12192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4pPr>
            <a:lvl5pPr indent="203200" lvl="4" marL="1625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5pPr>
            <a:lvl6pPr indent="254000" lvl="5" marL="2032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6pPr>
            <a:lvl7pPr indent="355600" lvl="6" marL="2844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7pPr>
            <a:lvl8pPr indent="508000" lvl="7" marL="4064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8pPr>
            <a:lvl9pPr indent="711200" lvl="8" marL="5689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6553200" y="6356350"/>
            <a:ext cx="2133600" cy="365125"/>
          </a:xfrm>
          <a:prstGeom prst="rect">
            <a:avLst/>
          </a:prstGeom>
          <a:noFill/>
          <a:ln>
            <a:noFill/>
          </a:ln>
        </p:spPr>
        <p:txBody>
          <a:bodyPr anchorCtr="0" anchor="t" bIns="45700" lIns="91425" rIns="91425" wrap="square" tIns="45700">
            <a:noAutofit/>
          </a:bodyPr>
          <a:lstStyle/>
          <a:p>
            <a:pPr indent="-133350" lvl="0" marL="0" marR="0" rtl="0" algn="l">
              <a:lnSpc>
                <a:spcPct val="100000"/>
              </a:lnSpc>
              <a:spcBef>
                <a:spcPts val="0"/>
              </a:spcBef>
              <a:spcAft>
                <a:spcPts val="0"/>
              </a:spcAft>
              <a:buClr>
                <a:schemeClr val="dk1"/>
              </a:buClr>
              <a:buSzPct val="100000"/>
              <a:buFont typeface="Arial"/>
              <a:buNone/>
            </a:pPr>
            <a:fld id="{00000000-1234-1234-1234-123412341234}" type="slidenum">
              <a:rPr b="0" i="0" lang="en-US" sz="21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19" name="Shape 19"/>
        <p:cNvGrpSpPr/>
        <p:nvPr/>
      </p:nvGrpSpPr>
      <p:grpSpPr>
        <a:xfrm>
          <a:off x="0" y="0"/>
          <a:ext cx="0" cy="0"/>
          <a:chOff x="0" y="0"/>
          <a:chExt cx="0" cy="0"/>
        </a:xfrm>
      </p:grpSpPr>
      <p:sp>
        <p:nvSpPr>
          <p:cNvPr id="20" name="Shape 20"/>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1pPr>
            <a:lvl2pPr indent="50800" lvl="1" marL="4064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2pPr>
            <a:lvl3pPr indent="101600" lvl="2" marL="812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3pPr>
            <a:lvl4pPr indent="152400" lvl="3" marL="12192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4pPr>
            <a:lvl5pPr indent="203200" lvl="4" marL="1625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5pPr>
            <a:lvl6pPr indent="254000" lvl="5" marL="2032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6pPr>
            <a:lvl7pPr indent="355600" lvl="6" marL="2844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7pPr>
            <a:lvl8pPr indent="508000" lvl="7" marL="4064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8pPr>
            <a:lvl9pPr indent="711200" lvl="8" marL="5689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1pPr>
            <a:lvl2pPr indent="50800" lvl="1" marL="4064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2pPr>
            <a:lvl3pPr indent="101600" lvl="2" marL="812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3pPr>
            <a:lvl4pPr indent="152400" lvl="3" marL="12192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4pPr>
            <a:lvl5pPr indent="203200" lvl="4" marL="1625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5pPr>
            <a:lvl6pPr indent="254000" lvl="5" marL="2032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6pPr>
            <a:lvl7pPr indent="355600" lvl="6" marL="28448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7pPr>
            <a:lvl8pPr indent="508000" lvl="7" marL="40640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8pPr>
            <a:lvl9pPr indent="711200" lvl="8" marL="5689600" marR="0" rtl="0" algn="l">
              <a:lnSpc>
                <a:spcPct val="100000"/>
              </a:lnSpc>
              <a:spcBef>
                <a:spcPts val="0"/>
              </a:spcBef>
              <a:spcAft>
                <a:spcPts val="0"/>
              </a:spcAft>
              <a:buClr>
                <a:schemeClr val="dk1"/>
              </a:buClr>
              <a:buSzPct val="66666"/>
              <a:buFont typeface="Arial"/>
              <a:buNone/>
              <a:defRPr b="0" i="0" sz="21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t" bIns="45700" lIns="91425" rIns="91425" wrap="square" tIns="45700">
            <a:noAutofit/>
          </a:bodyPr>
          <a:lstStyle/>
          <a:p>
            <a:pPr indent="-133350" lvl="0" marL="0" marR="0" rtl="0" algn="l">
              <a:lnSpc>
                <a:spcPct val="100000"/>
              </a:lnSpc>
              <a:spcBef>
                <a:spcPts val="0"/>
              </a:spcBef>
              <a:spcAft>
                <a:spcPts val="0"/>
              </a:spcAft>
              <a:buClr>
                <a:schemeClr val="dk1"/>
              </a:buClr>
              <a:buSzPct val="100000"/>
              <a:buFont typeface="Arial"/>
              <a:buNone/>
            </a:pPr>
            <a:fld id="{00000000-1234-1234-1234-123412341234}" type="slidenum">
              <a:rPr b="0" i="0" lang="en-US" sz="21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youtube.com/watch?v=tKD2hfF27r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2" name="Shape 3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a:noFill/>
          <a:ln>
            <a:noFill/>
          </a:ln>
        </p:spPr>
        <p:txBody>
          <a:bodyPr anchorCtr="0" anchor="t" bIns="45700" lIns="91425" rIns="91425" wrap="square" tIns="45700">
            <a:noAutofit/>
          </a:bodyPr>
          <a:lstStyle/>
          <a:p>
            <a:pPr indent="-279400" lvl="0" marL="0" marR="0" rtl="0" algn="ctr">
              <a:lnSpc>
                <a:spcPct val="10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FUNCIONAMIENTO</a:t>
            </a:r>
          </a:p>
        </p:txBody>
      </p:sp>
      <p:pic>
        <p:nvPicPr>
          <p:cNvPr id="85" name="Shape 85"/>
          <p:cNvPicPr preferRelativeResize="0"/>
          <p:nvPr>
            <p:ph idx="1" type="body"/>
          </p:nvPr>
        </p:nvPicPr>
        <p:blipFill rotWithShape="1">
          <a:blip r:embed="rId3">
            <a:alphaModFix/>
          </a:blip>
          <a:srcRect b="0" l="0" r="0" t="0"/>
          <a:stretch/>
        </p:blipFill>
        <p:spPr>
          <a:xfrm>
            <a:off x="2419350" y="1928812"/>
            <a:ext cx="4305300" cy="38687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457200" y="692150"/>
            <a:ext cx="8229600" cy="5434012"/>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72727"/>
              <a:buFont typeface="Arial"/>
              <a:buChar char="•"/>
            </a:pPr>
            <a:r>
              <a:rPr b="0" i="0" lang="en-US" sz="4400" u="none" cap="none" strike="noStrike">
                <a:solidFill>
                  <a:schemeClr val="dk1"/>
                </a:solidFill>
                <a:latin typeface="Calibri"/>
                <a:ea typeface="Calibri"/>
                <a:cs typeface="Calibri"/>
                <a:sym typeface="Calibri"/>
              </a:rPr>
              <a:t>Reconocimiento	de	voz</a:t>
            </a:r>
            <a:r>
              <a:rPr b="0" i="0" lang="en-US" sz="3200" u="none" cap="none" strike="noStrike">
                <a:solidFill>
                  <a:schemeClr val="dk1"/>
                </a:solidFill>
                <a:latin typeface="Calibri"/>
                <a:ea typeface="Calibri"/>
                <a:cs typeface="Calibri"/>
                <a:sym typeface="Calibri"/>
              </a:rPr>
              <a:t>:</a:t>
            </a:r>
          </a:p>
          <a:p>
            <a:pPr indent="-203200" lvl="0" marL="0" marR="0" rtl="0" algn="l">
              <a:lnSpc>
                <a:spcPct val="100000"/>
              </a:lnSpc>
              <a:spcBef>
                <a:spcPts val="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203200" lvl="0" marL="0" marR="0" rtl="0" algn="l">
              <a:lnSpc>
                <a:spcPct val="100000"/>
              </a:lnSpc>
              <a:spcBef>
                <a:spcPts val="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203200" lvl="0" marL="0" marR="0" rtl="0" algn="just">
              <a:lnSpc>
                <a:spcPct val="100000"/>
              </a:lnSpc>
              <a:spcBef>
                <a:spcPts val="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El reconocimiento de la voz se realiza mediante la comparación de patrones únicos de la voz tales como características fisiológicas y hábitos lingüísticos. </a:t>
            </a:r>
          </a:p>
          <a:p>
            <a:pPr indent="-5461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5461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000"/>
          </a:xfrm>
          <a:prstGeom prst="rect">
            <a:avLst/>
          </a:prstGeom>
          <a:noFill/>
          <a:ln>
            <a:noFill/>
          </a:ln>
        </p:spPr>
        <p:txBody>
          <a:bodyPr anchorCtr="0" anchor="t" bIns="91425" lIns="91425" rIns="91425" wrap="square" tIns="91425">
            <a:noAutofit/>
          </a:bodyPr>
          <a:lstStyle/>
          <a:p>
            <a:pPr indent="-6985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Calibri"/>
                <a:ea typeface="Calibri"/>
                <a:cs typeface="Calibri"/>
                <a:sym typeface="Calibri"/>
              </a:rPr>
              <a:t>FUNCIONAMIENTO</a:t>
            </a:r>
          </a:p>
        </p:txBody>
      </p:sp>
      <p:sp>
        <p:nvSpPr>
          <p:cNvPr id="97" name="Shape 97"/>
          <p:cNvSpPr txBox="1"/>
          <p:nvPr>
            <p:ph idx="1" type="body"/>
          </p:nvPr>
        </p:nvSpPr>
        <p:spPr>
          <a:xfrm>
            <a:off x="457200" y="1600200"/>
            <a:ext cx="8229600" cy="4526100"/>
          </a:xfrm>
          <a:prstGeom prst="rect">
            <a:avLst/>
          </a:prstGeom>
          <a:noFill/>
          <a:ln>
            <a:noFill/>
          </a:ln>
        </p:spPr>
        <p:txBody>
          <a:bodyPr anchorCtr="0" anchor="t" bIns="91425" lIns="91425" rIns="91425" wrap="square" tIns="91425">
            <a:noAutofit/>
          </a:bodyPr>
          <a:lstStyle/>
          <a:p>
            <a:pPr indent="-342900" lvl="0" marL="342900" marR="0" rtl="0" algn="just">
              <a:lnSpc>
                <a:spcPct val="100000"/>
              </a:lnSpc>
              <a:spcBef>
                <a:spcPts val="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98" name="Shape 98"/>
          <p:cNvPicPr preferRelativeResize="0"/>
          <p:nvPr/>
        </p:nvPicPr>
        <p:blipFill rotWithShape="1">
          <a:blip r:embed="rId3">
            <a:alphaModFix/>
          </a:blip>
          <a:srcRect b="0" l="0" r="0" t="0"/>
          <a:stretch/>
        </p:blipFill>
        <p:spPr>
          <a:xfrm>
            <a:off x="1638374" y="1640325"/>
            <a:ext cx="6217568" cy="35544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54"/>
            <a:ext cx="8229600" cy="1508100"/>
          </a:xfrm>
          <a:prstGeom prst="rect">
            <a:avLst/>
          </a:prstGeom>
          <a:noFill/>
          <a:ln>
            <a:noFill/>
          </a:ln>
        </p:spPr>
        <p:txBody>
          <a:bodyPr anchorCtr="0" anchor="t" bIns="91425" lIns="91425" rIns="91425" wrap="square" tIns="91425">
            <a:noAutofit/>
          </a:bodyPr>
          <a:lstStyle/>
          <a:p>
            <a:pPr indent="-88899" lvl="0" marL="0" marR="0" rtl="0" algn="ctr">
              <a:lnSpc>
                <a:spcPct val="100000"/>
              </a:lnSpc>
              <a:spcBef>
                <a:spcPts val="0"/>
              </a:spcBef>
              <a:spcAft>
                <a:spcPts val="0"/>
              </a:spcAft>
              <a:buClr>
                <a:schemeClr val="dk1"/>
              </a:buClr>
              <a:buSzPct val="31818"/>
              <a:buFont typeface="Calibri"/>
              <a:buNone/>
            </a:pPr>
            <a:r>
              <a:rPr b="0" i="0" lang="en-US" sz="4400" u="none" cap="none" strike="noStrike">
                <a:solidFill>
                  <a:schemeClr val="dk1"/>
                </a:solidFill>
                <a:latin typeface="Calibri"/>
                <a:ea typeface="Calibri"/>
                <a:cs typeface="Calibri"/>
                <a:sym typeface="Calibri"/>
              </a:rPr>
              <a:t>Aplicaciones de los sistemas Biométricos</a:t>
            </a:r>
          </a:p>
        </p:txBody>
      </p:sp>
      <p:sp>
        <p:nvSpPr>
          <p:cNvPr id="105" name="Shape 105"/>
          <p:cNvSpPr txBox="1"/>
          <p:nvPr>
            <p:ph idx="1" type="body"/>
          </p:nvPr>
        </p:nvSpPr>
        <p:spPr>
          <a:xfrm>
            <a:off x="457200" y="2286150"/>
            <a:ext cx="8229600" cy="2659800"/>
          </a:xfrm>
          <a:prstGeom prst="rect">
            <a:avLst/>
          </a:prstGeom>
          <a:noFill/>
          <a:ln>
            <a:noFill/>
          </a:ln>
        </p:spPr>
        <p:txBody>
          <a:bodyPr anchorCtr="0" anchor="t" bIns="91425" lIns="91425" rIns="91425" wrap="square" tIns="91425">
            <a:noAutofit/>
          </a:bodyPr>
          <a:lstStyle/>
          <a:p>
            <a:pPr indent="-431800" lvl="0" marL="4572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Entidades financieras.</a:t>
            </a:r>
          </a:p>
          <a:p>
            <a:pPr indent="-431800" lvl="0" marL="4572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Comercio electrónico y banca electrónica.</a:t>
            </a:r>
          </a:p>
          <a:p>
            <a:pPr indent="-431800" lvl="0" marL="4572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Acceso a sistemas.</a:t>
            </a:r>
          </a:p>
          <a:p>
            <a:pPr indent="-431800" lvl="0" marL="4572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DNI electrónico.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8"/>
            <a:ext cx="8229600" cy="1143000"/>
          </a:xfrm>
          <a:prstGeom prst="rect">
            <a:avLst/>
          </a:prstGeom>
          <a:noFill/>
          <a:ln>
            <a:noFill/>
          </a:ln>
        </p:spPr>
        <p:txBody>
          <a:bodyPr anchorCtr="0" anchor="t" bIns="91425" lIns="91425" rIns="91425" wrap="square" tIns="91425">
            <a:noAutofit/>
          </a:bodyPr>
          <a:lstStyle/>
          <a:p>
            <a:pPr indent="-88899" lvl="0" marL="0" marR="0" rtl="0" algn="ctr">
              <a:lnSpc>
                <a:spcPct val="100000"/>
              </a:lnSpc>
              <a:spcBef>
                <a:spcPts val="0"/>
              </a:spcBef>
              <a:spcAft>
                <a:spcPts val="0"/>
              </a:spcAft>
              <a:buClr>
                <a:schemeClr val="dk1"/>
              </a:buClr>
              <a:buSzPct val="31818"/>
              <a:buFont typeface="Calibri"/>
              <a:buNone/>
            </a:pPr>
            <a:r>
              <a:rPr b="0" i="0" lang="en-US" sz="4400" u="none" cap="none" strike="noStrike">
                <a:solidFill>
                  <a:schemeClr val="dk1"/>
                </a:solidFill>
                <a:latin typeface="Calibri"/>
                <a:ea typeface="Calibri"/>
                <a:cs typeface="Calibri"/>
                <a:sym typeface="Calibri"/>
              </a:rPr>
              <a:t>MANO BIONICA</a:t>
            </a:r>
          </a:p>
        </p:txBody>
      </p:sp>
      <p:pic>
        <p:nvPicPr>
          <p:cNvPr id="111" name="Shape 111"/>
          <p:cNvPicPr preferRelativeResize="0"/>
          <p:nvPr/>
        </p:nvPicPr>
        <p:blipFill rotWithShape="1">
          <a:blip r:embed="rId3">
            <a:alphaModFix/>
          </a:blip>
          <a:srcRect b="0" l="0" r="0" t="0"/>
          <a:stretch/>
        </p:blipFill>
        <p:spPr>
          <a:xfrm>
            <a:off x="2083253" y="1902051"/>
            <a:ext cx="4960901" cy="37242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rotWithShape="1">
          <a:blip r:embed="rId3">
            <a:alphaModFix/>
          </a:blip>
          <a:srcRect b="0" l="0" r="0" t="0"/>
          <a:stretch/>
        </p:blipFill>
        <p:spPr>
          <a:xfrm>
            <a:off x="552528" y="806450"/>
            <a:ext cx="7974632" cy="4503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45978"/>
            <a:ext cx="8229600" cy="6060900"/>
          </a:xfrm>
          <a:prstGeom prst="rect">
            <a:avLst/>
          </a:prstGeom>
          <a:noFill/>
          <a:ln>
            <a:noFill/>
          </a:ln>
        </p:spPr>
        <p:txBody>
          <a:bodyPr anchorCtr="0" anchor="t" bIns="91425" lIns="91425" rIns="91425" wrap="square" tIns="91425">
            <a:noAutofit/>
          </a:bodyPr>
          <a:lstStyle/>
          <a:p>
            <a:pPr indent="-88899" lvl="0" marL="0" marR="0" rtl="0" algn="ctr">
              <a:lnSpc>
                <a:spcPct val="100000"/>
              </a:lnSpc>
              <a:spcBef>
                <a:spcPts val="0"/>
              </a:spcBef>
              <a:spcAft>
                <a:spcPts val="0"/>
              </a:spcAft>
              <a:buClr>
                <a:schemeClr val="dk1"/>
              </a:buClr>
              <a:buSzPct val="29166"/>
              <a:buFont typeface="Calibri"/>
              <a:buNone/>
            </a:pPr>
            <a:r>
              <a:rPr lang="en-US" sz="4800"/>
              <a:t>SIMULACIÓN COMPUTACIONAL</a:t>
            </a:r>
          </a:p>
          <a:p>
            <a:pPr indent="-88899" lvl="0" marL="0" marR="0" rtl="0" algn="ctr">
              <a:lnSpc>
                <a:spcPct val="100000"/>
              </a:lnSpc>
              <a:spcBef>
                <a:spcPts val="0"/>
              </a:spcBef>
              <a:spcAft>
                <a:spcPts val="0"/>
              </a:spcAft>
              <a:buClr>
                <a:schemeClr val="dk1"/>
              </a:buClr>
              <a:buSzPct val="31817"/>
              <a:buFont typeface="Calibri"/>
              <a:buNone/>
            </a:pPr>
            <a:r>
              <a:t/>
            </a:r>
            <a:endParaRPr/>
          </a:p>
          <a:p>
            <a:pPr indent="-88899" lvl="0" marL="0" marR="0" rtl="0" algn="just">
              <a:lnSpc>
                <a:spcPct val="100000"/>
              </a:lnSpc>
              <a:spcBef>
                <a:spcPts val="0"/>
              </a:spcBef>
              <a:spcAft>
                <a:spcPts val="0"/>
              </a:spcAft>
              <a:buClr>
                <a:schemeClr val="dk1"/>
              </a:buClr>
              <a:buSzPct val="46666"/>
              <a:buFont typeface="Calibri"/>
              <a:buNone/>
            </a:pPr>
            <a:r>
              <a:rPr lang="en-US" sz="3000">
                <a:solidFill>
                  <a:srgbClr val="333333"/>
                </a:solidFill>
                <a:highlight>
                  <a:srgbClr val="FFFFFF"/>
                </a:highlight>
                <a:latin typeface="Arial"/>
                <a:ea typeface="Arial"/>
                <a:cs typeface="Arial"/>
                <a:sym typeface="Arial"/>
              </a:rPr>
              <a:t>¿a qué nos referimos cuando hablamos de una simulación computacional? Nos referimos a ejecutar un programa en un ordenador, o varios ordenadores, para saber cómo va a comportarse el sistema que estamos representado en ese programa.</a:t>
            </a:r>
            <a:br>
              <a:rPr b="0" i="0" lang="en-US" sz="3000" u="none" cap="none" strike="noStrike">
                <a:solidFill>
                  <a:schemeClr val="dk1"/>
                </a:solidFill>
                <a:latin typeface="Calibri"/>
                <a:ea typeface="Calibri"/>
                <a:cs typeface="Calibri"/>
                <a:sym typeface="Calibri"/>
              </a:rPr>
            </a:b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8"/>
            <a:ext cx="8229600" cy="1143000"/>
          </a:xfrm>
          <a:prstGeom prst="rect">
            <a:avLst/>
          </a:prstGeom>
        </p:spPr>
        <p:txBody>
          <a:bodyPr anchorCtr="0" anchor="t" bIns="91425" lIns="91425" rIns="91425" wrap="square" tIns="91425">
            <a:noAutofit/>
          </a:bodyPr>
          <a:lstStyle/>
          <a:p>
            <a:pPr lvl="0">
              <a:spcBef>
                <a:spcPts val="0"/>
              </a:spcBef>
              <a:buNone/>
            </a:pPr>
            <a:r>
              <a:rPr lang="en-US"/>
              <a:t>SIMULACION DEL CORAZÓN</a:t>
            </a:r>
          </a:p>
        </p:txBody>
      </p:sp>
      <p:sp>
        <p:nvSpPr>
          <p:cNvPr id="128" name="Shape 128"/>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a:spcBef>
                <a:spcPts val="0"/>
              </a:spcBef>
              <a:buNone/>
            </a:pPr>
            <a:r>
              <a:rPr lang="en-US" u="sng">
                <a:solidFill>
                  <a:schemeClr val="hlink"/>
                </a:solidFill>
                <a:hlinkClick r:id="rId3"/>
              </a:rPr>
              <a:t>https://www.youtube.com/watch?v=tKD2hfF27rM</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32" name="Shape 132"/>
        <p:cNvGrpSpPr/>
        <p:nvPr/>
      </p:nvGrpSpPr>
      <p:grpSpPr>
        <a:xfrm>
          <a:off x="0" y="0"/>
          <a:ext cx="0" cy="0"/>
          <a:chOff x="0" y="0"/>
          <a:chExt cx="0" cy="0"/>
        </a:xfrm>
      </p:grpSpPr>
      <p:sp>
        <p:nvSpPr>
          <p:cNvPr id="133" name="Shape 133"/>
          <p:cNvSpPr txBox="1"/>
          <p:nvPr/>
        </p:nvSpPr>
        <p:spPr>
          <a:xfrm>
            <a:off x="2062162" y="368300"/>
            <a:ext cx="5862637" cy="627062"/>
          </a:xfrm>
          <a:prstGeom prst="rect">
            <a:avLst/>
          </a:prstGeom>
          <a:noFill/>
          <a:ln>
            <a:noFill/>
          </a:ln>
        </p:spPr>
        <p:txBody>
          <a:bodyPr anchorCtr="0" anchor="ctr" bIns="45700" lIns="91425" rIns="91425" wrap="square" tIns="45700">
            <a:noAutofit/>
          </a:bodyPr>
          <a:lstStyle/>
          <a:p>
            <a:pPr indent="-203200" lvl="0" marL="0" marR="0" rtl="0" algn="ctr">
              <a:lnSpc>
                <a:spcPct val="100000"/>
              </a:lnSpc>
              <a:spcBef>
                <a:spcPts val="0"/>
              </a:spcBef>
              <a:spcAft>
                <a:spcPts val="0"/>
              </a:spcAft>
              <a:buClr>
                <a:srgbClr val="003E69"/>
              </a:buClr>
              <a:buSzPct val="100000"/>
              <a:buFont typeface="Calibri"/>
              <a:buNone/>
            </a:pPr>
            <a:r>
              <a:rPr b="0" i="0" lang="en-US" sz="3200" u="none" cap="none" strike="noStrike">
                <a:solidFill>
                  <a:srgbClr val="003E69"/>
                </a:solidFill>
                <a:latin typeface="Calibri"/>
                <a:ea typeface="Calibri"/>
                <a:cs typeface="Calibri"/>
                <a:sym typeface="Calibri"/>
              </a:rPr>
              <a:t>¡GRACIAS!</a:t>
            </a:r>
          </a:p>
        </p:txBody>
      </p:sp>
      <p:sp>
        <p:nvSpPr>
          <p:cNvPr id="134" name="Shape 134"/>
          <p:cNvSpPr txBox="1"/>
          <p:nvPr/>
        </p:nvSpPr>
        <p:spPr>
          <a:xfrm>
            <a:off x="1835150" y="1304925"/>
            <a:ext cx="6481762" cy="46037"/>
          </a:xfrm>
          <a:prstGeom prst="rect">
            <a:avLst/>
          </a:prstGeom>
          <a:gradFill>
            <a:gsLst>
              <a:gs pos="0">
                <a:srgbClr val="CE3B37"/>
              </a:gs>
              <a:gs pos="19999">
                <a:srgbClr val="CB3D3A"/>
              </a:gs>
              <a:gs pos="100000">
                <a:srgbClr val="9B2D2A"/>
              </a:gs>
            </a:gsLst>
            <a:lin ang="5400000" scaled="0"/>
          </a:gradFill>
          <a:ln cap="flat" cmpd="sng" w="9525">
            <a:solidFill>
              <a:srgbClr val="BE4B48"/>
            </a:solidFill>
            <a:prstDash val="solid"/>
            <a:miter lim="800000"/>
            <a:headEnd len="med" w="med" type="none"/>
            <a:tailEnd len="med" w="med" type="none"/>
          </a:ln>
          <a:effectLst>
            <a:outerShdw blurRad="63500" dir="5400000" dist="23000">
              <a:srgbClr val="808080">
                <a:alpha val="34509"/>
              </a:srgbClr>
            </a:outerShdw>
          </a:effectLst>
        </p:spPr>
        <p:txBody>
          <a:bodyPr anchorCtr="0" anchor="ctr" bIns="45700" lIns="91425" rIns="91425" wrap="square" tIns="45700">
            <a:noAutofit/>
          </a:bodyPr>
          <a:lstStyle/>
          <a:p>
            <a:pPr indent="-33337" lvl="0" marL="0" marR="0" rtl="0" algn="l">
              <a:lnSpc>
                <a:spcPct val="100000"/>
              </a:lnSpc>
              <a:spcBef>
                <a:spcPts val="0"/>
              </a:spcBef>
              <a:spcAft>
                <a:spcPts val="0"/>
              </a:spcAft>
              <a:buClr>
                <a:srgbClr val="000000"/>
              </a:buClr>
              <a:buSzPct val="25000"/>
              <a:buFont typeface="Arial"/>
              <a:buNone/>
            </a:pPr>
            <a:r>
              <a:t/>
            </a:r>
            <a:endParaRPr b="0" i="0" sz="2100" u="none" cap="none" strike="noStrike">
              <a:solidFill>
                <a:schemeClr val="dk1"/>
              </a:solidFill>
              <a:latin typeface="Arial"/>
              <a:ea typeface="Arial"/>
              <a:cs typeface="Arial"/>
              <a:sym typeface="Arial"/>
            </a:endParaRPr>
          </a:p>
        </p:txBody>
      </p:sp>
      <p:sp>
        <p:nvSpPr>
          <p:cNvPr id="135" name="Shape 135"/>
          <p:cNvSpPr txBox="1"/>
          <p:nvPr/>
        </p:nvSpPr>
        <p:spPr>
          <a:xfrm>
            <a:off x="1385887" y="2552700"/>
            <a:ext cx="6408737" cy="2630487"/>
          </a:xfrm>
          <a:prstGeom prst="rect">
            <a:avLst/>
          </a:prstGeom>
          <a:noFill/>
          <a:ln>
            <a:noFill/>
          </a:ln>
        </p:spPr>
        <p:txBody>
          <a:bodyPr anchorCtr="0" anchor="t" bIns="45700" lIns="91425" rIns="91425" wrap="square" tIns="45700">
            <a:noAutofit/>
          </a:bodyPr>
          <a:lstStyle/>
          <a:p>
            <a:pPr indent="-469900" lvl="0" marL="342900" marR="0" rtl="0" algn="l">
              <a:lnSpc>
                <a:spcPct val="100000"/>
              </a:lnSpc>
              <a:spcBef>
                <a:spcPts val="0"/>
              </a:spcBef>
              <a:spcAft>
                <a:spcPts val="0"/>
              </a:spcAft>
              <a:buClr>
                <a:schemeClr val="dk1"/>
              </a:buClr>
              <a:buSzPct val="100000"/>
              <a:buFont typeface="Arial"/>
              <a:buNone/>
            </a:pPr>
            <a:r>
              <a:rPr b="1" i="0" lang="en-US" sz="2000" u="none" cap="none" strike="noStrike">
                <a:solidFill>
                  <a:schemeClr val="dk1"/>
                </a:solidFill>
                <a:latin typeface="Arial"/>
                <a:ea typeface="Arial"/>
                <a:cs typeface="Arial"/>
                <a:sym typeface="Arial"/>
              </a:rPr>
              <a:t>     Facultad de Ingenierías: Eléctrica, Electrónica, Física y Ciencias de la Computación</a:t>
            </a:r>
          </a:p>
          <a:p>
            <a:pPr indent="-469900" lvl="0" marL="342900" marR="0" rtl="0" algn="l">
              <a:lnSpc>
                <a:spcPct val="100000"/>
              </a:lnSpc>
              <a:spcBef>
                <a:spcPts val="600"/>
              </a:spcBef>
              <a:spcAft>
                <a:spcPts val="0"/>
              </a:spcAft>
              <a:buClr>
                <a:schemeClr val="dk1"/>
              </a:buClr>
              <a:buSzPct val="100000"/>
              <a:buFont typeface="Arial"/>
              <a:buNone/>
            </a:pPr>
            <a:r>
              <a:rPr b="1" i="0" lang="en-US" sz="2000" u="none" cap="none" strike="noStrike">
                <a:solidFill>
                  <a:schemeClr val="dk1"/>
                </a:solidFill>
                <a:latin typeface="Arial"/>
                <a:ea typeface="Arial"/>
                <a:cs typeface="Arial"/>
                <a:sym typeface="Arial"/>
              </a:rPr>
              <a:t>	</a:t>
            </a:r>
          </a:p>
          <a:p>
            <a:pPr indent="-469900" lvl="0" marL="342900" marR="0" rtl="0" algn="l">
              <a:lnSpc>
                <a:spcPct val="100000"/>
              </a:lnSpc>
              <a:spcBef>
                <a:spcPts val="600"/>
              </a:spcBef>
              <a:spcAft>
                <a:spcPts val="0"/>
              </a:spcAft>
              <a:buClr>
                <a:schemeClr val="dk1"/>
              </a:buClr>
              <a:buSzPct val="100000"/>
              <a:buFont typeface="Arial"/>
              <a:buNone/>
            </a:pPr>
            <a:r>
              <a:rPr b="1" i="0" lang="en-US" sz="2000" u="none" cap="none" strike="noStrike">
                <a:solidFill>
                  <a:schemeClr val="dk1"/>
                </a:solidFill>
                <a:latin typeface="Arial"/>
                <a:ea typeface="Arial"/>
                <a:cs typeface="Arial"/>
                <a:sym typeface="Arial"/>
              </a:rPr>
              <a:t>	SITIO WEB</a:t>
            </a:r>
            <a:r>
              <a:rPr b="0" i="0" lang="en-US" sz="2000" u="none" cap="none" strike="noStrike">
                <a:solidFill>
                  <a:schemeClr val="dk1"/>
                </a:solidFill>
                <a:latin typeface="Arial"/>
                <a:ea typeface="Arial"/>
                <a:cs typeface="Arial"/>
                <a:sym typeface="Arial"/>
              </a:rPr>
              <a:t>: http://ingenierias.utp.edu.co/</a:t>
            </a:r>
          </a:p>
          <a:p>
            <a:pPr indent="-469900" lvl="0" marL="342900" marR="0" rtl="0" algn="l">
              <a:lnSpc>
                <a:spcPct val="100000"/>
              </a:lnSpc>
              <a:spcBef>
                <a:spcPts val="600"/>
              </a:spcBef>
              <a:spcAft>
                <a:spcPts val="0"/>
              </a:spcAft>
              <a:buClr>
                <a:schemeClr val="dk1"/>
              </a:buClr>
              <a:buSzPct val="100000"/>
              <a:buFont typeface="Arial"/>
              <a:buNone/>
            </a:pPr>
            <a:r>
              <a:rPr b="1" i="0" lang="en-US" sz="2000" u="none" cap="none" strike="noStrike">
                <a:solidFill>
                  <a:schemeClr val="dk1"/>
                </a:solidFill>
                <a:latin typeface="Arial"/>
                <a:ea typeface="Arial"/>
                <a:cs typeface="Arial"/>
                <a:sym typeface="Arial"/>
              </a:rPr>
              <a:t>	CORREO</a:t>
            </a:r>
            <a:r>
              <a:rPr b="0" i="0" lang="en-US" sz="2000" u="none" cap="none" strike="noStrike">
                <a:solidFill>
                  <a:schemeClr val="dk1"/>
                </a:solidFill>
                <a:latin typeface="Arial"/>
                <a:ea typeface="Arial"/>
                <a:cs typeface="Arial"/>
                <a:sym typeface="Arial"/>
              </a:rPr>
              <a:t>: decaingenierias@utp.edu.co</a:t>
            </a:r>
          </a:p>
          <a:p>
            <a:pPr indent="-469900" lvl="0" marL="342900" marR="0" rtl="0" algn="l">
              <a:lnSpc>
                <a:spcPct val="100000"/>
              </a:lnSpc>
              <a:spcBef>
                <a:spcPts val="600"/>
              </a:spcBef>
              <a:spcAft>
                <a:spcPts val="0"/>
              </a:spcAft>
              <a:buClr>
                <a:schemeClr val="dk1"/>
              </a:buClr>
              <a:buSzPct val="100000"/>
              <a:buFont typeface="Arial"/>
              <a:buNone/>
            </a:pPr>
            <a:r>
              <a:rPr b="1" i="0" lang="en-US" sz="2000" u="none" cap="none" strike="noStrike">
                <a:solidFill>
                  <a:schemeClr val="dk1"/>
                </a:solidFill>
                <a:latin typeface="Arial"/>
                <a:ea typeface="Arial"/>
                <a:cs typeface="Arial"/>
                <a:sym typeface="Arial"/>
              </a:rPr>
              <a:t>	TELÉFONO</a:t>
            </a:r>
            <a:r>
              <a:rPr b="0" i="0" lang="en-US" sz="2000" u="none" cap="none" strike="noStrike">
                <a:solidFill>
                  <a:schemeClr val="dk1"/>
                </a:solidFill>
                <a:latin typeface="Arial"/>
                <a:ea typeface="Arial"/>
                <a:cs typeface="Arial"/>
                <a:sym typeface="Arial"/>
              </a:rPr>
              <a:t>: (6) 3137-121</a:t>
            </a:r>
          </a:p>
          <a:p>
            <a:pPr indent="-469900" lvl="0" marL="342900" marR="0" rtl="0" algn="l">
              <a:lnSpc>
                <a:spcPct val="100000"/>
              </a:lnSpc>
              <a:spcBef>
                <a:spcPts val="600"/>
              </a:spcBef>
              <a:spcAft>
                <a:spcPts val="0"/>
              </a:spcAft>
              <a:buClr>
                <a:schemeClr val="dk1"/>
              </a:buClr>
              <a:buSzPct val="100000"/>
              <a:buFont typeface="Arial"/>
              <a:buNone/>
            </a:pP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DIRECCIÓN</a:t>
            </a:r>
            <a:r>
              <a:rPr b="0" i="0" lang="en-US" sz="2000" u="none" cap="none" strike="noStrike">
                <a:solidFill>
                  <a:schemeClr val="dk1"/>
                </a:solidFill>
                <a:latin typeface="Arial"/>
                <a:ea typeface="Arial"/>
                <a:cs typeface="Arial"/>
                <a:sym typeface="Arial"/>
              </a:rPr>
              <a:t>: Edificio de Sistemas, R-303</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6" name="Shape 36"/>
        <p:cNvGrpSpPr/>
        <p:nvPr/>
      </p:nvGrpSpPr>
      <p:grpSpPr>
        <a:xfrm>
          <a:off x="0" y="0"/>
          <a:ext cx="0" cy="0"/>
          <a:chOff x="0" y="0"/>
          <a:chExt cx="0" cy="0"/>
        </a:xfrm>
      </p:grpSpPr>
      <p:sp>
        <p:nvSpPr>
          <p:cNvPr id="37" name="Shape 37"/>
          <p:cNvSpPr txBox="1"/>
          <p:nvPr/>
        </p:nvSpPr>
        <p:spPr>
          <a:xfrm>
            <a:off x="1116012" y="4292600"/>
            <a:ext cx="7381875" cy="415925"/>
          </a:xfrm>
          <a:prstGeom prst="rect">
            <a:avLst/>
          </a:prstGeom>
          <a:noFill/>
          <a:ln>
            <a:noFill/>
          </a:ln>
        </p:spPr>
        <p:txBody>
          <a:bodyPr anchorCtr="0" anchor="t" bIns="45700" lIns="91425" rIns="91425" wrap="square" tIns="45700">
            <a:noAutofit/>
          </a:bodyPr>
          <a:lstStyle/>
          <a:p>
            <a:pPr indent="-133350" lvl="0" marL="0" marR="0" rtl="0" algn="l">
              <a:lnSpc>
                <a:spcPct val="100000"/>
              </a:lnSpc>
              <a:spcBef>
                <a:spcPts val="0"/>
              </a:spcBef>
              <a:spcAft>
                <a:spcPts val="0"/>
              </a:spcAft>
              <a:buClr>
                <a:schemeClr val="dk1"/>
              </a:buClr>
              <a:buSzPct val="100000"/>
              <a:buFont typeface="Arial"/>
              <a:buNone/>
            </a:pPr>
            <a:r>
              <a:rPr b="1" i="1" lang="en-US" sz="2100" u="none" cap="none" strike="noStrike">
                <a:solidFill>
                  <a:schemeClr val="dk1"/>
                </a:solidFill>
                <a:latin typeface="Arial"/>
                <a:ea typeface="Arial"/>
                <a:cs typeface="Arial"/>
                <a:sym typeface="Arial"/>
              </a:rPr>
              <a:t>BIOMETRÍA Y </a:t>
            </a:r>
            <a:r>
              <a:rPr b="1" i="1" lang="en-US" sz="2100">
                <a:solidFill>
                  <a:schemeClr val="dk1"/>
                </a:solidFill>
              </a:rPr>
              <a:t>SIMULACIÓN COMPUTACIONAL DE</a:t>
            </a:r>
            <a:r>
              <a:rPr b="1" i="1" lang="en-US" sz="2100" u="none" cap="none" strike="noStrike">
                <a:solidFill>
                  <a:schemeClr val="dk1"/>
                </a:solidFill>
                <a:latin typeface="Arial"/>
                <a:ea typeface="Arial"/>
                <a:cs typeface="Arial"/>
                <a:sym typeface="Arial"/>
              </a:rPr>
              <a:t> ORGANOS DE LOS SENTIDOS</a:t>
            </a:r>
          </a:p>
        </p:txBody>
      </p:sp>
      <p:pic>
        <p:nvPicPr>
          <p:cNvPr id="38" name="Shape 38"/>
          <p:cNvPicPr preferRelativeResize="0"/>
          <p:nvPr/>
        </p:nvPicPr>
        <p:blipFill rotWithShape="1">
          <a:blip r:embed="rId4">
            <a:alphaModFix/>
          </a:blip>
          <a:srcRect b="0" l="0" r="0" t="0"/>
          <a:stretch/>
        </p:blipFill>
        <p:spPr>
          <a:xfrm>
            <a:off x="2014537" y="1412875"/>
            <a:ext cx="5210468" cy="19501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a:noFill/>
          <a:ln>
            <a:noFill/>
          </a:ln>
        </p:spPr>
        <p:txBody>
          <a:bodyPr anchorCtr="0" anchor="t" bIns="45700" lIns="91425" rIns="91425" wrap="square" tIns="45700">
            <a:noAutofit/>
          </a:bodyPr>
          <a:lstStyle/>
          <a:p>
            <a:pPr indent="-279400" lvl="0" marL="0" marR="0" rtl="0" algn="ctr">
              <a:lnSpc>
                <a:spcPct val="10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BIOMETRIA</a:t>
            </a:r>
          </a:p>
        </p:txBody>
      </p:sp>
      <p:sp>
        <p:nvSpPr>
          <p:cNvPr id="44" name="Shape 44"/>
          <p:cNvSpPr txBox="1"/>
          <p:nvPr>
            <p:ph idx="1" type="body"/>
          </p:nvPr>
        </p:nvSpPr>
        <p:spPr>
          <a:xfrm>
            <a:off x="457200" y="1722437"/>
            <a:ext cx="4114800" cy="3571875"/>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El concepto proviene de las palabras bio (vida) y metría (medida), por lo tanto se refiere que todo equipo biométrico mide e identifica alguna característica propia de la persona.</a:t>
            </a:r>
          </a:p>
        </p:txBody>
      </p:sp>
      <p:pic>
        <p:nvPicPr>
          <p:cNvPr id="45" name="Shape 45"/>
          <p:cNvPicPr preferRelativeResize="0"/>
          <p:nvPr/>
        </p:nvPicPr>
        <p:blipFill rotWithShape="1">
          <a:blip r:embed="rId3">
            <a:alphaModFix/>
          </a:blip>
          <a:srcRect b="0" l="0" r="0" t="0"/>
          <a:stretch/>
        </p:blipFill>
        <p:spPr>
          <a:xfrm>
            <a:off x="5062537" y="1916112"/>
            <a:ext cx="3612915" cy="3377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498600"/>
          </a:xfrm>
          <a:prstGeom prst="rect">
            <a:avLst/>
          </a:prstGeom>
          <a:noFill/>
          <a:ln>
            <a:noFill/>
          </a:ln>
        </p:spPr>
        <p:txBody>
          <a:bodyPr anchorCtr="0" anchor="t" bIns="45700" lIns="91425" rIns="91425" wrap="square" tIns="45700">
            <a:noAutofit/>
          </a:bodyPr>
          <a:lstStyle/>
          <a:p>
            <a:pPr indent="-279400" lvl="0" marL="0" marR="0" rtl="0" algn="ctr">
              <a:lnSpc>
                <a:spcPct val="10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FUNCIONAMIENTO DE UN SISTEMA BIOMÉTRICO</a:t>
            </a:r>
          </a:p>
        </p:txBody>
      </p:sp>
      <p:sp>
        <p:nvSpPr>
          <p:cNvPr id="51" name="Shape 51"/>
          <p:cNvSpPr txBox="1"/>
          <p:nvPr>
            <p:ph idx="1" type="body"/>
          </p:nvPr>
        </p:nvSpPr>
        <p:spPr>
          <a:xfrm>
            <a:off x="457200" y="2708275"/>
            <a:ext cx="8229600" cy="187325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Implica la necesidad de un software con diferentes campos de la informática como son: el reconocimiento de formas, la inteligencia artificial, algoritmos matemáticos y el aprendizaje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a:noFill/>
          <a:ln>
            <a:noFill/>
          </a:ln>
        </p:spPr>
        <p:txBody>
          <a:bodyPr anchorCtr="0" anchor="t" bIns="45700" lIns="91425" rIns="91425" wrap="square" tIns="45700">
            <a:noAutofit/>
          </a:bodyPr>
          <a:lstStyle/>
          <a:p>
            <a:pPr indent="-279400" lvl="0" marL="0" marR="0" rtl="0" algn="ctr">
              <a:lnSpc>
                <a:spcPct val="10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MODALIDADES BIOMÉTRICAS</a:t>
            </a:r>
          </a:p>
        </p:txBody>
      </p:sp>
      <p:sp>
        <p:nvSpPr>
          <p:cNvPr id="57" name="Shape 57"/>
          <p:cNvSpPr txBox="1"/>
          <p:nvPr>
            <p:ph idx="1" type="body"/>
          </p:nvPr>
        </p:nvSpPr>
        <p:spPr>
          <a:xfrm>
            <a:off x="457200" y="1600200"/>
            <a:ext cx="8229600" cy="4525962"/>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Reconocimiento de huella digital:</a:t>
            </a:r>
          </a:p>
          <a:p>
            <a:pPr indent="-546100" lvl="0" marL="342900" marR="0" rtl="0" algn="just">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546100" lvl="0" marL="342900" marR="0" rtl="0" algn="just">
              <a:lnSpc>
                <a:spcPct val="100000"/>
              </a:lnSpc>
              <a:spcBef>
                <a:spcPts val="64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La huella digital aparece generalmente construida por una serie de líneas oscuras que representan las crestas y una serie de espacios blancos que representan los valles.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t" bIns="45700" lIns="91425" rIns="91425" wrap="square" tIns="45700">
            <a:noAutofit/>
          </a:bodyPr>
          <a:lstStyle/>
          <a:p>
            <a:pPr indent="-279400" lvl="0" marL="0" marR="0" rtl="0" algn="ctr">
              <a:lnSpc>
                <a:spcPct val="10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COMO FUNCIONA</a:t>
            </a:r>
          </a:p>
        </p:txBody>
      </p:sp>
      <p:pic>
        <p:nvPicPr>
          <p:cNvPr id="63" name="Shape 63"/>
          <p:cNvPicPr preferRelativeResize="0"/>
          <p:nvPr/>
        </p:nvPicPr>
        <p:blipFill rotWithShape="1">
          <a:blip r:embed="rId3">
            <a:alphaModFix/>
          </a:blip>
          <a:srcRect b="0" l="0" r="0" t="0"/>
          <a:stretch/>
        </p:blipFill>
        <p:spPr>
          <a:xfrm>
            <a:off x="2014501" y="1797840"/>
            <a:ext cx="5110223" cy="40990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body"/>
          </p:nvPr>
        </p:nvSpPr>
        <p:spPr>
          <a:xfrm>
            <a:off x="457200" y="981075"/>
            <a:ext cx="8229600" cy="5145087"/>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Reconocimiento de iris:</a:t>
            </a:r>
          </a:p>
          <a:p>
            <a:pPr indent="-5461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546100" lvl="0" marL="342900" marR="0" rtl="0" algn="just">
              <a:lnSpc>
                <a:spcPct val="100000"/>
              </a:lnSpc>
              <a:spcBef>
                <a:spcPts val="64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Mira las características únicas del iris, el iris tiene 266 puntos únicos. Se dice que cada ojo es único y permanece estable con el tiempo y en los ambientes.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t" bIns="45700" lIns="91425" rIns="91425" wrap="square" tIns="45700">
            <a:noAutofit/>
          </a:bodyPr>
          <a:lstStyle/>
          <a:p>
            <a:pPr indent="-279400" lvl="0" marL="0" marR="0" rtl="0" algn="ctr">
              <a:lnSpc>
                <a:spcPct val="10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FUNCIONAMIENTO</a:t>
            </a:r>
          </a:p>
        </p:txBody>
      </p:sp>
      <p:pic>
        <p:nvPicPr>
          <p:cNvPr id="74" name="Shape 74"/>
          <p:cNvPicPr preferRelativeResize="0"/>
          <p:nvPr>
            <p:ph idx="1" type="body"/>
          </p:nvPr>
        </p:nvPicPr>
        <p:blipFill rotWithShape="1">
          <a:blip r:embed="rId3">
            <a:alphaModFix/>
          </a:blip>
          <a:srcRect b="0" l="0" r="0" t="0"/>
          <a:stretch/>
        </p:blipFill>
        <p:spPr>
          <a:xfrm>
            <a:off x="1485900" y="2636837"/>
            <a:ext cx="6172200" cy="180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457200" y="908050"/>
            <a:ext cx="8229600" cy="5218112"/>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Reconocimiento facial:</a:t>
            </a:r>
          </a:p>
          <a:p>
            <a:pPr indent="-5461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546100" lvl="0" marL="342900" marR="0" rtl="0" algn="just">
              <a:lnSpc>
                <a:spcPct val="100000"/>
              </a:lnSpc>
              <a:spcBef>
                <a:spcPts val="64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Hay aproximadamente 80 nodos en un rostro de los que el sistema hace uso. Algunos puntos nodales en la cara, como la distancia entre los ojos, la anchura de la nariz, la distancia del ojo a la boca, la longitud de la línea de la mandíbula, entre otras.</a:t>
            </a:r>
          </a:p>
        </p:txBody>
      </p:sp>
    </p:spTree>
  </p:cSld>
  <p:clrMapOvr>
    <a:masterClrMapping/>
  </p:clrMapOvr>
</p:sld>
</file>

<file path=ppt/theme/theme1.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