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F4190-BC15-466F-A37F-3D81201B34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7213E9C-1DC7-432C-AB75-FD78F7818FA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Ha dado un auge potencial las aplicaciones móviles en el servicio a domicilio, siendo un aliado para las familias que no pueden salir por las restricciones para no exponerse.</a:t>
          </a:r>
          <a:endParaRPr lang="en-US"/>
        </a:p>
      </dgm:t>
    </dgm:pt>
    <dgm:pt modelId="{A9A24FD8-22BB-46FC-A1EE-D015A369E068}" type="parTrans" cxnId="{E8F276A7-A42F-4533-8A8C-B6FF5F047E24}">
      <dgm:prSet/>
      <dgm:spPr/>
      <dgm:t>
        <a:bodyPr/>
        <a:lstStyle/>
        <a:p>
          <a:endParaRPr lang="en-US"/>
        </a:p>
      </dgm:t>
    </dgm:pt>
    <dgm:pt modelId="{A8D5C27E-B7E5-4591-8F79-5C04E1D8C0A8}" type="sibTrans" cxnId="{E8F276A7-A42F-4533-8A8C-B6FF5F047E24}">
      <dgm:prSet/>
      <dgm:spPr/>
      <dgm:t>
        <a:bodyPr/>
        <a:lstStyle/>
        <a:p>
          <a:endParaRPr lang="en-US"/>
        </a:p>
      </dgm:t>
    </dgm:pt>
    <dgm:pt modelId="{77FE1B9F-3B93-4A19-A04F-9D67B586229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El comprar comida preparada, medicinas se ha logrado gracias a las aplicaciones móviles que facilitan este servicio</a:t>
          </a:r>
          <a:endParaRPr lang="en-US"/>
        </a:p>
      </dgm:t>
    </dgm:pt>
    <dgm:pt modelId="{E6EED289-36C9-45AB-83AC-4040924117D4}" type="parTrans" cxnId="{43AB907F-08B4-4B0A-8D3F-C5A7C595B1A6}">
      <dgm:prSet/>
      <dgm:spPr/>
      <dgm:t>
        <a:bodyPr/>
        <a:lstStyle/>
        <a:p>
          <a:endParaRPr lang="en-US"/>
        </a:p>
      </dgm:t>
    </dgm:pt>
    <dgm:pt modelId="{DDA14014-17E4-4DB2-ABFA-9DE7970DE15D}" type="sibTrans" cxnId="{43AB907F-08B4-4B0A-8D3F-C5A7C595B1A6}">
      <dgm:prSet/>
      <dgm:spPr/>
      <dgm:t>
        <a:bodyPr/>
        <a:lstStyle/>
        <a:p>
          <a:endParaRPr lang="en-US"/>
        </a:p>
      </dgm:t>
    </dgm:pt>
    <dgm:pt modelId="{9DDCB275-6CF1-44CB-BAF9-DF7086791D5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EL trabajar con aplicaciones es la nueva iniciativa de pedidos a domicilio por la gran variedad de servicios.</a:t>
          </a:r>
          <a:endParaRPr lang="en-US"/>
        </a:p>
      </dgm:t>
    </dgm:pt>
    <dgm:pt modelId="{D6249B83-CCB7-42BD-A4E7-1D55C088D087}" type="parTrans" cxnId="{BE416BFF-7B29-406E-A446-3D9F270745C5}">
      <dgm:prSet/>
      <dgm:spPr/>
      <dgm:t>
        <a:bodyPr/>
        <a:lstStyle/>
        <a:p>
          <a:endParaRPr lang="en-US"/>
        </a:p>
      </dgm:t>
    </dgm:pt>
    <dgm:pt modelId="{0B9EF991-6C06-4044-AD45-F972A6C24667}" type="sibTrans" cxnId="{BE416BFF-7B29-406E-A446-3D9F270745C5}">
      <dgm:prSet/>
      <dgm:spPr/>
      <dgm:t>
        <a:bodyPr/>
        <a:lstStyle/>
        <a:p>
          <a:endParaRPr lang="en-US"/>
        </a:p>
      </dgm:t>
    </dgm:pt>
    <dgm:pt modelId="{18887C9E-C748-454B-AFA6-FE6C9454B0BD}" type="pres">
      <dgm:prSet presAssocID="{F93F4190-BC15-466F-A37F-3D81201B3451}" presName="root" presStyleCnt="0">
        <dgm:presLayoutVars>
          <dgm:dir/>
          <dgm:resizeHandles val="exact"/>
        </dgm:presLayoutVars>
      </dgm:prSet>
      <dgm:spPr/>
    </dgm:pt>
    <dgm:pt modelId="{B1D19D31-3504-463A-ABDD-DF24AA5D7C31}" type="pres">
      <dgm:prSet presAssocID="{57213E9C-1DC7-432C-AB75-FD78F7818FA6}" presName="compNode" presStyleCnt="0"/>
      <dgm:spPr/>
    </dgm:pt>
    <dgm:pt modelId="{D32858AB-8E04-4D3B-9793-3577DE85B175}" type="pres">
      <dgm:prSet presAssocID="{57213E9C-1DC7-432C-AB75-FD78F7818FA6}" presName="bgRect" presStyleLbl="bgShp" presStyleIdx="0" presStyleCnt="3"/>
      <dgm:spPr/>
    </dgm:pt>
    <dgm:pt modelId="{643CB5BD-0661-4FB6-82CD-22D56E0DDA8B}" type="pres">
      <dgm:prSet presAssocID="{57213E9C-1DC7-432C-AB75-FD78F7818F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74AD3CF4-EE94-42A5-B296-8112C9479359}" type="pres">
      <dgm:prSet presAssocID="{57213E9C-1DC7-432C-AB75-FD78F7818FA6}" presName="spaceRect" presStyleCnt="0"/>
      <dgm:spPr/>
    </dgm:pt>
    <dgm:pt modelId="{29444768-5945-42C5-BF7C-5F88BB14FC2B}" type="pres">
      <dgm:prSet presAssocID="{57213E9C-1DC7-432C-AB75-FD78F7818FA6}" presName="parTx" presStyleLbl="revTx" presStyleIdx="0" presStyleCnt="3">
        <dgm:presLayoutVars>
          <dgm:chMax val="0"/>
          <dgm:chPref val="0"/>
        </dgm:presLayoutVars>
      </dgm:prSet>
      <dgm:spPr/>
    </dgm:pt>
    <dgm:pt modelId="{D5E29B8F-8953-4833-99D0-0D342DDEA0C6}" type="pres">
      <dgm:prSet presAssocID="{A8D5C27E-B7E5-4591-8F79-5C04E1D8C0A8}" presName="sibTrans" presStyleCnt="0"/>
      <dgm:spPr/>
    </dgm:pt>
    <dgm:pt modelId="{623C8731-48C6-4604-9D23-6C15BC240C0B}" type="pres">
      <dgm:prSet presAssocID="{77FE1B9F-3B93-4A19-A04F-9D67B5862293}" presName="compNode" presStyleCnt="0"/>
      <dgm:spPr/>
    </dgm:pt>
    <dgm:pt modelId="{3E50F7FC-C7F4-4A6B-9540-CB49527DEEF6}" type="pres">
      <dgm:prSet presAssocID="{77FE1B9F-3B93-4A19-A04F-9D67B5862293}" presName="bgRect" presStyleLbl="bgShp" presStyleIdx="1" presStyleCnt="3"/>
      <dgm:spPr/>
    </dgm:pt>
    <dgm:pt modelId="{2E98D082-522A-42F1-8068-0A91D7B76E63}" type="pres">
      <dgm:prSet presAssocID="{77FE1B9F-3B93-4A19-A04F-9D67B58622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5288495-8BA1-4413-8293-486B64FC4B97}" type="pres">
      <dgm:prSet presAssocID="{77FE1B9F-3B93-4A19-A04F-9D67B5862293}" presName="spaceRect" presStyleCnt="0"/>
      <dgm:spPr/>
    </dgm:pt>
    <dgm:pt modelId="{8E3DF757-9D35-4DAF-98D3-FC0091BEC11D}" type="pres">
      <dgm:prSet presAssocID="{77FE1B9F-3B93-4A19-A04F-9D67B5862293}" presName="parTx" presStyleLbl="revTx" presStyleIdx="1" presStyleCnt="3">
        <dgm:presLayoutVars>
          <dgm:chMax val="0"/>
          <dgm:chPref val="0"/>
        </dgm:presLayoutVars>
      </dgm:prSet>
      <dgm:spPr/>
    </dgm:pt>
    <dgm:pt modelId="{2B1BABD2-7675-49B3-B3DA-B5EBDABA1240}" type="pres">
      <dgm:prSet presAssocID="{DDA14014-17E4-4DB2-ABFA-9DE7970DE15D}" presName="sibTrans" presStyleCnt="0"/>
      <dgm:spPr/>
    </dgm:pt>
    <dgm:pt modelId="{73132776-981C-47D6-AF26-EEED0D3572A9}" type="pres">
      <dgm:prSet presAssocID="{9DDCB275-6CF1-44CB-BAF9-DF7086791D55}" presName="compNode" presStyleCnt="0"/>
      <dgm:spPr/>
    </dgm:pt>
    <dgm:pt modelId="{8EFE0D2F-8825-4F13-BCB4-23CA19A771CA}" type="pres">
      <dgm:prSet presAssocID="{9DDCB275-6CF1-44CB-BAF9-DF7086791D55}" presName="bgRect" presStyleLbl="bgShp" presStyleIdx="2" presStyleCnt="3"/>
      <dgm:spPr/>
    </dgm:pt>
    <dgm:pt modelId="{45C8A109-CC5C-498D-97F5-E20C1F83B226}" type="pres">
      <dgm:prSet presAssocID="{9DDCB275-6CF1-44CB-BAF9-DF7086791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9F0E3245-B293-4827-BF81-A24CEBC507D8}" type="pres">
      <dgm:prSet presAssocID="{9DDCB275-6CF1-44CB-BAF9-DF7086791D55}" presName="spaceRect" presStyleCnt="0"/>
      <dgm:spPr/>
    </dgm:pt>
    <dgm:pt modelId="{D8F755C2-559E-4716-9739-9EBAF79BB918}" type="pres">
      <dgm:prSet presAssocID="{9DDCB275-6CF1-44CB-BAF9-DF7086791D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34C06-5DBF-4BAD-AE1C-6299E7FBB849}" type="presOf" srcId="{9DDCB275-6CF1-44CB-BAF9-DF7086791D55}" destId="{D8F755C2-559E-4716-9739-9EBAF79BB918}" srcOrd="0" destOrd="0" presId="urn:microsoft.com/office/officeart/2018/2/layout/IconVerticalSolidList"/>
    <dgm:cxn modelId="{DB135D1C-40CC-4D00-8BBB-2F56D11FD2C3}" type="presOf" srcId="{77FE1B9F-3B93-4A19-A04F-9D67B5862293}" destId="{8E3DF757-9D35-4DAF-98D3-FC0091BEC11D}" srcOrd="0" destOrd="0" presId="urn:microsoft.com/office/officeart/2018/2/layout/IconVerticalSolidList"/>
    <dgm:cxn modelId="{43AB907F-08B4-4B0A-8D3F-C5A7C595B1A6}" srcId="{F93F4190-BC15-466F-A37F-3D81201B3451}" destId="{77FE1B9F-3B93-4A19-A04F-9D67B5862293}" srcOrd="1" destOrd="0" parTransId="{E6EED289-36C9-45AB-83AC-4040924117D4}" sibTransId="{DDA14014-17E4-4DB2-ABFA-9DE7970DE15D}"/>
    <dgm:cxn modelId="{133FD086-751B-4E24-A454-4DC51E884AC2}" type="presOf" srcId="{F93F4190-BC15-466F-A37F-3D81201B3451}" destId="{18887C9E-C748-454B-AFA6-FE6C9454B0BD}" srcOrd="0" destOrd="0" presId="urn:microsoft.com/office/officeart/2018/2/layout/IconVerticalSolidList"/>
    <dgm:cxn modelId="{E8F276A7-A42F-4533-8A8C-B6FF5F047E24}" srcId="{F93F4190-BC15-466F-A37F-3D81201B3451}" destId="{57213E9C-1DC7-432C-AB75-FD78F7818FA6}" srcOrd="0" destOrd="0" parTransId="{A9A24FD8-22BB-46FC-A1EE-D015A369E068}" sibTransId="{A8D5C27E-B7E5-4591-8F79-5C04E1D8C0A8}"/>
    <dgm:cxn modelId="{F1249BFA-16F9-4E09-8739-650987AB7CEA}" type="presOf" srcId="{57213E9C-1DC7-432C-AB75-FD78F7818FA6}" destId="{29444768-5945-42C5-BF7C-5F88BB14FC2B}" srcOrd="0" destOrd="0" presId="urn:microsoft.com/office/officeart/2018/2/layout/IconVerticalSolidList"/>
    <dgm:cxn modelId="{BE416BFF-7B29-406E-A446-3D9F270745C5}" srcId="{F93F4190-BC15-466F-A37F-3D81201B3451}" destId="{9DDCB275-6CF1-44CB-BAF9-DF7086791D55}" srcOrd="2" destOrd="0" parTransId="{D6249B83-CCB7-42BD-A4E7-1D55C088D087}" sibTransId="{0B9EF991-6C06-4044-AD45-F972A6C24667}"/>
    <dgm:cxn modelId="{1EAF9825-DE4A-4D50-80F6-D9FC6E4024D4}" type="presParOf" srcId="{18887C9E-C748-454B-AFA6-FE6C9454B0BD}" destId="{B1D19D31-3504-463A-ABDD-DF24AA5D7C31}" srcOrd="0" destOrd="0" presId="urn:microsoft.com/office/officeart/2018/2/layout/IconVerticalSolidList"/>
    <dgm:cxn modelId="{0E6C5AC2-801C-4C85-AE7A-A74920C41EC7}" type="presParOf" srcId="{B1D19D31-3504-463A-ABDD-DF24AA5D7C31}" destId="{D32858AB-8E04-4D3B-9793-3577DE85B175}" srcOrd="0" destOrd="0" presId="urn:microsoft.com/office/officeart/2018/2/layout/IconVerticalSolidList"/>
    <dgm:cxn modelId="{6AA0BD96-8946-4AFB-8BD4-8EEEE8F221C7}" type="presParOf" srcId="{B1D19D31-3504-463A-ABDD-DF24AA5D7C31}" destId="{643CB5BD-0661-4FB6-82CD-22D56E0DDA8B}" srcOrd="1" destOrd="0" presId="urn:microsoft.com/office/officeart/2018/2/layout/IconVerticalSolidList"/>
    <dgm:cxn modelId="{585A44C8-4F79-48EE-8E9B-21FDAEF4E9D0}" type="presParOf" srcId="{B1D19D31-3504-463A-ABDD-DF24AA5D7C31}" destId="{74AD3CF4-EE94-42A5-B296-8112C9479359}" srcOrd="2" destOrd="0" presId="urn:microsoft.com/office/officeart/2018/2/layout/IconVerticalSolidList"/>
    <dgm:cxn modelId="{98D39DAA-4CE0-42F7-9CB2-023461878098}" type="presParOf" srcId="{B1D19D31-3504-463A-ABDD-DF24AA5D7C31}" destId="{29444768-5945-42C5-BF7C-5F88BB14FC2B}" srcOrd="3" destOrd="0" presId="urn:microsoft.com/office/officeart/2018/2/layout/IconVerticalSolidList"/>
    <dgm:cxn modelId="{64AAF2A5-C94E-4363-9F1F-165202E17BD0}" type="presParOf" srcId="{18887C9E-C748-454B-AFA6-FE6C9454B0BD}" destId="{D5E29B8F-8953-4833-99D0-0D342DDEA0C6}" srcOrd="1" destOrd="0" presId="urn:microsoft.com/office/officeart/2018/2/layout/IconVerticalSolidList"/>
    <dgm:cxn modelId="{BD45563F-AE83-4606-9C03-B4682CC3128D}" type="presParOf" srcId="{18887C9E-C748-454B-AFA6-FE6C9454B0BD}" destId="{623C8731-48C6-4604-9D23-6C15BC240C0B}" srcOrd="2" destOrd="0" presId="urn:microsoft.com/office/officeart/2018/2/layout/IconVerticalSolidList"/>
    <dgm:cxn modelId="{494095E9-8D75-41B5-A5C0-2AA26A3E1BE3}" type="presParOf" srcId="{623C8731-48C6-4604-9D23-6C15BC240C0B}" destId="{3E50F7FC-C7F4-4A6B-9540-CB49527DEEF6}" srcOrd="0" destOrd="0" presId="urn:microsoft.com/office/officeart/2018/2/layout/IconVerticalSolidList"/>
    <dgm:cxn modelId="{C56A53D3-B168-4B85-B755-908E5846421F}" type="presParOf" srcId="{623C8731-48C6-4604-9D23-6C15BC240C0B}" destId="{2E98D082-522A-42F1-8068-0A91D7B76E63}" srcOrd="1" destOrd="0" presId="urn:microsoft.com/office/officeart/2018/2/layout/IconVerticalSolidList"/>
    <dgm:cxn modelId="{D64C24BB-A35A-4A3A-9BAB-C3BEF0294421}" type="presParOf" srcId="{623C8731-48C6-4604-9D23-6C15BC240C0B}" destId="{F5288495-8BA1-4413-8293-486B64FC4B97}" srcOrd="2" destOrd="0" presId="urn:microsoft.com/office/officeart/2018/2/layout/IconVerticalSolidList"/>
    <dgm:cxn modelId="{3978D4CE-53D3-491E-9B37-160A3172D43B}" type="presParOf" srcId="{623C8731-48C6-4604-9D23-6C15BC240C0B}" destId="{8E3DF757-9D35-4DAF-98D3-FC0091BEC11D}" srcOrd="3" destOrd="0" presId="urn:microsoft.com/office/officeart/2018/2/layout/IconVerticalSolidList"/>
    <dgm:cxn modelId="{820AA501-6EF6-41CB-A26F-2240D9940F99}" type="presParOf" srcId="{18887C9E-C748-454B-AFA6-FE6C9454B0BD}" destId="{2B1BABD2-7675-49B3-B3DA-B5EBDABA1240}" srcOrd="3" destOrd="0" presId="urn:microsoft.com/office/officeart/2018/2/layout/IconVerticalSolidList"/>
    <dgm:cxn modelId="{B97D468B-053B-4C60-AD03-7FCE88628B47}" type="presParOf" srcId="{18887C9E-C748-454B-AFA6-FE6C9454B0BD}" destId="{73132776-981C-47D6-AF26-EEED0D3572A9}" srcOrd="4" destOrd="0" presId="urn:microsoft.com/office/officeart/2018/2/layout/IconVerticalSolidList"/>
    <dgm:cxn modelId="{AFB76323-339F-4F0D-A887-21B632BC0F57}" type="presParOf" srcId="{73132776-981C-47D6-AF26-EEED0D3572A9}" destId="{8EFE0D2F-8825-4F13-BCB4-23CA19A771CA}" srcOrd="0" destOrd="0" presId="urn:microsoft.com/office/officeart/2018/2/layout/IconVerticalSolidList"/>
    <dgm:cxn modelId="{E5882A95-9D0F-414D-8E7F-6191F73D4504}" type="presParOf" srcId="{73132776-981C-47D6-AF26-EEED0D3572A9}" destId="{45C8A109-CC5C-498D-97F5-E20C1F83B226}" srcOrd="1" destOrd="0" presId="urn:microsoft.com/office/officeart/2018/2/layout/IconVerticalSolidList"/>
    <dgm:cxn modelId="{736E67CB-DAEC-4352-9304-F2744FFCBAAD}" type="presParOf" srcId="{73132776-981C-47D6-AF26-EEED0D3572A9}" destId="{9F0E3245-B293-4827-BF81-A24CEBC507D8}" srcOrd="2" destOrd="0" presId="urn:microsoft.com/office/officeart/2018/2/layout/IconVerticalSolidList"/>
    <dgm:cxn modelId="{12481905-9038-49BF-BB17-691BEA46378F}" type="presParOf" srcId="{73132776-981C-47D6-AF26-EEED0D3572A9}" destId="{D8F755C2-559E-4716-9739-9EBAF79BB9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8B2732-989D-495A-8B78-B7E2592B17A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F6D05BC-061D-45AE-B141-797BB8F38BD7}">
      <dgm:prSet/>
      <dgm:spPr/>
      <dgm:t>
        <a:bodyPr/>
        <a:lstStyle/>
        <a:p>
          <a:r>
            <a:rPr lang="es-ES"/>
            <a:t>Es un proyecto que simula un mercado a domicilio, con el cual podrá comprar productos.</a:t>
          </a:r>
          <a:endParaRPr lang="en-US"/>
        </a:p>
      </dgm:t>
    </dgm:pt>
    <dgm:pt modelId="{7EB0F93C-8375-4B9A-BCA0-7BD7E162E826}" type="parTrans" cxnId="{466A1DA1-28FC-4C12-A583-C2C4D3A0AAB4}">
      <dgm:prSet/>
      <dgm:spPr/>
      <dgm:t>
        <a:bodyPr/>
        <a:lstStyle/>
        <a:p>
          <a:endParaRPr lang="en-US"/>
        </a:p>
      </dgm:t>
    </dgm:pt>
    <dgm:pt modelId="{BD93EB2F-3C69-4CDE-8465-E4825919212A}" type="sibTrans" cxnId="{466A1DA1-28FC-4C12-A583-C2C4D3A0AAB4}">
      <dgm:prSet/>
      <dgm:spPr/>
      <dgm:t>
        <a:bodyPr/>
        <a:lstStyle/>
        <a:p>
          <a:endParaRPr lang="en-US"/>
        </a:p>
      </dgm:t>
    </dgm:pt>
    <dgm:pt modelId="{D441DE84-1AE7-4C64-974D-22C7FCD2FB47}">
      <dgm:prSet/>
      <dgm:spPr/>
      <dgm:t>
        <a:bodyPr/>
        <a:lstStyle/>
        <a:p>
          <a:r>
            <a:rPr lang="es-ES"/>
            <a:t>Dedicada a facilitar el servicio de adquirir insumos</a:t>
          </a:r>
          <a:endParaRPr lang="en-US"/>
        </a:p>
      </dgm:t>
    </dgm:pt>
    <dgm:pt modelId="{2102F541-E15F-48FD-BF51-EFDCB1ED3299}" type="parTrans" cxnId="{9A1B54BC-0050-4812-A91F-09AAB22A7321}">
      <dgm:prSet/>
      <dgm:spPr/>
      <dgm:t>
        <a:bodyPr/>
        <a:lstStyle/>
        <a:p>
          <a:endParaRPr lang="en-US"/>
        </a:p>
      </dgm:t>
    </dgm:pt>
    <dgm:pt modelId="{8E0CB31C-5B31-44BD-A9E4-0EB51AD1E817}" type="sibTrans" cxnId="{9A1B54BC-0050-4812-A91F-09AAB22A7321}">
      <dgm:prSet/>
      <dgm:spPr/>
      <dgm:t>
        <a:bodyPr/>
        <a:lstStyle/>
        <a:p>
          <a:endParaRPr lang="en-US"/>
        </a:p>
      </dgm:t>
    </dgm:pt>
    <dgm:pt modelId="{62F2E5AB-0A12-4A43-9792-FF7A60C81E92}">
      <dgm:prSet/>
      <dgm:spPr/>
      <dgm:t>
        <a:bodyPr/>
        <a:lstStyle/>
        <a:p>
          <a:r>
            <a:rPr lang="en-US" dirty="0" err="1"/>
            <a:t>Su</a:t>
          </a:r>
          <a:r>
            <a:rPr lang="en-US" dirty="0"/>
            <a:t> </a:t>
          </a:r>
          <a:r>
            <a:rPr lang="en-US" dirty="0" err="1"/>
            <a:t>significado</a:t>
          </a:r>
          <a:r>
            <a:rPr lang="en-US" dirty="0"/>
            <a:t> es </a:t>
          </a:r>
          <a:r>
            <a:rPr lang="en-US" dirty="0" err="1"/>
            <a:t>intercambio</a:t>
          </a:r>
          <a:r>
            <a:rPr lang="en-US" dirty="0"/>
            <a:t> o </a:t>
          </a:r>
          <a:r>
            <a:rPr lang="en-US" dirty="0" err="1"/>
            <a:t>trueque</a:t>
          </a:r>
          <a:endParaRPr lang="en-US" dirty="0"/>
        </a:p>
      </dgm:t>
    </dgm:pt>
    <dgm:pt modelId="{E411087C-EF11-4158-8CAD-155DD71F3E34}" type="parTrans" cxnId="{311C6624-5E96-4CEF-B7C1-79F5BA68D047}">
      <dgm:prSet/>
      <dgm:spPr/>
      <dgm:t>
        <a:bodyPr/>
        <a:lstStyle/>
        <a:p>
          <a:endParaRPr lang="en-US"/>
        </a:p>
      </dgm:t>
    </dgm:pt>
    <dgm:pt modelId="{06B9588D-1F95-4B12-9F46-6083A7057973}" type="sibTrans" cxnId="{311C6624-5E96-4CEF-B7C1-79F5BA68D047}">
      <dgm:prSet/>
      <dgm:spPr/>
      <dgm:t>
        <a:bodyPr/>
        <a:lstStyle/>
        <a:p>
          <a:endParaRPr lang="en-US"/>
        </a:p>
      </dgm:t>
    </dgm:pt>
    <dgm:pt modelId="{33ABF7E4-BCF4-45CA-9C29-F0D09115F957}" type="pres">
      <dgm:prSet presAssocID="{9D8B2732-989D-495A-8B78-B7E2592B17A2}" presName="root" presStyleCnt="0">
        <dgm:presLayoutVars>
          <dgm:dir/>
          <dgm:resizeHandles val="exact"/>
        </dgm:presLayoutVars>
      </dgm:prSet>
      <dgm:spPr/>
    </dgm:pt>
    <dgm:pt modelId="{80DF8241-FA10-4D51-A020-103A61FE765E}" type="pres">
      <dgm:prSet presAssocID="{2F6D05BC-061D-45AE-B141-797BB8F38BD7}" presName="compNode" presStyleCnt="0"/>
      <dgm:spPr/>
    </dgm:pt>
    <dgm:pt modelId="{C381A7D1-6B59-47A8-A941-D3E251FA8D35}" type="pres">
      <dgm:prSet presAssocID="{2F6D05BC-061D-45AE-B141-797BB8F38B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iosco"/>
        </a:ext>
      </dgm:extLst>
    </dgm:pt>
    <dgm:pt modelId="{E61CD61C-98FD-4BDF-98DC-01DE771BBAB4}" type="pres">
      <dgm:prSet presAssocID="{2F6D05BC-061D-45AE-B141-797BB8F38BD7}" presName="spaceRect" presStyleCnt="0"/>
      <dgm:spPr/>
    </dgm:pt>
    <dgm:pt modelId="{775DD740-5B6E-4DF3-8CC3-18ADCEBC77B9}" type="pres">
      <dgm:prSet presAssocID="{2F6D05BC-061D-45AE-B141-797BB8F38BD7}" presName="textRect" presStyleLbl="revTx" presStyleIdx="0" presStyleCnt="3">
        <dgm:presLayoutVars>
          <dgm:chMax val="1"/>
          <dgm:chPref val="1"/>
        </dgm:presLayoutVars>
      </dgm:prSet>
      <dgm:spPr/>
    </dgm:pt>
    <dgm:pt modelId="{F7ACCF8B-7C76-43FA-86D1-3B51A09A94E1}" type="pres">
      <dgm:prSet presAssocID="{BD93EB2F-3C69-4CDE-8465-E4825919212A}" presName="sibTrans" presStyleCnt="0"/>
      <dgm:spPr/>
    </dgm:pt>
    <dgm:pt modelId="{1EFA08A3-3EE8-4792-B3EA-E44E0E4777AA}" type="pres">
      <dgm:prSet presAssocID="{D441DE84-1AE7-4C64-974D-22C7FCD2FB47}" presName="compNode" presStyleCnt="0"/>
      <dgm:spPr/>
    </dgm:pt>
    <dgm:pt modelId="{5118639C-9349-492A-B128-9F726D4F3E4E}" type="pres">
      <dgm:prSet presAssocID="{D441DE84-1AE7-4C64-974D-22C7FCD2F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92055425-E5AF-499E-B277-AD82A75850B7}" type="pres">
      <dgm:prSet presAssocID="{D441DE84-1AE7-4C64-974D-22C7FCD2FB47}" presName="spaceRect" presStyleCnt="0"/>
      <dgm:spPr/>
    </dgm:pt>
    <dgm:pt modelId="{CDAD0D45-4767-4122-9419-B4073FF101FB}" type="pres">
      <dgm:prSet presAssocID="{D441DE84-1AE7-4C64-974D-22C7FCD2FB47}" presName="textRect" presStyleLbl="revTx" presStyleIdx="1" presStyleCnt="3">
        <dgm:presLayoutVars>
          <dgm:chMax val="1"/>
          <dgm:chPref val="1"/>
        </dgm:presLayoutVars>
      </dgm:prSet>
      <dgm:spPr/>
    </dgm:pt>
    <dgm:pt modelId="{09FAF655-D04E-41B0-9796-7CCCF5ACA355}" type="pres">
      <dgm:prSet presAssocID="{8E0CB31C-5B31-44BD-A9E4-0EB51AD1E817}" presName="sibTrans" presStyleCnt="0"/>
      <dgm:spPr/>
    </dgm:pt>
    <dgm:pt modelId="{0183C579-4B75-4BF4-8570-9687DA9D1525}" type="pres">
      <dgm:prSet presAssocID="{62F2E5AB-0A12-4A43-9792-FF7A60C81E92}" presName="compNode" presStyleCnt="0"/>
      <dgm:spPr/>
    </dgm:pt>
    <dgm:pt modelId="{BF8A8386-FB43-4F41-AE31-E0C5455C52FC}" type="pres">
      <dgm:prSet presAssocID="{62F2E5AB-0A12-4A43-9792-FF7A60C81E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a"/>
        </a:ext>
      </dgm:extLst>
    </dgm:pt>
    <dgm:pt modelId="{22010B95-1EA2-4398-86E5-795A821BFB89}" type="pres">
      <dgm:prSet presAssocID="{62F2E5AB-0A12-4A43-9792-FF7A60C81E92}" presName="spaceRect" presStyleCnt="0"/>
      <dgm:spPr/>
    </dgm:pt>
    <dgm:pt modelId="{CCEFC7B8-FC38-4A1A-8547-F291718BE19B}" type="pres">
      <dgm:prSet presAssocID="{62F2E5AB-0A12-4A43-9792-FF7A60C81E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6A820F-07EB-4F13-9532-A2830B862970}" type="presOf" srcId="{D441DE84-1AE7-4C64-974D-22C7FCD2FB47}" destId="{CDAD0D45-4767-4122-9419-B4073FF101FB}" srcOrd="0" destOrd="0" presId="urn:microsoft.com/office/officeart/2018/2/layout/IconLabelList"/>
    <dgm:cxn modelId="{3CCBE50F-B1C5-4888-BF9A-FE54D18E3787}" type="presOf" srcId="{2F6D05BC-061D-45AE-B141-797BB8F38BD7}" destId="{775DD740-5B6E-4DF3-8CC3-18ADCEBC77B9}" srcOrd="0" destOrd="0" presId="urn:microsoft.com/office/officeart/2018/2/layout/IconLabelList"/>
    <dgm:cxn modelId="{311C6624-5E96-4CEF-B7C1-79F5BA68D047}" srcId="{9D8B2732-989D-495A-8B78-B7E2592B17A2}" destId="{62F2E5AB-0A12-4A43-9792-FF7A60C81E92}" srcOrd="2" destOrd="0" parTransId="{E411087C-EF11-4158-8CAD-155DD71F3E34}" sibTransId="{06B9588D-1F95-4B12-9F46-6083A7057973}"/>
    <dgm:cxn modelId="{C5B6D848-6E54-46BE-99C1-AE55505E6872}" type="presOf" srcId="{9D8B2732-989D-495A-8B78-B7E2592B17A2}" destId="{33ABF7E4-BCF4-45CA-9C29-F0D09115F957}" srcOrd="0" destOrd="0" presId="urn:microsoft.com/office/officeart/2018/2/layout/IconLabelList"/>
    <dgm:cxn modelId="{466A1DA1-28FC-4C12-A583-C2C4D3A0AAB4}" srcId="{9D8B2732-989D-495A-8B78-B7E2592B17A2}" destId="{2F6D05BC-061D-45AE-B141-797BB8F38BD7}" srcOrd="0" destOrd="0" parTransId="{7EB0F93C-8375-4B9A-BCA0-7BD7E162E826}" sibTransId="{BD93EB2F-3C69-4CDE-8465-E4825919212A}"/>
    <dgm:cxn modelId="{9A1B54BC-0050-4812-A91F-09AAB22A7321}" srcId="{9D8B2732-989D-495A-8B78-B7E2592B17A2}" destId="{D441DE84-1AE7-4C64-974D-22C7FCD2FB47}" srcOrd="1" destOrd="0" parTransId="{2102F541-E15F-48FD-BF51-EFDCB1ED3299}" sibTransId="{8E0CB31C-5B31-44BD-A9E4-0EB51AD1E817}"/>
    <dgm:cxn modelId="{96C600DC-334E-4081-9B9B-19B5A7C289EA}" type="presOf" srcId="{62F2E5AB-0A12-4A43-9792-FF7A60C81E92}" destId="{CCEFC7B8-FC38-4A1A-8547-F291718BE19B}" srcOrd="0" destOrd="0" presId="urn:microsoft.com/office/officeart/2018/2/layout/IconLabelList"/>
    <dgm:cxn modelId="{65E90393-9F76-4599-957C-2319CFADA7ED}" type="presParOf" srcId="{33ABF7E4-BCF4-45CA-9C29-F0D09115F957}" destId="{80DF8241-FA10-4D51-A020-103A61FE765E}" srcOrd="0" destOrd="0" presId="urn:microsoft.com/office/officeart/2018/2/layout/IconLabelList"/>
    <dgm:cxn modelId="{D2319BF2-76F1-4FA0-B167-8177A7F4BFF3}" type="presParOf" srcId="{80DF8241-FA10-4D51-A020-103A61FE765E}" destId="{C381A7D1-6B59-47A8-A941-D3E251FA8D35}" srcOrd="0" destOrd="0" presId="urn:microsoft.com/office/officeart/2018/2/layout/IconLabelList"/>
    <dgm:cxn modelId="{0290C32D-7264-45BE-8634-BB5BD6335D00}" type="presParOf" srcId="{80DF8241-FA10-4D51-A020-103A61FE765E}" destId="{E61CD61C-98FD-4BDF-98DC-01DE771BBAB4}" srcOrd="1" destOrd="0" presId="urn:microsoft.com/office/officeart/2018/2/layout/IconLabelList"/>
    <dgm:cxn modelId="{F33A03E4-0E57-4703-AA8A-82BD722F0722}" type="presParOf" srcId="{80DF8241-FA10-4D51-A020-103A61FE765E}" destId="{775DD740-5B6E-4DF3-8CC3-18ADCEBC77B9}" srcOrd="2" destOrd="0" presId="urn:microsoft.com/office/officeart/2018/2/layout/IconLabelList"/>
    <dgm:cxn modelId="{88A861A8-503D-449A-B8B0-C8F2147D1927}" type="presParOf" srcId="{33ABF7E4-BCF4-45CA-9C29-F0D09115F957}" destId="{F7ACCF8B-7C76-43FA-86D1-3B51A09A94E1}" srcOrd="1" destOrd="0" presId="urn:microsoft.com/office/officeart/2018/2/layout/IconLabelList"/>
    <dgm:cxn modelId="{E49B38EE-8707-4F42-B579-DAA27F077AD3}" type="presParOf" srcId="{33ABF7E4-BCF4-45CA-9C29-F0D09115F957}" destId="{1EFA08A3-3EE8-4792-B3EA-E44E0E4777AA}" srcOrd="2" destOrd="0" presId="urn:microsoft.com/office/officeart/2018/2/layout/IconLabelList"/>
    <dgm:cxn modelId="{522E3D5A-C10E-464A-BEC1-A1C4E1F16322}" type="presParOf" srcId="{1EFA08A3-3EE8-4792-B3EA-E44E0E4777AA}" destId="{5118639C-9349-492A-B128-9F726D4F3E4E}" srcOrd="0" destOrd="0" presId="urn:microsoft.com/office/officeart/2018/2/layout/IconLabelList"/>
    <dgm:cxn modelId="{47400362-C948-4487-9DBA-5E0B1884F3C8}" type="presParOf" srcId="{1EFA08A3-3EE8-4792-B3EA-E44E0E4777AA}" destId="{92055425-E5AF-499E-B277-AD82A75850B7}" srcOrd="1" destOrd="0" presId="urn:microsoft.com/office/officeart/2018/2/layout/IconLabelList"/>
    <dgm:cxn modelId="{10CF746C-9B8F-4F38-BAF4-B9BBF4FA9A52}" type="presParOf" srcId="{1EFA08A3-3EE8-4792-B3EA-E44E0E4777AA}" destId="{CDAD0D45-4767-4122-9419-B4073FF101FB}" srcOrd="2" destOrd="0" presId="urn:microsoft.com/office/officeart/2018/2/layout/IconLabelList"/>
    <dgm:cxn modelId="{DF89164F-ABE9-4D40-94BE-668F15C05DBC}" type="presParOf" srcId="{33ABF7E4-BCF4-45CA-9C29-F0D09115F957}" destId="{09FAF655-D04E-41B0-9796-7CCCF5ACA355}" srcOrd="3" destOrd="0" presId="urn:microsoft.com/office/officeart/2018/2/layout/IconLabelList"/>
    <dgm:cxn modelId="{66821214-A68E-45D0-BB8A-8D82A82B15C2}" type="presParOf" srcId="{33ABF7E4-BCF4-45CA-9C29-F0D09115F957}" destId="{0183C579-4B75-4BF4-8570-9687DA9D1525}" srcOrd="4" destOrd="0" presId="urn:microsoft.com/office/officeart/2018/2/layout/IconLabelList"/>
    <dgm:cxn modelId="{E1434602-80C6-4BE6-B6B8-2B092F9DBB28}" type="presParOf" srcId="{0183C579-4B75-4BF4-8570-9687DA9D1525}" destId="{BF8A8386-FB43-4F41-AE31-E0C5455C52FC}" srcOrd="0" destOrd="0" presId="urn:microsoft.com/office/officeart/2018/2/layout/IconLabelList"/>
    <dgm:cxn modelId="{88643350-4858-42EB-B88F-6EDA092282CD}" type="presParOf" srcId="{0183C579-4B75-4BF4-8570-9687DA9D1525}" destId="{22010B95-1EA2-4398-86E5-795A821BFB89}" srcOrd="1" destOrd="0" presId="urn:microsoft.com/office/officeart/2018/2/layout/IconLabelList"/>
    <dgm:cxn modelId="{E671E809-FB69-404C-8485-2C97D4A6E81F}" type="presParOf" srcId="{0183C579-4B75-4BF4-8570-9687DA9D1525}" destId="{CCEFC7B8-FC38-4A1A-8547-F291718BE1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858AB-8E04-4D3B-9793-3577DE85B175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CB5BD-0661-4FB6-82CD-22D56E0DDA8B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44768-5945-42C5-BF7C-5F88BB14FC2B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Ha dado un auge potencial las aplicaciones móviles en el servicio a domicilio, siendo un aliado para las familias que no pueden salir por las restricciones para no exponerse.</a:t>
          </a:r>
          <a:endParaRPr lang="en-US" sz="1800" kern="1200"/>
        </a:p>
      </dsp:txBody>
      <dsp:txXfrm>
        <a:off x="1900154" y="703"/>
        <a:ext cx="4473659" cy="1645155"/>
      </dsp:txXfrm>
    </dsp:sp>
    <dsp:sp modelId="{3E50F7FC-C7F4-4A6B-9540-CB49527DEEF6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8D082-522A-42F1-8068-0A91D7B76E63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DF757-9D35-4DAF-98D3-FC0091BEC11D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El comprar comida preparada, medicinas se ha logrado gracias a las aplicaciones móviles que facilitan este servicio</a:t>
          </a:r>
          <a:endParaRPr lang="en-US" sz="1800" kern="1200"/>
        </a:p>
      </dsp:txBody>
      <dsp:txXfrm>
        <a:off x="1900154" y="2057147"/>
        <a:ext cx="4473659" cy="1645155"/>
      </dsp:txXfrm>
    </dsp:sp>
    <dsp:sp modelId="{8EFE0D2F-8825-4F13-BCB4-23CA19A771CA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8A109-CC5C-498D-97F5-E20C1F83B226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755C2-559E-4716-9739-9EBAF79BB918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EL trabajar con aplicaciones es la nueva iniciativa de pedidos a domicilio por la gran variedad de servicios.</a:t>
          </a:r>
          <a:endParaRPr lang="en-US" sz="1800" kern="1200"/>
        </a:p>
      </dsp:txBody>
      <dsp:txXfrm>
        <a:off x="1900154" y="4113591"/>
        <a:ext cx="4473659" cy="1645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1A7D1-6B59-47A8-A941-D3E251FA8D35}">
      <dsp:nvSpPr>
        <dsp:cNvPr id="0" name=""/>
        <dsp:cNvSpPr/>
      </dsp:nvSpPr>
      <dsp:spPr>
        <a:xfrm>
          <a:off x="582074" y="633580"/>
          <a:ext cx="923930" cy="923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DD740-5B6E-4DF3-8CC3-18ADCEBC77B9}">
      <dsp:nvSpPr>
        <dsp:cNvPr id="0" name=""/>
        <dsp:cNvSpPr/>
      </dsp:nvSpPr>
      <dsp:spPr>
        <a:xfrm>
          <a:off x="17450" y="1903077"/>
          <a:ext cx="2053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Es un proyecto que simula un mercado a domicilio, con el cual podrá comprar productos.</a:t>
          </a:r>
          <a:endParaRPr lang="en-US" sz="1300" kern="1200"/>
        </a:p>
      </dsp:txBody>
      <dsp:txXfrm>
        <a:off x="17450" y="1903077"/>
        <a:ext cx="2053177" cy="720000"/>
      </dsp:txXfrm>
    </dsp:sp>
    <dsp:sp modelId="{5118639C-9349-492A-B128-9F726D4F3E4E}">
      <dsp:nvSpPr>
        <dsp:cNvPr id="0" name=""/>
        <dsp:cNvSpPr/>
      </dsp:nvSpPr>
      <dsp:spPr>
        <a:xfrm>
          <a:off x="2994558" y="633580"/>
          <a:ext cx="923930" cy="923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D0D45-4767-4122-9419-B4073FF101FB}">
      <dsp:nvSpPr>
        <dsp:cNvPr id="0" name=""/>
        <dsp:cNvSpPr/>
      </dsp:nvSpPr>
      <dsp:spPr>
        <a:xfrm>
          <a:off x="2429934" y="1903077"/>
          <a:ext cx="2053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Dedicada a facilitar el servicio de adquirir insumos</a:t>
          </a:r>
          <a:endParaRPr lang="en-US" sz="1300" kern="1200"/>
        </a:p>
      </dsp:txBody>
      <dsp:txXfrm>
        <a:off x="2429934" y="1903077"/>
        <a:ext cx="2053177" cy="720000"/>
      </dsp:txXfrm>
    </dsp:sp>
    <dsp:sp modelId="{BF8A8386-FB43-4F41-AE31-E0C5455C52FC}">
      <dsp:nvSpPr>
        <dsp:cNvPr id="0" name=""/>
        <dsp:cNvSpPr/>
      </dsp:nvSpPr>
      <dsp:spPr>
        <a:xfrm>
          <a:off x="1788316" y="3136372"/>
          <a:ext cx="923930" cy="923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FC7B8-FC38-4A1A-8547-F291718BE19B}">
      <dsp:nvSpPr>
        <dsp:cNvPr id="0" name=""/>
        <dsp:cNvSpPr/>
      </dsp:nvSpPr>
      <dsp:spPr>
        <a:xfrm>
          <a:off x="1223692" y="4405869"/>
          <a:ext cx="20531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Su</a:t>
          </a:r>
          <a:r>
            <a:rPr lang="en-US" sz="1300" kern="1200" dirty="0"/>
            <a:t> </a:t>
          </a:r>
          <a:r>
            <a:rPr lang="en-US" sz="1300" kern="1200" dirty="0" err="1"/>
            <a:t>significado</a:t>
          </a:r>
          <a:r>
            <a:rPr lang="en-US" sz="1300" kern="1200" dirty="0"/>
            <a:t> es </a:t>
          </a:r>
          <a:r>
            <a:rPr lang="en-US" sz="1300" kern="1200" dirty="0" err="1"/>
            <a:t>intercambio</a:t>
          </a:r>
          <a:r>
            <a:rPr lang="en-US" sz="1300" kern="1200" dirty="0"/>
            <a:t> o </a:t>
          </a:r>
          <a:r>
            <a:rPr lang="en-US" sz="1300" kern="1200" dirty="0" err="1"/>
            <a:t>trueque</a:t>
          </a:r>
          <a:endParaRPr lang="en-US" sz="1300" kern="1200" dirty="0"/>
        </a:p>
      </dsp:txBody>
      <dsp:txXfrm>
        <a:off x="1223692" y="4405869"/>
        <a:ext cx="205317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September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6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3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62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September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9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September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3A819-8628-4656-B4AD-BB8D431EE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Ranti Ranti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328B94-DD9A-48A2-B993-D3727B405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Atik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Yumbay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Henry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Chiluisa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Ian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Masache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Daniel Iza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DE91F-C1D7-4749-8B3E-7C8746E12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94" r="12313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A66123-3775-4D89-A88A-0D85757B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s-ES" sz="4500"/>
              <a:t>INTRODUCCIÓN</a:t>
            </a:r>
            <a:endParaRPr lang="es-EC" sz="45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95BE675-D0D6-41C1-8033-3A102AF2C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803835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9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AD8C47-8528-4651-A0A0-08016994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5437188" cy="3779838"/>
          </a:xfrm>
        </p:spPr>
        <p:txBody>
          <a:bodyPr anchor="ctr">
            <a:normAutofit/>
          </a:bodyPr>
          <a:lstStyle/>
          <a:p>
            <a:r>
              <a:rPr lang="es-ES" sz="8000"/>
              <a:t>Ranti Ranti</a:t>
            </a:r>
            <a:endParaRPr lang="es-EC" sz="8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F323B2-FCDB-4497-8AF0-2F7A3C88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787" y="0"/>
            <a:ext cx="1972470" cy="1377426"/>
          </a:xfrm>
          <a:custGeom>
            <a:avLst/>
            <a:gdLst>
              <a:gd name="connsiteX0" fmla="*/ 81022 w 1972470"/>
              <a:gd name="connsiteY0" fmla="*/ 0 h 1377426"/>
              <a:gd name="connsiteX1" fmla="*/ 1891449 w 1972470"/>
              <a:gd name="connsiteY1" fmla="*/ 0 h 1377426"/>
              <a:gd name="connsiteX2" fmla="*/ 1894967 w 1972470"/>
              <a:gd name="connsiteY2" fmla="*/ 7304 h 1377426"/>
              <a:gd name="connsiteX3" fmla="*/ 1972470 w 1972470"/>
              <a:gd name="connsiteY3" fmla="*/ 391191 h 1377426"/>
              <a:gd name="connsiteX4" fmla="*/ 986235 w 1972470"/>
              <a:gd name="connsiteY4" fmla="*/ 1377426 h 1377426"/>
              <a:gd name="connsiteX5" fmla="*/ 0 w 1972470"/>
              <a:gd name="connsiteY5" fmla="*/ 391191 h 1377426"/>
              <a:gd name="connsiteX6" fmla="*/ 77503 w 1972470"/>
              <a:gd name="connsiteY6" fmla="*/ 7304 h 13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377426">
                <a:moveTo>
                  <a:pt x="81022" y="0"/>
                </a:moveTo>
                <a:lnTo>
                  <a:pt x="1891449" y="0"/>
                </a:lnTo>
                <a:lnTo>
                  <a:pt x="1894967" y="7304"/>
                </a:lnTo>
                <a:cubicBezTo>
                  <a:pt x="1944873" y="125295"/>
                  <a:pt x="1972470" y="255020"/>
                  <a:pt x="1972470" y="391191"/>
                </a:cubicBezTo>
                <a:cubicBezTo>
                  <a:pt x="1972470" y="935874"/>
                  <a:pt x="1530918" y="1377426"/>
                  <a:pt x="986235" y="1377426"/>
                </a:cubicBezTo>
                <a:cubicBezTo>
                  <a:pt x="441552" y="1377426"/>
                  <a:pt x="0" y="935874"/>
                  <a:pt x="0" y="391191"/>
                </a:cubicBezTo>
                <a:cubicBezTo>
                  <a:pt x="0" y="255020"/>
                  <a:pt x="27597" y="125295"/>
                  <a:pt x="77503" y="730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7CADF7-83F2-4D18-8E02-975078DB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5456" y="1041329"/>
            <a:ext cx="734257" cy="760506"/>
            <a:chOff x="5243759" y="1363788"/>
            <a:chExt cx="734257" cy="7605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B68AF98-121D-4CB9-B8F9-066483D4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5579FD5-6C6A-4E96-8A86-B6F79A2B5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F6C08C9-D1BF-4C48-81D5-86996BD95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6A531C-147A-4C94-B721-EA95D8E88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95682" y="4989421"/>
            <a:ext cx="1335600" cy="1262947"/>
            <a:chOff x="7735641" y="210663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9CFF41-146B-4B53-A1D0-A1241BF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194B0DA-7496-49E2-8ECA-BC44509DD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97205AA-CA51-40EF-AE6E-FF131A5CD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785231"/>
              </p:ext>
            </p:extLst>
          </p:nvPr>
        </p:nvGraphicFramePr>
        <p:xfrm>
          <a:off x="7140575" y="549275"/>
          <a:ext cx="4500563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47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1215-1B07-4D31-A9BB-3E34488B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Laravel (Base)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E27369A-76DA-4C89-A14E-4DED93994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8202" b="10958"/>
          <a:stretch/>
        </p:blipFill>
        <p:spPr>
          <a:xfrm>
            <a:off x="3255438" y="1215275"/>
            <a:ext cx="5681124" cy="4901955"/>
          </a:xfrm>
        </p:spPr>
      </p:pic>
    </p:spTree>
    <p:extLst>
      <p:ext uri="{BB962C8B-B14F-4D97-AF65-F5344CB8AC3E}">
        <p14:creationId xmlns:p14="http://schemas.microsoft.com/office/powerpoint/2010/main" val="170524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E313C5-BB5A-4F76-B4AF-39EE40A2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37140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Laravel (</a:t>
            </a:r>
            <a:r>
              <a:rPr lang="en-US" dirty="0" err="1"/>
              <a:t>Rutas</a:t>
            </a:r>
            <a:r>
              <a:rPr lang="en-US" dirty="0"/>
              <a:t>, vistas)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43D8E9-B1AB-4D81-9F4E-04AA5C5AC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5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CC0BED-F03F-40D6-96CE-80CAE666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B0B9000-F753-4606-8978-13156DF2A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346" b="35895"/>
          <a:stretch/>
        </p:blipFill>
        <p:spPr>
          <a:xfrm>
            <a:off x="736291" y="2083435"/>
            <a:ext cx="5357829" cy="425238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A41F01D-FF09-4B5B-A0FF-1ED099757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5845" b="43888"/>
          <a:stretch/>
        </p:blipFill>
        <p:spPr>
          <a:xfrm>
            <a:off x="6094120" y="2083435"/>
            <a:ext cx="5547150" cy="4252380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825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2B41"/>
      </a:dk2>
      <a:lt2>
        <a:srgbClr val="E2E8E6"/>
      </a:lt2>
      <a:accent1>
        <a:srgbClr val="C34D7E"/>
      </a:accent1>
      <a:accent2>
        <a:srgbClr val="B13B9D"/>
      </a:accent2>
      <a:accent3>
        <a:srgbClr val="A64DC3"/>
      </a:accent3>
      <a:accent4>
        <a:srgbClr val="6943B5"/>
      </a:accent4>
      <a:accent5>
        <a:srgbClr val="4D56C3"/>
      </a:accent5>
      <a:accent6>
        <a:srgbClr val="3B76B1"/>
      </a:accent6>
      <a:hlink>
        <a:srgbClr val="7269CD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122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Ranti Ranti</vt:lpstr>
      <vt:lpstr>INTRODUCCIÓN</vt:lpstr>
      <vt:lpstr>Ranti Ranti</vt:lpstr>
      <vt:lpstr>Laravel (Base)</vt:lpstr>
      <vt:lpstr>Laravel (Rutas, vistas)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Ranti Ranti</dc:title>
  <dc:creator>AIZA756@puce.edu.ec</dc:creator>
  <cp:lastModifiedBy>AIZA756@puce.edu.ec</cp:lastModifiedBy>
  <cp:revision>1</cp:revision>
  <dcterms:created xsi:type="dcterms:W3CDTF">2020-09-24T13:53:06Z</dcterms:created>
  <dcterms:modified xsi:type="dcterms:W3CDTF">2020-09-24T13:58:51Z</dcterms:modified>
</cp:coreProperties>
</file>