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68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DD767-A11C-4706-A285-74CD0A5ED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B5028F-39AC-4557-8FEC-70DF3CD88F57}">
      <dgm:prSet/>
      <dgm:spPr/>
      <dgm:t>
        <a:bodyPr/>
        <a:lstStyle/>
        <a:p>
          <a:r>
            <a:rPr lang="es-EC"/>
            <a:t>Creará su perfil con su nombre, apellido, número de celular, correo electrónico y su dirección.</a:t>
          </a:r>
          <a:endParaRPr lang="en-US"/>
        </a:p>
      </dgm:t>
    </dgm:pt>
    <dgm:pt modelId="{7086BB53-F50E-47F4-A87A-B61FDFF08B06}" type="parTrans" cxnId="{0A811E2A-936E-43D2-9741-997F96FBCA4E}">
      <dgm:prSet/>
      <dgm:spPr/>
      <dgm:t>
        <a:bodyPr/>
        <a:lstStyle/>
        <a:p>
          <a:endParaRPr lang="en-US"/>
        </a:p>
      </dgm:t>
    </dgm:pt>
    <dgm:pt modelId="{10C35141-60ED-45FF-956F-944ED6ABF5BD}" type="sibTrans" cxnId="{0A811E2A-936E-43D2-9741-997F96FBCA4E}">
      <dgm:prSet/>
      <dgm:spPr/>
      <dgm:t>
        <a:bodyPr/>
        <a:lstStyle/>
        <a:p>
          <a:endParaRPr lang="en-US"/>
        </a:p>
      </dgm:t>
    </dgm:pt>
    <dgm:pt modelId="{5625A806-DF79-43EA-AD47-FA4DA8CF2DDF}">
      <dgm:prSet/>
      <dgm:spPr/>
      <dgm:t>
        <a:bodyPr/>
        <a:lstStyle/>
        <a:p>
          <a:r>
            <a:rPr lang="es-EC"/>
            <a:t>Se mostrará una barra de menús con las opciones de Mercado y Recetas donde entrará en una subcategoría que le permitirá seleccionar entre varios productos.</a:t>
          </a:r>
          <a:endParaRPr lang="en-US"/>
        </a:p>
      </dgm:t>
    </dgm:pt>
    <dgm:pt modelId="{78098D2A-A464-476C-8D2E-CDBBF0A38D76}" type="parTrans" cxnId="{C3968504-164E-4EBC-BAB5-1AC1547F17CF}">
      <dgm:prSet/>
      <dgm:spPr/>
      <dgm:t>
        <a:bodyPr/>
        <a:lstStyle/>
        <a:p>
          <a:endParaRPr lang="en-US"/>
        </a:p>
      </dgm:t>
    </dgm:pt>
    <dgm:pt modelId="{3FF6708A-1177-44DC-A510-C68920B17A3A}" type="sibTrans" cxnId="{C3968504-164E-4EBC-BAB5-1AC1547F17CF}">
      <dgm:prSet/>
      <dgm:spPr/>
      <dgm:t>
        <a:bodyPr/>
        <a:lstStyle/>
        <a:p>
          <a:endParaRPr lang="en-US"/>
        </a:p>
      </dgm:t>
    </dgm:pt>
    <dgm:pt modelId="{D0C970F2-91AB-4620-BCED-C1274AACF6F5}" type="pres">
      <dgm:prSet presAssocID="{F7BDD767-A11C-4706-A285-74CD0A5ED7DC}" presName="root" presStyleCnt="0">
        <dgm:presLayoutVars>
          <dgm:dir/>
          <dgm:resizeHandles val="exact"/>
        </dgm:presLayoutVars>
      </dgm:prSet>
      <dgm:spPr/>
    </dgm:pt>
    <dgm:pt modelId="{90211F6D-3E71-4150-B9C9-C672B0DA0057}" type="pres">
      <dgm:prSet presAssocID="{2DB5028F-39AC-4557-8FEC-70DF3CD88F57}" presName="compNode" presStyleCnt="0"/>
      <dgm:spPr/>
    </dgm:pt>
    <dgm:pt modelId="{98CAABDF-730F-426B-B457-19070B7B3915}" type="pres">
      <dgm:prSet presAssocID="{2DB5028F-39AC-4557-8FEC-70DF3CD88F57}" presName="bgRect" presStyleLbl="bgShp" presStyleIdx="0" presStyleCnt="2"/>
      <dgm:spPr/>
    </dgm:pt>
    <dgm:pt modelId="{3DBF78F4-AEC1-4D8A-B2C2-67E6A2A8D3F0}" type="pres">
      <dgm:prSet presAssocID="{2DB5028F-39AC-4557-8FEC-70DF3CD88F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349259E6-4198-4EC2-9C42-789459E377C9}" type="pres">
      <dgm:prSet presAssocID="{2DB5028F-39AC-4557-8FEC-70DF3CD88F57}" presName="spaceRect" presStyleCnt="0"/>
      <dgm:spPr/>
    </dgm:pt>
    <dgm:pt modelId="{C37A8F67-B88D-4E31-91BF-2BE6A535686E}" type="pres">
      <dgm:prSet presAssocID="{2DB5028F-39AC-4557-8FEC-70DF3CD88F57}" presName="parTx" presStyleLbl="revTx" presStyleIdx="0" presStyleCnt="2">
        <dgm:presLayoutVars>
          <dgm:chMax val="0"/>
          <dgm:chPref val="0"/>
        </dgm:presLayoutVars>
      </dgm:prSet>
      <dgm:spPr/>
    </dgm:pt>
    <dgm:pt modelId="{D199034E-B7F9-441C-9373-E41926245A12}" type="pres">
      <dgm:prSet presAssocID="{10C35141-60ED-45FF-956F-944ED6ABF5BD}" presName="sibTrans" presStyleCnt="0"/>
      <dgm:spPr/>
    </dgm:pt>
    <dgm:pt modelId="{F77B1C73-60FC-4243-BED4-EBA9DA3505D2}" type="pres">
      <dgm:prSet presAssocID="{5625A806-DF79-43EA-AD47-FA4DA8CF2DDF}" presName="compNode" presStyleCnt="0"/>
      <dgm:spPr/>
    </dgm:pt>
    <dgm:pt modelId="{F2503683-2C48-441C-822A-E0A97187725A}" type="pres">
      <dgm:prSet presAssocID="{5625A806-DF79-43EA-AD47-FA4DA8CF2DDF}" presName="bgRect" presStyleLbl="bgShp" presStyleIdx="1" presStyleCnt="2"/>
      <dgm:spPr/>
    </dgm:pt>
    <dgm:pt modelId="{E9D0535F-9253-457D-BD60-F9C7A6A5BDED}" type="pres">
      <dgm:prSet presAssocID="{5625A806-DF79-43EA-AD47-FA4DA8CF2D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08149E1-47BA-4907-AA68-AEF4DE098164}" type="pres">
      <dgm:prSet presAssocID="{5625A806-DF79-43EA-AD47-FA4DA8CF2DDF}" presName="spaceRect" presStyleCnt="0"/>
      <dgm:spPr/>
    </dgm:pt>
    <dgm:pt modelId="{1AD2B574-07EA-43E0-9B07-941879991731}" type="pres">
      <dgm:prSet presAssocID="{5625A806-DF79-43EA-AD47-FA4DA8CF2D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968504-164E-4EBC-BAB5-1AC1547F17CF}" srcId="{F7BDD767-A11C-4706-A285-74CD0A5ED7DC}" destId="{5625A806-DF79-43EA-AD47-FA4DA8CF2DDF}" srcOrd="1" destOrd="0" parTransId="{78098D2A-A464-476C-8D2E-CDBBF0A38D76}" sibTransId="{3FF6708A-1177-44DC-A510-C68920B17A3A}"/>
    <dgm:cxn modelId="{0A811E2A-936E-43D2-9741-997F96FBCA4E}" srcId="{F7BDD767-A11C-4706-A285-74CD0A5ED7DC}" destId="{2DB5028F-39AC-4557-8FEC-70DF3CD88F57}" srcOrd="0" destOrd="0" parTransId="{7086BB53-F50E-47F4-A87A-B61FDFF08B06}" sibTransId="{10C35141-60ED-45FF-956F-944ED6ABF5BD}"/>
    <dgm:cxn modelId="{D222BA40-1EA9-46CB-9B5A-B35563B3C970}" type="presOf" srcId="{5625A806-DF79-43EA-AD47-FA4DA8CF2DDF}" destId="{1AD2B574-07EA-43E0-9B07-941879991731}" srcOrd="0" destOrd="0" presId="urn:microsoft.com/office/officeart/2018/2/layout/IconVerticalSolidList"/>
    <dgm:cxn modelId="{AFBC3D85-D3F5-418D-8317-CD05DB729B57}" type="presOf" srcId="{F7BDD767-A11C-4706-A285-74CD0A5ED7DC}" destId="{D0C970F2-91AB-4620-BCED-C1274AACF6F5}" srcOrd="0" destOrd="0" presId="urn:microsoft.com/office/officeart/2018/2/layout/IconVerticalSolidList"/>
    <dgm:cxn modelId="{1B4009B9-DCF5-417A-9F3D-4EA5F66A7EE7}" type="presOf" srcId="{2DB5028F-39AC-4557-8FEC-70DF3CD88F57}" destId="{C37A8F67-B88D-4E31-91BF-2BE6A535686E}" srcOrd="0" destOrd="0" presId="urn:microsoft.com/office/officeart/2018/2/layout/IconVerticalSolidList"/>
    <dgm:cxn modelId="{BF33E966-6D5E-41A6-A8B0-E289CE08DF9F}" type="presParOf" srcId="{D0C970F2-91AB-4620-BCED-C1274AACF6F5}" destId="{90211F6D-3E71-4150-B9C9-C672B0DA0057}" srcOrd="0" destOrd="0" presId="urn:microsoft.com/office/officeart/2018/2/layout/IconVerticalSolidList"/>
    <dgm:cxn modelId="{5F0C228B-8166-4FAC-8846-153769719DA5}" type="presParOf" srcId="{90211F6D-3E71-4150-B9C9-C672B0DA0057}" destId="{98CAABDF-730F-426B-B457-19070B7B3915}" srcOrd="0" destOrd="0" presId="urn:microsoft.com/office/officeart/2018/2/layout/IconVerticalSolidList"/>
    <dgm:cxn modelId="{B0CD2480-A00D-4A66-96E1-4548D3EC5B7B}" type="presParOf" srcId="{90211F6D-3E71-4150-B9C9-C672B0DA0057}" destId="{3DBF78F4-AEC1-4D8A-B2C2-67E6A2A8D3F0}" srcOrd="1" destOrd="0" presId="urn:microsoft.com/office/officeart/2018/2/layout/IconVerticalSolidList"/>
    <dgm:cxn modelId="{A4A32157-5ADA-4662-8A60-2B86D6985DF3}" type="presParOf" srcId="{90211F6D-3E71-4150-B9C9-C672B0DA0057}" destId="{349259E6-4198-4EC2-9C42-789459E377C9}" srcOrd="2" destOrd="0" presId="urn:microsoft.com/office/officeart/2018/2/layout/IconVerticalSolidList"/>
    <dgm:cxn modelId="{8949DFDF-685E-4C72-A786-A9A313954B7B}" type="presParOf" srcId="{90211F6D-3E71-4150-B9C9-C672B0DA0057}" destId="{C37A8F67-B88D-4E31-91BF-2BE6A535686E}" srcOrd="3" destOrd="0" presId="urn:microsoft.com/office/officeart/2018/2/layout/IconVerticalSolidList"/>
    <dgm:cxn modelId="{7D0041F8-B4EF-48CF-B366-D6784A9367B2}" type="presParOf" srcId="{D0C970F2-91AB-4620-BCED-C1274AACF6F5}" destId="{D199034E-B7F9-441C-9373-E41926245A12}" srcOrd="1" destOrd="0" presId="urn:microsoft.com/office/officeart/2018/2/layout/IconVerticalSolidList"/>
    <dgm:cxn modelId="{C35D5170-2F42-461D-84E1-09620F5DA854}" type="presParOf" srcId="{D0C970F2-91AB-4620-BCED-C1274AACF6F5}" destId="{F77B1C73-60FC-4243-BED4-EBA9DA3505D2}" srcOrd="2" destOrd="0" presId="urn:microsoft.com/office/officeart/2018/2/layout/IconVerticalSolidList"/>
    <dgm:cxn modelId="{A083D498-2050-447E-84D6-5D65ADBD43C1}" type="presParOf" srcId="{F77B1C73-60FC-4243-BED4-EBA9DA3505D2}" destId="{F2503683-2C48-441C-822A-E0A97187725A}" srcOrd="0" destOrd="0" presId="urn:microsoft.com/office/officeart/2018/2/layout/IconVerticalSolidList"/>
    <dgm:cxn modelId="{AE87CBAA-5162-4AF3-9B1D-C26E82692A29}" type="presParOf" srcId="{F77B1C73-60FC-4243-BED4-EBA9DA3505D2}" destId="{E9D0535F-9253-457D-BD60-F9C7A6A5BDED}" srcOrd="1" destOrd="0" presId="urn:microsoft.com/office/officeart/2018/2/layout/IconVerticalSolidList"/>
    <dgm:cxn modelId="{D1DFB823-73FF-4F51-B87A-0EFA2B0E3712}" type="presParOf" srcId="{F77B1C73-60FC-4243-BED4-EBA9DA3505D2}" destId="{708149E1-47BA-4907-AA68-AEF4DE098164}" srcOrd="2" destOrd="0" presId="urn:microsoft.com/office/officeart/2018/2/layout/IconVerticalSolidList"/>
    <dgm:cxn modelId="{B82B6D6A-C53E-4936-8DA2-499A3659ED1E}" type="presParOf" srcId="{F77B1C73-60FC-4243-BED4-EBA9DA3505D2}" destId="{1AD2B574-07EA-43E0-9B07-9418799917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AABDF-730F-426B-B457-19070B7B3915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F78F4-AEC1-4D8A-B2C2-67E6A2A8D3F0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8F67-B88D-4E31-91BF-2BE6A535686E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Creará su perfil con su nombre, apellido, número de celular, correo electrónico y su dirección.</a:t>
          </a:r>
          <a:endParaRPr lang="en-US" sz="1900" kern="1200"/>
        </a:p>
      </dsp:txBody>
      <dsp:txXfrm>
        <a:off x="1812443" y="849991"/>
        <a:ext cx="4093737" cy="1569215"/>
      </dsp:txXfrm>
    </dsp:sp>
    <dsp:sp modelId="{F2503683-2C48-441C-822A-E0A97187725A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0535F-9253-457D-BD60-F9C7A6A5BDED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2B574-07EA-43E0-9B07-941879991731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Se mostrará una barra de menús con las opciones de Mercado y Recetas donde entrará en una subcategoría que le permitirá seleccionar entre varios productos.</a:t>
          </a:r>
          <a:endParaRPr lang="en-US" sz="1900" kern="1200"/>
        </a:p>
      </dsp:txBody>
      <dsp:txXfrm>
        <a:off x="1812443" y="2811510"/>
        <a:ext cx="4093737" cy="1569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8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8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1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2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2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4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1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1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80" r:id="rId5"/>
    <p:sldLayoutId id="2147483786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5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33" name="Rectangle 117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ECD4748-DB51-44BA-871B-46EBFA79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2000" contrast="-7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189" y="457197"/>
            <a:ext cx="5415176" cy="5943603"/>
          </a:xfrm>
          <a:prstGeom prst="rect">
            <a:avLst/>
          </a:prstGeom>
        </p:spPr>
      </p:pic>
      <p:pic>
        <p:nvPicPr>
          <p:cNvPr id="103" name="Imagen 102" descr="Logotipo&#10;&#10;Descripción generada automáticamente">
            <a:extLst>
              <a:ext uri="{FF2B5EF4-FFF2-40B4-BE49-F238E27FC236}">
                <a16:creationId xmlns:a16="http://schemas.microsoft.com/office/drawing/2014/main" id="{D8F84D73-73A0-4764-9FC5-88CB7E1F3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41" y="3162817"/>
            <a:ext cx="2603993" cy="31556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A673F8-2E7E-460B-A125-790CBB285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635" y="457194"/>
            <a:ext cx="5716338" cy="3042706"/>
          </a:xfrm>
        </p:spPr>
        <p:txBody>
          <a:bodyPr>
            <a:normAutofit/>
          </a:bodyPr>
          <a:lstStyle/>
          <a:p>
            <a:r>
              <a:rPr lang="es-E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 </a:t>
            </a:r>
            <a:br>
              <a:rPr lang="es-E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Sistemas y Computación</a:t>
            </a:r>
            <a:endParaRPr lang="es-EC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A97D8-0DDB-45CC-9D27-FD00454A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5627" y="2906165"/>
            <a:ext cx="5355264" cy="3155687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Final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Cátedra: Nuevas Técnicas de Programación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Ing. Susana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Mansapanta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Henry Chiluiza,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Daniel Iza,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Ian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Masache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Atik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Yumbay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Tema: Tienda en línea “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Ranti-Ranti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l"/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19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5" name="Straight Connector 121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25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7C9102B-1DD4-4F50-8CF6-C638568F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36" y="621791"/>
            <a:ext cx="2553513" cy="32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92F89-AA0F-4678-B572-BFFAF1E3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B9096-0945-430B-B0E2-BB3ACBF6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9944"/>
            <a:ext cx="10058400" cy="4272800"/>
          </a:xfrm>
        </p:spPr>
        <p:txBody>
          <a:bodyPr/>
          <a:lstStyle/>
          <a:p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Ranti-Ranti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”, un mercadillo en línea encaminado a resolver o disminuir el número de personas en los mercados para evitar aglomeraciones y prevenir el contagio del covid-19</a:t>
            </a:r>
          </a:p>
          <a:p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</a:rPr>
              <a:t>Se c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omprendió las dificultades y el miedo que genera el covid-19 al momento de ir a comprar los víveres tanto para la semana y para el mes en mercados donde existe aglomeración de gente.</a:t>
            </a:r>
          </a:p>
          <a:p>
            <a:endParaRPr lang="es-EC" dirty="0">
              <a:latin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2050" name="Picture 2" descr="Coronavirus: Acceso a plazas y mercados en Ambato será con cédula">
            <a:extLst>
              <a:ext uri="{FF2B5EF4-FFF2-40B4-BE49-F238E27FC236}">
                <a16:creationId xmlns:a16="http://schemas.microsoft.com/office/drawing/2014/main" id="{4D459B5A-EF3C-4CE2-A6E5-0738DC9FC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" r="-1" b="1770"/>
          <a:stretch/>
        </p:blipFill>
        <p:spPr bwMode="auto">
          <a:xfrm>
            <a:off x="1066800" y="3649109"/>
            <a:ext cx="4072780" cy="23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500CBD-9971-4266-BE2D-6C88820F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29" y="3659698"/>
            <a:ext cx="4186469" cy="2476131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4CDCB128-35B5-4402-A021-0DDE92118375}"/>
              </a:ext>
            </a:extLst>
          </p:cNvPr>
          <p:cNvSpPr/>
          <p:nvPr/>
        </p:nvSpPr>
        <p:spPr>
          <a:xfrm>
            <a:off x="2314353" y="4097826"/>
            <a:ext cx="1800447" cy="15998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992FCEE-D4A4-4307-AD17-04C103015E90}"/>
              </a:ext>
            </a:extLst>
          </p:cNvPr>
          <p:cNvSpPr/>
          <p:nvPr/>
        </p:nvSpPr>
        <p:spPr>
          <a:xfrm>
            <a:off x="8058695" y="4158637"/>
            <a:ext cx="1350334" cy="1573618"/>
          </a:xfrm>
          <a:custGeom>
            <a:avLst/>
            <a:gdLst>
              <a:gd name="connsiteX0" fmla="*/ 0 w 1350334"/>
              <a:gd name="connsiteY0" fmla="*/ 765544 h 1573618"/>
              <a:gd name="connsiteX1" fmla="*/ 595423 w 1350334"/>
              <a:gd name="connsiteY1" fmla="*/ 1573618 h 1573618"/>
              <a:gd name="connsiteX2" fmla="*/ 1350334 w 1350334"/>
              <a:gd name="connsiteY2" fmla="*/ 0 h 1573618"/>
              <a:gd name="connsiteX3" fmla="*/ 1350334 w 1350334"/>
              <a:gd name="connsiteY3" fmla="*/ 0 h 157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334" h="1573618">
                <a:moveTo>
                  <a:pt x="0" y="765544"/>
                </a:moveTo>
                <a:lnTo>
                  <a:pt x="595423" y="1573618"/>
                </a:lnTo>
                <a:lnTo>
                  <a:pt x="1350334" y="0"/>
                </a:lnTo>
                <a:lnTo>
                  <a:pt x="1350334" y="0"/>
                </a:lnTo>
              </a:path>
            </a:pathLst>
          </a:custGeom>
          <a:noFill/>
          <a:ln w="187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72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3709-7C91-426F-872A-8F54F9C0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¿Qué podemos hacer para ayudar en minimizar el contagio de covid-19 ?</a:t>
            </a:r>
            <a:endParaRPr lang="es-EC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B8B27-A979-47EF-A8E9-7F3F1BA6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espondiendo realizar un proyecto con la estructura de un mercado, donde se podrá encontrar todos los víveres que los clientes o usuarios requieran.</a:t>
            </a:r>
          </a:p>
          <a:p>
            <a:endParaRPr lang="es-EC" dirty="0">
              <a:latin typeface="Times New Roman" panose="02020603050405020304" pitchFamily="18" charset="0"/>
            </a:endParaRPr>
          </a:p>
          <a:p>
            <a:pPr lvl="8"/>
            <a:r>
              <a:rPr lang="es-EC" dirty="0" err="1"/>
              <a:t>sadsfsdfdsfdsfdsfdsfsfsfsf</a:t>
            </a:r>
            <a:endParaRPr lang="es-EC" dirty="0"/>
          </a:p>
        </p:txBody>
      </p:sp>
      <p:pic>
        <p:nvPicPr>
          <p:cNvPr id="3074" name="Picture 2" descr="Grupo de personas con iconos de signo de interrogación | Vector Gratis">
            <a:extLst>
              <a:ext uri="{FF2B5EF4-FFF2-40B4-BE49-F238E27FC236}">
                <a16:creationId xmlns:a16="http://schemas.microsoft.com/office/drawing/2014/main" id="{CAEB0D5C-7B03-41E0-8BF5-657D9759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95" y="3040380"/>
            <a:ext cx="3861963" cy="28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75185F-8242-4850-A6AB-D54089BC311E}"/>
              </a:ext>
            </a:extLst>
          </p:cNvPr>
          <p:cNvSpPr txBox="1"/>
          <p:nvPr/>
        </p:nvSpPr>
        <p:spPr>
          <a:xfrm>
            <a:off x="6096000" y="3289268"/>
            <a:ext cx="5278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◦"/>
            </a:pP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Siendo nuestros clientes potenciales: familias, amas de casa, jóvenes independientes (foráneos), y cualquier persona que quiera ahorrarse la molestia de ir al mercado, dedicado principalmente a las amas de casa y familias.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81065-71CE-4CF5-A789-D3CB464D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s-E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EC" sz="4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4A4CA-6CAF-473F-8D87-2CCE3CFF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General:</a:t>
            </a:r>
          </a:p>
          <a:p>
            <a:pPr lvl="1">
              <a:lnSpc>
                <a:spcPct val="90000"/>
              </a:lnSpc>
            </a:pPr>
            <a:r>
              <a:rPr lang="es-EC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Creación de un sitio web parecido a un mercado que contenga diversos tipos de productos junto con recetas para la preparación de platillos de comida y disponer de entrega a domicilio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s-EC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s-EC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EC" sz="2000" b="1">
                <a:latin typeface="Times New Roman" panose="02020603050405020304" pitchFamily="18" charset="0"/>
                <a:ea typeface="Calibri" panose="020F0502020204030204" pitchFamily="34" charset="0"/>
              </a:rPr>
              <a:t>Objetivos específicos: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C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Comprender las necesidades de los usuarios que desean cocinar sus propios alimentos.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C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Conseguir las recetas de los platillos de comida más populares para los clientes.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C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una interfaz amigable para cualquier tipo de usuario.</a:t>
            </a:r>
          </a:p>
          <a:p>
            <a:pPr marL="617220" lvl="1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C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 colores agradables que no cansen la vista.</a:t>
            </a:r>
          </a:p>
          <a:p>
            <a:pPr lvl="1">
              <a:lnSpc>
                <a:spcPct val="90000"/>
              </a:lnSpc>
            </a:pPr>
            <a:endParaRPr lang="es-EC" sz="2000" b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endParaRPr lang="es-E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118031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7C7192-AEC3-499C-AE45-91176AD7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Alcance</a:t>
            </a:r>
            <a:endParaRPr lang="es-E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990468-B7D4-4F9F-B6E5-8FFB52F0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817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87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E7D747-D3E3-4CE8-AFB5-8A4DD176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s-ES" sz="3300"/>
              <a:t>Fundamentación teórica</a:t>
            </a:r>
            <a:endParaRPr lang="es-EC" sz="33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F918B-F971-45A4-9B63-19FB26FE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Visual Code</a:t>
            </a:r>
          </a:p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Laravel (eventos, listener, pusher)</a:t>
            </a:r>
          </a:p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Vuejs</a:t>
            </a:r>
          </a:p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</a:p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Altiria</a:t>
            </a:r>
          </a:p>
          <a:p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F1DB1-35EA-4CA1-A98B-6B258918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s-ES" dirty="0"/>
              <a:t>Metodología Investigativa</a:t>
            </a:r>
            <a:endParaRPr lang="es-EC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669B7C69-79FC-4E06-8C76-7A28F3D6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78962-1132-4965-9BC8-00184B18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s-ES" dirty="0"/>
              <a:t>Encaminado a resolver el numero de personas en los mercados para evitar aglomeraciones</a:t>
            </a:r>
          </a:p>
          <a:p>
            <a:r>
              <a:rPr lang="es-ES" dirty="0"/>
              <a:t>Cliente potencial serian las familias </a:t>
            </a:r>
          </a:p>
          <a:p>
            <a:r>
              <a:rPr lang="es-ES" dirty="0"/>
              <a:t>Buenas practicas Scrum para trabajar colaborativamente</a:t>
            </a:r>
            <a:endParaRPr lang="es-EC" dirty="0"/>
          </a:p>
          <a:p>
            <a:r>
              <a:rPr lang="es-EC" dirty="0"/>
              <a:t>Control de versiones de GitHub</a:t>
            </a:r>
            <a:r>
              <a:rPr lang="es-ES" dirty="0"/>
              <a:t> para </a:t>
            </a:r>
            <a:r>
              <a:rPr lang="es-ES"/>
              <a:t>la colaboración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6819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1AAAD2"/>
      </a:accent1>
      <a:accent2>
        <a:srgbClr val="22B598"/>
      </a:accent2>
      <a:accent3>
        <a:srgbClr val="2C6FE4"/>
      </a:accent3>
      <a:accent4>
        <a:srgbClr val="D21A6E"/>
      </a:accent4>
      <a:accent5>
        <a:srgbClr val="E42C33"/>
      </a:accent5>
      <a:accent6>
        <a:srgbClr val="D25F1A"/>
      </a:accent6>
      <a:hlink>
        <a:srgbClr val="BF5B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D36A94D4A25E46A88831815B7D9D95" ma:contentTypeVersion="11" ma:contentTypeDescription="Crear nuevo documento." ma:contentTypeScope="" ma:versionID="a1105022713366e6eea443f3d77941ed">
  <xsd:schema xmlns:xsd="http://www.w3.org/2001/XMLSchema" xmlns:xs="http://www.w3.org/2001/XMLSchema" xmlns:p="http://schemas.microsoft.com/office/2006/metadata/properties" xmlns:ns3="7f04b7b9-b98b-4062-8c95-f42002f9a437" xmlns:ns4="68d7b6fe-e1e4-4562-ab52-aa45ae8d597c" targetNamespace="http://schemas.microsoft.com/office/2006/metadata/properties" ma:root="true" ma:fieldsID="5a8ef29312b011ce4f47bcee9ddc3417" ns3:_="" ns4:_="">
    <xsd:import namespace="7f04b7b9-b98b-4062-8c95-f42002f9a437"/>
    <xsd:import namespace="68d7b6fe-e1e4-4562-ab52-aa45ae8d59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4b7b9-b98b-4062-8c95-f42002f9a4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7b6fe-e1e4-4562-ab52-aa45ae8d59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C7AC2-1CD4-4C1C-9399-6A5109082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04b7b9-b98b-4062-8c95-f42002f9a437"/>
    <ds:schemaRef ds:uri="68d7b6fe-e1e4-4562-ab52-aa45ae8d5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909520-9AFB-4680-9C29-3DC983E62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74CFED-81AF-44C7-A648-7DF95FD2169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8d7b6fe-e1e4-4562-ab52-aa45ae8d597c"/>
    <ds:schemaRef ds:uri="7f04b7b9-b98b-4062-8c95-f42002f9a43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374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Garamond</vt:lpstr>
      <vt:lpstr>Times New Roman</vt:lpstr>
      <vt:lpstr>SavonVTI</vt:lpstr>
      <vt:lpstr>BrushVTI</vt:lpstr>
      <vt:lpstr>Facultad de Ingeniería  Escuela de Sistemas y Computación</vt:lpstr>
      <vt:lpstr>Introducción</vt:lpstr>
      <vt:lpstr>¿Qué podemos hacer para ayudar en minimizar el contagio de covid-19 ?</vt:lpstr>
      <vt:lpstr>Objetivos</vt:lpstr>
      <vt:lpstr>Alcance</vt:lpstr>
      <vt:lpstr>Fundamentación teórica</vt:lpstr>
      <vt:lpstr>Metodología Investigativa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Ingeniería  Escuela de Sistemas y Computación</dc:title>
  <dc:creator>AIZA756@puce.edu.ec</dc:creator>
  <cp:lastModifiedBy>IMASACHE571@puce.edu.ec</cp:lastModifiedBy>
  <cp:revision>2</cp:revision>
  <dcterms:created xsi:type="dcterms:W3CDTF">2020-12-07T04:36:27Z</dcterms:created>
  <dcterms:modified xsi:type="dcterms:W3CDTF">2020-12-07T04:52:03Z</dcterms:modified>
</cp:coreProperties>
</file>