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FCAF9C-1535-DFDE-A0BF-542A72605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457311C-E78F-39D0-103D-32C10D15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C26870-D497-FCEF-0BD6-68243EF7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CAC840-41FF-E368-FCEA-02533735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0FADF2-3A6F-B90D-FCB8-259D5DE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75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80383F-0068-CE1B-B674-8707FB06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D0DBF5F-0CEC-6C36-9D28-032D41A2F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5A8B90-415F-1517-E0B4-BF308252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5D4DFFC-9D92-30B3-C949-8B166ADE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840C7B-53F5-4EF1-39C9-E9B4F69E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034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64CF756-6455-3F40-CA08-88F146CC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8F448AF-3742-14D5-2B6E-A9F68FFC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A355E9-B438-D3A6-EDFE-61B3F5CD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54E7F1-5E3C-0CCC-2B18-2D88DE4C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BD2B39-496A-B98A-78FD-5117D64A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37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9EDAD4-983C-DC9A-67EB-01F37B17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92A176-0FB6-CEEF-071F-76750943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4C18E0-A18F-EE71-C143-E2F2DFC8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5731CBE-9CEA-8EC8-C1EC-68EC23B8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828FE9B-B13A-3EE2-1165-FAEE2FF9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572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E27AA9-C384-E62D-D2EA-A6F945AE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8BF1DBA-ED8F-5836-0A66-60E895A8D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CA4488-A23B-F802-737A-1D837084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F9C1A7-BC6C-5A2C-D663-1F2095C9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384FFD-49BA-3104-9EF4-3E968979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0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5004FE-C5A2-60A0-3415-DE5A8C4D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2AD2652-CCEE-46D6-AEA2-1DD052056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5E30B96-6551-5C7F-30BE-CF4489FC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EA058BE-0771-814B-566F-01B28A7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C0D46BE-507B-9A0C-ECA4-2FFDC879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2B2DA7-03EF-814F-C7F9-FC034445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121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5B9327-DFE5-392C-F6D9-6DE87BF6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B1E4854-1399-658F-BA5F-8C1BC831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6DA74B-A322-7AB2-9146-19E45292D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9721C19-1170-EB75-C4CE-316917ED9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9FA71D5-AEF4-C3F0-483A-5836C18C7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2F39B96-8023-8D11-FC17-9C36C0E2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C0C09E4-02E0-477F-4830-1FB17DE3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F417DA0-071B-4F20-BE13-E781790A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47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3505ED-1903-D957-5F76-B59D2A29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CF8265F-024A-8A9E-9484-037794CB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2A8F8E-C3AB-E71E-7BA1-7FD327B7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A55F51A-DE10-076F-446A-B96783C6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050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59A0EEE-8134-7A00-AFCB-C090BCCF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D5A644F-EF52-9D58-A399-5D45AEB53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CCBDFC-08C7-E8AF-B168-E195AC47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91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13398D-FC52-E34D-3091-D318AF6D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7CEEFC-D836-956E-028A-1E74CD2FF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F5C3A8-E565-4DF7-E57E-067070540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42AF636-EA41-99B8-8686-961AFCBE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1545C8-9F62-CBB2-014F-9FFF438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EFA0D5F-6221-B876-36AE-A1C7E752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26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A037CFF-D315-2EE2-3254-587B0FAD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56E8582-925E-A35C-31DE-B6851F860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F8AD341-A5C1-BCBB-C7F0-E5AC8252F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36E259-952B-3462-2E17-DB7BC433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1AA94D-72A8-954D-5175-35A6D6BF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CCB6BF7-691C-4716-8A1C-8180072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93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de/gras-rasen-fussball-spielfeld-114651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8BC35E0-3681-BBCF-CA0C-55FC3D6D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9486370-3E01-24B0-33F4-DD13CC1F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944A16-38D3-8304-F417-972CEC941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F6CDF2-3417-44DA-A364-0AB2DD218927}" type="datetimeFigureOut">
              <a:rPr lang="pl-PL" smtClean="0"/>
              <a:t>02.11.2024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38704FA-26E3-08A2-4B6A-1EB2FFFF0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758645B-ED37-C63B-876A-E5BA33534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CCDE3-82FE-451C-A2C3-87097D6FDE7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9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560B9E-6C3A-D91E-CB74-798400893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Znaczenie wizualizacji danych w analizach sportowych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DBDEA4E-1DA9-2EAD-E7C2-313BCA117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l-PL" dirty="0"/>
              <a:t>Kuba Lewandowski</a:t>
            </a:r>
          </a:p>
          <a:p>
            <a:pPr algn="l"/>
            <a:r>
              <a:rPr lang="pl-PL" dirty="0"/>
              <a:t>Daniel Jarzymowski</a:t>
            </a:r>
          </a:p>
        </p:txBody>
      </p:sp>
    </p:spTree>
    <p:extLst>
      <p:ext uri="{BB962C8B-B14F-4D97-AF65-F5344CB8AC3E}">
        <p14:creationId xmlns:p14="http://schemas.microsoft.com/office/powerpoint/2010/main" val="87431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6715A4-516D-3CEC-38CF-D7F8FFBF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95714"/>
          </a:xfrm>
        </p:spPr>
        <p:txBody>
          <a:bodyPr/>
          <a:lstStyle/>
          <a:p>
            <a:r>
              <a:rPr lang="pl-PL" dirty="0"/>
              <a:t>Koszykówka – analiza porównawcza pozycji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B64B56-2BC9-0F51-03F8-B1AEF6CC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97"/>
            <a:ext cx="10515600" cy="4318666"/>
          </a:xfrm>
        </p:spPr>
        <p:txBody>
          <a:bodyPr/>
          <a:lstStyle/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endParaRPr lang="pl-PL" sz="4400" dirty="0"/>
          </a:p>
          <a:p>
            <a:pPr marL="0" indent="0" algn="ctr">
              <a:buNone/>
            </a:pPr>
            <a:endParaRPr lang="pl-PL" sz="4400" dirty="0"/>
          </a:p>
          <a:p>
            <a:pPr marL="0" indent="0" algn="ctr">
              <a:buNone/>
            </a:pPr>
            <a:r>
              <a:rPr lang="pl-PL" sz="4400" dirty="0"/>
              <a:t>Teza – Gracze grający na pozycji środkowej stali się bardziej uniwersalnymi graczami</a:t>
            </a:r>
          </a:p>
        </p:txBody>
      </p:sp>
    </p:spTree>
    <p:extLst>
      <p:ext uri="{BB962C8B-B14F-4D97-AF65-F5344CB8AC3E}">
        <p14:creationId xmlns:p14="http://schemas.microsoft.com/office/powerpoint/2010/main" val="32901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ytuł 31">
            <a:extLst>
              <a:ext uri="{FF2B5EF4-FFF2-40B4-BE49-F238E27FC236}">
                <a16:creationId xmlns:a16="http://schemas.microsoft.com/office/drawing/2014/main" id="{3F2115E9-8194-7E41-0024-BA71C033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pPr algn="ctr"/>
            <a:r>
              <a:rPr lang="pl-PL" dirty="0"/>
              <a:t>„Suche dane”</a:t>
            </a:r>
          </a:p>
        </p:txBody>
      </p:sp>
      <p:graphicFrame>
        <p:nvGraphicFramePr>
          <p:cNvPr id="21" name="Symbol zastępczy zawartości 20">
            <a:extLst>
              <a:ext uri="{FF2B5EF4-FFF2-40B4-BE49-F238E27FC236}">
                <a16:creationId xmlns:a16="http://schemas.microsoft.com/office/drawing/2014/main" id="{11FFA307-5706-A37F-4DCA-11B4339AF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761711"/>
              </p:ext>
            </p:extLst>
          </p:nvPr>
        </p:nvGraphicFramePr>
        <p:xfrm>
          <a:off x="838200" y="970219"/>
          <a:ext cx="10515600" cy="5777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339518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4175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10042698"/>
                    </a:ext>
                  </a:extLst>
                </a:gridCol>
              </a:tblGrid>
              <a:tr h="483302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Brook Lopez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Deandre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Ayton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799006"/>
                  </a:ext>
                </a:extLst>
              </a:tr>
              <a:tr h="369077">
                <a:tc>
                  <a:txBody>
                    <a:bodyPr/>
                    <a:lstStyle/>
                    <a:p>
                      <a:r>
                        <a:rPr lang="pl-PL" dirty="0"/>
                        <a:t>Sezon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2008-2009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2018-2019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6188"/>
                  </a:ext>
                </a:extLst>
              </a:tr>
              <a:tr h="394031">
                <a:tc>
                  <a:txBody>
                    <a:bodyPr/>
                    <a:lstStyle/>
                    <a:p>
                      <a:r>
                        <a:rPr lang="pl-PL" dirty="0"/>
                        <a:t>Punkty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16,3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46173"/>
                  </a:ext>
                </a:extLst>
              </a:tr>
              <a:tr h="401817">
                <a:tc>
                  <a:txBody>
                    <a:bodyPr/>
                    <a:lstStyle/>
                    <a:p>
                      <a:r>
                        <a:rPr lang="pl-PL" dirty="0"/>
                        <a:t>Rzuty 2pkt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1712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pl-PL" dirty="0"/>
                        <a:t>Rzuty 3pkt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92956"/>
                  </a:ext>
                </a:extLst>
              </a:tr>
              <a:tr h="834192">
                <a:tc>
                  <a:txBody>
                    <a:bodyPr/>
                    <a:lstStyle/>
                    <a:p>
                      <a:r>
                        <a:rPr lang="pl-PL" dirty="0"/>
                        <a:t>Rzuty wolne(próby)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67757"/>
                  </a:ext>
                </a:extLst>
              </a:tr>
              <a:tr h="527893">
                <a:tc>
                  <a:txBody>
                    <a:bodyPr/>
                    <a:lstStyle/>
                    <a:p>
                      <a:r>
                        <a:rPr lang="pl-PL" dirty="0"/>
                        <a:t>Zbiórki ofensywne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36503"/>
                  </a:ext>
                </a:extLst>
              </a:tr>
              <a:tr h="834192">
                <a:tc>
                  <a:txBody>
                    <a:bodyPr/>
                    <a:lstStyle/>
                    <a:p>
                      <a:r>
                        <a:rPr lang="pl-PL" dirty="0"/>
                        <a:t>Zbiórki defensywne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5,4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7,1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87654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pl-PL" dirty="0"/>
                        <a:t>Asysty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07007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pl-PL" dirty="0"/>
                        <a:t>Przejęcia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571"/>
                  </a:ext>
                </a:extLst>
              </a:tr>
              <a:tr h="483302">
                <a:tc>
                  <a:txBody>
                    <a:bodyPr/>
                    <a:lstStyle/>
                    <a:p>
                      <a:r>
                        <a:rPr lang="pl-PL" dirty="0"/>
                        <a:t>Bloki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8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21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6875B1-9997-2BEB-EF24-32FFAC05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77" y="2668485"/>
            <a:ext cx="3105457" cy="1521030"/>
          </a:xfrm>
        </p:spPr>
        <p:txBody>
          <a:bodyPr>
            <a:normAutofit/>
          </a:bodyPr>
          <a:lstStyle/>
          <a:p>
            <a:pPr algn="ctr"/>
            <a:r>
              <a:rPr lang="pl-PL" sz="4400" dirty="0"/>
              <a:t>Wizualizacja danych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E537A1FE-27F4-D21C-3373-914C257F0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34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101630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28D49313-91B5-7DF3-170F-6D7D4794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17598"/>
          </a:xfrm>
        </p:spPr>
        <p:txBody>
          <a:bodyPr>
            <a:normAutofit fontScale="90000"/>
          </a:bodyPr>
          <a:lstStyle/>
          <a:p>
            <a:r>
              <a:rPr lang="pl-PL" dirty="0"/>
              <a:t>Koszykówka – analiza porównawcza rzutów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95932454-A57E-E0B1-7E99-DA4C88744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1755"/>
            <a:ext cx="9144000" cy="1655762"/>
          </a:xfrm>
        </p:spPr>
        <p:txBody>
          <a:bodyPr>
            <a:normAutofit/>
          </a:bodyPr>
          <a:lstStyle/>
          <a:p>
            <a:r>
              <a:rPr lang="pl-PL" sz="4000" dirty="0"/>
              <a:t>Teza – zawodnicy na wielu pozycjach zmniejszyli liczbę rzutów z półdystansu</a:t>
            </a:r>
          </a:p>
        </p:txBody>
      </p:sp>
    </p:spTree>
    <p:extLst>
      <p:ext uri="{BB962C8B-B14F-4D97-AF65-F5344CB8AC3E}">
        <p14:creationId xmlns:p14="http://schemas.microsoft.com/office/powerpoint/2010/main" val="197579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8CDB79-6AEF-C3A4-35DE-9957790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Niscy skrzydłowi</a:t>
            </a:r>
          </a:p>
        </p:txBody>
      </p:sp>
      <p:pic>
        <p:nvPicPr>
          <p:cNvPr id="9" name="Symbol zastępczy zawartości 8" descr="Obraz zawierający zrzut ekranu, sztuka&#10;&#10;Opis wygenerowany automatycznie">
            <a:extLst>
              <a:ext uri="{FF2B5EF4-FFF2-40B4-BE49-F238E27FC236}">
                <a16:creationId xmlns:a16="http://schemas.microsoft.com/office/drawing/2014/main" id="{1B5063B8-2BC6-ABD7-E211-B7DB97760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1" y="1675227"/>
            <a:ext cx="10356617" cy="4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7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98D6B8-B576-FB60-3AB9-A8B30EC4B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Silni skrzydłowi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0FD4563-98F4-835F-4776-0595805D6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6" y="1579566"/>
            <a:ext cx="10594207" cy="463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B92090-C783-9675-DAA5-192FE8A7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/>
          <a:lstStyle/>
          <a:p>
            <a:pPr algn="ctr"/>
            <a:r>
              <a:rPr lang="pl-PL" dirty="0"/>
              <a:t>Baseball  - analiza uderzeń, których wynikiem był </a:t>
            </a:r>
            <a:r>
              <a:rPr lang="pl-PL" dirty="0" err="1"/>
              <a:t>home</a:t>
            </a:r>
            <a:r>
              <a:rPr lang="pl-PL" dirty="0"/>
              <a:t> ran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7AE39C-C4B8-0A2B-3A1B-E8CE4FA07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1781"/>
            <a:ext cx="10515600" cy="1932039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/>
              <a:t> Teza -  około 44% </a:t>
            </a:r>
            <a:r>
              <a:rPr lang="pl-PL" dirty="0" err="1"/>
              <a:t>home</a:t>
            </a:r>
            <a:r>
              <a:rPr lang="pl-PL" dirty="0"/>
              <a:t> </a:t>
            </a:r>
            <a:r>
              <a:rPr lang="pl-PL" dirty="0" err="1"/>
              <a:t>ranów</a:t>
            </a:r>
            <a:r>
              <a:rPr lang="pl-PL" dirty="0"/>
              <a:t>  Marcella </a:t>
            </a:r>
            <a:r>
              <a:rPr lang="pl-PL" dirty="0" err="1"/>
              <a:t>Ozuny</a:t>
            </a:r>
            <a:r>
              <a:rPr lang="pl-PL" dirty="0"/>
              <a:t> wylądowało na dalszej trybunie</a:t>
            </a:r>
          </a:p>
          <a:p>
            <a:pPr marL="0" indent="0" algn="ctr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dirty="0"/>
              <a:t>https://baseballsavant.mlb.com/hr_derby?year=2024</a:t>
            </a:r>
          </a:p>
        </p:txBody>
      </p:sp>
    </p:spTree>
    <p:extLst>
      <p:ext uri="{BB962C8B-B14F-4D97-AF65-F5344CB8AC3E}">
        <p14:creationId xmlns:p14="http://schemas.microsoft.com/office/powerpoint/2010/main" val="32875616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134</Words>
  <Application>Microsoft Office PowerPoint</Application>
  <PresentationFormat>Panoramiczny</PresentationFormat>
  <Paragraphs>51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Motyw pakietu Office</vt:lpstr>
      <vt:lpstr>Znaczenie wizualizacji danych w analizach sportowych</vt:lpstr>
      <vt:lpstr>Koszykówka – analiza porównawcza pozycji</vt:lpstr>
      <vt:lpstr>„Suche dane”</vt:lpstr>
      <vt:lpstr>Wizualizacja danych</vt:lpstr>
      <vt:lpstr>Koszykówka – analiza porównawcza rzutów</vt:lpstr>
      <vt:lpstr>Niscy skrzydłowi</vt:lpstr>
      <vt:lpstr>Silni skrzydłowi</vt:lpstr>
      <vt:lpstr>Baseball  - analiza uderzeń, których wynikiem był home 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Jarzymowski</dc:creator>
  <cp:lastModifiedBy>Daniel Jarzymowski</cp:lastModifiedBy>
  <cp:revision>1</cp:revision>
  <dcterms:created xsi:type="dcterms:W3CDTF">2024-11-02T15:33:46Z</dcterms:created>
  <dcterms:modified xsi:type="dcterms:W3CDTF">2024-11-02T16:29:44Z</dcterms:modified>
</cp:coreProperties>
</file>