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3" r:id="rId3"/>
    <p:sldId id="272" r:id="rId4"/>
    <p:sldId id="275" r:id="rId5"/>
    <p:sldId id="278" r:id="rId6"/>
    <p:sldId id="273" r:id="rId7"/>
    <p:sldId id="281" r:id="rId8"/>
    <p:sldId id="282" r:id="rId9"/>
    <p:sldId id="267" r:id="rId10"/>
    <p:sldId id="276" r:id="rId11"/>
    <p:sldId id="284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256" userDrawn="1">
          <p15:clr>
            <a:srgbClr val="A4A3A4"/>
          </p15:clr>
        </p15:guide>
        <p15:guide id="6" pos="7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498DB"/>
    <a:srgbClr val="F1C40F"/>
    <a:srgbClr val="E74C3C"/>
    <a:srgbClr val="C0392B"/>
    <a:srgbClr val="D7890B"/>
    <a:srgbClr val="27AE60"/>
    <a:srgbClr val="2ECC71"/>
    <a:srgbClr val="F39C1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0" autoAdjust="0"/>
    <p:restoredTop sz="93733" autoAdjust="0"/>
  </p:normalViewPr>
  <p:slideViewPr>
    <p:cSldViewPr showGuides="1">
      <p:cViewPr>
        <p:scale>
          <a:sx n="70" d="100"/>
          <a:sy n="70" d="100"/>
        </p:scale>
        <p:origin x="224" y="220"/>
      </p:cViewPr>
      <p:guideLst>
        <p:guide orient="horz" pos="2160"/>
        <p:guide orient="horz" pos="3888"/>
        <p:guide orient="horz" pos="3456"/>
        <p:guide pos="3840"/>
        <p:guide pos="256"/>
        <p:guide pos="7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AAF0E-A907-4533-B82B-60710A241A10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B866-FBFD-41FE-9130-92945F900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510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2C5-8A54-4F64-9712-7B04B914968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8946-91C5-42E1-9363-BFED7E2068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51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E.G. </a:t>
            </a:r>
          </a:p>
          <a:p>
            <a:endParaRPr lang="en-US" dirty="0"/>
          </a:p>
          <a:p>
            <a:r>
              <a:rPr lang="en-US" dirty="0" err="1"/>
              <a:t>Monitization</a:t>
            </a:r>
            <a:endParaRPr lang="en-US" dirty="0"/>
          </a:p>
          <a:p>
            <a:r>
              <a:rPr lang="en-US" dirty="0"/>
              <a:t>Data used to allow markers to target – E. G. I am a runner, and I can choose a route that passes a Nike Store. After X route completions get y% off.</a:t>
            </a:r>
          </a:p>
          <a:p>
            <a:endParaRPr lang="en-US" dirty="0"/>
          </a:p>
          <a:p>
            <a:r>
              <a:rPr lang="en-US" dirty="0"/>
              <a:t>Apply monetization concept to P.O.L. </a:t>
            </a:r>
          </a:p>
          <a:p>
            <a:r>
              <a:rPr lang="en-US" b="1" dirty="0"/>
              <a:t>Participation  (POP) Proof of Participation </a:t>
            </a:r>
          </a:p>
          <a:p>
            <a:endParaRPr lang="en-US" b="1" dirty="0"/>
          </a:p>
          <a:p>
            <a:r>
              <a:rPr lang="en-US" b="1" dirty="0"/>
              <a:t>Example – Tinder profile stating “runner” – our application could provide a data source to be POP against that claim </a:t>
            </a:r>
          </a:p>
          <a:p>
            <a:endParaRPr lang="en-US" b="1" dirty="0"/>
          </a:p>
          <a:p>
            <a:r>
              <a:rPr lang="en-US" b="1" dirty="0"/>
              <a:t>Bootcamps and </a:t>
            </a:r>
            <a:r>
              <a:rPr lang="en-US" b="1" dirty="0" err="1"/>
              <a:t>Crossfit</a:t>
            </a:r>
            <a:r>
              <a:rPr lang="en-US" b="1" dirty="0"/>
              <a:t>, etc. GYMs can utilize out data set to validate participation (our gym generated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88946-91C5-42E1-9363-BFED7E2068E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5544" y="762000"/>
            <a:ext cx="5689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THIS IS EXAMPLE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5544" y="274638"/>
            <a:ext cx="8728456" cy="4873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www.domainname.com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Logo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01D46F-57A9-43DB-8B55-C38BE22267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5544" y="762000"/>
            <a:ext cx="5689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THIS IS EXAMPLE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5544" y="274638"/>
            <a:ext cx="11370056" cy="4873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5"/>
          </p:nvPr>
        </p:nvSpPr>
        <p:spPr>
          <a:xfrm>
            <a:off x="9144000" y="6483842"/>
            <a:ext cx="2844800" cy="38319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www.domainname.com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03200" y="6484937"/>
            <a:ext cx="17780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Logo Company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5791200" y="6492876"/>
            <a:ext cx="609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3101D46F-57A9-43DB-8B55-C38BE22267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21BB-7F03-4511-84E5-AA98AE214BC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E43-BB1E-4BEE-8647-A847399B8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9F58-BFD3-40EF-8719-B3A802CC8678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654-E59D-4F4C-B2C9-EA054F2748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544" y="274638"/>
            <a:ext cx="8728456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7F8C8D"/>
                </a:solidFill>
              </a:defRPr>
            </a:lvl1pPr>
          </a:lstStyle>
          <a:p>
            <a:fld id="{3101D46F-57A9-43DB-8B55-C38BE22267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00" y="6484937"/>
            <a:ext cx="1778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Logo Company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9144000" y="6483842"/>
            <a:ext cx="2844800" cy="383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www.domainname.com</a:t>
            </a:r>
          </a:p>
        </p:txBody>
      </p:sp>
    </p:spTree>
    <p:extLst>
      <p:ext uri="{BB962C8B-B14F-4D97-AF65-F5344CB8AC3E}">
        <p14:creationId xmlns:p14="http://schemas.microsoft.com/office/powerpoint/2010/main" val="30066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4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kern="1200" dirty="0">
          <a:solidFill>
            <a:srgbClr val="595959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nk-and-feathers.blogspot.in/2011/11/running-rac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5"/>
          <p:cNvSpPr>
            <a:spLocks/>
          </p:cNvSpPr>
          <p:nvPr/>
        </p:nvSpPr>
        <p:spPr bwMode="auto">
          <a:xfrm>
            <a:off x="1669560" y="372687"/>
            <a:ext cx="3033712" cy="6112627"/>
          </a:xfrm>
          <a:custGeom>
            <a:avLst/>
            <a:gdLst>
              <a:gd name="T0" fmla="*/ 898 w 2092"/>
              <a:gd name="T1" fmla="*/ 360 h 4219"/>
              <a:gd name="T2" fmla="*/ 1040 w 2092"/>
              <a:gd name="T3" fmla="*/ 7 h 4219"/>
              <a:gd name="T4" fmla="*/ 1188 w 2092"/>
              <a:gd name="T5" fmla="*/ 359 h 4219"/>
              <a:gd name="T6" fmla="*/ 1347 w 2092"/>
              <a:gd name="T7" fmla="*/ 668 h 4219"/>
              <a:gd name="T8" fmla="*/ 1612 w 2092"/>
              <a:gd name="T9" fmla="*/ 1077 h 4219"/>
              <a:gd name="T10" fmla="*/ 1776 w 2092"/>
              <a:gd name="T11" fmla="*/ 1539 h 4219"/>
              <a:gd name="T12" fmla="*/ 1937 w 2092"/>
              <a:gd name="T13" fmla="*/ 1951 h 4219"/>
              <a:gd name="T14" fmla="*/ 2045 w 2092"/>
              <a:gd name="T15" fmla="*/ 2095 h 4219"/>
              <a:gd name="T16" fmla="*/ 2065 w 2092"/>
              <a:gd name="T17" fmla="*/ 2270 h 4219"/>
              <a:gd name="T18" fmla="*/ 2005 w 2092"/>
              <a:gd name="T19" fmla="*/ 2256 h 4219"/>
              <a:gd name="T20" fmla="*/ 1929 w 2092"/>
              <a:gd name="T21" fmla="*/ 2174 h 4219"/>
              <a:gd name="T22" fmla="*/ 1947 w 2092"/>
              <a:gd name="T23" fmla="*/ 2353 h 4219"/>
              <a:gd name="T24" fmla="*/ 1864 w 2092"/>
              <a:gd name="T25" fmla="*/ 2185 h 4219"/>
              <a:gd name="T26" fmla="*/ 1832 w 2092"/>
              <a:gd name="T27" fmla="*/ 2291 h 4219"/>
              <a:gd name="T28" fmla="*/ 1776 w 2092"/>
              <a:gd name="T29" fmla="*/ 2053 h 4219"/>
              <a:gd name="T30" fmla="*/ 1614 w 2092"/>
              <a:gd name="T31" fmla="*/ 1661 h 4219"/>
              <a:gd name="T32" fmla="*/ 1369 w 2092"/>
              <a:gd name="T33" fmla="*/ 1533 h 4219"/>
              <a:gd name="T34" fmla="*/ 1441 w 2092"/>
              <a:gd name="T35" fmla="*/ 2605 h 4219"/>
              <a:gd name="T36" fmla="*/ 1413 w 2092"/>
              <a:gd name="T37" fmla="*/ 3609 h 4219"/>
              <a:gd name="T38" fmla="*/ 1533 w 2092"/>
              <a:gd name="T39" fmla="*/ 4151 h 4219"/>
              <a:gd name="T40" fmla="*/ 1296 w 2092"/>
              <a:gd name="T41" fmla="*/ 4038 h 4219"/>
              <a:gd name="T42" fmla="*/ 1268 w 2092"/>
              <a:gd name="T43" fmla="*/ 3761 h 4219"/>
              <a:gd name="T44" fmla="*/ 1200 w 2092"/>
              <a:gd name="T45" fmla="*/ 3006 h 4219"/>
              <a:gd name="T46" fmla="*/ 1031 w 2092"/>
              <a:gd name="T47" fmla="*/ 2167 h 4219"/>
              <a:gd name="T48" fmla="*/ 891 w 2092"/>
              <a:gd name="T49" fmla="*/ 3183 h 4219"/>
              <a:gd name="T50" fmla="*/ 827 w 2092"/>
              <a:gd name="T51" fmla="*/ 3922 h 4219"/>
              <a:gd name="T52" fmla="*/ 534 w 2092"/>
              <a:gd name="T53" fmla="*/ 4143 h 4219"/>
              <a:gd name="T54" fmla="*/ 686 w 2092"/>
              <a:gd name="T55" fmla="*/ 3870 h 4219"/>
              <a:gd name="T56" fmla="*/ 686 w 2092"/>
              <a:gd name="T57" fmla="*/ 2958 h 4219"/>
              <a:gd name="T58" fmla="*/ 690 w 2092"/>
              <a:gd name="T59" fmla="*/ 1778 h 4219"/>
              <a:gd name="T60" fmla="*/ 594 w 2092"/>
              <a:gd name="T61" fmla="*/ 1396 h 4219"/>
              <a:gd name="T62" fmla="*/ 317 w 2092"/>
              <a:gd name="T63" fmla="*/ 2083 h 4219"/>
              <a:gd name="T64" fmla="*/ 250 w 2092"/>
              <a:gd name="T65" fmla="*/ 2318 h 4219"/>
              <a:gd name="T66" fmla="*/ 228 w 2092"/>
              <a:gd name="T67" fmla="*/ 2188 h 4219"/>
              <a:gd name="T68" fmla="*/ 145 w 2092"/>
              <a:gd name="T69" fmla="*/ 2329 h 4219"/>
              <a:gd name="T70" fmla="*/ 173 w 2092"/>
              <a:gd name="T71" fmla="*/ 2178 h 4219"/>
              <a:gd name="T72" fmla="*/ 77 w 2092"/>
              <a:gd name="T73" fmla="*/ 2299 h 4219"/>
              <a:gd name="T74" fmla="*/ 119 w 2092"/>
              <a:gd name="T75" fmla="*/ 2167 h 4219"/>
              <a:gd name="T76" fmla="*/ 33 w 2092"/>
              <a:gd name="T77" fmla="*/ 2239 h 4219"/>
              <a:gd name="T78" fmla="*/ 76 w 2092"/>
              <a:gd name="T79" fmla="*/ 2088 h 4219"/>
              <a:gd name="T80" fmla="*/ 54 w 2092"/>
              <a:gd name="T81" fmla="*/ 2047 h 4219"/>
              <a:gd name="T82" fmla="*/ 218 w 2092"/>
              <a:gd name="T83" fmla="*/ 1871 h 4219"/>
              <a:gd name="T84" fmla="*/ 389 w 2092"/>
              <a:gd name="T85" fmla="*/ 1364 h 4219"/>
              <a:gd name="T86" fmla="*/ 482 w 2092"/>
              <a:gd name="T87" fmla="*/ 983 h 4219"/>
              <a:gd name="T88" fmla="*/ 919 w 2092"/>
              <a:gd name="T89" fmla="*/ 561 h 4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92" h="4219">
                <a:moveTo>
                  <a:pt x="919" y="561"/>
                </a:moveTo>
                <a:cubicBezTo>
                  <a:pt x="919" y="561"/>
                  <a:pt x="923" y="449"/>
                  <a:pt x="910" y="432"/>
                </a:cubicBezTo>
                <a:cubicBezTo>
                  <a:pt x="910" y="432"/>
                  <a:pt x="893" y="376"/>
                  <a:pt x="898" y="360"/>
                </a:cubicBezTo>
                <a:cubicBezTo>
                  <a:pt x="898" y="360"/>
                  <a:pt x="861" y="357"/>
                  <a:pt x="858" y="298"/>
                </a:cubicBezTo>
                <a:cubicBezTo>
                  <a:pt x="858" y="298"/>
                  <a:pt x="850" y="199"/>
                  <a:pt x="884" y="246"/>
                </a:cubicBezTo>
                <a:cubicBezTo>
                  <a:pt x="884" y="246"/>
                  <a:pt x="837" y="13"/>
                  <a:pt x="1040" y="7"/>
                </a:cubicBezTo>
                <a:cubicBezTo>
                  <a:pt x="1040" y="7"/>
                  <a:pt x="1227" y="0"/>
                  <a:pt x="1201" y="237"/>
                </a:cubicBezTo>
                <a:cubicBezTo>
                  <a:pt x="1201" y="237"/>
                  <a:pt x="1239" y="222"/>
                  <a:pt x="1225" y="299"/>
                </a:cubicBezTo>
                <a:cubicBezTo>
                  <a:pt x="1225" y="299"/>
                  <a:pt x="1222" y="363"/>
                  <a:pt x="1188" y="359"/>
                </a:cubicBezTo>
                <a:cubicBezTo>
                  <a:pt x="1188" y="359"/>
                  <a:pt x="1187" y="422"/>
                  <a:pt x="1173" y="434"/>
                </a:cubicBezTo>
                <a:cubicBezTo>
                  <a:pt x="1173" y="434"/>
                  <a:pt x="1155" y="530"/>
                  <a:pt x="1170" y="552"/>
                </a:cubicBezTo>
                <a:cubicBezTo>
                  <a:pt x="1186" y="575"/>
                  <a:pt x="1297" y="667"/>
                  <a:pt x="1347" y="668"/>
                </a:cubicBezTo>
                <a:cubicBezTo>
                  <a:pt x="1347" y="668"/>
                  <a:pt x="1577" y="611"/>
                  <a:pt x="1612" y="888"/>
                </a:cubicBezTo>
                <a:cubicBezTo>
                  <a:pt x="1612" y="888"/>
                  <a:pt x="1613" y="959"/>
                  <a:pt x="1604" y="1010"/>
                </a:cubicBezTo>
                <a:cubicBezTo>
                  <a:pt x="1604" y="1010"/>
                  <a:pt x="1601" y="1049"/>
                  <a:pt x="1612" y="1077"/>
                </a:cubicBezTo>
                <a:cubicBezTo>
                  <a:pt x="1612" y="1077"/>
                  <a:pt x="1644" y="1202"/>
                  <a:pt x="1647" y="1257"/>
                </a:cubicBezTo>
                <a:cubicBezTo>
                  <a:pt x="1647" y="1257"/>
                  <a:pt x="1659" y="1313"/>
                  <a:pt x="1698" y="1356"/>
                </a:cubicBezTo>
                <a:cubicBezTo>
                  <a:pt x="1698" y="1356"/>
                  <a:pt x="1746" y="1430"/>
                  <a:pt x="1776" y="1539"/>
                </a:cubicBezTo>
                <a:cubicBezTo>
                  <a:pt x="1805" y="1648"/>
                  <a:pt x="1807" y="1686"/>
                  <a:pt x="1831" y="1734"/>
                </a:cubicBezTo>
                <a:cubicBezTo>
                  <a:pt x="1855" y="1782"/>
                  <a:pt x="1872" y="1864"/>
                  <a:pt x="1889" y="1893"/>
                </a:cubicBezTo>
                <a:cubicBezTo>
                  <a:pt x="1906" y="1923"/>
                  <a:pt x="1899" y="1933"/>
                  <a:pt x="1937" y="1951"/>
                </a:cubicBezTo>
                <a:cubicBezTo>
                  <a:pt x="1975" y="1970"/>
                  <a:pt x="1993" y="1988"/>
                  <a:pt x="2010" y="2009"/>
                </a:cubicBezTo>
                <a:cubicBezTo>
                  <a:pt x="2027" y="2030"/>
                  <a:pt x="2092" y="2071"/>
                  <a:pt x="2089" y="2084"/>
                </a:cubicBezTo>
                <a:cubicBezTo>
                  <a:pt x="2086" y="2097"/>
                  <a:pt x="2061" y="2108"/>
                  <a:pt x="2045" y="2095"/>
                </a:cubicBezTo>
                <a:cubicBezTo>
                  <a:pt x="2030" y="2083"/>
                  <a:pt x="1990" y="2064"/>
                  <a:pt x="1997" y="2078"/>
                </a:cubicBezTo>
                <a:cubicBezTo>
                  <a:pt x="2004" y="2092"/>
                  <a:pt x="2084" y="2251"/>
                  <a:pt x="2066" y="2270"/>
                </a:cubicBezTo>
                <a:cubicBezTo>
                  <a:pt x="2066" y="2270"/>
                  <a:pt x="2066" y="2270"/>
                  <a:pt x="2065" y="2270"/>
                </a:cubicBezTo>
                <a:cubicBezTo>
                  <a:pt x="2065" y="2270"/>
                  <a:pt x="2046" y="2274"/>
                  <a:pt x="2032" y="2244"/>
                </a:cubicBezTo>
                <a:cubicBezTo>
                  <a:pt x="2018" y="2215"/>
                  <a:pt x="1985" y="2170"/>
                  <a:pt x="1985" y="2170"/>
                </a:cubicBezTo>
                <a:cubicBezTo>
                  <a:pt x="2005" y="2256"/>
                  <a:pt x="2005" y="2256"/>
                  <a:pt x="2005" y="2256"/>
                </a:cubicBezTo>
                <a:cubicBezTo>
                  <a:pt x="2005" y="2256"/>
                  <a:pt x="2036" y="2319"/>
                  <a:pt x="2019" y="2328"/>
                </a:cubicBezTo>
                <a:cubicBezTo>
                  <a:pt x="2019" y="2328"/>
                  <a:pt x="1997" y="2333"/>
                  <a:pt x="1987" y="2296"/>
                </a:cubicBezTo>
                <a:cubicBezTo>
                  <a:pt x="1929" y="2174"/>
                  <a:pt x="1929" y="2174"/>
                  <a:pt x="1929" y="2174"/>
                </a:cubicBezTo>
                <a:cubicBezTo>
                  <a:pt x="1929" y="2174"/>
                  <a:pt x="1920" y="2170"/>
                  <a:pt x="1923" y="2184"/>
                </a:cubicBezTo>
                <a:cubicBezTo>
                  <a:pt x="1925" y="2198"/>
                  <a:pt x="1951" y="2319"/>
                  <a:pt x="1954" y="2324"/>
                </a:cubicBezTo>
                <a:cubicBezTo>
                  <a:pt x="1957" y="2329"/>
                  <a:pt x="1959" y="2349"/>
                  <a:pt x="1947" y="2353"/>
                </a:cubicBezTo>
                <a:cubicBezTo>
                  <a:pt x="1947" y="2353"/>
                  <a:pt x="1925" y="2356"/>
                  <a:pt x="1920" y="2326"/>
                </a:cubicBezTo>
                <a:cubicBezTo>
                  <a:pt x="1920" y="2326"/>
                  <a:pt x="1871" y="2193"/>
                  <a:pt x="1872" y="2184"/>
                </a:cubicBezTo>
                <a:cubicBezTo>
                  <a:pt x="1873" y="2176"/>
                  <a:pt x="1864" y="2181"/>
                  <a:pt x="1864" y="2185"/>
                </a:cubicBezTo>
                <a:cubicBezTo>
                  <a:pt x="1864" y="2189"/>
                  <a:pt x="1869" y="2296"/>
                  <a:pt x="1864" y="2304"/>
                </a:cubicBezTo>
                <a:cubicBezTo>
                  <a:pt x="1864" y="2304"/>
                  <a:pt x="1863" y="2312"/>
                  <a:pt x="1853" y="2313"/>
                </a:cubicBezTo>
                <a:cubicBezTo>
                  <a:pt x="1853" y="2313"/>
                  <a:pt x="1835" y="2311"/>
                  <a:pt x="1832" y="2291"/>
                </a:cubicBezTo>
                <a:cubicBezTo>
                  <a:pt x="1832" y="2291"/>
                  <a:pt x="1826" y="2227"/>
                  <a:pt x="1827" y="2208"/>
                </a:cubicBezTo>
                <a:cubicBezTo>
                  <a:pt x="1828" y="2189"/>
                  <a:pt x="1822" y="2171"/>
                  <a:pt x="1819" y="2160"/>
                </a:cubicBezTo>
                <a:cubicBezTo>
                  <a:pt x="1815" y="2149"/>
                  <a:pt x="1782" y="2082"/>
                  <a:pt x="1776" y="2053"/>
                </a:cubicBezTo>
                <a:cubicBezTo>
                  <a:pt x="1770" y="2023"/>
                  <a:pt x="1765" y="2013"/>
                  <a:pt x="1763" y="1988"/>
                </a:cubicBezTo>
                <a:cubicBezTo>
                  <a:pt x="1761" y="1962"/>
                  <a:pt x="1750" y="1923"/>
                  <a:pt x="1746" y="1907"/>
                </a:cubicBezTo>
                <a:cubicBezTo>
                  <a:pt x="1746" y="1907"/>
                  <a:pt x="1650" y="1722"/>
                  <a:pt x="1614" y="1661"/>
                </a:cubicBezTo>
                <a:cubicBezTo>
                  <a:pt x="1614" y="1661"/>
                  <a:pt x="1493" y="1469"/>
                  <a:pt x="1501" y="1388"/>
                </a:cubicBezTo>
                <a:cubicBezTo>
                  <a:pt x="1501" y="1388"/>
                  <a:pt x="1425" y="1184"/>
                  <a:pt x="1417" y="1172"/>
                </a:cubicBezTo>
                <a:cubicBezTo>
                  <a:pt x="1417" y="1172"/>
                  <a:pt x="1341" y="1388"/>
                  <a:pt x="1369" y="1533"/>
                </a:cubicBezTo>
                <a:cubicBezTo>
                  <a:pt x="1369" y="1533"/>
                  <a:pt x="1393" y="1682"/>
                  <a:pt x="1393" y="1734"/>
                </a:cubicBezTo>
                <a:cubicBezTo>
                  <a:pt x="1393" y="1786"/>
                  <a:pt x="1461" y="2031"/>
                  <a:pt x="1465" y="2135"/>
                </a:cubicBezTo>
                <a:cubicBezTo>
                  <a:pt x="1469" y="2240"/>
                  <a:pt x="1477" y="2460"/>
                  <a:pt x="1441" y="2605"/>
                </a:cubicBezTo>
                <a:cubicBezTo>
                  <a:pt x="1405" y="2749"/>
                  <a:pt x="1425" y="2830"/>
                  <a:pt x="1425" y="2890"/>
                </a:cubicBezTo>
                <a:cubicBezTo>
                  <a:pt x="1425" y="2950"/>
                  <a:pt x="1449" y="3095"/>
                  <a:pt x="1453" y="3167"/>
                </a:cubicBezTo>
                <a:cubicBezTo>
                  <a:pt x="1457" y="3239"/>
                  <a:pt x="1445" y="3492"/>
                  <a:pt x="1413" y="3609"/>
                </a:cubicBezTo>
                <a:cubicBezTo>
                  <a:pt x="1381" y="3725"/>
                  <a:pt x="1393" y="3801"/>
                  <a:pt x="1401" y="3845"/>
                </a:cubicBezTo>
                <a:cubicBezTo>
                  <a:pt x="1409" y="3890"/>
                  <a:pt x="1457" y="3966"/>
                  <a:pt x="1497" y="3994"/>
                </a:cubicBezTo>
                <a:cubicBezTo>
                  <a:pt x="1537" y="4022"/>
                  <a:pt x="1686" y="4130"/>
                  <a:pt x="1533" y="4151"/>
                </a:cubicBezTo>
                <a:cubicBezTo>
                  <a:pt x="1533" y="4151"/>
                  <a:pt x="1501" y="4179"/>
                  <a:pt x="1449" y="4147"/>
                </a:cubicBezTo>
                <a:cubicBezTo>
                  <a:pt x="1449" y="4147"/>
                  <a:pt x="1381" y="4126"/>
                  <a:pt x="1369" y="4066"/>
                </a:cubicBezTo>
                <a:cubicBezTo>
                  <a:pt x="1369" y="4066"/>
                  <a:pt x="1325" y="4042"/>
                  <a:pt x="1296" y="4038"/>
                </a:cubicBezTo>
                <a:cubicBezTo>
                  <a:pt x="1268" y="4034"/>
                  <a:pt x="1224" y="3978"/>
                  <a:pt x="1256" y="3942"/>
                </a:cubicBezTo>
                <a:cubicBezTo>
                  <a:pt x="1256" y="3942"/>
                  <a:pt x="1276" y="3902"/>
                  <a:pt x="1264" y="3870"/>
                </a:cubicBezTo>
                <a:cubicBezTo>
                  <a:pt x="1252" y="3837"/>
                  <a:pt x="1264" y="3785"/>
                  <a:pt x="1268" y="3761"/>
                </a:cubicBezTo>
                <a:cubicBezTo>
                  <a:pt x="1272" y="3737"/>
                  <a:pt x="1260" y="3665"/>
                  <a:pt x="1252" y="3605"/>
                </a:cubicBezTo>
                <a:cubicBezTo>
                  <a:pt x="1244" y="3544"/>
                  <a:pt x="1172" y="3344"/>
                  <a:pt x="1200" y="3223"/>
                </a:cubicBezTo>
                <a:cubicBezTo>
                  <a:pt x="1228" y="3103"/>
                  <a:pt x="1212" y="3099"/>
                  <a:pt x="1200" y="3006"/>
                </a:cubicBezTo>
                <a:cubicBezTo>
                  <a:pt x="1188" y="2914"/>
                  <a:pt x="1144" y="2753"/>
                  <a:pt x="1144" y="2673"/>
                </a:cubicBezTo>
                <a:cubicBezTo>
                  <a:pt x="1144" y="2593"/>
                  <a:pt x="1043" y="2316"/>
                  <a:pt x="1060" y="2167"/>
                </a:cubicBezTo>
                <a:cubicBezTo>
                  <a:pt x="1031" y="2167"/>
                  <a:pt x="1031" y="2167"/>
                  <a:pt x="1031" y="2167"/>
                </a:cubicBezTo>
                <a:cubicBezTo>
                  <a:pt x="1031" y="2167"/>
                  <a:pt x="987" y="2569"/>
                  <a:pt x="927" y="2814"/>
                </a:cubicBezTo>
                <a:cubicBezTo>
                  <a:pt x="927" y="2814"/>
                  <a:pt x="919" y="2994"/>
                  <a:pt x="879" y="3051"/>
                </a:cubicBezTo>
                <a:cubicBezTo>
                  <a:pt x="879" y="3051"/>
                  <a:pt x="883" y="3123"/>
                  <a:pt x="891" y="3183"/>
                </a:cubicBezTo>
                <a:cubicBezTo>
                  <a:pt x="899" y="3243"/>
                  <a:pt x="911" y="3384"/>
                  <a:pt x="875" y="3464"/>
                </a:cubicBezTo>
                <a:cubicBezTo>
                  <a:pt x="839" y="3544"/>
                  <a:pt x="823" y="3753"/>
                  <a:pt x="823" y="3805"/>
                </a:cubicBezTo>
                <a:cubicBezTo>
                  <a:pt x="823" y="3857"/>
                  <a:pt x="811" y="3882"/>
                  <a:pt x="827" y="3922"/>
                </a:cubicBezTo>
                <a:cubicBezTo>
                  <a:pt x="843" y="3962"/>
                  <a:pt x="867" y="4006"/>
                  <a:pt x="827" y="4026"/>
                </a:cubicBezTo>
                <a:cubicBezTo>
                  <a:pt x="787" y="4046"/>
                  <a:pt x="718" y="4062"/>
                  <a:pt x="710" y="4078"/>
                </a:cubicBezTo>
                <a:cubicBezTo>
                  <a:pt x="702" y="4094"/>
                  <a:pt x="594" y="4219"/>
                  <a:pt x="534" y="4143"/>
                </a:cubicBezTo>
                <a:cubicBezTo>
                  <a:pt x="534" y="4143"/>
                  <a:pt x="421" y="4118"/>
                  <a:pt x="497" y="4058"/>
                </a:cubicBezTo>
                <a:cubicBezTo>
                  <a:pt x="497" y="4058"/>
                  <a:pt x="578" y="4022"/>
                  <a:pt x="618" y="3974"/>
                </a:cubicBezTo>
                <a:cubicBezTo>
                  <a:pt x="658" y="3926"/>
                  <a:pt x="678" y="3882"/>
                  <a:pt x="686" y="3870"/>
                </a:cubicBezTo>
                <a:cubicBezTo>
                  <a:pt x="694" y="3857"/>
                  <a:pt x="698" y="3765"/>
                  <a:pt x="694" y="3709"/>
                </a:cubicBezTo>
                <a:cubicBezTo>
                  <a:pt x="690" y="3653"/>
                  <a:pt x="630" y="3291"/>
                  <a:pt x="642" y="3219"/>
                </a:cubicBezTo>
                <a:cubicBezTo>
                  <a:pt x="654" y="3147"/>
                  <a:pt x="674" y="3022"/>
                  <a:pt x="686" y="2958"/>
                </a:cubicBezTo>
                <a:cubicBezTo>
                  <a:pt x="698" y="2894"/>
                  <a:pt x="682" y="2798"/>
                  <a:pt x="682" y="2761"/>
                </a:cubicBezTo>
                <a:cubicBezTo>
                  <a:pt x="682" y="2725"/>
                  <a:pt x="606" y="2324"/>
                  <a:pt x="626" y="2179"/>
                </a:cubicBezTo>
                <a:cubicBezTo>
                  <a:pt x="646" y="2035"/>
                  <a:pt x="662" y="1854"/>
                  <a:pt x="690" y="1778"/>
                </a:cubicBezTo>
                <a:cubicBezTo>
                  <a:pt x="718" y="1702"/>
                  <a:pt x="730" y="1521"/>
                  <a:pt x="734" y="1465"/>
                </a:cubicBezTo>
                <a:cubicBezTo>
                  <a:pt x="738" y="1409"/>
                  <a:pt x="686" y="1192"/>
                  <a:pt x="678" y="1172"/>
                </a:cubicBezTo>
                <a:cubicBezTo>
                  <a:pt x="678" y="1172"/>
                  <a:pt x="614" y="1336"/>
                  <a:pt x="594" y="1396"/>
                </a:cubicBezTo>
                <a:cubicBezTo>
                  <a:pt x="574" y="1457"/>
                  <a:pt x="590" y="1493"/>
                  <a:pt x="542" y="1569"/>
                </a:cubicBezTo>
                <a:cubicBezTo>
                  <a:pt x="493" y="1645"/>
                  <a:pt x="429" y="1754"/>
                  <a:pt x="385" y="1846"/>
                </a:cubicBezTo>
                <a:cubicBezTo>
                  <a:pt x="341" y="1938"/>
                  <a:pt x="337" y="2011"/>
                  <a:pt x="317" y="2083"/>
                </a:cubicBezTo>
                <a:cubicBezTo>
                  <a:pt x="297" y="2155"/>
                  <a:pt x="273" y="2179"/>
                  <a:pt x="273" y="2179"/>
                </a:cubicBezTo>
                <a:cubicBezTo>
                  <a:pt x="266" y="2291"/>
                  <a:pt x="266" y="2291"/>
                  <a:pt x="266" y="2291"/>
                </a:cubicBezTo>
                <a:cubicBezTo>
                  <a:pt x="266" y="2291"/>
                  <a:pt x="266" y="2314"/>
                  <a:pt x="250" y="2318"/>
                </a:cubicBezTo>
                <a:cubicBezTo>
                  <a:pt x="250" y="2318"/>
                  <a:pt x="228" y="2313"/>
                  <a:pt x="236" y="2291"/>
                </a:cubicBezTo>
                <a:cubicBezTo>
                  <a:pt x="236" y="2291"/>
                  <a:pt x="240" y="2198"/>
                  <a:pt x="237" y="2185"/>
                </a:cubicBezTo>
                <a:cubicBezTo>
                  <a:pt x="237" y="2185"/>
                  <a:pt x="234" y="2180"/>
                  <a:pt x="228" y="2188"/>
                </a:cubicBezTo>
                <a:cubicBezTo>
                  <a:pt x="223" y="2196"/>
                  <a:pt x="184" y="2333"/>
                  <a:pt x="177" y="2343"/>
                </a:cubicBezTo>
                <a:cubicBezTo>
                  <a:pt x="170" y="2353"/>
                  <a:pt x="165" y="2358"/>
                  <a:pt x="156" y="2357"/>
                </a:cubicBezTo>
                <a:cubicBezTo>
                  <a:pt x="156" y="2357"/>
                  <a:pt x="135" y="2349"/>
                  <a:pt x="145" y="2329"/>
                </a:cubicBezTo>
                <a:cubicBezTo>
                  <a:pt x="145" y="2329"/>
                  <a:pt x="160" y="2265"/>
                  <a:pt x="168" y="2252"/>
                </a:cubicBezTo>
                <a:cubicBezTo>
                  <a:pt x="175" y="2240"/>
                  <a:pt x="186" y="2184"/>
                  <a:pt x="183" y="2180"/>
                </a:cubicBezTo>
                <a:cubicBezTo>
                  <a:pt x="180" y="2175"/>
                  <a:pt x="177" y="2175"/>
                  <a:pt x="173" y="2178"/>
                </a:cubicBezTo>
                <a:cubicBezTo>
                  <a:pt x="170" y="2182"/>
                  <a:pt x="133" y="2271"/>
                  <a:pt x="129" y="2280"/>
                </a:cubicBezTo>
                <a:cubicBezTo>
                  <a:pt x="124" y="2290"/>
                  <a:pt x="105" y="2346"/>
                  <a:pt x="82" y="2340"/>
                </a:cubicBezTo>
                <a:cubicBezTo>
                  <a:pt x="82" y="2340"/>
                  <a:pt x="57" y="2331"/>
                  <a:pt x="77" y="2299"/>
                </a:cubicBezTo>
                <a:cubicBezTo>
                  <a:pt x="77" y="2299"/>
                  <a:pt x="98" y="2241"/>
                  <a:pt x="104" y="2232"/>
                </a:cubicBezTo>
                <a:cubicBezTo>
                  <a:pt x="111" y="2224"/>
                  <a:pt x="131" y="2167"/>
                  <a:pt x="130" y="2160"/>
                </a:cubicBezTo>
                <a:cubicBezTo>
                  <a:pt x="129" y="2153"/>
                  <a:pt x="122" y="2165"/>
                  <a:pt x="119" y="2167"/>
                </a:cubicBezTo>
                <a:cubicBezTo>
                  <a:pt x="116" y="2170"/>
                  <a:pt x="72" y="2245"/>
                  <a:pt x="64" y="2256"/>
                </a:cubicBezTo>
                <a:cubicBezTo>
                  <a:pt x="57" y="2267"/>
                  <a:pt x="44" y="2278"/>
                  <a:pt x="34" y="2275"/>
                </a:cubicBezTo>
                <a:cubicBezTo>
                  <a:pt x="34" y="2275"/>
                  <a:pt x="16" y="2272"/>
                  <a:pt x="33" y="2239"/>
                </a:cubicBezTo>
                <a:cubicBezTo>
                  <a:pt x="33" y="2239"/>
                  <a:pt x="67" y="2178"/>
                  <a:pt x="78" y="2152"/>
                </a:cubicBezTo>
                <a:cubicBezTo>
                  <a:pt x="89" y="2126"/>
                  <a:pt x="103" y="2069"/>
                  <a:pt x="106" y="2063"/>
                </a:cubicBezTo>
                <a:cubicBezTo>
                  <a:pt x="106" y="2063"/>
                  <a:pt x="86" y="2079"/>
                  <a:pt x="76" y="2088"/>
                </a:cubicBezTo>
                <a:cubicBezTo>
                  <a:pt x="66" y="2097"/>
                  <a:pt x="32" y="2107"/>
                  <a:pt x="19" y="2101"/>
                </a:cubicBezTo>
                <a:cubicBezTo>
                  <a:pt x="6" y="2095"/>
                  <a:pt x="0" y="2088"/>
                  <a:pt x="13" y="2080"/>
                </a:cubicBezTo>
                <a:cubicBezTo>
                  <a:pt x="25" y="2073"/>
                  <a:pt x="47" y="2053"/>
                  <a:pt x="54" y="2047"/>
                </a:cubicBezTo>
                <a:cubicBezTo>
                  <a:pt x="62" y="2040"/>
                  <a:pt x="102" y="2009"/>
                  <a:pt x="109" y="1998"/>
                </a:cubicBezTo>
                <a:cubicBezTo>
                  <a:pt x="115" y="1987"/>
                  <a:pt x="160" y="1953"/>
                  <a:pt x="169" y="1945"/>
                </a:cubicBezTo>
                <a:cubicBezTo>
                  <a:pt x="177" y="1938"/>
                  <a:pt x="208" y="1893"/>
                  <a:pt x="218" y="1871"/>
                </a:cubicBezTo>
                <a:cubicBezTo>
                  <a:pt x="227" y="1849"/>
                  <a:pt x="284" y="1709"/>
                  <a:pt x="293" y="1671"/>
                </a:cubicBezTo>
                <a:cubicBezTo>
                  <a:pt x="302" y="1633"/>
                  <a:pt x="325" y="1500"/>
                  <a:pt x="334" y="1468"/>
                </a:cubicBezTo>
                <a:cubicBezTo>
                  <a:pt x="343" y="1436"/>
                  <a:pt x="372" y="1389"/>
                  <a:pt x="389" y="1364"/>
                </a:cubicBezTo>
                <a:cubicBezTo>
                  <a:pt x="405" y="1339"/>
                  <a:pt x="447" y="1273"/>
                  <a:pt x="450" y="1239"/>
                </a:cubicBezTo>
                <a:cubicBezTo>
                  <a:pt x="454" y="1205"/>
                  <a:pt x="469" y="1112"/>
                  <a:pt x="477" y="1091"/>
                </a:cubicBezTo>
                <a:cubicBezTo>
                  <a:pt x="484" y="1070"/>
                  <a:pt x="484" y="1013"/>
                  <a:pt x="482" y="983"/>
                </a:cubicBezTo>
                <a:cubicBezTo>
                  <a:pt x="480" y="952"/>
                  <a:pt x="452" y="824"/>
                  <a:pt x="530" y="746"/>
                </a:cubicBezTo>
                <a:cubicBezTo>
                  <a:pt x="608" y="668"/>
                  <a:pt x="684" y="657"/>
                  <a:pt x="729" y="666"/>
                </a:cubicBezTo>
                <a:cubicBezTo>
                  <a:pt x="729" y="666"/>
                  <a:pt x="828" y="643"/>
                  <a:pt x="919" y="561"/>
                </a:cubicBezTo>
                <a:close/>
              </a:path>
            </a:pathLst>
          </a:custGeom>
          <a:gradFill>
            <a:gsLst>
              <a:gs pos="100000">
                <a:srgbClr val="E07731"/>
              </a:gs>
              <a:gs pos="24000">
                <a:srgbClr val="937FB6"/>
              </a:gs>
              <a:gs pos="0">
                <a:srgbClr val="F5848F"/>
              </a:gs>
              <a:gs pos="73000">
                <a:srgbClr val="E9B224"/>
              </a:gs>
              <a:gs pos="58000">
                <a:srgbClr val="38A19E"/>
              </a:gs>
              <a:gs pos="39000">
                <a:srgbClr val="5B92D5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C8FD2D-C73E-41A5-ADD1-558C55F2A691}"/>
              </a:ext>
            </a:extLst>
          </p:cNvPr>
          <p:cNvGrpSpPr/>
          <p:nvPr/>
        </p:nvGrpSpPr>
        <p:grpSpPr>
          <a:xfrm>
            <a:off x="9144000" y="5951983"/>
            <a:ext cx="2057401" cy="646331"/>
            <a:chOff x="6449921" y="4227936"/>
            <a:chExt cx="2057401" cy="646331"/>
          </a:xfrm>
        </p:grpSpPr>
        <p:sp>
          <p:nvSpPr>
            <p:cNvPr id="15" name="Oval 14"/>
            <p:cNvSpPr/>
            <p:nvPr/>
          </p:nvSpPr>
          <p:spPr>
            <a:xfrm>
              <a:off x="6449921" y="4399157"/>
              <a:ext cx="373640" cy="373640"/>
            </a:xfrm>
            <a:prstGeom prst="ellipse">
              <a:avLst/>
            </a:prstGeom>
            <a:solidFill>
              <a:srgbClr val="C8CF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23562" y="4227936"/>
              <a:ext cx="16837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GITHUB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D6F23E-3390-40EF-B271-A68ADA179770}"/>
              </a:ext>
            </a:extLst>
          </p:cNvPr>
          <p:cNvSpPr/>
          <p:nvPr/>
        </p:nvSpPr>
        <p:spPr>
          <a:xfrm>
            <a:off x="5334000" y="609600"/>
            <a:ext cx="63246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Health and Fitness 3.0 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Incentivized by Ethereum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Proof of Location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Proof of Participation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71C2903E-EC32-4D02-9292-85E8A833241E}"/>
              </a:ext>
            </a:extLst>
          </p:cNvPr>
          <p:cNvSpPr txBox="1"/>
          <p:nvPr/>
        </p:nvSpPr>
        <p:spPr>
          <a:xfrm>
            <a:off x="7266536" y="5284491"/>
            <a:ext cx="2258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</a:rPr>
              <a:t>ETH DENVER Proof of Concept </a:t>
            </a:r>
            <a:r>
              <a:rPr lang="en-US" sz="1400" dirty="0">
                <a:solidFill>
                  <a:schemeClr val="bg1"/>
                </a:solidFill>
              </a:rPr>
              <a:t>Team: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Will Carter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David Martinsen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Daniel Dougherty</a:t>
            </a:r>
          </a:p>
        </p:txBody>
      </p:sp>
    </p:spTree>
    <p:extLst>
      <p:ext uri="{BB962C8B-B14F-4D97-AF65-F5344CB8AC3E}">
        <p14:creationId xmlns:p14="http://schemas.microsoft.com/office/powerpoint/2010/main" val="140411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2165350"/>
            <a:ext cx="12197687" cy="2527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87" y="2165347"/>
            <a:ext cx="12192000" cy="2527303"/>
          </a:xfrm>
          <a:prstGeom prst="rect">
            <a:avLst/>
          </a:prstGeom>
          <a:gradFill>
            <a:gsLst>
              <a:gs pos="15000">
                <a:schemeClr val="accent1">
                  <a:lumMod val="75000"/>
                  <a:alpha val="56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7253" y="957386"/>
            <a:ext cx="32775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Concept Timeline </a:t>
            </a:r>
          </a:p>
        </p:txBody>
      </p:sp>
      <p:sp>
        <p:nvSpPr>
          <p:cNvPr id="7" name="Isosceles Triangle 6"/>
          <p:cNvSpPr/>
          <p:nvPr/>
        </p:nvSpPr>
        <p:spPr>
          <a:xfrm flipV="1">
            <a:off x="5911362" y="368300"/>
            <a:ext cx="369276" cy="31834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03131" y="1782129"/>
            <a:ext cx="258574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63682" y="2986409"/>
            <a:ext cx="958208" cy="9582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4973" y="3342406"/>
            <a:ext cx="4356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NOW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42786" y="3944620"/>
            <a:ext cx="0" cy="748033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42786" y="4692650"/>
            <a:ext cx="0" cy="218578"/>
          </a:xfrm>
          <a:prstGeom prst="lin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2874082" y="4911231"/>
            <a:ext cx="137415" cy="137415"/>
          </a:xfrm>
          <a:prstGeom prst="ellipse">
            <a:avLst/>
          </a:prstGeom>
          <a:solidFill>
            <a:schemeClr val="accent1">
              <a:alpha val="73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871987" y="5889325"/>
            <a:ext cx="21790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dirty="0"/>
              <a:t>Apply Gamification to create a beachhead where novelty and utility  intersect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6992" y="5182299"/>
            <a:ext cx="19116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Capitalize on Current Wearable </a:t>
            </a:r>
          </a:p>
          <a:p>
            <a:pPr algn="ctr"/>
            <a:r>
              <a:rPr lang="en-US" sz="1200" b="1" dirty="0">
                <a:latin typeface="+mj-lt"/>
              </a:rPr>
              <a:t>And Tracking momentum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53323" y="5647719"/>
            <a:ext cx="325314" cy="4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16896" y="2986409"/>
            <a:ext cx="958208" cy="9582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83602" y="3342406"/>
            <a:ext cx="4247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NEXT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096000" y="3944620"/>
            <a:ext cx="0" cy="748033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0" y="4692650"/>
            <a:ext cx="0" cy="218578"/>
          </a:xfrm>
          <a:prstGeom prst="lin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6027296" y="4911231"/>
            <a:ext cx="137415" cy="137415"/>
          </a:xfrm>
          <a:prstGeom prst="ellipse">
            <a:avLst/>
          </a:prstGeom>
          <a:solidFill>
            <a:schemeClr val="accent1">
              <a:alpha val="73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18727" y="5182299"/>
            <a:ext cx="21545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Apply Deeper Experience Elements </a:t>
            </a:r>
          </a:p>
          <a:p>
            <a:pPr algn="ctr"/>
            <a:r>
              <a:rPr lang="en-US" sz="1200" b="1" dirty="0">
                <a:latin typeface="+mj-lt"/>
              </a:rPr>
              <a:t>Into Platform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06537" y="5647719"/>
            <a:ext cx="325314" cy="4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70111" y="2986409"/>
            <a:ext cx="958208" cy="9582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06362" y="3342406"/>
            <a:ext cx="4857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LATER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249215" y="3944620"/>
            <a:ext cx="0" cy="748033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49215" y="4692650"/>
            <a:ext cx="0" cy="218578"/>
          </a:xfrm>
          <a:prstGeom prst="lin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9180511" y="4911231"/>
            <a:ext cx="137415" cy="137415"/>
          </a:xfrm>
          <a:prstGeom prst="ellipse">
            <a:avLst/>
          </a:prstGeom>
          <a:solidFill>
            <a:schemeClr val="accent1">
              <a:alpha val="73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16966" y="5182299"/>
            <a:ext cx="12645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Proof of Location</a:t>
            </a:r>
          </a:p>
          <a:p>
            <a:pPr algn="ctr"/>
            <a:r>
              <a:rPr lang="en-US" sz="1200" b="1" dirty="0">
                <a:latin typeface="+mj-lt"/>
              </a:rPr>
              <a:t>Poof of Participation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059752" y="5647719"/>
            <a:ext cx="325314" cy="4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407914" y="3465515"/>
            <a:ext cx="2208982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575104" y="3465515"/>
            <a:ext cx="2208982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Diamond 52"/>
          <p:cNvSpPr/>
          <p:nvPr/>
        </p:nvSpPr>
        <p:spPr>
          <a:xfrm>
            <a:off x="4444143" y="3397250"/>
            <a:ext cx="136526" cy="13652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iamond 53"/>
          <p:cNvSpPr/>
          <p:nvPr/>
        </p:nvSpPr>
        <p:spPr>
          <a:xfrm>
            <a:off x="7611332" y="3397250"/>
            <a:ext cx="136526" cy="136526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4979676" y="5746146"/>
            <a:ext cx="2179036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900" dirty="0"/>
              <a:t>Using current Geo and AR technology make application more relevant creating the next generation of Experience of  health competition . </a:t>
            </a:r>
          </a:p>
          <a:p>
            <a:pPr algn="ctr">
              <a:lnSpc>
                <a:spcPct val="150000"/>
              </a:lnSpc>
            </a:pPr>
            <a:r>
              <a:rPr lang="en-US" sz="900" b="1" u="sng" dirty="0"/>
              <a:t>Monetize using Geo location and relevant offers</a:t>
            </a: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8132891" y="5791200"/>
            <a:ext cx="217903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dirty="0"/>
              <a:t>Utilize near-term P.O.L. to expand platform and take further advantage of  trustless &amp; Immutability attributes of Blockchain .</a:t>
            </a:r>
          </a:p>
        </p:txBody>
      </p:sp>
    </p:spTree>
    <p:extLst>
      <p:ext uri="{BB962C8B-B14F-4D97-AF65-F5344CB8AC3E}">
        <p14:creationId xmlns:p14="http://schemas.microsoft.com/office/powerpoint/2010/main" val="31993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35A71-44B8-415D-9513-910E8B0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7F1-2CB0-40B7-A34D-C4AE016448F2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33C63-0F20-469C-83AC-BAA1DC6F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ADCC-1941-469B-ADFE-A1C4F597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E43-BB1E-4BEE-8647-A847399B89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25B21-898E-447D-9189-5F620383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70A4-AEC7-45DC-A260-BA38629B6890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69F0-4D26-44F7-B090-CF989194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401E6-4E50-4764-A7F2-6F1A7B46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654-E59D-4F4C-B2C9-EA054F27484A}" type="slidenum">
              <a:rPr lang="en-US" smtClean="0"/>
              <a:t>2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BEAFC1-DF3C-4F60-99E8-35462B875B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526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1"/>
          <p:cNvSpPr>
            <a:spLocks noGrp="1"/>
          </p:cNvSpPr>
          <p:nvPr/>
        </p:nvSpPr>
        <p:spPr>
          <a:xfrm>
            <a:off x="457200" y="752966"/>
            <a:ext cx="4267200" cy="3048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595959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</a:t>
            </a:r>
          </a:p>
        </p:txBody>
      </p:sp>
      <p:sp>
        <p:nvSpPr>
          <p:cNvPr id="8" name="Text Placeholder 1"/>
          <p:cNvSpPr>
            <a:spLocks noGrp="1"/>
          </p:cNvSpPr>
          <p:nvPr/>
        </p:nvSpPr>
        <p:spPr>
          <a:xfrm>
            <a:off x="457200" y="265604"/>
            <a:ext cx="6546342" cy="48736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95959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PRODUCT DEVELOPMENT AND LIFE-CYCLE</a:t>
            </a:r>
          </a:p>
        </p:txBody>
      </p:sp>
      <p:sp>
        <p:nvSpPr>
          <p:cNvPr id="9" name="Date Placeholder 3"/>
          <p:cNvSpPr>
            <a:spLocks noGrp="1"/>
          </p:cNvSpPr>
          <p:nvPr/>
        </p:nvSpPr>
        <p:spPr>
          <a:xfrm>
            <a:off x="9601200" y="6474808"/>
            <a:ext cx="2133600" cy="383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www.domainname.com</a:t>
            </a:r>
          </a:p>
        </p:txBody>
      </p:sp>
      <p:sp>
        <p:nvSpPr>
          <p:cNvPr id="10" name="Footer Placeholder 21"/>
          <p:cNvSpPr>
            <a:spLocks noGrp="1"/>
          </p:cNvSpPr>
          <p:nvPr/>
        </p:nvSpPr>
        <p:spPr>
          <a:xfrm>
            <a:off x="419100" y="6475903"/>
            <a:ext cx="13335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Logo Company</a:t>
            </a:r>
          </a:p>
        </p:txBody>
      </p:sp>
      <p:sp>
        <p:nvSpPr>
          <p:cNvPr id="11" name="Slide Number Placeholder 36"/>
          <p:cNvSpPr>
            <a:spLocks noGrp="1"/>
          </p:cNvSpPr>
          <p:nvPr/>
        </p:nvSpPr>
        <p:spPr>
          <a:xfrm>
            <a:off x="5867400" y="648384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01D46F-57A9-43DB-8B55-C38BE2226748}" type="slidenum">
              <a:rPr lang="en-US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2400" y="2136736"/>
            <a:ext cx="2133600" cy="2133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41633" y="1444095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477000" y="27463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51116" y="4105520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Calibri Light" panose="020F03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84191" y="4794416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425851" y="2589667"/>
            <a:ext cx="838200" cy="838200"/>
            <a:chOff x="8736013" y="1925638"/>
            <a:chExt cx="287338" cy="287338"/>
          </a:xfrm>
          <a:solidFill>
            <a:schemeClr val="accent2">
              <a:lumMod val="75000"/>
            </a:schemeClr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736013" y="1925638"/>
              <a:ext cx="287338" cy="287338"/>
            </a:xfrm>
            <a:custGeom>
              <a:avLst/>
              <a:gdLst>
                <a:gd name="T0" fmla="*/ 481 w 902"/>
                <a:gd name="T1" fmla="*/ 863 h 902"/>
                <a:gd name="T2" fmla="*/ 872 w 902"/>
                <a:gd name="T3" fmla="*/ 219 h 902"/>
                <a:gd name="T4" fmla="*/ 30 w 902"/>
                <a:gd name="T5" fmla="*/ 219 h 902"/>
                <a:gd name="T6" fmla="*/ 451 w 902"/>
                <a:gd name="T7" fmla="*/ 864 h 902"/>
                <a:gd name="T8" fmla="*/ 30 w 902"/>
                <a:gd name="T9" fmla="*/ 219 h 902"/>
                <a:gd name="T10" fmla="*/ 54 w 902"/>
                <a:gd name="T11" fmla="*/ 197 h 902"/>
                <a:gd name="T12" fmla="*/ 648 w 902"/>
                <a:gd name="T13" fmla="*/ 290 h 902"/>
                <a:gd name="T14" fmla="*/ 466 w 902"/>
                <a:gd name="T15" fmla="*/ 32 h 902"/>
                <a:gd name="T16" fmla="*/ 683 w 902"/>
                <a:gd name="T17" fmla="*/ 274 h 902"/>
                <a:gd name="T18" fmla="*/ 466 w 902"/>
                <a:gd name="T19" fmla="*/ 32 h 902"/>
                <a:gd name="T20" fmla="*/ 902 w 902"/>
                <a:gd name="T21" fmla="*/ 195 h 902"/>
                <a:gd name="T22" fmla="*/ 901 w 902"/>
                <a:gd name="T23" fmla="*/ 191 h 902"/>
                <a:gd name="T24" fmla="*/ 901 w 902"/>
                <a:gd name="T25" fmla="*/ 190 h 902"/>
                <a:gd name="T26" fmla="*/ 898 w 902"/>
                <a:gd name="T27" fmla="*/ 186 h 902"/>
                <a:gd name="T28" fmla="*/ 898 w 902"/>
                <a:gd name="T29" fmla="*/ 185 h 902"/>
                <a:gd name="T30" fmla="*/ 896 w 902"/>
                <a:gd name="T31" fmla="*/ 184 h 902"/>
                <a:gd name="T32" fmla="*/ 893 w 902"/>
                <a:gd name="T33" fmla="*/ 183 h 902"/>
                <a:gd name="T34" fmla="*/ 892 w 902"/>
                <a:gd name="T35" fmla="*/ 182 h 902"/>
                <a:gd name="T36" fmla="*/ 469 w 902"/>
                <a:gd name="T37" fmla="*/ 0 h 902"/>
                <a:gd name="T38" fmla="*/ 463 w 902"/>
                <a:gd name="T39" fmla="*/ 0 h 902"/>
                <a:gd name="T40" fmla="*/ 10 w 902"/>
                <a:gd name="T41" fmla="*/ 182 h 902"/>
                <a:gd name="T42" fmla="*/ 9 w 902"/>
                <a:gd name="T43" fmla="*/ 183 h 902"/>
                <a:gd name="T44" fmla="*/ 6 w 902"/>
                <a:gd name="T45" fmla="*/ 184 h 902"/>
                <a:gd name="T46" fmla="*/ 4 w 902"/>
                <a:gd name="T47" fmla="*/ 185 h 902"/>
                <a:gd name="T48" fmla="*/ 4 w 902"/>
                <a:gd name="T49" fmla="*/ 186 h 902"/>
                <a:gd name="T50" fmla="*/ 1 w 902"/>
                <a:gd name="T51" fmla="*/ 189 h 902"/>
                <a:gd name="T52" fmla="*/ 1 w 902"/>
                <a:gd name="T53" fmla="*/ 190 h 902"/>
                <a:gd name="T54" fmla="*/ 0 w 902"/>
                <a:gd name="T55" fmla="*/ 195 h 902"/>
                <a:gd name="T56" fmla="*/ 0 w 902"/>
                <a:gd name="T57" fmla="*/ 195 h 902"/>
                <a:gd name="T58" fmla="*/ 0 w 902"/>
                <a:gd name="T59" fmla="*/ 195 h 902"/>
                <a:gd name="T60" fmla="*/ 0 w 902"/>
                <a:gd name="T61" fmla="*/ 681 h 902"/>
                <a:gd name="T62" fmla="*/ 5 w 902"/>
                <a:gd name="T63" fmla="*/ 688 h 902"/>
                <a:gd name="T64" fmla="*/ 460 w 902"/>
                <a:gd name="T65" fmla="*/ 901 h 902"/>
                <a:gd name="T66" fmla="*/ 461 w 902"/>
                <a:gd name="T67" fmla="*/ 901 h 902"/>
                <a:gd name="T68" fmla="*/ 466 w 902"/>
                <a:gd name="T69" fmla="*/ 902 h 902"/>
                <a:gd name="T70" fmla="*/ 472 w 902"/>
                <a:gd name="T71" fmla="*/ 901 h 902"/>
                <a:gd name="T72" fmla="*/ 472 w 902"/>
                <a:gd name="T73" fmla="*/ 900 h 902"/>
                <a:gd name="T74" fmla="*/ 897 w 902"/>
                <a:gd name="T75" fmla="*/ 688 h 902"/>
                <a:gd name="T76" fmla="*/ 901 w 902"/>
                <a:gd name="T77" fmla="*/ 681 h 902"/>
                <a:gd name="T78" fmla="*/ 902 w 902"/>
                <a:gd name="T79" fmla="*/ 195 h 902"/>
                <a:gd name="T80" fmla="*/ 902 w 902"/>
                <a:gd name="T81" fmla="*/ 19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902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8774113" y="2041525"/>
              <a:ext cx="77788" cy="100013"/>
            </a:xfrm>
            <a:custGeom>
              <a:avLst/>
              <a:gdLst>
                <a:gd name="T0" fmla="*/ 211 w 241"/>
                <a:gd name="T1" fmla="*/ 278 h 315"/>
                <a:gd name="T2" fmla="*/ 30 w 241"/>
                <a:gd name="T3" fmla="*/ 201 h 315"/>
                <a:gd name="T4" fmla="*/ 30 w 241"/>
                <a:gd name="T5" fmla="*/ 38 h 315"/>
                <a:gd name="T6" fmla="*/ 211 w 241"/>
                <a:gd name="T7" fmla="*/ 115 h 315"/>
                <a:gd name="T8" fmla="*/ 211 w 241"/>
                <a:gd name="T9" fmla="*/ 278 h 315"/>
                <a:gd name="T10" fmla="*/ 231 w 241"/>
                <a:gd name="T11" fmla="*/ 92 h 315"/>
                <a:gd name="T12" fmla="*/ 21 w 241"/>
                <a:gd name="T13" fmla="*/ 2 h 315"/>
                <a:gd name="T14" fmla="*/ 17 w 241"/>
                <a:gd name="T15" fmla="*/ 0 h 315"/>
                <a:gd name="T16" fmla="*/ 14 w 241"/>
                <a:gd name="T17" fmla="*/ 0 h 315"/>
                <a:gd name="T18" fmla="*/ 11 w 241"/>
                <a:gd name="T19" fmla="*/ 0 h 315"/>
                <a:gd name="T20" fmla="*/ 6 w 241"/>
                <a:gd name="T21" fmla="*/ 3 h 315"/>
                <a:gd name="T22" fmla="*/ 4 w 241"/>
                <a:gd name="T23" fmla="*/ 5 h 315"/>
                <a:gd name="T24" fmla="*/ 2 w 241"/>
                <a:gd name="T25" fmla="*/ 8 h 315"/>
                <a:gd name="T26" fmla="*/ 1 w 241"/>
                <a:gd name="T27" fmla="*/ 11 h 315"/>
                <a:gd name="T28" fmla="*/ 0 w 241"/>
                <a:gd name="T29" fmla="*/ 15 h 315"/>
                <a:gd name="T30" fmla="*/ 0 w 241"/>
                <a:gd name="T31" fmla="*/ 210 h 315"/>
                <a:gd name="T32" fmla="*/ 1 w 241"/>
                <a:gd name="T33" fmla="*/ 215 h 315"/>
                <a:gd name="T34" fmla="*/ 2 w 241"/>
                <a:gd name="T35" fmla="*/ 219 h 315"/>
                <a:gd name="T36" fmla="*/ 5 w 241"/>
                <a:gd name="T37" fmla="*/ 222 h 315"/>
                <a:gd name="T38" fmla="*/ 10 w 241"/>
                <a:gd name="T39" fmla="*/ 224 h 315"/>
                <a:gd name="T40" fmla="*/ 220 w 241"/>
                <a:gd name="T41" fmla="*/ 314 h 315"/>
                <a:gd name="T42" fmla="*/ 223 w 241"/>
                <a:gd name="T43" fmla="*/ 315 h 315"/>
                <a:gd name="T44" fmla="*/ 226 w 241"/>
                <a:gd name="T45" fmla="*/ 315 h 315"/>
                <a:gd name="T46" fmla="*/ 230 w 241"/>
                <a:gd name="T47" fmla="*/ 315 h 315"/>
                <a:gd name="T48" fmla="*/ 234 w 241"/>
                <a:gd name="T49" fmla="*/ 313 h 315"/>
                <a:gd name="T50" fmla="*/ 237 w 241"/>
                <a:gd name="T51" fmla="*/ 311 h 315"/>
                <a:gd name="T52" fmla="*/ 239 w 241"/>
                <a:gd name="T53" fmla="*/ 308 h 315"/>
                <a:gd name="T54" fmla="*/ 240 w 241"/>
                <a:gd name="T55" fmla="*/ 305 h 315"/>
                <a:gd name="T56" fmla="*/ 241 w 241"/>
                <a:gd name="T57" fmla="*/ 300 h 315"/>
                <a:gd name="T58" fmla="*/ 241 w 241"/>
                <a:gd name="T59" fmla="*/ 105 h 315"/>
                <a:gd name="T60" fmla="*/ 240 w 241"/>
                <a:gd name="T61" fmla="*/ 101 h 315"/>
                <a:gd name="T62" fmla="*/ 238 w 241"/>
                <a:gd name="T63" fmla="*/ 97 h 315"/>
                <a:gd name="T64" fmla="*/ 236 w 241"/>
                <a:gd name="T65" fmla="*/ 94 h 315"/>
                <a:gd name="T66" fmla="*/ 231 w 241"/>
                <a:gd name="T67" fmla="*/ 92 h 315"/>
                <a:gd name="T68" fmla="*/ 231 w 241"/>
                <a:gd name="T69" fmla="*/ 9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5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8" name="TextBox 48"/>
          <p:cNvSpPr txBox="1"/>
          <p:nvPr/>
        </p:nvSpPr>
        <p:spPr>
          <a:xfrm>
            <a:off x="8164902" y="3451593"/>
            <a:ext cx="136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NEW PRODUCT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4709" y="1508409"/>
            <a:ext cx="3339857" cy="8156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accent2"/>
                </a:solidFill>
              </a:rPr>
              <a:t>FEATURE 1</a:t>
            </a: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 standard dummy text ever since the 1500s.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33173" y="2818815"/>
            <a:ext cx="3339857" cy="8156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accent2"/>
                </a:solidFill>
              </a:rPr>
              <a:t>FEATURE 2</a:t>
            </a: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 standard dummy text ever since the 1500s.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3910" y="4177999"/>
            <a:ext cx="3339857" cy="8156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accent2"/>
                </a:solidFill>
              </a:rPr>
              <a:t>FEATURE 3</a:t>
            </a: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 standard dummy text ever since the 1500s.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5046" y="5349305"/>
            <a:ext cx="3339857" cy="8156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accent2"/>
                </a:solidFill>
              </a:rPr>
              <a:t>FEATURE 4</a:t>
            </a: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 standard dummy text ever since the 1500s.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21892" y="5019920"/>
            <a:ext cx="638998" cy="450850"/>
            <a:chOff x="8164513" y="2584450"/>
            <a:chExt cx="285750" cy="201613"/>
          </a:xfrm>
          <a:solidFill>
            <a:schemeClr val="bg1"/>
          </a:solidFill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8164513" y="2584450"/>
              <a:ext cx="285750" cy="201613"/>
            </a:xfrm>
            <a:custGeom>
              <a:avLst/>
              <a:gdLst>
                <a:gd name="T0" fmla="*/ 806 w 902"/>
                <a:gd name="T1" fmla="*/ 508 h 631"/>
                <a:gd name="T2" fmla="*/ 872 w 902"/>
                <a:gd name="T3" fmla="*/ 481 h 631"/>
                <a:gd name="T4" fmla="*/ 709 w 902"/>
                <a:gd name="T5" fmla="*/ 600 h 631"/>
                <a:gd name="T6" fmla="*/ 683 w 902"/>
                <a:gd name="T7" fmla="*/ 587 h 631"/>
                <a:gd name="T8" fmla="*/ 666 w 902"/>
                <a:gd name="T9" fmla="*/ 565 h 631"/>
                <a:gd name="T10" fmla="*/ 661 w 902"/>
                <a:gd name="T11" fmla="*/ 535 h 631"/>
                <a:gd name="T12" fmla="*/ 672 w 902"/>
                <a:gd name="T13" fmla="*/ 508 h 631"/>
                <a:gd name="T14" fmla="*/ 693 w 902"/>
                <a:gd name="T15" fmla="*/ 489 h 631"/>
                <a:gd name="T16" fmla="*/ 721 w 902"/>
                <a:gd name="T17" fmla="*/ 481 h 631"/>
                <a:gd name="T18" fmla="*/ 750 w 902"/>
                <a:gd name="T19" fmla="*/ 489 h 631"/>
                <a:gd name="T20" fmla="*/ 771 w 902"/>
                <a:gd name="T21" fmla="*/ 508 h 631"/>
                <a:gd name="T22" fmla="*/ 781 w 902"/>
                <a:gd name="T23" fmla="*/ 535 h 631"/>
                <a:gd name="T24" fmla="*/ 777 w 902"/>
                <a:gd name="T25" fmla="*/ 565 h 631"/>
                <a:gd name="T26" fmla="*/ 760 w 902"/>
                <a:gd name="T27" fmla="*/ 587 h 631"/>
                <a:gd name="T28" fmla="*/ 734 w 902"/>
                <a:gd name="T29" fmla="*/ 600 h 631"/>
                <a:gd name="T30" fmla="*/ 269 w 902"/>
                <a:gd name="T31" fmla="*/ 524 h 631"/>
                <a:gd name="T32" fmla="*/ 252 w 902"/>
                <a:gd name="T33" fmla="*/ 488 h 631"/>
                <a:gd name="T34" fmla="*/ 641 w 902"/>
                <a:gd name="T35" fmla="*/ 501 h 631"/>
                <a:gd name="T36" fmla="*/ 631 w 902"/>
                <a:gd name="T37" fmla="*/ 541 h 631"/>
                <a:gd name="T38" fmla="*/ 162 w 902"/>
                <a:gd name="T39" fmla="*/ 599 h 631"/>
                <a:gd name="T40" fmla="*/ 137 w 902"/>
                <a:gd name="T41" fmla="*/ 584 h 631"/>
                <a:gd name="T42" fmla="*/ 122 w 902"/>
                <a:gd name="T43" fmla="*/ 560 h 631"/>
                <a:gd name="T44" fmla="*/ 121 w 902"/>
                <a:gd name="T45" fmla="*/ 530 h 631"/>
                <a:gd name="T46" fmla="*/ 134 w 902"/>
                <a:gd name="T47" fmla="*/ 503 h 631"/>
                <a:gd name="T48" fmla="*/ 156 w 902"/>
                <a:gd name="T49" fmla="*/ 486 h 631"/>
                <a:gd name="T50" fmla="*/ 186 w 902"/>
                <a:gd name="T51" fmla="*/ 481 h 631"/>
                <a:gd name="T52" fmla="*/ 213 w 902"/>
                <a:gd name="T53" fmla="*/ 491 h 631"/>
                <a:gd name="T54" fmla="*/ 232 w 902"/>
                <a:gd name="T55" fmla="*/ 512 h 631"/>
                <a:gd name="T56" fmla="*/ 240 w 902"/>
                <a:gd name="T57" fmla="*/ 541 h 631"/>
                <a:gd name="T58" fmla="*/ 232 w 902"/>
                <a:gd name="T59" fmla="*/ 570 h 631"/>
                <a:gd name="T60" fmla="*/ 213 w 902"/>
                <a:gd name="T61" fmla="*/ 591 h 631"/>
                <a:gd name="T62" fmla="*/ 186 w 902"/>
                <a:gd name="T63" fmla="*/ 601 h 631"/>
                <a:gd name="T64" fmla="*/ 108 w 902"/>
                <a:gd name="T65" fmla="*/ 488 h 631"/>
                <a:gd name="T66" fmla="*/ 91 w 902"/>
                <a:gd name="T67" fmla="*/ 524 h 631"/>
                <a:gd name="T68" fmla="*/ 117 w 902"/>
                <a:gd name="T69" fmla="*/ 265 h 631"/>
                <a:gd name="T70" fmla="*/ 30 w 902"/>
                <a:gd name="T71" fmla="*/ 451 h 631"/>
                <a:gd name="T72" fmla="*/ 872 w 902"/>
                <a:gd name="T73" fmla="*/ 451 h 631"/>
                <a:gd name="T74" fmla="*/ 887 w 902"/>
                <a:gd name="T75" fmla="*/ 0 h 631"/>
                <a:gd name="T76" fmla="*/ 365 w 902"/>
                <a:gd name="T77" fmla="*/ 5 h 631"/>
                <a:gd name="T78" fmla="*/ 361 w 902"/>
                <a:gd name="T79" fmla="*/ 90 h 631"/>
                <a:gd name="T80" fmla="*/ 182 w 902"/>
                <a:gd name="T81" fmla="*/ 98 h 631"/>
                <a:gd name="T82" fmla="*/ 0 w 902"/>
                <a:gd name="T83" fmla="*/ 327 h 631"/>
                <a:gd name="T84" fmla="*/ 2 w 902"/>
                <a:gd name="T85" fmla="*/ 565 h 631"/>
                <a:gd name="T86" fmla="*/ 15 w 902"/>
                <a:gd name="T87" fmla="*/ 571 h 631"/>
                <a:gd name="T88" fmla="*/ 128 w 902"/>
                <a:gd name="T89" fmla="*/ 614 h 631"/>
                <a:gd name="T90" fmla="*/ 172 w 902"/>
                <a:gd name="T91" fmla="*/ 631 h 631"/>
                <a:gd name="T92" fmla="*/ 208 w 902"/>
                <a:gd name="T93" fmla="*/ 627 h 631"/>
                <a:gd name="T94" fmla="*/ 259 w 902"/>
                <a:gd name="T95" fmla="*/ 584 h 631"/>
                <a:gd name="T96" fmla="*/ 659 w 902"/>
                <a:gd name="T97" fmla="*/ 606 h 631"/>
                <a:gd name="T98" fmla="*/ 707 w 902"/>
                <a:gd name="T99" fmla="*/ 630 h 631"/>
                <a:gd name="T100" fmla="*/ 742 w 902"/>
                <a:gd name="T101" fmla="*/ 629 h 631"/>
                <a:gd name="T102" fmla="*/ 793 w 902"/>
                <a:gd name="T103" fmla="*/ 596 h 631"/>
                <a:gd name="T104" fmla="*/ 892 w 902"/>
                <a:gd name="T105" fmla="*/ 570 h 631"/>
                <a:gd name="T106" fmla="*/ 901 w 902"/>
                <a:gd name="T107" fmla="*/ 560 h 631"/>
                <a:gd name="T108" fmla="*/ 899 w 902"/>
                <a:gd name="T109" fmla="*/ 7 h 631"/>
                <a:gd name="T110" fmla="*/ 887 w 902"/>
                <a:gd name="T111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2" h="631">
                  <a:moveTo>
                    <a:pt x="812" y="541"/>
                  </a:moveTo>
                  <a:lnTo>
                    <a:pt x="811" y="533"/>
                  </a:lnTo>
                  <a:lnTo>
                    <a:pt x="810" y="524"/>
                  </a:lnTo>
                  <a:lnTo>
                    <a:pt x="808" y="517"/>
                  </a:lnTo>
                  <a:lnTo>
                    <a:pt x="806" y="508"/>
                  </a:lnTo>
                  <a:lnTo>
                    <a:pt x="802" y="501"/>
                  </a:lnTo>
                  <a:lnTo>
                    <a:pt x="798" y="494"/>
                  </a:lnTo>
                  <a:lnTo>
                    <a:pt x="794" y="488"/>
                  </a:lnTo>
                  <a:lnTo>
                    <a:pt x="788" y="481"/>
                  </a:lnTo>
                  <a:lnTo>
                    <a:pt x="872" y="481"/>
                  </a:lnTo>
                  <a:lnTo>
                    <a:pt x="872" y="541"/>
                  </a:lnTo>
                  <a:lnTo>
                    <a:pt x="812" y="541"/>
                  </a:lnTo>
                  <a:close/>
                  <a:moveTo>
                    <a:pt x="721" y="601"/>
                  </a:moveTo>
                  <a:lnTo>
                    <a:pt x="716" y="601"/>
                  </a:lnTo>
                  <a:lnTo>
                    <a:pt x="709" y="600"/>
                  </a:lnTo>
                  <a:lnTo>
                    <a:pt x="704" y="599"/>
                  </a:lnTo>
                  <a:lnTo>
                    <a:pt x="697" y="597"/>
                  </a:lnTo>
                  <a:lnTo>
                    <a:pt x="693" y="594"/>
                  </a:lnTo>
                  <a:lnTo>
                    <a:pt x="688" y="591"/>
                  </a:lnTo>
                  <a:lnTo>
                    <a:pt x="683" y="587"/>
                  </a:lnTo>
                  <a:lnTo>
                    <a:pt x="679" y="584"/>
                  </a:lnTo>
                  <a:lnTo>
                    <a:pt x="675" y="580"/>
                  </a:lnTo>
                  <a:lnTo>
                    <a:pt x="672" y="575"/>
                  </a:lnTo>
                  <a:lnTo>
                    <a:pt x="668" y="570"/>
                  </a:lnTo>
                  <a:lnTo>
                    <a:pt x="666" y="565"/>
                  </a:lnTo>
                  <a:lnTo>
                    <a:pt x="664" y="560"/>
                  </a:lnTo>
                  <a:lnTo>
                    <a:pt x="662" y="553"/>
                  </a:lnTo>
                  <a:lnTo>
                    <a:pt x="661" y="548"/>
                  </a:lnTo>
                  <a:lnTo>
                    <a:pt x="661" y="541"/>
                  </a:lnTo>
                  <a:lnTo>
                    <a:pt x="661" y="535"/>
                  </a:lnTo>
                  <a:lnTo>
                    <a:pt x="662" y="530"/>
                  </a:lnTo>
                  <a:lnTo>
                    <a:pt x="664" y="523"/>
                  </a:lnTo>
                  <a:lnTo>
                    <a:pt x="666" y="518"/>
                  </a:lnTo>
                  <a:lnTo>
                    <a:pt x="668" y="512"/>
                  </a:lnTo>
                  <a:lnTo>
                    <a:pt x="672" y="508"/>
                  </a:lnTo>
                  <a:lnTo>
                    <a:pt x="675" y="503"/>
                  </a:lnTo>
                  <a:lnTo>
                    <a:pt x="679" y="499"/>
                  </a:lnTo>
                  <a:lnTo>
                    <a:pt x="683" y="495"/>
                  </a:lnTo>
                  <a:lnTo>
                    <a:pt x="688" y="491"/>
                  </a:lnTo>
                  <a:lnTo>
                    <a:pt x="693" y="489"/>
                  </a:lnTo>
                  <a:lnTo>
                    <a:pt x="697" y="486"/>
                  </a:lnTo>
                  <a:lnTo>
                    <a:pt x="704" y="484"/>
                  </a:lnTo>
                  <a:lnTo>
                    <a:pt x="709" y="482"/>
                  </a:lnTo>
                  <a:lnTo>
                    <a:pt x="716" y="481"/>
                  </a:lnTo>
                  <a:lnTo>
                    <a:pt x="721" y="481"/>
                  </a:lnTo>
                  <a:lnTo>
                    <a:pt x="727" y="481"/>
                  </a:lnTo>
                  <a:lnTo>
                    <a:pt x="734" y="482"/>
                  </a:lnTo>
                  <a:lnTo>
                    <a:pt x="739" y="484"/>
                  </a:lnTo>
                  <a:lnTo>
                    <a:pt x="745" y="486"/>
                  </a:lnTo>
                  <a:lnTo>
                    <a:pt x="750" y="489"/>
                  </a:lnTo>
                  <a:lnTo>
                    <a:pt x="755" y="491"/>
                  </a:lnTo>
                  <a:lnTo>
                    <a:pt x="760" y="495"/>
                  </a:lnTo>
                  <a:lnTo>
                    <a:pt x="764" y="499"/>
                  </a:lnTo>
                  <a:lnTo>
                    <a:pt x="768" y="503"/>
                  </a:lnTo>
                  <a:lnTo>
                    <a:pt x="771" y="508"/>
                  </a:lnTo>
                  <a:lnTo>
                    <a:pt x="775" y="512"/>
                  </a:lnTo>
                  <a:lnTo>
                    <a:pt x="777" y="518"/>
                  </a:lnTo>
                  <a:lnTo>
                    <a:pt x="779" y="523"/>
                  </a:lnTo>
                  <a:lnTo>
                    <a:pt x="780" y="530"/>
                  </a:lnTo>
                  <a:lnTo>
                    <a:pt x="781" y="535"/>
                  </a:lnTo>
                  <a:lnTo>
                    <a:pt x="781" y="541"/>
                  </a:lnTo>
                  <a:lnTo>
                    <a:pt x="781" y="548"/>
                  </a:lnTo>
                  <a:lnTo>
                    <a:pt x="780" y="553"/>
                  </a:lnTo>
                  <a:lnTo>
                    <a:pt x="779" y="560"/>
                  </a:lnTo>
                  <a:lnTo>
                    <a:pt x="777" y="565"/>
                  </a:lnTo>
                  <a:lnTo>
                    <a:pt x="775" y="570"/>
                  </a:lnTo>
                  <a:lnTo>
                    <a:pt x="771" y="575"/>
                  </a:lnTo>
                  <a:lnTo>
                    <a:pt x="768" y="580"/>
                  </a:lnTo>
                  <a:lnTo>
                    <a:pt x="764" y="584"/>
                  </a:lnTo>
                  <a:lnTo>
                    <a:pt x="760" y="587"/>
                  </a:lnTo>
                  <a:lnTo>
                    <a:pt x="755" y="591"/>
                  </a:lnTo>
                  <a:lnTo>
                    <a:pt x="750" y="594"/>
                  </a:lnTo>
                  <a:lnTo>
                    <a:pt x="745" y="597"/>
                  </a:lnTo>
                  <a:lnTo>
                    <a:pt x="739" y="599"/>
                  </a:lnTo>
                  <a:lnTo>
                    <a:pt x="734" y="600"/>
                  </a:lnTo>
                  <a:lnTo>
                    <a:pt x="727" y="601"/>
                  </a:lnTo>
                  <a:lnTo>
                    <a:pt x="721" y="601"/>
                  </a:lnTo>
                  <a:close/>
                  <a:moveTo>
                    <a:pt x="270" y="541"/>
                  </a:moveTo>
                  <a:lnTo>
                    <a:pt x="270" y="533"/>
                  </a:lnTo>
                  <a:lnTo>
                    <a:pt x="269" y="524"/>
                  </a:lnTo>
                  <a:lnTo>
                    <a:pt x="267" y="517"/>
                  </a:lnTo>
                  <a:lnTo>
                    <a:pt x="264" y="508"/>
                  </a:lnTo>
                  <a:lnTo>
                    <a:pt x="260" y="501"/>
                  </a:lnTo>
                  <a:lnTo>
                    <a:pt x="257" y="494"/>
                  </a:lnTo>
                  <a:lnTo>
                    <a:pt x="252" y="488"/>
                  </a:lnTo>
                  <a:lnTo>
                    <a:pt x="247" y="481"/>
                  </a:lnTo>
                  <a:lnTo>
                    <a:pt x="655" y="481"/>
                  </a:lnTo>
                  <a:lnTo>
                    <a:pt x="649" y="488"/>
                  </a:lnTo>
                  <a:lnTo>
                    <a:pt x="645" y="494"/>
                  </a:lnTo>
                  <a:lnTo>
                    <a:pt x="641" y="501"/>
                  </a:lnTo>
                  <a:lnTo>
                    <a:pt x="637" y="508"/>
                  </a:lnTo>
                  <a:lnTo>
                    <a:pt x="634" y="517"/>
                  </a:lnTo>
                  <a:lnTo>
                    <a:pt x="633" y="524"/>
                  </a:lnTo>
                  <a:lnTo>
                    <a:pt x="632" y="533"/>
                  </a:lnTo>
                  <a:lnTo>
                    <a:pt x="631" y="541"/>
                  </a:lnTo>
                  <a:lnTo>
                    <a:pt x="270" y="541"/>
                  </a:lnTo>
                  <a:close/>
                  <a:moveTo>
                    <a:pt x="180" y="601"/>
                  </a:moveTo>
                  <a:lnTo>
                    <a:pt x="174" y="601"/>
                  </a:lnTo>
                  <a:lnTo>
                    <a:pt x="168" y="600"/>
                  </a:lnTo>
                  <a:lnTo>
                    <a:pt x="162" y="599"/>
                  </a:lnTo>
                  <a:lnTo>
                    <a:pt x="156" y="597"/>
                  </a:lnTo>
                  <a:lnTo>
                    <a:pt x="151" y="594"/>
                  </a:lnTo>
                  <a:lnTo>
                    <a:pt x="147" y="591"/>
                  </a:lnTo>
                  <a:lnTo>
                    <a:pt x="141" y="587"/>
                  </a:lnTo>
                  <a:lnTo>
                    <a:pt x="137" y="584"/>
                  </a:lnTo>
                  <a:lnTo>
                    <a:pt x="134" y="580"/>
                  </a:lnTo>
                  <a:lnTo>
                    <a:pt x="131" y="575"/>
                  </a:lnTo>
                  <a:lnTo>
                    <a:pt x="128" y="570"/>
                  </a:lnTo>
                  <a:lnTo>
                    <a:pt x="124" y="565"/>
                  </a:lnTo>
                  <a:lnTo>
                    <a:pt x="122" y="560"/>
                  </a:lnTo>
                  <a:lnTo>
                    <a:pt x="121" y="553"/>
                  </a:lnTo>
                  <a:lnTo>
                    <a:pt x="120" y="548"/>
                  </a:lnTo>
                  <a:lnTo>
                    <a:pt x="120" y="541"/>
                  </a:lnTo>
                  <a:lnTo>
                    <a:pt x="120" y="535"/>
                  </a:lnTo>
                  <a:lnTo>
                    <a:pt x="121" y="530"/>
                  </a:lnTo>
                  <a:lnTo>
                    <a:pt x="122" y="523"/>
                  </a:lnTo>
                  <a:lnTo>
                    <a:pt x="124" y="518"/>
                  </a:lnTo>
                  <a:lnTo>
                    <a:pt x="128" y="512"/>
                  </a:lnTo>
                  <a:lnTo>
                    <a:pt x="131" y="508"/>
                  </a:lnTo>
                  <a:lnTo>
                    <a:pt x="134" y="503"/>
                  </a:lnTo>
                  <a:lnTo>
                    <a:pt x="137" y="499"/>
                  </a:lnTo>
                  <a:lnTo>
                    <a:pt x="141" y="495"/>
                  </a:lnTo>
                  <a:lnTo>
                    <a:pt x="147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2" y="484"/>
                  </a:lnTo>
                  <a:lnTo>
                    <a:pt x="168" y="482"/>
                  </a:lnTo>
                  <a:lnTo>
                    <a:pt x="174" y="481"/>
                  </a:lnTo>
                  <a:lnTo>
                    <a:pt x="180" y="481"/>
                  </a:lnTo>
                  <a:lnTo>
                    <a:pt x="186" y="481"/>
                  </a:lnTo>
                  <a:lnTo>
                    <a:pt x="192" y="482"/>
                  </a:lnTo>
                  <a:lnTo>
                    <a:pt x="198" y="484"/>
                  </a:lnTo>
                  <a:lnTo>
                    <a:pt x="204" y="486"/>
                  </a:lnTo>
                  <a:lnTo>
                    <a:pt x="209" y="489"/>
                  </a:lnTo>
                  <a:lnTo>
                    <a:pt x="213" y="491"/>
                  </a:lnTo>
                  <a:lnTo>
                    <a:pt x="219" y="495"/>
                  </a:lnTo>
                  <a:lnTo>
                    <a:pt x="223" y="499"/>
                  </a:lnTo>
                  <a:lnTo>
                    <a:pt x="226" y="503"/>
                  </a:lnTo>
                  <a:lnTo>
                    <a:pt x="230" y="508"/>
                  </a:lnTo>
                  <a:lnTo>
                    <a:pt x="232" y="512"/>
                  </a:lnTo>
                  <a:lnTo>
                    <a:pt x="236" y="518"/>
                  </a:lnTo>
                  <a:lnTo>
                    <a:pt x="238" y="523"/>
                  </a:lnTo>
                  <a:lnTo>
                    <a:pt x="239" y="530"/>
                  </a:lnTo>
                  <a:lnTo>
                    <a:pt x="240" y="535"/>
                  </a:lnTo>
                  <a:lnTo>
                    <a:pt x="240" y="541"/>
                  </a:lnTo>
                  <a:lnTo>
                    <a:pt x="240" y="548"/>
                  </a:lnTo>
                  <a:lnTo>
                    <a:pt x="239" y="553"/>
                  </a:lnTo>
                  <a:lnTo>
                    <a:pt x="238" y="560"/>
                  </a:lnTo>
                  <a:lnTo>
                    <a:pt x="236" y="565"/>
                  </a:lnTo>
                  <a:lnTo>
                    <a:pt x="232" y="570"/>
                  </a:lnTo>
                  <a:lnTo>
                    <a:pt x="230" y="575"/>
                  </a:lnTo>
                  <a:lnTo>
                    <a:pt x="226" y="580"/>
                  </a:lnTo>
                  <a:lnTo>
                    <a:pt x="223" y="584"/>
                  </a:lnTo>
                  <a:lnTo>
                    <a:pt x="219" y="587"/>
                  </a:lnTo>
                  <a:lnTo>
                    <a:pt x="213" y="591"/>
                  </a:lnTo>
                  <a:lnTo>
                    <a:pt x="209" y="594"/>
                  </a:lnTo>
                  <a:lnTo>
                    <a:pt x="204" y="597"/>
                  </a:lnTo>
                  <a:lnTo>
                    <a:pt x="198" y="599"/>
                  </a:lnTo>
                  <a:lnTo>
                    <a:pt x="192" y="600"/>
                  </a:lnTo>
                  <a:lnTo>
                    <a:pt x="186" y="601"/>
                  </a:lnTo>
                  <a:lnTo>
                    <a:pt x="180" y="601"/>
                  </a:lnTo>
                  <a:close/>
                  <a:moveTo>
                    <a:pt x="30" y="541"/>
                  </a:moveTo>
                  <a:lnTo>
                    <a:pt x="30" y="481"/>
                  </a:lnTo>
                  <a:lnTo>
                    <a:pt x="113" y="481"/>
                  </a:lnTo>
                  <a:lnTo>
                    <a:pt x="108" y="488"/>
                  </a:lnTo>
                  <a:lnTo>
                    <a:pt x="103" y="494"/>
                  </a:lnTo>
                  <a:lnTo>
                    <a:pt x="100" y="501"/>
                  </a:lnTo>
                  <a:lnTo>
                    <a:pt x="96" y="508"/>
                  </a:lnTo>
                  <a:lnTo>
                    <a:pt x="93" y="517"/>
                  </a:lnTo>
                  <a:lnTo>
                    <a:pt x="91" y="524"/>
                  </a:lnTo>
                  <a:lnTo>
                    <a:pt x="90" y="533"/>
                  </a:lnTo>
                  <a:lnTo>
                    <a:pt x="90" y="541"/>
                  </a:lnTo>
                  <a:lnTo>
                    <a:pt x="30" y="541"/>
                  </a:lnTo>
                  <a:close/>
                  <a:moveTo>
                    <a:pt x="115" y="267"/>
                  </a:moveTo>
                  <a:lnTo>
                    <a:pt x="117" y="265"/>
                  </a:lnTo>
                  <a:lnTo>
                    <a:pt x="118" y="264"/>
                  </a:lnTo>
                  <a:lnTo>
                    <a:pt x="204" y="120"/>
                  </a:lnTo>
                  <a:lnTo>
                    <a:pt x="361" y="120"/>
                  </a:lnTo>
                  <a:lnTo>
                    <a:pt x="361" y="451"/>
                  </a:lnTo>
                  <a:lnTo>
                    <a:pt x="30" y="451"/>
                  </a:lnTo>
                  <a:lnTo>
                    <a:pt x="30" y="338"/>
                  </a:lnTo>
                  <a:lnTo>
                    <a:pt x="115" y="267"/>
                  </a:lnTo>
                  <a:close/>
                  <a:moveTo>
                    <a:pt x="391" y="30"/>
                  </a:moveTo>
                  <a:lnTo>
                    <a:pt x="872" y="30"/>
                  </a:lnTo>
                  <a:lnTo>
                    <a:pt x="872" y="451"/>
                  </a:lnTo>
                  <a:lnTo>
                    <a:pt x="391" y="451"/>
                  </a:lnTo>
                  <a:lnTo>
                    <a:pt x="391" y="105"/>
                  </a:lnTo>
                  <a:lnTo>
                    <a:pt x="391" y="90"/>
                  </a:lnTo>
                  <a:lnTo>
                    <a:pt x="391" y="30"/>
                  </a:lnTo>
                  <a:close/>
                  <a:moveTo>
                    <a:pt x="887" y="0"/>
                  </a:moveTo>
                  <a:lnTo>
                    <a:pt x="376" y="0"/>
                  </a:lnTo>
                  <a:lnTo>
                    <a:pt x="373" y="0"/>
                  </a:lnTo>
                  <a:lnTo>
                    <a:pt x="370" y="1"/>
                  </a:lnTo>
                  <a:lnTo>
                    <a:pt x="367" y="3"/>
                  </a:lnTo>
                  <a:lnTo>
                    <a:pt x="365" y="5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1" y="12"/>
                  </a:lnTo>
                  <a:lnTo>
                    <a:pt x="360" y="15"/>
                  </a:lnTo>
                  <a:lnTo>
                    <a:pt x="361" y="90"/>
                  </a:lnTo>
                  <a:lnTo>
                    <a:pt x="195" y="90"/>
                  </a:lnTo>
                  <a:lnTo>
                    <a:pt x="192" y="90"/>
                  </a:lnTo>
                  <a:lnTo>
                    <a:pt x="187" y="93"/>
                  </a:lnTo>
                  <a:lnTo>
                    <a:pt x="184" y="95"/>
                  </a:lnTo>
                  <a:lnTo>
                    <a:pt x="182" y="98"/>
                  </a:lnTo>
                  <a:lnTo>
                    <a:pt x="93" y="246"/>
                  </a:lnTo>
                  <a:lnTo>
                    <a:pt x="5" y="320"/>
                  </a:lnTo>
                  <a:lnTo>
                    <a:pt x="3" y="322"/>
                  </a:lnTo>
                  <a:lnTo>
                    <a:pt x="1" y="324"/>
                  </a:lnTo>
                  <a:lnTo>
                    <a:pt x="0" y="327"/>
                  </a:lnTo>
                  <a:lnTo>
                    <a:pt x="0" y="330"/>
                  </a:lnTo>
                  <a:lnTo>
                    <a:pt x="0" y="556"/>
                  </a:lnTo>
                  <a:lnTo>
                    <a:pt x="0" y="560"/>
                  </a:lnTo>
                  <a:lnTo>
                    <a:pt x="1" y="562"/>
                  </a:lnTo>
                  <a:lnTo>
                    <a:pt x="2" y="565"/>
                  </a:lnTo>
                  <a:lnTo>
                    <a:pt x="4" y="567"/>
                  </a:lnTo>
                  <a:lnTo>
                    <a:pt x="6" y="569"/>
                  </a:lnTo>
                  <a:lnTo>
                    <a:pt x="9" y="570"/>
                  </a:lnTo>
                  <a:lnTo>
                    <a:pt x="12" y="571"/>
                  </a:lnTo>
                  <a:lnTo>
                    <a:pt x="15" y="571"/>
                  </a:lnTo>
                  <a:lnTo>
                    <a:pt x="95" y="571"/>
                  </a:lnTo>
                  <a:lnTo>
                    <a:pt x="101" y="584"/>
                  </a:lnTo>
                  <a:lnTo>
                    <a:pt x="108" y="596"/>
                  </a:lnTo>
                  <a:lnTo>
                    <a:pt x="117" y="606"/>
                  </a:lnTo>
                  <a:lnTo>
                    <a:pt x="128" y="614"/>
                  </a:lnTo>
                  <a:lnTo>
                    <a:pt x="139" y="622"/>
                  </a:lnTo>
                  <a:lnTo>
                    <a:pt x="152" y="627"/>
                  </a:lnTo>
                  <a:lnTo>
                    <a:pt x="159" y="629"/>
                  </a:lnTo>
                  <a:lnTo>
                    <a:pt x="166" y="630"/>
                  </a:lnTo>
                  <a:lnTo>
                    <a:pt x="172" y="631"/>
                  </a:lnTo>
                  <a:lnTo>
                    <a:pt x="180" y="631"/>
                  </a:lnTo>
                  <a:lnTo>
                    <a:pt x="187" y="631"/>
                  </a:lnTo>
                  <a:lnTo>
                    <a:pt x="195" y="630"/>
                  </a:lnTo>
                  <a:lnTo>
                    <a:pt x="201" y="629"/>
                  </a:lnTo>
                  <a:lnTo>
                    <a:pt x="208" y="627"/>
                  </a:lnTo>
                  <a:lnTo>
                    <a:pt x="221" y="622"/>
                  </a:lnTo>
                  <a:lnTo>
                    <a:pt x="232" y="614"/>
                  </a:lnTo>
                  <a:lnTo>
                    <a:pt x="243" y="606"/>
                  </a:lnTo>
                  <a:lnTo>
                    <a:pt x="252" y="596"/>
                  </a:lnTo>
                  <a:lnTo>
                    <a:pt x="259" y="584"/>
                  </a:lnTo>
                  <a:lnTo>
                    <a:pt x="265" y="571"/>
                  </a:lnTo>
                  <a:lnTo>
                    <a:pt x="636" y="571"/>
                  </a:lnTo>
                  <a:lnTo>
                    <a:pt x="642" y="584"/>
                  </a:lnTo>
                  <a:lnTo>
                    <a:pt x="649" y="596"/>
                  </a:lnTo>
                  <a:lnTo>
                    <a:pt x="659" y="606"/>
                  </a:lnTo>
                  <a:lnTo>
                    <a:pt x="668" y="614"/>
                  </a:lnTo>
                  <a:lnTo>
                    <a:pt x="680" y="622"/>
                  </a:lnTo>
                  <a:lnTo>
                    <a:pt x="693" y="627"/>
                  </a:lnTo>
                  <a:lnTo>
                    <a:pt x="700" y="629"/>
                  </a:lnTo>
                  <a:lnTo>
                    <a:pt x="707" y="630"/>
                  </a:lnTo>
                  <a:lnTo>
                    <a:pt x="715" y="631"/>
                  </a:lnTo>
                  <a:lnTo>
                    <a:pt x="721" y="631"/>
                  </a:lnTo>
                  <a:lnTo>
                    <a:pt x="728" y="631"/>
                  </a:lnTo>
                  <a:lnTo>
                    <a:pt x="736" y="630"/>
                  </a:lnTo>
                  <a:lnTo>
                    <a:pt x="742" y="629"/>
                  </a:lnTo>
                  <a:lnTo>
                    <a:pt x="750" y="627"/>
                  </a:lnTo>
                  <a:lnTo>
                    <a:pt x="762" y="622"/>
                  </a:lnTo>
                  <a:lnTo>
                    <a:pt x="773" y="614"/>
                  </a:lnTo>
                  <a:lnTo>
                    <a:pt x="784" y="606"/>
                  </a:lnTo>
                  <a:lnTo>
                    <a:pt x="793" y="596"/>
                  </a:lnTo>
                  <a:lnTo>
                    <a:pt x="800" y="584"/>
                  </a:lnTo>
                  <a:lnTo>
                    <a:pt x="807" y="571"/>
                  </a:lnTo>
                  <a:lnTo>
                    <a:pt x="887" y="571"/>
                  </a:lnTo>
                  <a:lnTo>
                    <a:pt x="890" y="571"/>
                  </a:lnTo>
                  <a:lnTo>
                    <a:pt x="892" y="570"/>
                  </a:lnTo>
                  <a:lnTo>
                    <a:pt x="896" y="569"/>
                  </a:lnTo>
                  <a:lnTo>
                    <a:pt x="898" y="567"/>
                  </a:lnTo>
                  <a:lnTo>
                    <a:pt x="899" y="565"/>
                  </a:lnTo>
                  <a:lnTo>
                    <a:pt x="901" y="562"/>
                  </a:lnTo>
                  <a:lnTo>
                    <a:pt x="901" y="560"/>
                  </a:lnTo>
                  <a:lnTo>
                    <a:pt x="902" y="55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7"/>
                  </a:lnTo>
                  <a:lnTo>
                    <a:pt x="898" y="5"/>
                  </a:lnTo>
                  <a:lnTo>
                    <a:pt x="896" y="3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216900" y="2632075"/>
              <a:ext cx="38100" cy="47625"/>
            </a:xfrm>
            <a:custGeom>
              <a:avLst/>
              <a:gdLst>
                <a:gd name="T0" fmla="*/ 9 w 120"/>
                <a:gd name="T1" fmla="*/ 149 h 150"/>
                <a:gd name="T2" fmla="*/ 12 w 120"/>
                <a:gd name="T3" fmla="*/ 150 h 150"/>
                <a:gd name="T4" fmla="*/ 15 w 120"/>
                <a:gd name="T5" fmla="*/ 150 h 150"/>
                <a:gd name="T6" fmla="*/ 19 w 120"/>
                <a:gd name="T7" fmla="*/ 150 h 150"/>
                <a:gd name="T8" fmla="*/ 22 w 120"/>
                <a:gd name="T9" fmla="*/ 148 h 150"/>
                <a:gd name="T10" fmla="*/ 26 w 120"/>
                <a:gd name="T11" fmla="*/ 146 h 150"/>
                <a:gd name="T12" fmla="*/ 29 w 120"/>
                <a:gd name="T13" fmla="*/ 143 h 150"/>
                <a:gd name="T14" fmla="*/ 85 w 120"/>
                <a:gd name="T15" fmla="*/ 30 h 150"/>
                <a:gd name="T16" fmla="*/ 105 w 120"/>
                <a:gd name="T17" fmla="*/ 30 h 150"/>
                <a:gd name="T18" fmla="*/ 108 w 120"/>
                <a:gd name="T19" fmla="*/ 30 h 150"/>
                <a:gd name="T20" fmla="*/ 111 w 120"/>
                <a:gd name="T21" fmla="*/ 29 h 150"/>
                <a:gd name="T22" fmla="*/ 114 w 120"/>
                <a:gd name="T23" fmla="*/ 28 h 150"/>
                <a:gd name="T24" fmla="*/ 116 w 120"/>
                <a:gd name="T25" fmla="*/ 26 h 150"/>
                <a:gd name="T26" fmla="*/ 118 w 120"/>
                <a:gd name="T27" fmla="*/ 24 h 150"/>
                <a:gd name="T28" fmla="*/ 119 w 120"/>
                <a:gd name="T29" fmla="*/ 22 h 150"/>
                <a:gd name="T30" fmla="*/ 120 w 120"/>
                <a:gd name="T31" fmla="*/ 19 h 150"/>
                <a:gd name="T32" fmla="*/ 120 w 120"/>
                <a:gd name="T33" fmla="*/ 15 h 150"/>
                <a:gd name="T34" fmla="*/ 120 w 120"/>
                <a:gd name="T35" fmla="*/ 12 h 150"/>
                <a:gd name="T36" fmla="*/ 119 w 120"/>
                <a:gd name="T37" fmla="*/ 10 h 150"/>
                <a:gd name="T38" fmla="*/ 118 w 120"/>
                <a:gd name="T39" fmla="*/ 7 h 150"/>
                <a:gd name="T40" fmla="*/ 116 w 120"/>
                <a:gd name="T41" fmla="*/ 5 h 150"/>
                <a:gd name="T42" fmla="*/ 114 w 120"/>
                <a:gd name="T43" fmla="*/ 3 h 150"/>
                <a:gd name="T44" fmla="*/ 111 w 120"/>
                <a:gd name="T45" fmla="*/ 1 h 150"/>
                <a:gd name="T46" fmla="*/ 108 w 120"/>
                <a:gd name="T47" fmla="*/ 0 h 150"/>
                <a:gd name="T48" fmla="*/ 105 w 120"/>
                <a:gd name="T49" fmla="*/ 0 h 150"/>
                <a:gd name="T50" fmla="*/ 75 w 120"/>
                <a:gd name="T51" fmla="*/ 0 h 150"/>
                <a:gd name="T52" fmla="*/ 71 w 120"/>
                <a:gd name="T53" fmla="*/ 1 h 150"/>
                <a:gd name="T54" fmla="*/ 67 w 120"/>
                <a:gd name="T55" fmla="*/ 3 h 150"/>
                <a:gd name="T56" fmla="*/ 64 w 120"/>
                <a:gd name="T57" fmla="*/ 6 h 150"/>
                <a:gd name="T58" fmla="*/ 62 w 120"/>
                <a:gd name="T59" fmla="*/ 9 h 150"/>
                <a:gd name="T60" fmla="*/ 1 w 120"/>
                <a:gd name="T61" fmla="*/ 129 h 150"/>
                <a:gd name="T62" fmla="*/ 0 w 120"/>
                <a:gd name="T63" fmla="*/ 132 h 150"/>
                <a:gd name="T64" fmla="*/ 0 w 120"/>
                <a:gd name="T65" fmla="*/ 134 h 150"/>
                <a:gd name="T66" fmla="*/ 0 w 120"/>
                <a:gd name="T67" fmla="*/ 137 h 150"/>
                <a:gd name="T68" fmla="*/ 1 w 120"/>
                <a:gd name="T69" fmla="*/ 141 h 150"/>
                <a:gd name="T70" fmla="*/ 2 w 120"/>
                <a:gd name="T71" fmla="*/ 143 h 150"/>
                <a:gd name="T72" fmla="*/ 3 w 120"/>
                <a:gd name="T73" fmla="*/ 145 h 150"/>
                <a:gd name="T74" fmla="*/ 5 w 120"/>
                <a:gd name="T75" fmla="*/ 147 h 150"/>
                <a:gd name="T76" fmla="*/ 9 w 120"/>
                <a:gd name="T7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50">
                  <a:moveTo>
                    <a:pt x="9" y="149"/>
                  </a:moveTo>
                  <a:lnTo>
                    <a:pt x="12" y="150"/>
                  </a:lnTo>
                  <a:lnTo>
                    <a:pt x="15" y="150"/>
                  </a:lnTo>
                  <a:lnTo>
                    <a:pt x="19" y="150"/>
                  </a:lnTo>
                  <a:lnTo>
                    <a:pt x="22" y="148"/>
                  </a:lnTo>
                  <a:lnTo>
                    <a:pt x="26" y="146"/>
                  </a:lnTo>
                  <a:lnTo>
                    <a:pt x="29" y="143"/>
                  </a:lnTo>
                  <a:lnTo>
                    <a:pt x="85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75" y="0"/>
                  </a:lnTo>
                  <a:lnTo>
                    <a:pt x="71" y="1"/>
                  </a:lnTo>
                  <a:lnTo>
                    <a:pt x="67" y="3"/>
                  </a:lnTo>
                  <a:lnTo>
                    <a:pt x="64" y="6"/>
                  </a:lnTo>
                  <a:lnTo>
                    <a:pt x="62" y="9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1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7"/>
                  </a:lnTo>
                  <a:lnTo>
                    <a:pt x="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7273271" y="4382071"/>
            <a:ext cx="461837" cy="461837"/>
          </a:xfrm>
          <a:custGeom>
            <a:avLst/>
            <a:gdLst>
              <a:gd name="T0" fmla="*/ 586 w 760"/>
              <a:gd name="T1" fmla="*/ 675 h 759"/>
              <a:gd name="T2" fmla="*/ 574 w 760"/>
              <a:gd name="T3" fmla="*/ 724 h 759"/>
              <a:gd name="T4" fmla="*/ 507 w 760"/>
              <a:gd name="T5" fmla="*/ 649 h 759"/>
              <a:gd name="T6" fmla="*/ 513 w 760"/>
              <a:gd name="T7" fmla="*/ 569 h 759"/>
              <a:gd name="T8" fmla="*/ 574 w 760"/>
              <a:gd name="T9" fmla="*/ 511 h 759"/>
              <a:gd name="T10" fmla="*/ 657 w 760"/>
              <a:gd name="T11" fmla="*/ 509 h 759"/>
              <a:gd name="T12" fmla="*/ 730 w 760"/>
              <a:gd name="T13" fmla="*/ 587 h 759"/>
              <a:gd name="T14" fmla="*/ 258 w 760"/>
              <a:gd name="T15" fmla="*/ 616 h 759"/>
              <a:gd name="T16" fmla="*/ 231 w 760"/>
              <a:gd name="T17" fmla="*/ 694 h 759"/>
              <a:gd name="T18" fmla="*/ 132 w 760"/>
              <a:gd name="T19" fmla="*/ 734 h 759"/>
              <a:gd name="T20" fmla="*/ 171 w 760"/>
              <a:gd name="T21" fmla="*/ 587 h 759"/>
              <a:gd name="T22" fmla="*/ 36 w 760"/>
              <a:gd name="T23" fmla="*/ 573 h 759"/>
              <a:gd name="T24" fmla="*/ 130 w 760"/>
              <a:gd name="T25" fmla="*/ 503 h 759"/>
              <a:gd name="T26" fmla="*/ 509 w 760"/>
              <a:gd name="T27" fmla="*/ 201 h 759"/>
              <a:gd name="T28" fmla="*/ 503 w 760"/>
              <a:gd name="T29" fmla="*/ 136 h 759"/>
              <a:gd name="T30" fmla="*/ 537 w 760"/>
              <a:gd name="T31" fmla="*/ 59 h 759"/>
              <a:gd name="T32" fmla="*/ 643 w 760"/>
              <a:gd name="T33" fmla="*/ 28 h 759"/>
              <a:gd name="T34" fmla="*/ 599 w 760"/>
              <a:gd name="T35" fmla="*/ 179 h 759"/>
              <a:gd name="T36" fmla="*/ 719 w 760"/>
              <a:gd name="T37" fmla="*/ 200 h 759"/>
              <a:gd name="T38" fmla="*/ 619 w 760"/>
              <a:gd name="T39" fmla="*/ 257 h 759"/>
              <a:gd name="T40" fmla="*/ 249 w 760"/>
              <a:gd name="T41" fmla="*/ 562 h 759"/>
              <a:gd name="T42" fmla="*/ 170 w 760"/>
              <a:gd name="T43" fmla="*/ 254 h 759"/>
              <a:gd name="T44" fmla="*/ 87 w 760"/>
              <a:gd name="T45" fmla="*/ 244 h 759"/>
              <a:gd name="T46" fmla="*/ 26 w 760"/>
              <a:gd name="T47" fmla="*/ 147 h 759"/>
              <a:gd name="T48" fmla="*/ 180 w 760"/>
              <a:gd name="T49" fmla="*/ 166 h 759"/>
              <a:gd name="T50" fmla="*/ 175 w 760"/>
              <a:gd name="T51" fmla="*/ 30 h 759"/>
              <a:gd name="T52" fmla="*/ 251 w 760"/>
              <a:gd name="T53" fmla="*/ 102 h 759"/>
              <a:gd name="T54" fmla="*/ 248 w 760"/>
              <a:gd name="T55" fmla="*/ 187 h 759"/>
              <a:gd name="T56" fmla="*/ 703 w 760"/>
              <a:gd name="T57" fmla="*/ 505 h 759"/>
              <a:gd name="T58" fmla="*/ 611 w 760"/>
              <a:gd name="T59" fmla="*/ 477 h 759"/>
              <a:gd name="T60" fmla="*/ 619 w 760"/>
              <a:gd name="T61" fmla="*/ 283 h 759"/>
              <a:gd name="T62" fmla="*/ 732 w 760"/>
              <a:gd name="T63" fmla="*/ 225 h 759"/>
              <a:gd name="T64" fmla="*/ 759 w 760"/>
              <a:gd name="T65" fmla="*/ 129 h 759"/>
              <a:gd name="T66" fmla="*/ 732 w 760"/>
              <a:gd name="T67" fmla="*/ 82 h 759"/>
              <a:gd name="T68" fmla="*/ 682 w 760"/>
              <a:gd name="T69" fmla="*/ 22 h 759"/>
              <a:gd name="T70" fmla="*/ 591 w 760"/>
              <a:gd name="T71" fmla="*/ 3 h 759"/>
              <a:gd name="T72" fmla="*/ 495 w 760"/>
              <a:gd name="T73" fmla="*/ 73 h 759"/>
              <a:gd name="T74" fmla="*/ 480 w 760"/>
              <a:gd name="T75" fmla="*/ 169 h 759"/>
              <a:gd name="T76" fmla="*/ 283 w 760"/>
              <a:gd name="T77" fmla="*/ 129 h 759"/>
              <a:gd name="T78" fmla="*/ 242 w 760"/>
              <a:gd name="T79" fmla="*/ 42 h 759"/>
              <a:gd name="T80" fmla="*/ 149 w 760"/>
              <a:gd name="T81" fmla="*/ 0 h 759"/>
              <a:gd name="T82" fmla="*/ 82 w 760"/>
              <a:gd name="T83" fmla="*/ 22 h 759"/>
              <a:gd name="T84" fmla="*/ 28 w 760"/>
              <a:gd name="T85" fmla="*/ 82 h 759"/>
              <a:gd name="T86" fmla="*/ 1 w 760"/>
              <a:gd name="T87" fmla="*/ 129 h 759"/>
              <a:gd name="T88" fmla="*/ 28 w 760"/>
              <a:gd name="T89" fmla="*/ 227 h 759"/>
              <a:gd name="T90" fmla="*/ 111 w 760"/>
              <a:gd name="T91" fmla="*/ 281 h 759"/>
              <a:gd name="T92" fmla="*/ 189 w 760"/>
              <a:gd name="T93" fmla="*/ 485 h 759"/>
              <a:gd name="T94" fmla="*/ 64 w 760"/>
              <a:gd name="T95" fmla="*/ 501 h 759"/>
              <a:gd name="T96" fmla="*/ 3 w 760"/>
              <a:gd name="T97" fmla="*/ 592 h 759"/>
              <a:gd name="T98" fmla="*/ 16 w 760"/>
              <a:gd name="T99" fmla="*/ 678 h 759"/>
              <a:gd name="T100" fmla="*/ 86 w 760"/>
              <a:gd name="T101" fmla="*/ 727 h 759"/>
              <a:gd name="T102" fmla="*/ 116 w 760"/>
              <a:gd name="T103" fmla="*/ 757 h 759"/>
              <a:gd name="T104" fmla="*/ 232 w 760"/>
              <a:gd name="T105" fmla="*/ 727 h 759"/>
              <a:gd name="T106" fmla="*/ 282 w 760"/>
              <a:gd name="T107" fmla="*/ 640 h 759"/>
              <a:gd name="T108" fmla="*/ 482 w 760"/>
              <a:gd name="T109" fmla="*/ 581 h 759"/>
              <a:gd name="T110" fmla="*/ 491 w 760"/>
              <a:gd name="T111" fmla="*/ 678 h 759"/>
              <a:gd name="T112" fmla="*/ 578 w 760"/>
              <a:gd name="T113" fmla="*/ 754 h 759"/>
              <a:gd name="T114" fmla="*/ 681 w 760"/>
              <a:gd name="T115" fmla="*/ 742 h 759"/>
              <a:gd name="T116" fmla="*/ 730 w 760"/>
              <a:gd name="T117" fmla="*/ 679 h 759"/>
              <a:gd name="T118" fmla="*/ 758 w 760"/>
              <a:gd name="T119" fmla="*/ 642 h 759"/>
              <a:gd name="T120" fmla="*/ 739 w 760"/>
              <a:gd name="T121" fmla="*/ 544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0" h="759">
                <a:moveTo>
                  <a:pt x="731" y="642"/>
                </a:moveTo>
                <a:lnTo>
                  <a:pt x="685" y="591"/>
                </a:lnTo>
                <a:lnTo>
                  <a:pt x="681" y="588"/>
                </a:lnTo>
                <a:lnTo>
                  <a:pt x="676" y="586"/>
                </a:lnTo>
                <a:lnTo>
                  <a:pt x="599" y="586"/>
                </a:lnTo>
                <a:lnTo>
                  <a:pt x="594" y="587"/>
                </a:lnTo>
                <a:lnTo>
                  <a:pt x="590" y="590"/>
                </a:lnTo>
                <a:lnTo>
                  <a:pt x="588" y="594"/>
                </a:lnTo>
                <a:lnTo>
                  <a:pt x="586" y="598"/>
                </a:lnTo>
                <a:lnTo>
                  <a:pt x="586" y="675"/>
                </a:lnTo>
                <a:lnTo>
                  <a:pt x="586" y="678"/>
                </a:lnTo>
                <a:lnTo>
                  <a:pt x="588" y="680"/>
                </a:lnTo>
                <a:lnTo>
                  <a:pt x="589" y="683"/>
                </a:lnTo>
                <a:lnTo>
                  <a:pt x="591" y="685"/>
                </a:lnTo>
                <a:lnTo>
                  <a:pt x="643" y="732"/>
                </a:lnTo>
                <a:lnTo>
                  <a:pt x="629" y="734"/>
                </a:lnTo>
                <a:lnTo>
                  <a:pt x="615" y="734"/>
                </a:lnTo>
                <a:lnTo>
                  <a:pt x="600" y="733"/>
                </a:lnTo>
                <a:lnTo>
                  <a:pt x="586" y="729"/>
                </a:lnTo>
                <a:lnTo>
                  <a:pt x="574" y="724"/>
                </a:lnTo>
                <a:lnTo>
                  <a:pt x="561" y="718"/>
                </a:lnTo>
                <a:lnTo>
                  <a:pt x="548" y="710"/>
                </a:lnTo>
                <a:lnTo>
                  <a:pt x="537" y="700"/>
                </a:lnTo>
                <a:lnTo>
                  <a:pt x="531" y="694"/>
                </a:lnTo>
                <a:lnTo>
                  <a:pt x="525" y="688"/>
                </a:lnTo>
                <a:lnTo>
                  <a:pt x="521" y="680"/>
                </a:lnTo>
                <a:lnTo>
                  <a:pt x="517" y="673"/>
                </a:lnTo>
                <a:lnTo>
                  <a:pt x="512" y="665"/>
                </a:lnTo>
                <a:lnTo>
                  <a:pt x="509" y="657"/>
                </a:lnTo>
                <a:lnTo>
                  <a:pt x="507" y="649"/>
                </a:lnTo>
                <a:lnTo>
                  <a:pt x="505" y="640"/>
                </a:lnTo>
                <a:lnTo>
                  <a:pt x="504" y="633"/>
                </a:lnTo>
                <a:lnTo>
                  <a:pt x="504" y="624"/>
                </a:lnTo>
                <a:lnTo>
                  <a:pt x="503" y="616"/>
                </a:lnTo>
                <a:lnTo>
                  <a:pt x="504" y="607"/>
                </a:lnTo>
                <a:lnTo>
                  <a:pt x="505" y="598"/>
                </a:lnTo>
                <a:lnTo>
                  <a:pt x="507" y="590"/>
                </a:lnTo>
                <a:lnTo>
                  <a:pt x="509" y="581"/>
                </a:lnTo>
                <a:lnTo>
                  <a:pt x="512" y="573"/>
                </a:lnTo>
                <a:lnTo>
                  <a:pt x="513" y="569"/>
                </a:lnTo>
                <a:lnTo>
                  <a:pt x="513" y="566"/>
                </a:lnTo>
                <a:lnTo>
                  <a:pt x="512" y="562"/>
                </a:lnTo>
                <a:lnTo>
                  <a:pt x="509" y="559"/>
                </a:lnTo>
                <a:lnTo>
                  <a:pt x="399" y="448"/>
                </a:lnTo>
                <a:lnTo>
                  <a:pt x="449" y="399"/>
                </a:lnTo>
                <a:lnTo>
                  <a:pt x="560" y="509"/>
                </a:lnTo>
                <a:lnTo>
                  <a:pt x="563" y="511"/>
                </a:lnTo>
                <a:lnTo>
                  <a:pt x="566" y="513"/>
                </a:lnTo>
                <a:lnTo>
                  <a:pt x="570" y="513"/>
                </a:lnTo>
                <a:lnTo>
                  <a:pt x="574" y="511"/>
                </a:lnTo>
                <a:lnTo>
                  <a:pt x="582" y="508"/>
                </a:lnTo>
                <a:lnTo>
                  <a:pt x="591" y="506"/>
                </a:lnTo>
                <a:lnTo>
                  <a:pt x="598" y="505"/>
                </a:lnTo>
                <a:lnTo>
                  <a:pt x="607" y="503"/>
                </a:lnTo>
                <a:lnTo>
                  <a:pt x="615" y="503"/>
                </a:lnTo>
                <a:lnTo>
                  <a:pt x="624" y="503"/>
                </a:lnTo>
                <a:lnTo>
                  <a:pt x="633" y="504"/>
                </a:lnTo>
                <a:lnTo>
                  <a:pt x="641" y="505"/>
                </a:lnTo>
                <a:lnTo>
                  <a:pt x="649" y="507"/>
                </a:lnTo>
                <a:lnTo>
                  <a:pt x="657" y="509"/>
                </a:lnTo>
                <a:lnTo>
                  <a:pt x="665" y="513"/>
                </a:lnTo>
                <a:lnTo>
                  <a:pt x="672" y="516"/>
                </a:lnTo>
                <a:lnTo>
                  <a:pt x="680" y="520"/>
                </a:lnTo>
                <a:lnTo>
                  <a:pt x="687" y="525"/>
                </a:lnTo>
                <a:lnTo>
                  <a:pt x="694" y="531"/>
                </a:lnTo>
                <a:lnTo>
                  <a:pt x="700" y="537"/>
                </a:lnTo>
                <a:lnTo>
                  <a:pt x="711" y="548"/>
                </a:lnTo>
                <a:lnTo>
                  <a:pt x="719" y="560"/>
                </a:lnTo>
                <a:lnTo>
                  <a:pt x="725" y="573"/>
                </a:lnTo>
                <a:lnTo>
                  <a:pt x="730" y="587"/>
                </a:lnTo>
                <a:lnTo>
                  <a:pt x="734" y="600"/>
                </a:lnTo>
                <a:lnTo>
                  <a:pt x="735" y="615"/>
                </a:lnTo>
                <a:lnTo>
                  <a:pt x="735" y="628"/>
                </a:lnTo>
                <a:lnTo>
                  <a:pt x="731" y="642"/>
                </a:lnTo>
                <a:close/>
                <a:moveTo>
                  <a:pt x="248" y="573"/>
                </a:moveTo>
                <a:lnTo>
                  <a:pt x="251" y="581"/>
                </a:lnTo>
                <a:lnTo>
                  <a:pt x="254" y="590"/>
                </a:lnTo>
                <a:lnTo>
                  <a:pt x="256" y="598"/>
                </a:lnTo>
                <a:lnTo>
                  <a:pt x="257" y="607"/>
                </a:lnTo>
                <a:lnTo>
                  <a:pt x="258" y="616"/>
                </a:lnTo>
                <a:lnTo>
                  <a:pt x="258" y="624"/>
                </a:lnTo>
                <a:lnTo>
                  <a:pt x="257" y="633"/>
                </a:lnTo>
                <a:lnTo>
                  <a:pt x="256" y="640"/>
                </a:lnTo>
                <a:lnTo>
                  <a:pt x="255" y="649"/>
                </a:lnTo>
                <a:lnTo>
                  <a:pt x="251" y="657"/>
                </a:lnTo>
                <a:lnTo>
                  <a:pt x="248" y="665"/>
                </a:lnTo>
                <a:lnTo>
                  <a:pt x="245" y="673"/>
                </a:lnTo>
                <a:lnTo>
                  <a:pt x="241" y="680"/>
                </a:lnTo>
                <a:lnTo>
                  <a:pt x="236" y="688"/>
                </a:lnTo>
                <a:lnTo>
                  <a:pt x="231" y="694"/>
                </a:lnTo>
                <a:lnTo>
                  <a:pt x="225" y="700"/>
                </a:lnTo>
                <a:lnTo>
                  <a:pt x="216" y="708"/>
                </a:lnTo>
                <a:lnTo>
                  <a:pt x="207" y="714"/>
                </a:lnTo>
                <a:lnTo>
                  <a:pt x="198" y="721"/>
                </a:lnTo>
                <a:lnTo>
                  <a:pt x="188" y="725"/>
                </a:lnTo>
                <a:lnTo>
                  <a:pt x="177" y="729"/>
                </a:lnTo>
                <a:lnTo>
                  <a:pt x="167" y="733"/>
                </a:lnTo>
                <a:lnTo>
                  <a:pt x="155" y="734"/>
                </a:lnTo>
                <a:lnTo>
                  <a:pt x="144" y="735"/>
                </a:lnTo>
                <a:lnTo>
                  <a:pt x="132" y="734"/>
                </a:lnTo>
                <a:lnTo>
                  <a:pt x="119" y="732"/>
                </a:lnTo>
                <a:lnTo>
                  <a:pt x="174" y="685"/>
                </a:lnTo>
                <a:lnTo>
                  <a:pt x="176" y="683"/>
                </a:lnTo>
                <a:lnTo>
                  <a:pt x="177" y="680"/>
                </a:lnTo>
                <a:lnTo>
                  <a:pt x="178" y="678"/>
                </a:lnTo>
                <a:lnTo>
                  <a:pt x="180" y="675"/>
                </a:lnTo>
                <a:lnTo>
                  <a:pt x="180" y="598"/>
                </a:lnTo>
                <a:lnTo>
                  <a:pt x="178" y="594"/>
                </a:lnTo>
                <a:lnTo>
                  <a:pt x="175" y="590"/>
                </a:lnTo>
                <a:lnTo>
                  <a:pt x="171" y="587"/>
                </a:lnTo>
                <a:lnTo>
                  <a:pt x="167" y="586"/>
                </a:lnTo>
                <a:lnTo>
                  <a:pt x="85" y="586"/>
                </a:lnTo>
                <a:lnTo>
                  <a:pt x="80" y="588"/>
                </a:lnTo>
                <a:lnTo>
                  <a:pt x="75" y="591"/>
                </a:lnTo>
                <a:lnTo>
                  <a:pt x="29" y="642"/>
                </a:lnTo>
                <a:lnTo>
                  <a:pt x="27" y="628"/>
                </a:lnTo>
                <a:lnTo>
                  <a:pt x="26" y="615"/>
                </a:lnTo>
                <a:lnTo>
                  <a:pt x="27" y="600"/>
                </a:lnTo>
                <a:lnTo>
                  <a:pt x="30" y="587"/>
                </a:lnTo>
                <a:lnTo>
                  <a:pt x="36" y="573"/>
                </a:lnTo>
                <a:lnTo>
                  <a:pt x="42" y="560"/>
                </a:lnTo>
                <a:lnTo>
                  <a:pt x="51" y="548"/>
                </a:lnTo>
                <a:lnTo>
                  <a:pt x="60" y="537"/>
                </a:lnTo>
                <a:lnTo>
                  <a:pt x="69" y="529"/>
                </a:lnTo>
                <a:lnTo>
                  <a:pt x="78" y="522"/>
                </a:lnTo>
                <a:lnTo>
                  <a:pt x="87" y="516"/>
                </a:lnTo>
                <a:lnTo>
                  <a:pt x="98" y="511"/>
                </a:lnTo>
                <a:lnTo>
                  <a:pt x="108" y="507"/>
                </a:lnTo>
                <a:lnTo>
                  <a:pt x="119" y="505"/>
                </a:lnTo>
                <a:lnTo>
                  <a:pt x="130" y="503"/>
                </a:lnTo>
                <a:lnTo>
                  <a:pt x="142" y="503"/>
                </a:lnTo>
                <a:lnTo>
                  <a:pt x="154" y="503"/>
                </a:lnTo>
                <a:lnTo>
                  <a:pt x="164" y="505"/>
                </a:lnTo>
                <a:lnTo>
                  <a:pt x="176" y="507"/>
                </a:lnTo>
                <a:lnTo>
                  <a:pt x="187" y="511"/>
                </a:lnTo>
                <a:lnTo>
                  <a:pt x="190" y="513"/>
                </a:lnTo>
                <a:lnTo>
                  <a:pt x="195" y="513"/>
                </a:lnTo>
                <a:lnTo>
                  <a:pt x="198" y="511"/>
                </a:lnTo>
                <a:lnTo>
                  <a:pt x="201" y="509"/>
                </a:lnTo>
                <a:lnTo>
                  <a:pt x="509" y="201"/>
                </a:lnTo>
                <a:lnTo>
                  <a:pt x="512" y="198"/>
                </a:lnTo>
                <a:lnTo>
                  <a:pt x="513" y="194"/>
                </a:lnTo>
                <a:lnTo>
                  <a:pt x="513" y="190"/>
                </a:lnTo>
                <a:lnTo>
                  <a:pt x="512" y="187"/>
                </a:lnTo>
                <a:lnTo>
                  <a:pt x="509" y="179"/>
                </a:lnTo>
                <a:lnTo>
                  <a:pt x="507" y="170"/>
                </a:lnTo>
                <a:lnTo>
                  <a:pt x="505" y="161"/>
                </a:lnTo>
                <a:lnTo>
                  <a:pt x="504" y="153"/>
                </a:lnTo>
                <a:lnTo>
                  <a:pt x="503" y="144"/>
                </a:lnTo>
                <a:lnTo>
                  <a:pt x="503" y="136"/>
                </a:lnTo>
                <a:lnTo>
                  <a:pt x="504" y="127"/>
                </a:lnTo>
                <a:lnTo>
                  <a:pt x="505" y="120"/>
                </a:lnTo>
                <a:lnTo>
                  <a:pt x="507" y="111"/>
                </a:lnTo>
                <a:lnTo>
                  <a:pt x="509" y="102"/>
                </a:lnTo>
                <a:lnTo>
                  <a:pt x="512" y="95"/>
                </a:lnTo>
                <a:lnTo>
                  <a:pt x="517" y="87"/>
                </a:lnTo>
                <a:lnTo>
                  <a:pt x="521" y="80"/>
                </a:lnTo>
                <a:lnTo>
                  <a:pt x="525" y="72"/>
                </a:lnTo>
                <a:lnTo>
                  <a:pt x="531" y="66"/>
                </a:lnTo>
                <a:lnTo>
                  <a:pt x="537" y="59"/>
                </a:lnTo>
                <a:lnTo>
                  <a:pt x="546" y="52"/>
                </a:lnTo>
                <a:lnTo>
                  <a:pt x="554" y="45"/>
                </a:lnTo>
                <a:lnTo>
                  <a:pt x="564" y="39"/>
                </a:lnTo>
                <a:lnTo>
                  <a:pt x="575" y="35"/>
                </a:lnTo>
                <a:lnTo>
                  <a:pt x="585" y="30"/>
                </a:lnTo>
                <a:lnTo>
                  <a:pt x="596" y="27"/>
                </a:lnTo>
                <a:lnTo>
                  <a:pt x="607" y="26"/>
                </a:lnTo>
                <a:lnTo>
                  <a:pt x="619" y="25"/>
                </a:lnTo>
                <a:lnTo>
                  <a:pt x="632" y="26"/>
                </a:lnTo>
                <a:lnTo>
                  <a:pt x="643" y="28"/>
                </a:lnTo>
                <a:lnTo>
                  <a:pt x="591" y="74"/>
                </a:lnTo>
                <a:lnTo>
                  <a:pt x="589" y="77"/>
                </a:lnTo>
                <a:lnTo>
                  <a:pt x="588" y="80"/>
                </a:lnTo>
                <a:lnTo>
                  <a:pt x="586" y="82"/>
                </a:lnTo>
                <a:lnTo>
                  <a:pt x="586" y="85"/>
                </a:lnTo>
                <a:lnTo>
                  <a:pt x="586" y="166"/>
                </a:lnTo>
                <a:lnTo>
                  <a:pt x="588" y="171"/>
                </a:lnTo>
                <a:lnTo>
                  <a:pt x="590" y="174"/>
                </a:lnTo>
                <a:lnTo>
                  <a:pt x="594" y="178"/>
                </a:lnTo>
                <a:lnTo>
                  <a:pt x="599" y="179"/>
                </a:lnTo>
                <a:lnTo>
                  <a:pt x="676" y="179"/>
                </a:lnTo>
                <a:lnTo>
                  <a:pt x="681" y="178"/>
                </a:lnTo>
                <a:lnTo>
                  <a:pt x="685" y="174"/>
                </a:lnTo>
                <a:lnTo>
                  <a:pt x="731" y="120"/>
                </a:lnTo>
                <a:lnTo>
                  <a:pt x="735" y="133"/>
                </a:lnTo>
                <a:lnTo>
                  <a:pt x="735" y="147"/>
                </a:lnTo>
                <a:lnTo>
                  <a:pt x="734" y="161"/>
                </a:lnTo>
                <a:lnTo>
                  <a:pt x="730" y="174"/>
                </a:lnTo>
                <a:lnTo>
                  <a:pt x="725" y="187"/>
                </a:lnTo>
                <a:lnTo>
                  <a:pt x="719" y="200"/>
                </a:lnTo>
                <a:lnTo>
                  <a:pt x="711" y="212"/>
                </a:lnTo>
                <a:lnTo>
                  <a:pt x="700" y="223"/>
                </a:lnTo>
                <a:lnTo>
                  <a:pt x="692" y="231"/>
                </a:lnTo>
                <a:lnTo>
                  <a:pt x="683" y="238"/>
                </a:lnTo>
                <a:lnTo>
                  <a:pt x="673" y="244"/>
                </a:lnTo>
                <a:lnTo>
                  <a:pt x="663" y="248"/>
                </a:lnTo>
                <a:lnTo>
                  <a:pt x="653" y="253"/>
                </a:lnTo>
                <a:lnTo>
                  <a:pt x="641" y="255"/>
                </a:lnTo>
                <a:lnTo>
                  <a:pt x="630" y="257"/>
                </a:lnTo>
                <a:lnTo>
                  <a:pt x="619" y="257"/>
                </a:lnTo>
                <a:lnTo>
                  <a:pt x="607" y="257"/>
                </a:lnTo>
                <a:lnTo>
                  <a:pt x="596" y="255"/>
                </a:lnTo>
                <a:lnTo>
                  <a:pt x="584" y="253"/>
                </a:lnTo>
                <a:lnTo>
                  <a:pt x="574" y="248"/>
                </a:lnTo>
                <a:lnTo>
                  <a:pt x="570" y="247"/>
                </a:lnTo>
                <a:lnTo>
                  <a:pt x="566" y="247"/>
                </a:lnTo>
                <a:lnTo>
                  <a:pt x="563" y="248"/>
                </a:lnTo>
                <a:lnTo>
                  <a:pt x="560" y="251"/>
                </a:lnTo>
                <a:lnTo>
                  <a:pt x="251" y="559"/>
                </a:lnTo>
                <a:lnTo>
                  <a:pt x="249" y="562"/>
                </a:lnTo>
                <a:lnTo>
                  <a:pt x="247" y="566"/>
                </a:lnTo>
                <a:lnTo>
                  <a:pt x="247" y="569"/>
                </a:lnTo>
                <a:lnTo>
                  <a:pt x="248" y="573"/>
                </a:lnTo>
                <a:close/>
                <a:moveTo>
                  <a:pt x="201" y="251"/>
                </a:moveTo>
                <a:lnTo>
                  <a:pt x="198" y="249"/>
                </a:lnTo>
                <a:lnTo>
                  <a:pt x="195" y="248"/>
                </a:lnTo>
                <a:lnTo>
                  <a:pt x="190" y="247"/>
                </a:lnTo>
                <a:lnTo>
                  <a:pt x="187" y="248"/>
                </a:lnTo>
                <a:lnTo>
                  <a:pt x="178" y="252"/>
                </a:lnTo>
                <a:lnTo>
                  <a:pt x="170" y="254"/>
                </a:lnTo>
                <a:lnTo>
                  <a:pt x="162" y="256"/>
                </a:lnTo>
                <a:lnTo>
                  <a:pt x="154" y="257"/>
                </a:lnTo>
                <a:lnTo>
                  <a:pt x="145" y="258"/>
                </a:lnTo>
                <a:lnTo>
                  <a:pt x="137" y="258"/>
                </a:lnTo>
                <a:lnTo>
                  <a:pt x="128" y="257"/>
                </a:lnTo>
                <a:lnTo>
                  <a:pt x="119" y="256"/>
                </a:lnTo>
                <a:lnTo>
                  <a:pt x="111" y="254"/>
                </a:lnTo>
                <a:lnTo>
                  <a:pt x="103" y="252"/>
                </a:lnTo>
                <a:lnTo>
                  <a:pt x="96" y="248"/>
                </a:lnTo>
                <a:lnTo>
                  <a:pt x="87" y="244"/>
                </a:lnTo>
                <a:lnTo>
                  <a:pt x="81" y="240"/>
                </a:lnTo>
                <a:lnTo>
                  <a:pt x="73" y="236"/>
                </a:lnTo>
                <a:lnTo>
                  <a:pt x="67" y="230"/>
                </a:lnTo>
                <a:lnTo>
                  <a:pt x="60" y="224"/>
                </a:lnTo>
                <a:lnTo>
                  <a:pt x="51" y="213"/>
                </a:lnTo>
                <a:lnTo>
                  <a:pt x="42" y="201"/>
                </a:lnTo>
                <a:lnTo>
                  <a:pt x="36" y="188"/>
                </a:lnTo>
                <a:lnTo>
                  <a:pt x="31" y="175"/>
                </a:lnTo>
                <a:lnTo>
                  <a:pt x="28" y="161"/>
                </a:lnTo>
                <a:lnTo>
                  <a:pt x="26" y="147"/>
                </a:lnTo>
                <a:lnTo>
                  <a:pt x="27" y="133"/>
                </a:lnTo>
                <a:lnTo>
                  <a:pt x="29" y="120"/>
                </a:lnTo>
                <a:lnTo>
                  <a:pt x="75" y="174"/>
                </a:lnTo>
                <a:lnTo>
                  <a:pt x="80" y="178"/>
                </a:lnTo>
                <a:lnTo>
                  <a:pt x="85" y="179"/>
                </a:lnTo>
                <a:lnTo>
                  <a:pt x="167" y="179"/>
                </a:lnTo>
                <a:lnTo>
                  <a:pt x="171" y="178"/>
                </a:lnTo>
                <a:lnTo>
                  <a:pt x="175" y="174"/>
                </a:lnTo>
                <a:lnTo>
                  <a:pt x="178" y="171"/>
                </a:lnTo>
                <a:lnTo>
                  <a:pt x="180" y="166"/>
                </a:lnTo>
                <a:lnTo>
                  <a:pt x="180" y="85"/>
                </a:lnTo>
                <a:lnTo>
                  <a:pt x="178" y="82"/>
                </a:lnTo>
                <a:lnTo>
                  <a:pt x="177" y="80"/>
                </a:lnTo>
                <a:lnTo>
                  <a:pt x="176" y="77"/>
                </a:lnTo>
                <a:lnTo>
                  <a:pt x="174" y="74"/>
                </a:lnTo>
                <a:lnTo>
                  <a:pt x="119" y="28"/>
                </a:lnTo>
                <a:lnTo>
                  <a:pt x="133" y="26"/>
                </a:lnTo>
                <a:lnTo>
                  <a:pt x="147" y="26"/>
                </a:lnTo>
                <a:lnTo>
                  <a:pt x="161" y="27"/>
                </a:lnTo>
                <a:lnTo>
                  <a:pt x="175" y="30"/>
                </a:lnTo>
                <a:lnTo>
                  <a:pt x="188" y="36"/>
                </a:lnTo>
                <a:lnTo>
                  <a:pt x="201" y="42"/>
                </a:lnTo>
                <a:lnTo>
                  <a:pt x="213" y="50"/>
                </a:lnTo>
                <a:lnTo>
                  <a:pt x="224" y="59"/>
                </a:lnTo>
                <a:lnTo>
                  <a:pt x="230" y="66"/>
                </a:lnTo>
                <a:lnTo>
                  <a:pt x="235" y="72"/>
                </a:lnTo>
                <a:lnTo>
                  <a:pt x="240" y="80"/>
                </a:lnTo>
                <a:lnTo>
                  <a:pt x="244" y="87"/>
                </a:lnTo>
                <a:lnTo>
                  <a:pt x="248" y="95"/>
                </a:lnTo>
                <a:lnTo>
                  <a:pt x="251" y="102"/>
                </a:lnTo>
                <a:lnTo>
                  <a:pt x="254" y="111"/>
                </a:lnTo>
                <a:lnTo>
                  <a:pt x="256" y="120"/>
                </a:lnTo>
                <a:lnTo>
                  <a:pt x="257" y="127"/>
                </a:lnTo>
                <a:lnTo>
                  <a:pt x="258" y="136"/>
                </a:lnTo>
                <a:lnTo>
                  <a:pt x="258" y="144"/>
                </a:lnTo>
                <a:lnTo>
                  <a:pt x="257" y="153"/>
                </a:lnTo>
                <a:lnTo>
                  <a:pt x="256" y="161"/>
                </a:lnTo>
                <a:lnTo>
                  <a:pt x="254" y="170"/>
                </a:lnTo>
                <a:lnTo>
                  <a:pt x="251" y="179"/>
                </a:lnTo>
                <a:lnTo>
                  <a:pt x="248" y="187"/>
                </a:lnTo>
                <a:lnTo>
                  <a:pt x="247" y="190"/>
                </a:lnTo>
                <a:lnTo>
                  <a:pt x="247" y="194"/>
                </a:lnTo>
                <a:lnTo>
                  <a:pt x="249" y="198"/>
                </a:lnTo>
                <a:lnTo>
                  <a:pt x="251" y="201"/>
                </a:lnTo>
                <a:lnTo>
                  <a:pt x="362" y="312"/>
                </a:lnTo>
                <a:lnTo>
                  <a:pt x="312" y="361"/>
                </a:lnTo>
                <a:lnTo>
                  <a:pt x="201" y="251"/>
                </a:lnTo>
                <a:close/>
                <a:moveTo>
                  <a:pt x="719" y="518"/>
                </a:moveTo>
                <a:lnTo>
                  <a:pt x="711" y="511"/>
                </a:lnTo>
                <a:lnTo>
                  <a:pt x="703" y="505"/>
                </a:lnTo>
                <a:lnTo>
                  <a:pt x="695" y="500"/>
                </a:lnTo>
                <a:lnTo>
                  <a:pt x="686" y="494"/>
                </a:lnTo>
                <a:lnTo>
                  <a:pt x="678" y="490"/>
                </a:lnTo>
                <a:lnTo>
                  <a:pt x="669" y="486"/>
                </a:lnTo>
                <a:lnTo>
                  <a:pt x="659" y="482"/>
                </a:lnTo>
                <a:lnTo>
                  <a:pt x="650" y="480"/>
                </a:lnTo>
                <a:lnTo>
                  <a:pt x="640" y="478"/>
                </a:lnTo>
                <a:lnTo>
                  <a:pt x="630" y="477"/>
                </a:lnTo>
                <a:lnTo>
                  <a:pt x="621" y="477"/>
                </a:lnTo>
                <a:lnTo>
                  <a:pt x="611" y="477"/>
                </a:lnTo>
                <a:lnTo>
                  <a:pt x="601" y="478"/>
                </a:lnTo>
                <a:lnTo>
                  <a:pt x="592" y="479"/>
                </a:lnTo>
                <a:lnTo>
                  <a:pt x="581" y="482"/>
                </a:lnTo>
                <a:lnTo>
                  <a:pt x="571" y="485"/>
                </a:lnTo>
                <a:lnTo>
                  <a:pt x="466" y="380"/>
                </a:lnTo>
                <a:lnTo>
                  <a:pt x="571" y="275"/>
                </a:lnTo>
                <a:lnTo>
                  <a:pt x="583" y="278"/>
                </a:lnTo>
                <a:lnTo>
                  <a:pt x="595" y="281"/>
                </a:lnTo>
                <a:lnTo>
                  <a:pt x="607" y="282"/>
                </a:lnTo>
                <a:lnTo>
                  <a:pt x="619" y="283"/>
                </a:lnTo>
                <a:lnTo>
                  <a:pt x="633" y="282"/>
                </a:lnTo>
                <a:lnTo>
                  <a:pt x="647" y="280"/>
                </a:lnTo>
                <a:lnTo>
                  <a:pt x="661" y="276"/>
                </a:lnTo>
                <a:lnTo>
                  <a:pt x="673" y="272"/>
                </a:lnTo>
                <a:lnTo>
                  <a:pt x="685" y="267"/>
                </a:lnTo>
                <a:lnTo>
                  <a:pt x="697" y="259"/>
                </a:lnTo>
                <a:lnTo>
                  <a:pt x="708" y="252"/>
                </a:lnTo>
                <a:lnTo>
                  <a:pt x="719" y="242"/>
                </a:lnTo>
                <a:lnTo>
                  <a:pt x="726" y="233"/>
                </a:lnTo>
                <a:lnTo>
                  <a:pt x="732" y="225"/>
                </a:lnTo>
                <a:lnTo>
                  <a:pt x="739" y="216"/>
                </a:lnTo>
                <a:lnTo>
                  <a:pt x="744" y="208"/>
                </a:lnTo>
                <a:lnTo>
                  <a:pt x="749" y="198"/>
                </a:lnTo>
                <a:lnTo>
                  <a:pt x="752" y="188"/>
                </a:lnTo>
                <a:lnTo>
                  <a:pt x="755" y="179"/>
                </a:lnTo>
                <a:lnTo>
                  <a:pt x="757" y="169"/>
                </a:lnTo>
                <a:lnTo>
                  <a:pt x="759" y="159"/>
                </a:lnTo>
                <a:lnTo>
                  <a:pt x="760" y="150"/>
                </a:lnTo>
                <a:lnTo>
                  <a:pt x="760" y="139"/>
                </a:lnTo>
                <a:lnTo>
                  <a:pt x="759" y="129"/>
                </a:lnTo>
                <a:lnTo>
                  <a:pt x="758" y="118"/>
                </a:lnTo>
                <a:lnTo>
                  <a:pt x="756" y="109"/>
                </a:lnTo>
                <a:lnTo>
                  <a:pt x="753" y="99"/>
                </a:lnTo>
                <a:lnTo>
                  <a:pt x="749" y="89"/>
                </a:lnTo>
                <a:lnTo>
                  <a:pt x="747" y="86"/>
                </a:lnTo>
                <a:lnTo>
                  <a:pt x="745" y="84"/>
                </a:lnTo>
                <a:lnTo>
                  <a:pt x="742" y="82"/>
                </a:lnTo>
                <a:lnTo>
                  <a:pt x="739" y="81"/>
                </a:lnTo>
                <a:lnTo>
                  <a:pt x="736" y="81"/>
                </a:lnTo>
                <a:lnTo>
                  <a:pt x="732" y="82"/>
                </a:lnTo>
                <a:lnTo>
                  <a:pt x="729" y="83"/>
                </a:lnTo>
                <a:lnTo>
                  <a:pt x="727" y="85"/>
                </a:lnTo>
                <a:lnTo>
                  <a:pt x="670" y="153"/>
                </a:lnTo>
                <a:lnTo>
                  <a:pt x="612" y="153"/>
                </a:lnTo>
                <a:lnTo>
                  <a:pt x="612" y="91"/>
                </a:lnTo>
                <a:lnTo>
                  <a:pt x="678" y="33"/>
                </a:lnTo>
                <a:lnTo>
                  <a:pt x="680" y="30"/>
                </a:lnTo>
                <a:lnTo>
                  <a:pt x="681" y="27"/>
                </a:lnTo>
                <a:lnTo>
                  <a:pt x="682" y="25"/>
                </a:lnTo>
                <a:lnTo>
                  <a:pt x="682" y="22"/>
                </a:lnTo>
                <a:lnTo>
                  <a:pt x="681" y="18"/>
                </a:lnTo>
                <a:lnTo>
                  <a:pt x="679" y="15"/>
                </a:lnTo>
                <a:lnTo>
                  <a:pt x="677" y="13"/>
                </a:lnTo>
                <a:lnTo>
                  <a:pt x="674" y="11"/>
                </a:lnTo>
                <a:lnTo>
                  <a:pt x="661" y="7"/>
                </a:lnTo>
                <a:lnTo>
                  <a:pt x="647" y="3"/>
                </a:lnTo>
                <a:lnTo>
                  <a:pt x="633" y="0"/>
                </a:lnTo>
                <a:lnTo>
                  <a:pt x="619" y="0"/>
                </a:lnTo>
                <a:lnTo>
                  <a:pt x="605" y="0"/>
                </a:lnTo>
                <a:lnTo>
                  <a:pt x="591" y="3"/>
                </a:lnTo>
                <a:lnTo>
                  <a:pt x="578" y="6"/>
                </a:lnTo>
                <a:lnTo>
                  <a:pt x="565" y="11"/>
                </a:lnTo>
                <a:lnTo>
                  <a:pt x="552" y="16"/>
                </a:lnTo>
                <a:lnTo>
                  <a:pt x="540" y="24"/>
                </a:lnTo>
                <a:lnTo>
                  <a:pt x="530" y="33"/>
                </a:lnTo>
                <a:lnTo>
                  <a:pt x="519" y="42"/>
                </a:lnTo>
                <a:lnTo>
                  <a:pt x="512" y="50"/>
                </a:lnTo>
                <a:lnTo>
                  <a:pt x="506" y="57"/>
                </a:lnTo>
                <a:lnTo>
                  <a:pt x="499" y="65"/>
                </a:lnTo>
                <a:lnTo>
                  <a:pt x="495" y="73"/>
                </a:lnTo>
                <a:lnTo>
                  <a:pt x="491" y="82"/>
                </a:lnTo>
                <a:lnTo>
                  <a:pt x="487" y="92"/>
                </a:lnTo>
                <a:lnTo>
                  <a:pt x="483" y="101"/>
                </a:lnTo>
                <a:lnTo>
                  <a:pt x="481" y="110"/>
                </a:lnTo>
                <a:lnTo>
                  <a:pt x="479" y="120"/>
                </a:lnTo>
                <a:lnTo>
                  <a:pt x="478" y="129"/>
                </a:lnTo>
                <a:lnTo>
                  <a:pt x="478" y="140"/>
                </a:lnTo>
                <a:lnTo>
                  <a:pt x="478" y="150"/>
                </a:lnTo>
                <a:lnTo>
                  <a:pt x="479" y="159"/>
                </a:lnTo>
                <a:lnTo>
                  <a:pt x="480" y="169"/>
                </a:lnTo>
                <a:lnTo>
                  <a:pt x="482" y="179"/>
                </a:lnTo>
                <a:lnTo>
                  <a:pt x="486" y="188"/>
                </a:lnTo>
                <a:lnTo>
                  <a:pt x="380" y="293"/>
                </a:lnTo>
                <a:lnTo>
                  <a:pt x="275" y="188"/>
                </a:lnTo>
                <a:lnTo>
                  <a:pt x="278" y="179"/>
                </a:lnTo>
                <a:lnTo>
                  <a:pt x="280" y="169"/>
                </a:lnTo>
                <a:lnTo>
                  <a:pt x="282" y="159"/>
                </a:lnTo>
                <a:lnTo>
                  <a:pt x="283" y="150"/>
                </a:lnTo>
                <a:lnTo>
                  <a:pt x="283" y="140"/>
                </a:lnTo>
                <a:lnTo>
                  <a:pt x="283" y="129"/>
                </a:lnTo>
                <a:lnTo>
                  <a:pt x="282" y="120"/>
                </a:lnTo>
                <a:lnTo>
                  <a:pt x="279" y="110"/>
                </a:lnTo>
                <a:lnTo>
                  <a:pt x="277" y="101"/>
                </a:lnTo>
                <a:lnTo>
                  <a:pt x="274" y="92"/>
                </a:lnTo>
                <a:lnTo>
                  <a:pt x="270" y="82"/>
                </a:lnTo>
                <a:lnTo>
                  <a:pt x="265" y="73"/>
                </a:lnTo>
                <a:lnTo>
                  <a:pt x="261" y="65"/>
                </a:lnTo>
                <a:lnTo>
                  <a:pt x="255" y="57"/>
                </a:lnTo>
                <a:lnTo>
                  <a:pt x="248" y="50"/>
                </a:lnTo>
                <a:lnTo>
                  <a:pt x="242" y="42"/>
                </a:lnTo>
                <a:lnTo>
                  <a:pt x="234" y="35"/>
                </a:lnTo>
                <a:lnTo>
                  <a:pt x="226" y="28"/>
                </a:lnTo>
                <a:lnTo>
                  <a:pt x="217" y="22"/>
                </a:lnTo>
                <a:lnTo>
                  <a:pt x="209" y="16"/>
                </a:lnTo>
                <a:lnTo>
                  <a:pt x="199" y="12"/>
                </a:lnTo>
                <a:lnTo>
                  <a:pt x="189" y="9"/>
                </a:lnTo>
                <a:lnTo>
                  <a:pt x="180" y="6"/>
                </a:lnTo>
                <a:lnTo>
                  <a:pt x="170" y="4"/>
                </a:lnTo>
                <a:lnTo>
                  <a:pt x="160" y="1"/>
                </a:lnTo>
                <a:lnTo>
                  <a:pt x="149" y="0"/>
                </a:lnTo>
                <a:lnTo>
                  <a:pt x="140" y="0"/>
                </a:lnTo>
                <a:lnTo>
                  <a:pt x="130" y="1"/>
                </a:lnTo>
                <a:lnTo>
                  <a:pt x="119" y="3"/>
                </a:lnTo>
                <a:lnTo>
                  <a:pt x="110" y="5"/>
                </a:lnTo>
                <a:lnTo>
                  <a:pt x="99" y="8"/>
                </a:lnTo>
                <a:lnTo>
                  <a:pt x="89" y="11"/>
                </a:lnTo>
                <a:lnTo>
                  <a:pt x="86" y="13"/>
                </a:lnTo>
                <a:lnTo>
                  <a:pt x="84" y="15"/>
                </a:lnTo>
                <a:lnTo>
                  <a:pt x="83" y="19"/>
                </a:lnTo>
                <a:lnTo>
                  <a:pt x="82" y="22"/>
                </a:lnTo>
                <a:lnTo>
                  <a:pt x="82" y="25"/>
                </a:lnTo>
                <a:lnTo>
                  <a:pt x="82" y="27"/>
                </a:lnTo>
                <a:lnTo>
                  <a:pt x="84" y="30"/>
                </a:lnTo>
                <a:lnTo>
                  <a:pt x="86" y="33"/>
                </a:lnTo>
                <a:lnTo>
                  <a:pt x="154" y="91"/>
                </a:lnTo>
                <a:lnTo>
                  <a:pt x="154" y="153"/>
                </a:lnTo>
                <a:lnTo>
                  <a:pt x="91" y="153"/>
                </a:lnTo>
                <a:lnTo>
                  <a:pt x="34" y="85"/>
                </a:lnTo>
                <a:lnTo>
                  <a:pt x="31" y="83"/>
                </a:lnTo>
                <a:lnTo>
                  <a:pt x="28" y="82"/>
                </a:lnTo>
                <a:lnTo>
                  <a:pt x="25" y="81"/>
                </a:lnTo>
                <a:lnTo>
                  <a:pt x="22" y="81"/>
                </a:lnTo>
                <a:lnTo>
                  <a:pt x="18" y="82"/>
                </a:lnTo>
                <a:lnTo>
                  <a:pt x="16" y="84"/>
                </a:lnTo>
                <a:lnTo>
                  <a:pt x="13" y="86"/>
                </a:lnTo>
                <a:lnTo>
                  <a:pt x="12" y="89"/>
                </a:lnTo>
                <a:lnTo>
                  <a:pt x="8" y="99"/>
                </a:lnTo>
                <a:lnTo>
                  <a:pt x="6" y="109"/>
                </a:lnTo>
                <a:lnTo>
                  <a:pt x="3" y="120"/>
                </a:lnTo>
                <a:lnTo>
                  <a:pt x="1" y="129"/>
                </a:lnTo>
                <a:lnTo>
                  <a:pt x="1" y="140"/>
                </a:lnTo>
                <a:lnTo>
                  <a:pt x="1" y="150"/>
                </a:lnTo>
                <a:lnTo>
                  <a:pt x="1" y="160"/>
                </a:lnTo>
                <a:lnTo>
                  <a:pt x="3" y="170"/>
                </a:lnTo>
                <a:lnTo>
                  <a:pt x="6" y="181"/>
                </a:lnTo>
                <a:lnTo>
                  <a:pt x="9" y="190"/>
                </a:lnTo>
                <a:lnTo>
                  <a:pt x="13" y="200"/>
                </a:lnTo>
                <a:lnTo>
                  <a:pt x="17" y="209"/>
                </a:lnTo>
                <a:lnTo>
                  <a:pt x="23" y="218"/>
                </a:lnTo>
                <a:lnTo>
                  <a:pt x="28" y="227"/>
                </a:lnTo>
                <a:lnTo>
                  <a:pt x="35" y="236"/>
                </a:lnTo>
                <a:lnTo>
                  <a:pt x="42" y="243"/>
                </a:lnTo>
                <a:lnTo>
                  <a:pt x="50" y="249"/>
                </a:lnTo>
                <a:lnTo>
                  <a:pt x="57" y="256"/>
                </a:lnTo>
                <a:lnTo>
                  <a:pt x="66" y="261"/>
                </a:lnTo>
                <a:lnTo>
                  <a:pt x="74" y="267"/>
                </a:lnTo>
                <a:lnTo>
                  <a:pt x="83" y="271"/>
                </a:lnTo>
                <a:lnTo>
                  <a:pt x="91" y="275"/>
                </a:lnTo>
                <a:lnTo>
                  <a:pt x="101" y="278"/>
                </a:lnTo>
                <a:lnTo>
                  <a:pt x="111" y="281"/>
                </a:lnTo>
                <a:lnTo>
                  <a:pt x="120" y="282"/>
                </a:lnTo>
                <a:lnTo>
                  <a:pt x="130" y="283"/>
                </a:lnTo>
                <a:lnTo>
                  <a:pt x="140" y="284"/>
                </a:lnTo>
                <a:lnTo>
                  <a:pt x="149" y="284"/>
                </a:lnTo>
                <a:lnTo>
                  <a:pt x="159" y="283"/>
                </a:lnTo>
                <a:lnTo>
                  <a:pt x="170" y="281"/>
                </a:lnTo>
                <a:lnTo>
                  <a:pt x="180" y="278"/>
                </a:lnTo>
                <a:lnTo>
                  <a:pt x="189" y="275"/>
                </a:lnTo>
                <a:lnTo>
                  <a:pt x="294" y="380"/>
                </a:lnTo>
                <a:lnTo>
                  <a:pt x="189" y="485"/>
                </a:lnTo>
                <a:lnTo>
                  <a:pt x="177" y="481"/>
                </a:lnTo>
                <a:lnTo>
                  <a:pt x="166" y="479"/>
                </a:lnTo>
                <a:lnTo>
                  <a:pt x="154" y="478"/>
                </a:lnTo>
                <a:lnTo>
                  <a:pt x="142" y="477"/>
                </a:lnTo>
                <a:lnTo>
                  <a:pt x="128" y="478"/>
                </a:lnTo>
                <a:lnTo>
                  <a:pt x="114" y="480"/>
                </a:lnTo>
                <a:lnTo>
                  <a:pt x="101" y="484"/>
                </a:lnTo>
                <a:lnTo>
                  <a:pt x="88" y="488"/>
                </a:lnTo>
                <a:lnTo>
                  <a:pt x="75" y="494"/>
                </a:lnTo>
                <a:lnTo>
                  <a:pt x="64" y="501"/>
                </a:lnTo>
                <a:lnTo>
                  <a:pt x="53" y="509"/>
                </a:lnTo>
                <a:lnTo>
                  <a:pt x="42" y="518"/>
                </a:lnTo>
                <a:lnTo>
                  <a:pt x="35" y="526"/>
                </a:lnTo>
                <a:lnTo>
                  <a:pt x="28" y="535"/>
                </a:lnTo>
                <a:lnTo>
                  <a:pt x="22" y="544"/>
                </a:lnTo>
                <a:lnTo>
                  <a:pt x="17" y="552"/>
                </a:lnTo>
                <a:lnTo>
                  <a:pt x="12" y="562"/>
                </a:lnTo>
                <a:lnTo>
                  <a:pt x="9" y="572"/>
                </a:lnTo>
                <a:lnTo>
                  <a:pt x="6" y="581"/>
                </a:lnTo>
                <a:lnTo>
                  <a:pt x="3" y="592"/>
                </a:lnTo>
                <a:lnTo>
                  <a:pt x="1" y="602"/>
                </a:lnTo>
                <a:lnTo>
                  <a:pt x="1" y="612"/>
                </a:lnTo>
                <a:lnTo>
                  <a:pt x="0" y="622"/>
                </a:lnTo>
                <a:lnTo>
                  <a:pt x="1" y="633"/>
                </a:lnTo>
                <a:lnTo>
                  <a:pt x="2" y="642"/>
                </a:lnTo>
                <a:lnTo>
                  <a:pt x="6" y="653"/>
                </a:lnTo>
                <a:lnTo>
                  <a:pt x="8" y="663"/>
                </a:lnTo>
                <a:lnTo>
                  <a:pt x="12" y="674"/>
                </a:lnTo>
                <a:lnTo>
                  <a:pt x="13" y="676"/>
                </a:lnTo>
                <a:lnTo>
                  <a:pt x="16" y="678"/>
                </a:lnTo>
                <a:lnTo>
                  <a:pt x="18" y="680"/>
                </a:lnTo>
                <a:lnTo>
                  <a:pt x="22" y="681"/>
                </a:lnTo>
                <a:lnTo>
                  <a:pt x="25" y="681"/>
                </a:lnTo>
                <a:lnTo>
                  <a:pt x="28" y="681"/>
                </a:lnTo>
                <a:lnTo>
                  <a:pt x="30" y="679"/>
                </a:lnTo>
                <a:lnTo>
                  <a:pt x="34" y="677"/>
                </a:lnTo>
                <a:lnTo>
                  <a:pt x="90" y="611"/>
                </a:lnTo>
                <a:lnTo>
                  <a:pt x="154" y="611"/>
                </a:lnTo>
                <a:lnTo>
                  <a:pt x="154" y="669"/>
                </a:lnTo>
                <a:lnTo>
                  <a:pt x="86" y="727"/>
                </a:lnTo>
                <a:lnTo>
                  <a:pt x="84" y="729"/>
                </a:lnTo>
                <a:lnTo>
                  <a:pt x="82" y="733"/>
                </a:lnTo>
                <a:lnTo>
                  <a:pt x="82" y="735"/>
                </a:lnTo>
                <a:lnTo>
                  <a:pt x="82" y="738"/>
                </a:lnTo>
                <a:lnTo>
                  <a:pt x="83" y="742"/>
                </a:lnTo>
                <a:lnTo>
                  <a:pt x="84" y="744"/>
                </a:lnTo>
                <a:lnTo>
                  <a:pt x="86" y="747"/>
                </a:lnTo>
                <a:lnTo>
                  <a:pt x="89" y="749"/>
                </a:lnTo>
                <a:lnTo>
                  <a:pt x="102" y="753"/>
                </a:lnTo>
                <a:lnTo>
                  <a:pt x="116" y="757"/>
                </a:lnTo>
                <a:lnTo>
                  <a:pt x="130" y="759"/>
                </a:lnTo>
                <a:lnTo>
                  <a:pt x="144" y="759"/>
                </a:lnTo>
                <a:lnTo>
                  <a:pt x="144" y="759"/>
                </a:lnTo>
                <a:lnTo>
                  <a:pt x="158" y="759"/>
                </a:lnTo>
                <a:lnTo>
                  <a:pt x="171" y="757"/>
                </a:lnTo>
                <a:lnTo>
                  <a:pt x="185" y="754"/>
                </a:lnTo>
                <a:lnTo>
                  <a:pt x="198" y="749"/>
                </a:lnTo>
                <a:lnTo>
                  <a:pt x="210" y="743"/>
                </a:lnTo>
                <a:lnTo>
                  <a:pt x="221" y="736"/>
                </a:lnTo>
                <a:lnTo>
                  <a:pt x="232" y="727"/>
                </a:lnTo>
                <a:lnTo>
                  <a:pt x="243" y="718"/>
                </a:lnTo>
                <a:lnTo>
                  <a:pt x="249" y="710"/>
                </a:lnTo>
                <a:lnTo>
                  <a:pt x="256" y="703"/>
                </a:lnTo>
                <a:lnTo>
                  <a:pt x="261" y="695"/>
                </a:lnTo>
                <a:lnTo>
                  <a:pt x="266" y="686"/>
                </a:lnTo>
                <a:lnTo>
                  <a:pt x="271" y="678"/>
                </a:lnTo>
                <a:lnTo>
                  <a:pt x="275" y="668"/>
                </a:lnTo>
                <a:lnTo>
                  <a:pt x="278" y="660"/>
                </a:lnTo>
                <a:lnTo>
                  <a:pt x="280" y="650"/>
                </a:lnTo>
                <a:lnTo>
                  <a:pt x="282" y="640"/>
                </a:lnTo>
                <a:lnTo>
                  <a:pt x="283" y="631"/>
                </a:lnTo>
                <a:lnTo>
                  <a:pt x="284" y="621"/>
                </a:lnTo>
                <a:lnTo>
                  <a:pt x="283" y="611"/>
                </a:lnTo>
                <a:lnTo>
                  <a:pt x="283" y="602"/>
                </a:lnTo>
                <a:lnTo>
                  <a:pt x="280" y="591"/>
                </a:lnTo>
                <a:lnTo>
                  <a:pt x="278" y="581"/>
                </a:lnTo>
                <a:lnTo>
                  <a:pt x="275" y="572"/>
                </a:lnTo>
                <a:lnTo>
                  <a:pt x="380" y="466"/>
                </a:lnTo>
                <a:lnTo>
                  <a:pt x="486" y="572"/>
                </a:lnTo>
                <a:lnTo>
                  <a:pt x="482" y="581"/>
                </a:lnTo>
                <a:lnTo>
                  <a:pt x="480" y="591"/>
                </a:lnTo>
                <a:lnTo>
                  <a:pt x="479" y="601"/>
                </a:lnTo>
                <a:lnTo>
                  <a:pt x="478" y="610"/>
                </a:lnTo>
                <a:lnTo>
                  <a:pt x="478" y="620"/>
                </a:lnTo>
                <a:lnTo>
                  <a:pt x="478" y="631"/>
                </a:lnTo>
                <a:lnTo>
                  <a:pt x="479" y="640"/>
                </a:lnTo>
                <a:lnTo>
                  <a:pt x="481" y="650"/>
                </a:lnTo>
                <a:lnTo>
                  <a:pt x="483" y="659"/>
                </a:lnTo>
                <a:lnTo>
                  <a:pt x="487" y="668"/>
                </a:lnTo>
                <a:lnTo>
                  <a:pt x="491" y="678"/>
                </a:lnTo>
                <a:lnTo>
                  <a:pt x="495" y="686"/>
                </a:lnTo>
                <a:lnTo>
                  <a:pt x="501" y="695"/>
                </a:lnTo>
                <a:lnTo>
                  <a:pt x="506" y="703"/>
                </a:lnTo>
                <a:lnTo>
                  <a:pt x="512" y="710"/>
                </a:lnTo>
                <a:lnTo>
                  <a:pt x="519" y="718"/>
                </a:lnTo>
                <a:lnTo>
                  <a:pt x="530" y="727"/>
                </a:lnTo>
                <a:lnTo>
                  <a:pt x="541" y="736"/>
                </a:lnTo>
                <a:lnTo>
                  <a:pt x="553" y="743"/>
                </a:lnTo>
                <a:lnTo>
                  <a:pt x="565" y="749"/>
                </a:lnTo>
                <a:lnTo>
                  <a:pt x="578" y="754"/>
                </a:lnTo>
                <a:lnTo>
                  <a:pt x="592" y="757"/>
                </a:lnTo>
                <a:lnTo>
                  <a:pt x="605" y="759"/>
                </a:lnTo>
                <a:lnTo>
                  <a:pt x="619" y="759"/>
                </a:lnTo>
                <a:lnTo>
                  <a:pt x="633" y="759"/>
                </a:lnTo>
                <a:lnTo>
                  <a:pt x="647" y="757"/>
                </a:lnTo>
                <a:lnTo>
                  <a:pt x="661" y="753"/>
                </a:lnTo>
                <a:lnTo>
                  <a:pt x="674" y="749"/>
                </a:lnTo>
                <a:lnTo>
                  <a:pt x="677" y="747"/>
                </a:lnTo>
                <a:lnTo>
                  <a:pt x="679" y="744"/>
                </a:lnTo>
                <a:lnTo>
                  <a:pt x="681" y="742"/>
                </a:lnTo>
                <a:lnTo>
                  <a:pt x="682" y="738"/>
                </a:lnTo>
                <a:lnTo>
                  <a:pt x="682" y="735"/>
                </a:lnTo>
                <a:lnTo>
                  <a:pt x="681" y="733"/>
                </a:lnTo>
                <a:lnTo>
                  <a:pt x="680" y="729"/>
                </a:lnTo>
                <a:lnTo>
                  <a:pt x="678" y="727"/>
                </a:lnTo>
                <a:lnTo>
                  <a:pt x="612" y="669"/>
                </a:lnTo>
                <a:lnTo>
                  <a:pt x="612" y="611"/>
                </a:lnTo>
                <a:lnTo>
                  <a:pt x="670" y="611"/>
                </a:lnTo>
                <a:lnTo>
                  <a:pt x="727" y="677"/>
                </a:lnTo>
                <a:lnTo>
                  <a:pt x="730" y="679"/>
                </a:lnTo>
                <a:lnTo>
                  <a:pt x="732" y="681"/>
                </a:lnTo>
                <a:lnTo>
                  <a:pt x="736" y="681"/>
                </a:lnTo>
                <a:lnTo>
                  <a:pt x="739" y="681"/>
                </a:lnTo>
                <a:lnTo>
                  <a:pt x="742" y="680"/>
                </a:lnTo>
                <a:lnTo>
                  <a:pt x="745" y="678"/>
                </a:lnTo>
                <a:lnTo>
                  <a:pt x="747" y="676"/>
                </a:lnTo>
                <a:lnTo>
                  <a:pt x="749" y="674"/>
                </a:lnTo>
                <a:lnTo>
                  <a:pt x="753" y="663"/>
                </a:lnTo>
                <a:lnTo>
                  <a:pt x="756" y="653"/>
                </a:lnTo>
                <a:lnTo>
                  <a:pt x="758" y="642"/>
                </a:lnTo>
                <a:lnTo>
                  <a:pt x="759" y="633"/>
                </a:lnTo>
                <a:lnTo>
                  <a:pt x="760" y="622"/>
                </a:lnTo>
                <a:lnTo>
                  <a:pt x="760" y="612"/>
                </a:lnTo>
                <a:lnTo>
                  <a:pt x="759" y="602"/>
                </a:lnTo>
                <a:lnTo>
                  <a:pt x="757" y="592"/>
                </a:lnTo>
                <a:lnTo>
                  <a:pt x="755" y="581"/>
                </a:lnTo>
                <a:lnTo>
                  <a:pt x="752" y="572"/>
                </a:lnTo>
                <a:lnTo>
                  <a:pt x="749" y="562"/>
                </a:lnTo>
                <a:lnTo>
                  <a:pt x="744" y="552"/>
                </a:lnTo>
                <a:lnTo>
                  <a:pt x="739" y="544"/>
                </a:lnTo>
                <a:lnTo>
                  <a:pt x="732" y="535"/>
                </a:lnTo>
                <a:lnTo>
                  <a:pt x="726" y="526"/>
                </a:lnTo>
                <a:lnTo>
                  <a:pt x="719" y="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59299" y="2896094"/>
            <a:ext cx="531812" cy="531815"/>
            <a:chOff x="4319588" y="3635375"/>
            <a:chExt cx="285750" cy="285750"/>
          </a:xfrm>
          <a:solidFill>
            <a:schemeClr val="bg1"/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03725" y="3676650"/>
              <a:ext cx="117475" cy="33338"/>
            </a:xfrm>
            <a:custGeom>
              <a:avLst/>
              <a:gdLst>
                <a:gd name="T0" fmla="*/ 372 w 372"/>
                <a:gd name="T1" fmla="*/ 87 h 105"/>
                <a:gd name="T2" fmla="*/ 369 w 372"/>
                <a:gd name="T3" fmla="*/ 82 h 105"/>
                <a:gd name="T4" fmla="*/ 366 w 372"/>
                <a:gd name="T5" fmla="*/ 78 h 105"/>
                <a:gd name="T6" fmla="*/ 360 w 372"/>
                <a:gd name="T7" fmla="*/ 76 h 105"/>
                <a:gd name="T8" fmla="*/ 337 w 372"/>
                <a:gd name="T9" fmla="*/ 75 h 105"/>
                <a:gd name="T10" fmla="*/ 301 w 372"/>
                <a:gd name="T11" fmla="*/ 71 h 105"/>
                <a:gd name="T12" fmla="*/ 275 w 372"/>
                <a:gd name="T13" fmla="*/ 67 h 105"/>
                <a:gd name="T14" fmla="*/ 253 w 372"/>
                <a:gd name="T15" fmla="*/ 60 h 105"/>
                <a:gd name="T16" fmla="*/ 237 w 372"/>
                <a:gd name="T17" fmla="*/ 52 h 105"/>
                <a:gd name="T18" fmla="*/ 225 w 372"/>
                <a:gd name="T19" fmla="*/ 42 h 105"/>
                <a:gd name="T20" fmla="*/ 215 w 372"/>
                <a:gd name="T21" fmla="*/ 28 h 105"/>
                <a:gd name="T22" fmla="*/ 203 w 372"/>
                <a:gd name="T23" fmla="*/ 11 h 105"/>
                <a:gd name="T24" fmla="*/ 194 w 372"/>
                <a:gd name="T25" fmla="*/ 2 h 105"/>
                <a:gd name="T26" fmla="*/ 189 w 372"/>
                <a:gd name="T27" fmla="*/ 0 h 105"/>
                <a:gd name="T28" fmla="*/ 183 w 372"/>
                <a:gd name="T29" fmla="*/ 0 h 105"/>
                <a:gd name="T30" fmla="*/ 178 w 372"/>
                <a:gd name="T31" fmla="*/ 2 h 105"/>
                <a:gd name="T32" fmla="*/ 169 w 372"/>
                <a:gd name="T33" fmla="*/ 11 h 105"/>
                <a:gd name="T34" fmla="*/ 159 w 372"/>
                <a:gd name="T35" fmla="*/ 28 h 105"/>
                <a:gd name="T36" fmla="*/ 147 w 372"/>
                <a:gd name="T37" fmla="*/ 42 h 105"/>
                <a:gd name="T38" fmla="*/ 135 w 372"/>
                <a:gd name="T39" fmla="*/ 51 h 105"/>
                <a:gd name="T40" fmla="*/ 119 w 372"/>
                <a:gd name="T41" fmla="*/ 60 h 105"/>
                <a:gd name="T42" fmla="*/ 99 w 372"/>
                <a:gd name="T43" fmla="*/ 67 h 105"/>
                <a:gd name="T44" fmla="*/ 71 w 372"/>
                <a:gd name="T45" fmla="*/ 71 h 105"/>
                <a:gd name="T46" fmla="*/ 37 w 372"/>
                <a:gd name="T47" fmla="*/ 75 h 105"/>
                <a:gd name="T48" fmla="*/ 13 w 372"/>
                <a:gd name="T49" fmla="*/ 76 h 105"/>
                <a:gd name="T50" fmla="*/ 8 w 372"/>
                <a:gd name="T51" fmla="*/ 78 h 105"/>
                <a:gd name="T52" fmla="*/ 3 w 372"/>
                <a:gd name="T53" fmla="*/ 82 h 105"/>
                <a:gd name="T54" fmla="*/ 1 w 372"/>
                <a:gd name="T55" fmla="*/ 87 h 105"/>
                <a:gd name="T56" fmla="*/ 1 w 372"/>
                <a:gd name="T57" fmla="*/ 93 h 105"/>
                <a:gd name="T58" fmla="*/ 3 w 372"/>
                <a:gd name="T59" fmla="*/ 98 h 105"/>
                <a:gd name="T60" fmla="*/ 8 w 372"/>
                <a:gd name="T61" fmla="*/ 102 h 105"/>
                <a:gd name="T62" fmla="*/ 13 w 372"/>
                <a:gd name="T63" fmla="*/ 105 h 105"/>
                <a:gd name="T64" fmla="*/ 38 w 372"/>
                <a:gd name="T65" fmla="*/ 105 h 105"/>
                <a:gd name="T66" fmla="*/ 76 w 372"/>
                <a:gd name="T67" fmla="*/ 101 h 105"/>
                <a:gd name="T68" fmla="*/ 106 w 372"/>
                <a:gd name="T69" fmla="*/ 96 h 105"/>
                <a:gd name="T70" fmla="*/ 131 w 372"/>
                <a:gd name="T71" fmla="*/ 87 h 105"/>
                <a:gd name="T72" fmla="*/ 150 w 372"/>
                <a:gd name="T73" fmla="*/ 78 h 105"/>
                <a:gd name="T74" fmla="*/ 164 w 372"/>
                <a:gd name="T75" fmla="*/ 67 h 105"/>
                <a:gd name="T76" fmla="*/ 179 w 372"/>
                <a:gd name="T77" fmla="*/ 51 h 105"/>
                <a:gd name="T78" fmla="*/ 193 w 372"/>
                <a:gd name="T79" fmla="*/ 51 h 105"/>
                <a:gd name="T80" fmla="*/ 208 w 372"/>
                <a:gd name="T81" fmla="*/ 67 h 105"/>
                <a:gd name="T82" fmla="*/ 222 w 372"/>
                <a:gd name="T83" fmla="*/ 78 h 105"/>
                <a:gd name="T84" fmla="*/ 241 w 372"/>
                <a:gd name="T85" fmla="*/ 87 h 105"/>
                <a:gd name="T86" fmla="*/ 266 w 372"/>
                <a:gd name="T87" fmla="*/ 96 h 105"/>
                <a:gd name="T88" fmla="*/ 297 w 372"/>
                <a:gd name="T89" fmla="*/ 101 h 105"/>
                <a:gd name="T90" fmla="*/ 335 w 372"/>
                <a:gd name="T91" fmla="*/ 105 h 105"/>
                <a:gd name="T92" fmla="*/ 360 w 372"/>
                <a:gd name="T93" fmla="*/ 105 h 105"/>
                <a:gd name="T94" fmla="*/ 366 w 372"/>
                <a:gd name="T95" fmla="*/ 102 h 105"/>
                <a:gd name="T96" fmla="*/ 369 w 372"/>
                <a:gd name="T97" fmla="*/ 98 h 105"/>
                <a:gd name="T98" fmla="*/ 372 w 372"/>
                <a:gd name="T99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2" h="105">
                  <a:moveTo>
                    <a:pt x="372" y="90"/>
                  </a:moveTo>
                  <a:lnTo>
                    <a:pt x="372" y="87"/>
                  </a:lnTo>
                  <a:lnTo>
                    <a:pt x="371" y="84"/>
                  </a:lnTo>
                  <a:lnTo>
                    <a:pt x="369" y="82"/>
                  </a:lnTo>
                  <a:lnTo>
                    <a:pt x="368" y="80"/>
                  </a:lnTo>
                  <a:lnTo>
                    <a:pt x="366" y="78"/>
                  </a:lnTo>
                  <a:lnTo>
                    <a:pt x="362" y="77"/>
                  </a:lnTo>
                  <a:lnTo>
                    <a:pt x="360" y="76"/>
                  </a:lnTo>
                  <a:lnTo>
                    <a:pt x="357" y="75"/>
                  </a:lnTo>
                  <a:lnTo>
                    <a:pt x="337" y="75"/>
                  </a:lnTo>
                  <a:lnTo>
                    <a:pt x="317" y="74"/>
                  </a:lnTo>
                  <a:lnTo>
                    <a:pt x="301" y="71"/>
                  </a:lnTo>
                  <a:lnTo>
                    <a:pt x="287" y="69"/>
                  </a:lnTo>
                  <a:lnTo>
                    <a:pt x="275" y="67"/>
                  </a:lnTo>
                  <a:lnTo>
                    <a:pt x="263" y="64"/>
                  </a:lnTo>
                  <a:lnTo>
                    <a:pt x="253" y="60"/>
                  </a:lnTo>
                  <a:lnTo>
                    <a:pt x="245" y="55"/>
                  </a:lnTo>
                  <a:lnTo>
                    <a:pt x="237" y="52"/>
                  </a:lnTo>
                  <a:lnTo>
                    <a:pt x="231" y="47"/>
                  </a:lnTo>
                  <a:lnTo>
                    <a:pt x="225" y="42"/>
                  </a:lnTo>
                  <a:lnTo>
                    <a:pt x="221" y="38"/>
                  </a:lnTo>
                  <a:lnTo>
                    <a:pt x="215" y="28"/>
                  </a:lnTo>
                  <a:lnTo>
                    <a:pt x="209" y="20"/>
                  </a:lnTo>
                  <a:lnTo>
                    <a:pt x="203" y="11"/>
                  </a:lnTo>
                  <a:lnTo>
                    <a:pt x="197" y="4"/>
                  </a:lnTo>
                  <a:lnTo>
                    <a:pt x="194" y="2"/>
                  </a:lnTo>
                  <a:lnTo>
                    <a:pt x="192" y="1"/>
                  </a:lnTo>
                  <a:lnTo>
                    <a:pt x="189" y="0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80" y="1"/>
                  </a:lnTo>
                  <a:lnTo>
                    <a:pt x="178" y="2"/>
                  </a:lnTo>
                  <a:lnTo>
                    <a:pt x="176" y="4"/>
                  </a:lnTo>
                  <a:lnTo>
                    <a:pt x="169" y="11"/>
                  </a:lnTo>
                  <a:lnTo>
                    <a:pt x="164" y="20"/>
                  </a:lnTo>
                  <a:lnTo>
                    <a:pt x="159" y="28"/>
                  </a:lnTo>
                  <a:lnTo>
                    <a:pt x="151" y="38"/>
                  </a:lnTo>
                  <a:lnTo>
                    <a:pt x="147" y="42"/>
                  </a:lnTo>
                  <a:lnTo>
                    <a:pt x="142" y="47"/>
                  </a:lnTo>
                  <a:lnTo>
                    <a:pt x="135" y="51"/>
                  </a:lnTo>
                  <a:lnTo>
                    <a:pt x="128" y="55"/>
                  </a:lnTo>
                  <a:lnTo>
                    <a:pt x="119" y="60"/>
                  </a:lnTo>
                  <a:lnTo>
                    <a:pt x="109" y="64"/>
                  </a:lnTo>
                  <a:lnTo>
                    <a:pt x="99" y="67"/>
                  </a:lnTo>
                  <a:lnTo>
                    <a:pt x="86" y="69"/>
                  </a:lnTo>
                  <a:lnTo>
                    <a:pt x="71" y="71"/>
                  </a:lnTo>
                  <a:lnTo>
                    <a:pt x="55" y="74"/>
                  </a:lnTo>
                  <a:lnTo>
                    <a:pt x="37" y="75"/>
                  </a:lnTo>
                  <a:lnTo>
                    <a:pt x="15" y="75"/>
                  </a:lnTo>
                  <a:lnTo>
                    <a:pt x="13" y="76"/>
                  </a:lnTo>
                  <a:lnTo>
                    <a:pt x="10" y="77"/>
                  </a:lnTo>
                  <a:lnTo>
                    <a:pt x="8" y="78"/>
                  </a:lnTo>
                  <a:lnTo>
                    <a:pt x="5" y="80"/>
                  </a:lnTo>
                  <a:lnTo>
                    <a:pt x="3" y="82"/>
                  </a:lnTo>
                  <a:lnTo>
                    <a:pt x="2" y="84"/>
                  </a:lnTo>
                  <a:lnTo>
                    <a:pt x="1" y="87"/>
                  </a:lnTo>
                  <a:lnTo>
                    <a:pt x="0" y="90"/>
                  </a:lnTo>
                  <a:lnTo>
                    <a:pt x="1" y="93"/>
                  </a:lnTo>
                  <a:lnTo>
                    <a:pt x="2" y="96"/>
                  </a:lnTo>
                  <a:lnTo>
                    <a:pt x="3" y="98"/>
                  </a:lnTo>
                  <a:lnTo>
                    <a:pt x="5" y="100"/>
                  </a:lnTo>
                  <a:lnTo>
                    <a:pt x="8" y="102"/>
                  </a:lnTo>
                  <a:lnTo>
                    <a:pt x="10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38" y="105"/>
                  </a:lnTo>
                  <a:lnTo>
                    <a:pt x="58" y="104"/>
                  </a:lnTo>
                  <a:lnTo>
                    <a:pt x="76" y="101"/>
                  </a:lnTo>
                  <a:lnTo>
                    <a:pt x="92" y="99"/>
                  </a:lnTo>
                  <a:lnTo>
                    <a:pt x="106" y="96"/>
                  </a:lnTo>
                  <a:lnTo>
                    <a:pt x="119" y="92"/>
                  </a:lnTo>
                  <a:lnTo>
                    <a:pt x="131" y="87"/>
                  </a:lnTo>
                  <a:lnTo>
                    <a:pt x="142" y="83"/>
                  </a:lnTo>
                  <a:lnTo>
                    <a:pt x="150" y="78"/>
                  </a:lnTo>
                  <a:lnTo>
                    <a:pt x="158" y="72"/>
                  </a:lnTo>
                  <a:lnTo>
                    <a:pt x="164" y="67"/>
                  </a:lnTo>
                  <a:lnTo>
                    <a:pt x="171" y="62"/>
                  </a:lnTo>
                  <a:lnTo>
                    <a:pt x="179" y="51"/>
                  </a:lnTo>
                  <a:lnTo>
                    <a:pt x="187" y="41"/>
                  </a:lnTo>
                  <a:lnTo>
                    <a:pt x="193" y="51"/>
                  </a:lnTo>
                  <a:lnTo>
                    <a:pt x="203" y="62"/>
                  </a:lnTo>
                  <a:lnTo>
                    <a:pt x="208" y="67"/>
                  </a:lnTo>
                  <a:lnTo>
                    <a:pt x="215" y="72"/>
                  </a:lnTo>
                  <a:lnTo>
                    <a:pt x="222" y="78"/>
                  </a:lnTo>
                  <a:lnTo>
                    <a:pt x="232" y="83"/>
                  </a:lnTo>
                  <a:lnTo>
                    <a:pt x="241" y="87"/>
                  </a:lnTo>
                  <a:lnTo>
                    <a:pt x="253" y="92"/>
                  </a:lnTo>
                  <a:lnTo>
                    <a:pt x="266" y="96"/>
                  </a:lnTo>
                  <a:lnTo>
                    <a:pt x="280" y="99"/>
                  </a:lnTo>
                  <a:lnTo>
                    <a:pt x="297" y="101"/>
                  </a:lnTo>
                  <a:lnTo>
                    <a:pt x="315" y="104"/>
                  </a:lnTo>
                  <a:lnTo>
                    <a:pt x="335" y="105"/>
                  </a:lnTo>
                  <a:lnTo>
                    <a:pt x="357" y="105"/>
                  </a:lnTo>
                  <a:lnTo>
                    <a:pt x="360" y="105"/>
                  </a:lnTo>
                  <a:lnTo>
                    <a:pt x="362" y="104"/>
                  </a:lnTo>
                  <a:lnTo>
                    <a:pt x="366" y="102"/>
                  </a:lnTo>
                  <a:lnTo>
                    <a:pt x="368" y="100"/>
                  </a:lnTo>
                  <a:lnTo>
                    <a:pt x="369" y="98"/>
                  </a:lnTo>
                  <a:lnTo>
                    <a:pt x="371" y="96"/>
                  </a:lnTo>
                  <a:lnTo>
                    <a:pt x="372" y="93"/>
                  </a:lnTo>
                  <a:lnTo>
                    <a:pt x="37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4319588" y="3635375"/>
              <a:ext cx="285750" cy="285750"/>
            </a:xfrm>
            <a:custGeom>
              <a:avLst/>
              <a:gdLst>
                <a:gd name="T0" fmla="*/ 37 w 902"/>
                <a:gd name="T1" fmla="*/ 751 h 901"/>
                <a:gd name="T2" fmla="*/ 74 w 902"/>
                <a:gd name="T3" fmla="*/ 691 h 901"/>
                <a:gd name="T4" fmla="*/ 365 w 902"/>
                <a:gd name="T5" fmla="*/ 607 h 901"/>
                <a:gd name="T6" fmla="*/ 452 w 902"/>
                <a:gd name="T7" fmla="*/ 636 h 901"/>
                <a:gd name="T8" fmla="*/ 540 w 902"/>
                <a:gd name="T9" fmla="*/ 607 h 901"/>
                <a:gd name="T10" fmla="*/ 828 w 902"/>
                <a:gd name="T11" fmla="*/ 691 h 901"/>
                <a:gd name="T12" fmla="*/ 865 w 902"/>
                <a:gd name="T13" fmla="*/ 751 h 901"/>
                <a:gd name="T14" fmla="*/ 751 w 902"/>
                <a:gd name="T15" fmla="*/ 354 h 901"/>
                <a:gd name="T16" fmla="*/ 707 w 902"/>
                <a:gd name="T17" fmla="*/ 391 h 901"/>
                <a:gd name="T18" fmla="*/ 738 w 902"/>
                <a:gd name="T19" fmla="*/ 314 h 901"/>
                <a:gd name="T20" fmla="*/ 555 w 902"/>
                <a:gd name="T21" fmla="*/ 568 h 901"/>
                <a:gd name="T22" fmla="*/ 546 w 902"/>
                <a:gd name="T23" fmla="*/ 569 h 901"/>
                <a:gd name="T24" fmla="*/ 504 w 902"/>
                <a:gd name="T25" fmla="*/ 592 h 901"/>
                <a:gd name="T26" fmla="*/ 432 w 902"/>
                <a:gd name="T27" fmla="*/ 604 h 901"/>
                <a:gd name="T28" fmla="*/ 360 w 902"/>
                <a:gd name="T29" fmla="*/ 570 h 901"/>
                <a:gd name="T30" fmla="*/ 291 w 902"/>
                <a:gd name="T31" fmla="*/ 493 h 901"/>
                <a:gd name="T32" fmla="*/ 277 w 902"/>
                <a:gd name="T33" fmla="*/ 417 h 901"/>
                <a:gd name="T34" fmla="*/ 226 w 902"/>
                <a:gd name="T35" fmla="*/ 390 h 901"/>
                <a:gd name="T36" fmla="*/ 222 w 902"/>
                <a:gd name="T37" fmla="*/ 343 h 901"/>
                <a:gd name="T38" fmla="*/ 222 w 902"/>
                <a:gd name="T39" fmla="*/ 167 h 901"/>
                <a:gd name="T40" fmla="*/ 266 w 902"/>
                <a:gd name="T41" fmla="*/ 86 h 901"/>
                <a:gd name="T42" fmla="*/ 336 w 902"/>
                <a:gd name="T43" fmla="*/ 46 h 901"/>
                <a:gd name="T44" fmla="*/ 434 w 902"/>
                <a:gd name="T45" fmla="*/ 30 h 901"/>
                <a:gd name="T46" fmla="*/ 541 w 902"/>
                <a:gd name="T47" fmla="*/ 38 h 901"/>
                <a:gd name="T48" fmla="*/ 619 w 902"/>
                <a:gd name="T49" fmla="*/ 73 h 901"/>
                <a:gd name="T50" fmla="*/ 667 w 902"/>
                <a:gd name="T51" fmla="*/ 128 h 901"/>
                <a:gd name="T52" fmla="*/ 662 w 902"/>
                <a:gd name="T53" fmla="*/ 282 h 901"/>
                <a:gd name="T54" fmla="*/ 663 w 902"/>
                <a:gd name="T55" fmla="*/ 411 h 901"/>
                <a:gd name="T56" fmla="*/ 707 w 902"/>
                <a:gd name="T57" fmla="*/ 421 h 901"/>
                <a:gd name="T58" fmla="*/ 714 w 902"/>
                <a:gd name="T59" fmla="*/ 461 h 901"/>
                <a:gd name="T60" fmla="*/ 667 w 902"/>
                <a:gd name="T61" fmla="*/ 481 h 901"/>
                <a:gd name="T62" fmla="*/ 437 w 902"/>
                <a:gd name="T63" fmla="*/ 466 h 901"/>
                <a:gd name="T64" fmla="*/ 407 w 902"/>
                <a:gd name="T65" fmla="*/ 490 h 901"/>
                <a:gd name="T66" fmla="*/ 425 w 902"/>
                <a:gd name="T67" fmla="*/ 524 h 901"/>
                <a:gd name="T68" fmla="*/ 537 w 902"/>
                <a:gd name="T69" fmla="*/ 511 h 901"/>
                <a:gd name="T70" fmla="*/ 713 w 902"/>
                <a:gd name="T71" fmla="*/ 499 h 901"/>
                <a:gd name="T72" fmla="*/ 749 w 902"/>
                <a:gd name="T73" fmla="*/ 460 h 901"/>
                <a:gd name="T74" fmla="*/ 769 w 902"/>
                <a:gd name="T75" fmla="*/ 386 h 901"/>
                <a:gd name="T76" fmla="*/ 781 w 902"/>
                <a:gd name="T77" fmla="*/ 331 h 901"/>
                <a:gd name="T78" fmla="*/ 754 w 902"/>
                <a:gd name="T79" fmla="*/ 288 h 901"/>
                <a:gd name="T80" fmla="*/ 707 w 902"/>
                <a:gd name="T81" fmla="*/ 270 h 901"/>
                <a:gd name="T82" fmla="*/ 710 w 902"/>
                <a:gd name="T83" fmla="*/ 160 h 901"/>
                <a:gd name="T84" fmla="*/ 676 w 902"/>
                <a:gd name="T85" fmla="*/ 85 h 901"/>
                <a:gd name="T86" fmla="*/ 605 w 902"/>
                <a:gd name="T87" fmla="*/ 29 h 901"/>
                <a:gd name="T88" fmla="*/ 504 w 902"/>
                <a:gd name="T89" fmla="*/ 2 h 901"/>
                <a:gd name="T90" fmla="*/ 383 w 902"/>
                <a:gd name="T91" fmla="*/ 4 h 901"/>
                <a:gd name="T92" fmla="*/ 285 w 902"/>
                <a:gd name="T93" fmla="*/ 35 h 901"/>
                <a:gd name="T94" fmla="*/ 219 w 902"/>
                <a:gd name="T95" fmla="*/ 96 h 901"/>
                <a:gd name="T96" fmla="*/ 190 w 902"/>
                <a:gd name="T97" fmla="*/ 179 h 901"/>
                <a:gd name="T98" fmla="*/ 193 w 902"/>
                <a:gd name="T99" fmla="*/ 332 h 901"/>
                <a:gd name="T100" fmla="*/ 200 w 902"/>
                <a:gd name="T101" fmla="*/ 405 h 901"/>
                <a:gd name="T102" fmla="*/ 248 w 902"/>
                <a:gd name="T103" fmla="*/ 455 h 901"/>
                <a:gd name="T104" fmla="*/ 294 w 902"/>
                <a:gd name="T105" fmla="*/ 550 h 901"/>
                <a:gd name="T106" fmla="*/ 63 w 902"/>
                <a:gd name="T107" fmla="*/ 661 h 901"/>
                <a:gd name="T108" fmla="*/ 12 w 902"/>
                <a:gd name="T109" fmla="*/ 730 h 901"/>
                <a:gd name="T110" fmla="*/ 902 w 902"/>
                <a:gd name="T111" fmla="*/ 901 h 901"/>
                <a:gd name="T112" fmla="*/ 885 w 902"/>
                <a:gd name="T113" fmla="*/ 719 h 901"/>
                <a:gd name="T114" fmla="*/ 828 w 902"/>
                <a:gd name="T115" fmla="*/ 65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2" h="901">
                  <a:moveTo>
                    <a:pt x="872" y="871"/>
                  </a:moveTo>
                  <a:lnTo>
                    <a:pt x="30" y="871"/>
                  </a:lnTo>
                  <a:lnTo>
                    <a:pt x="30" y="792"/>
                  </a:lnTo>
                  <a:lnTo>
                    <a:pt x="30" y="781"/>
                  </a:lnTo>
                  <a:lnTo>
                    <a:pt x="31" y="770"/>
                  </a:lnTo>
                  <a:lnTo>
                    <a:pt x="33" y="761"/>
                  </a:lnTo>
                  <a:lnTo>
                    <a:pt x="37" y="751"/>
                  </a:lnTo>
                  <a:lnTo>
                    <a:pt x="40" y="741"/>
                  </a:lnTo>
                  <a:lnTo>
                    <a:pt x="44" y="732"/>
                  </a:lnTo>
                  <a:lnTo>
                    <a:pt x="48" y="723"/>
                  </a:lnTo>
                  <a:lnTo>
                    <a:pt x="55" y="715"/>
                  </a:lnTo>
                  <a:lnTo>
                    <a:pt x="60" y="706"/>
                  </a:lnTo>
                  <a:lnTo>
                    <a:pt x="67" y="699"/>
                  </a:lnTo>
                  <a:lnTo>
                    <a:pt x="74" y="691"/>
                  </a:lnTo>
                  <a:lnTo>
                    <a:pt x="82" y="685"/>
                  </a:lnTo>
                  <a:lnTo>
                    <a:pt x="90" y="678"/>
                  </a:lnTo>
                  <a:lnTo>
                    <a:pt x="99" y="673"/>
                  </a:lnTo>
                  <a:lnTo>
                    <a:pt x="109" y="669"/>
                  </a:lnTo>
                  <a:lnTo>
                    <a:pt x="117" y="664"/>
                  </a:lnTo>
                  <a:lnTo>
                    <a:pt x="351" y="599"/>
                  </a:lnTo>
                  <a:lnTo>
                    <a:pt x="365" y="607"/>
                  </a:lnTo>
                  <a:lnTo>
                    <a:pt x="379" y="615"/>
                  </a:lnTo>
                  <a:lnTo>
                    <a:pt x="393" y="621"/>
                  </a:lnTo>
                  <a:lnTo>
                    <a:pt x="406" y="627"/>
                  </a:lnTo>
                  <a:lnTo>
                    <a:pt x="418" y="631"/>
                  </a:lnTo>
                  <a:lnTo>
                    <a:pt x="430" y="634"/>
                  </a:lnTo>
                  <a:lnTo>
                    <a:pt x="441" y="635"/>
                  </a:lnTo>
                  <a:lnTo>
                    <a:pt x="452" y="636"/>
                  </a:lnTo>
                  <a:lnTo>
                    <a:pt x="461" y="635"/>
                  </a:lnTo>
                  <a:lnTo>
                    <a:pt x="472" y="634"/>
                  </a:lnTo>
                  <a:lnTo>
                    <a:pt x="484" y="631"/>
                  </a:lnTo>
                  <a:lnTo>
                    <a:pt x="497" y="627"/>
                  </a:lnTo>
                  <a:lnTo>
                    <a:pt x="511" y="622"/>
                  </a:lnTo>
                  <a:lnTo>
                    <a:pt x="525" y="615"/>
                  </a:lnTo>
                  <a:lnTo>
                    <a:pt x="540" y="607"/>
                  </a:lnTo>
                  <a:lnTo>
                    <a:pt x="553" y="599"/>
                  </a:lnTo>
                  <a:lnTo>
                    <a:pt x="784" y="664"/>
                  </a:lnTo>
                  <a:lnTo>
                    <a:pt x="794" y="669"/>
                  </a:lnTo>
                  <a:lnTo>
                    <a:pt x="802" y="673"/>
                  </a:lnTo>
                  <a:lnTo>
                    <a:pt x="812" y="678"/>
                  </a:lnTo>
                  <a:lnTo>
                    <a:pt x="819" y="685"/>
                  </a:lnTo>
                  <a:lnTo>
                    <a:pt x="828" y="691"/>
                  </a:lnTo>
                  <a:lnTo>
                    <a:pt x="835" y="699"/>
                  </a:lnTo>
                  <a:lnTo>
                    <a:pt x="842" y="706"/>
                  </a:lnTo>
                  <a:lnTo>
                    <a:pt x="848" y="715"/>
                  </a:lnTo>
                  <a:lnTo>
                    <a:pt x="854" y="723"/>
                  </a:lnTo>
                  <a:lnTo>
                    <a:pt x="858" y="732"/>
                  </a:lnTo>
                  <a:lnTo>
                    <a:pt x="862" y="741"/>
                  </a:lnTo>
                  <a:lnTo>
                    <a:pt x="865" y="751"/>
                  </a:lnTo>
                  <a:lnTo>
                    <a:pt x="869" y="761"/>
                  </a:lnTo>
                  <a:lnTo>
                    <a:pt x="871" y="770"/>
                  </a:lnTo>
                  <a:lnTo>
                    <a:pt x="872" y="781"/>
                  </a:lnTo>
                  <a:lnTo>
                    <a:pt x="872" y="792"/>
                  </a:lnTo>
                  <a:lnTo>
                    <a:pt x="872" y="871"/>
                  </a:lnTo>
                  <a:close/>
                  <a:moveTo>
                    <a:pt x="752" y="345"/>
                  </a:moveTo>
                  <a:lnTo>
                    <a:pt x="751" y="354"/>
                  </a:lnTo>
                  <a:lnTo>
                    <a:pt x="749" y="362"/>
                  </a:lnTo>
                  <a:lnTo>
                    <a:pt x="744" y="369"/>
                  </a:lnTo>
                  <a:lnTo>
                    <a:pt x="738" y="377"/>
                  </a:lnTo>
                  <a:lnTo>
                    <a:pt x="731" y="382"/>
                  </a:lnTo>
                  <a:lnTo>
                    <a:pt x="724" y="387"/>
                  </a:lnTo>
                  <a:lnTo>
                    <a:pt x="715" y="390"/>
                  </a:lnTo>
                  <a:lnTo>
                    <a:pt x="707" y="391"/>
                  </a:lnTo>
                  <a:lnTo>
                    <a:pt x="692" y="391"/>
                  </a:lnTo>
                  <a:lnTo>
                    <a:pt x="692" y="300"/>
                  </a:lnTo>
                  <a:lnTo>
                    <a:pt x="707" y="300"/>
                  </a:lnTo>
                  <a:lnTo>
                    <a:pt x="715" y="301"/>
                  </a:lnTo>
                  <a:lnTo>
                    <a:pt x="724" y="304"/>
                  </a:lnTo>
                  <a:lnTo>
                    <a:pt x="731" y="308"/>
                  </a:lnTo>
                  <a:lnTo>
                    <a:pt x="738" y="314"/>
                  </a:lnTo>
                  <a:lnTo>
                    <a:pt x="744" y="321"/>
                  </a:lnTo>
                  <a:lnTo>
                    <a:pt x="749" y="329"/>
                  </a:lnTo>
                  <a:lnTo>
                    <a:pt x="751" y="336"/>
                  </a:lnTo>
                  <a:lnTo>
                    <a:pt x="752" y="345"/>
                  </a:lnTo>
                  <a:close/>
                  <a:moveTo>
                    <a:pt x="793" y="635"/>
                  </a:moveTo>
                  <a:lnTo>
                    <a:pt x="556" y="568"/>
                  </a:lnTo>
                  <a:lnTo>
                    <a:pt x="555" y="568"/>
                  </a:lnTo>
                  <a:lnTo>
                    <a:pt x="555" y="568"/>
                  </a:lnTo>
                  <a:lnTo>
                    <a:pt x="552" y="568"/>
                  </a:lnTo>
                  <a:lnTo>
                    <a:pt x="551" y="568"/>
                  </a:lnTo>
                  <a:lnTo>
                    <a:pt x="550" y="568"/>
                  </a:lnTo>
                  <a:lnTo>
                    <a:pt x="549" y="568"/>
                  </a:lnTo>
                  <a:lnTo>
                    <a:pt x="547" y="568"/>
                  </a:lnTo>
                  <a:lnTo>
                    <a:pt x="546" y="569"/>
                  </a:lnTo>
                  <a:lnTo>
                    <a:pt x="545" y="569"/>
                  </a:lnTo>
                  <a:lnTo>
                    <a:pt x="543" y="570"/>
                  </a:lnTo>
                  <a:lnTo>
                    <a:pt x="543" y="570"/>
                  </a:lnTo>
                  <a:lnTo>
                    <a:pt x="543" y="570"/>
                  </a:lnTo>
                  <a:lnTo>
                    <a:pt x="530" y="579"/>
                  </a:lnTo>
                  <a:lnTo>
                    <a:pt x="517" y="586"/>
                  </a:lnTo>
                  <a:lnTo>
                    <a:pt x="504" y="592"/>
                  </a:lnTo>
                  <a:lnTo>
                    <a:pt x="492" y="597"/>
                  </a:lnTo>
                  <a:lnTo>
                    <a:pt x="481" y="601"/>
                  </a:lnTo>
                  <a:lnTo>
                    <a:pt x="469" y="604"/>
                  </a:lnTo>
                  <a:lnTo>
                    <a:pt x="459" y="605"/>
                  </a:lnTo>
                  <a:lnTo>
                    <a:pt x="452" y="606"/>
                  </a:lnTo>
                  <a:lnTo>
                    <a:pt x="443" y="605"/>
                  </a:lnTo>
                  <a:lnTo>
                    <a:pt x="432" y="604"/>
                  </a:lnTo>
                  <a:lnTo>
                    <a:pt x="422" y="601"/>
                  </a:lnTo>
                  <a:lnTo>
                    <a:pt x="411" y="597"/>
                  </a:lnTo>
                  <a:lnTo>
                    <a:pt x="399" y="591"/>
                  </a:lnTo>
                  <a:lnTo>
                    <a:pt x="386" y="586"/>
                  </a:lnTo>
                  <a:lnTo>
                    <a:pt x="374" y="579"/>
                  </a:lnTo>
                  <a:lnTo>
                    <a:pt x="362" y="570"/>
                  </a:lnTo>
                  <a:lnTo>
                    <a:pt x="360" y="570"/>
                  </a:lnTo>
                  <a:lnTo>
                    <a:pt x="359" y="569"/>
                  </a:lnTo>
                  <a:lnTo>
                    <a:pt x="343" y="557"/>
                  </a:lnTo>
                  <a:lnTo>
                    <a:pt x="328" y="543"/>
                  </a:lnTo>
                  <a:lnTo>
                    <a:pt x="314" y="528"/>
                  </a:lnTo>
                  <a:lnTo>
                    <a:pt x="302" y="511"/>
                  </a:lnTo>
                  <a:lnTo>
                    <a:pt x="296" y="502"/>
                  </a:lnTo>
                  <a:lnTo>
                    <a:pt x="291" y="493"/>
                  </a:lnTo>
                  <a:lnTo>
                    <a:pt x="288" y="483"/>
                  </a:lnTo>
                  <a:lnTo>
                    <a:pt x="283" y="473"/>
                  </a:lnTo>
                  <a:lnTo>
                    <a:pt x="280" y="464"/>
                  </a:lnTo>
                  <a:lnTo>
                    <a:pt x="278" y="453"/>
                  </a:lnTo>
                  <a:lnTo>
                    <a:pt x="277" y="442"/>
                  </a:lnTo>
                  <a:lnTo>
                    <a:pt x="277" y="432"/>
                  </a:lnTo>
                  <a:lnTo>
                    <a:pt x="277" y="417"/>
                  </a:lnTo>
                  <a:lnTo>
                    <a:pt x="262" y="417"/>
                  </a:lnTo>
                  <a:lnTo>
                    <a:pt x="253" y="416"/>
                  </a:lnTo>
                  <a:lnTo>
                    <a:pt x="246" y="412"/>
                  </a:lnTo>
                  <a:lnTo>
                    <a:pt x="240" y="408"/>
                  </a:lnTo>
                  <a:lnTo>
                    <a:pt x="234" y="403"/>
                  </a:lnTo>
                  <a:lnTo>
                    <a:pt x="230" y="396"/>
                  </a:lnTo>
                  <a:lnTo>
                    <a:pt x="226" y="390"/>
                  </a:lnTo>
                  <a:lnTo>
                    <a:pt x="223" y="382"/>
                  </a:lnTo>
                  <a:lnTo>
                    <a:pt x="221" y="376"/>
                  </a:lnTo>
                  <a:lnTo>
                    <a:pt x="220" y="368"/>
                  </a:lnTo>
                  <a:lnTo>
                    <a:pt x="219" y="361"/>
                  </a:lnTo>
                  <a:lnTo>
                    <a:pt x="219" y="354"/>
                  </a:lnTo>
                  <a:lnTo>
                    <a:pt x="220" y="348"/>
                  </a:lnTo>
                  <a:lnTo>
                    <a:pt x="222" y="343"/>
                  </a:lnTo>
                  <a:lnTo>
                    <a:pt x="224" y="337"/>
                  </a:lnTo>
                  <a:lnTo>
                    <a:pt x="226" y="334"/>
                  </a:lnTo>
                  <a:lnTo>
                    <a:pt x="231" y="331"/>
                  </a:lnTo>
                  <a:lnTo>
                    <a:pt x="240" y="327"/>
                  </a:lnTo>
                  <a:lnTo>
                    <a:pt x="220" y="202"/>
                  </a:lnTo>
                  <a:lnTo>
                    <a:pt x="219" y="193"/>
                  </a:lnTo>
                  <a:lnTo>
                    <a:pt x="222" y="167"/>
                  </a:lnTo>
                  <a:lnTo>
                    <a:pt x="226" y="150"/>
                  </a:lnTo>
                  <a:lnTo>
                    <a:pt x="234" y="131"/>
                  </a:lnTo>
                  <a:lnTo>
                    <a:pt x="238" y="122"/>
                  </a:lnTo>
                  <a:lnTo>
                    <a:pt x="244" y="113"/>
                  </a:lnTo>
                  <a:lnTo>
                    <a:pt x="250" y="104"/>
                  </a:lnTo>
                  <a:lnTo>
                    <a:pt x="259" y="94"/>
                  </a:lnTo>
                  <a:lnTo>
                    <a:pt x="266" y="86"/>
                  </a:lnTo>
                  <a:lnTo>
                    <a:pt x="274" y="79"/>
                  </a:lnTo>
                  <a:lnTo>
                    <a:pt x="283" y="73"/>
                  </a:lnTo>
                  <a:lnTo>
                    <a:pt x="292" y="66"/>
                  </a:lnTo>
                  <a:lnTo>
                    <a:pt x="303" y="61"/>
                  </a:lnTo>
                  <a:lnTo>
                    <a:pt x="313" y="55"/>
                  </a:lnTo>
                  <a:lnTo>
                    <a:pt x="324" y="50"/>
                  </a:lnTo>
                  <a:lnTo>
                    <a:pt x="336" y="46"/>
                  </a:lnTo>
                  <a:lnTo>
                    <a:pt x="349" y="42"/>
                  </a:lnTo>
                  <a:lnTo>
                    <a:pt x="362" y="38"/>
                  </a:lnTo>
                  <a:lnTo>
                    <a:pt x="374" y="36"/>
                  </a:lnTo>
                  <a:lnTo>
                    <a:pt x="388" y="34"/>
                  </a:lnTo>
                  <a:lnTo>
                    <a:pt x="403" y="32"/>
                  </a:lnTo>
                  <a:lnTo>
                    <a:pt x="418" y="31"/>
                  </a:lnTo>
                  <a:lnTo>
                    <a:pt x="434" y="30"/>
                  </a:lnTo>
                  <a:lnTo>
                    <a:pt x="452" y="30"/>
                  </a:lnTo>
                  <a:lnTo>
                    <a:pt x="468" y="30"/>
                  </a:lnTo>
                  <a:lnTo>
                    <a:pt x="484" y="31"/>
                  </a:lnTo>
                  <a:lnTo>
                    <a:pt x="499" y="32"/>
                  </a:lnTo>
                  <a:lnTo>
                    <a:pt x="514" y="34"/>
                  </a:lnTo>
                  <a:lnTo>
                    <a:pt x="528" y="36"/>
                  </a:lnTo>
                  <a:lnTo>
                    <a:pt x="541" y="38"/>
                  </a:lnTo>
                  <a:lnTo>
                    <a:pt x="553" y="41"/>
                  </a:lnTo>
                  <a:lnTo>
                    <a:pt x="566" y="46"/>
                  </a:lnTo>
                  <a:lnTo>
                    <a:pt x="578" y="50"/>
                  </a:lnTo>
                  <a:lnTo>
                    <a:pt x="589" y="54"/>
                  </a:lnTo>
                  <a:lnTo>
                    <a:pt x="600" y="60"/>
                  </a:lnTo>
                  <a:lnTo>
                    <a:pt x="610" y="66"/>
                  </a:lnTo>
                  <a:lnTo>
                    <a:pt x="619" y="73"/>
                  </a:lnTo>
                  <a:lnTo>
                    <a:pt x="629" y="79"/>
                  </a:lnTo>
                  <a:lnTo>
                    <a:pt x="636" y="86"/>
                  </a:lnTo>
                  <a:lnTo>
                    <a:pt x="644" y="94"/>
                  </a:lnTo>
                  <a:lnTo>
                    <a:pt x="651" y="103"/>
                  </a:lnTo>
                  <a:lnTo>
                    <a:pt x="657" y="111"/>
                  </a:lnTo>
                  <a:lnTo>
                    <a:pt x="663" y="120"/>
                  </a:lnTo>
                  <a:lnTo>
                    <a:pt x="667" y="128"/>
                  </a:lnTo>
                  <a:lnTo>
                    <a:pt x="675" y="145"/>
                  </a:lnTo>
                  <a:lnTo>
                    <a:pt x="679" y="161"/>
                  </a:lnTo>
                  <a:lnTo>
                    <a:pt x="681" y="175"/>
                  </a:lnTo>
                  <a:lnTo>
                    <a:pt x="683" y="188"/>
                  </a:lnTo>
                  <a:lnTo>
                    <a:pt x="683" y="197"/>
                  </a:lnTo>
                  <a:lnTo>
                    <a:pt x="683" y="201"/>
                  </a:lnTo>
                  <a:lnTo>
                    <a:pt x="662" y="282"/>
                  </a:lnTo>
                  <a:lnTo>
                    <a:pt x="662" y="283"/>
                  </a:lnTo>
                  <a:lnTo>
                    <a:pt x="662" y="284"/>
                  </a:lnTo>
                  <a:lnTo>
                    <a:pt x="662" y="284"/>
                  </a:lnTo>
                  <a:lnTo>
                    <a:pt x="662" y="285"/>
                  </a:lnTo>
                  <a:lnTo>
                    <a:pt x="662" y="406"/>
                  </a:lnTo>
                  <a:lnTo>
                    <a:pt x="662" y="408"/>
                  </a:lnTo>
                  <a:lnTo>
                    <a:pt x="663" y="411"/>
                  </a:lnTo>
                  <a:lnTo>
                    <a:pt x="664" y="413"/>
                  </a:lnTo>
                  <a:lnTo>
                    <a:pt x="666" y="417"/>
                  </a:lnTo>
                  <a:lnTo>
                    <a:pt x="668" y="418"/>
                  </a:lnTo>
                  <a:lnTo>
                    <a:pt x="671" y="420"/>
                  </a:lnTo>
                  <a:lnTo>
                    <a:pt x="674" y="420"/>
                  </a:lnTo>
                  <a:lnTo>
                    <a:pt x="677" y="421"/>
                  </a:lnTo>
                  <a:lnTo>
                    <a:pt x="707" y="421"/>
                  </a:lnTo>
                  <a:lnTo>
                    <a:pt x="714" y="420"/>
                  </a:lnTo>
                  <a:lnTo>
                    <a:pt x="722" y="419"/>
                  </a:lnTo>
                  <a:lnTo>
                    <a:pt x="722" y="436"/>
                  </a:lnTo>
                  <a:lnTo>
                    <a:pt x="722" y="443"/>
                  </a:lnTo>
                  <a:lnTo>
                    <a:pt x="720" y="450"/>
                  </a:lnTo>
                  <a:lnTo>
                    <a:pt x="718" y="455"/>
                  </a:lnTo>
                  <a:lnTo>
                    <a:pt x="714" y="461"/>
                  </a:lnTo>
                  <a:lnTo>
                    <a:pt x="710" y="465"/>
                  </a:lnTo>
                  <a:lnTo>
                    <a:pt x="706" y="468"/>
                  </a:lnTo>
                  <a:lnTo>
                    <a:pt x="701" y="471"/>
                  </a:lnTo>
                  <a:lnTo>
                    <a:pt x="696" y="473"/>
                  </a:lnTo>
                  <a:lnTo>
                    <a:pt x="685" y="478"/>
                  </a:lnTo>
                  <a:lnTo>
                    <a:pt x="676" y="480"/>
                  </a:lnTo>
                  <a:lnTo>
                    <a:pt x="667" y="481"/>
                  </a:lnTo>
                  <a:lnTo>
                    <a:pt x="660" y="481"/>
                  </a:lnTo>
                  <a:lnTo>
                    <a:pt x="537" y="481"/>
                  </a:lnTo>
                  <a:lnTo>
                    <a:pt x="533" y="475"/>
                  </a:lnTo>
                  <a:lnTo>
                    <a:pt x="527" y="470"/>
                  </a:lnTo>
                  <a:lnTo>
                    <a:pt x="519" y="467"/>
                  </a:lnTo>
                  <a:lnTo>
                    <a:pt x="512" y="466"/>
                  </a:lnTo>
                  <a:lnTo>
                    <a:pt x="437" y="466"/>
                  </a:lnTo>
                  <a:lnTo>
                    <a:pt x="430" y="466"/>
                  </a:lnTo>
                  <a:lnTo>
                    <a:pt x="425" y="468"/>
                  </a:lnTo>
                  <a:lnTo>
                    <a:pt x="419" y="471"/>
                  </a:lnTo>
                  <a:lnTo>
                    <a:pt x="415" y="475"/>
                  </a:lnTo>
                  <a:lnTo>
                    <a:pt x="411" y="479"/>
                  </a:lnTo>
                  <a:lnTo>
                    <a:pt x="409" y="484"/>
                  </a:lnTo>
                  <a:lnTo>
                    <a:pt x="407" y="490"/>
                  </a:lnTo>
                  <a:lnTo>
                    <a:pt x="407" y="496"/>
                  </a:lnTo>
                  <a:lnTo>
                    <a:pt x="407" y="501"/>
                  </a:lnTo>
                  <a:lnTo>
                    <a:pt x="409" y="508"/>
                  </a:lnTo>
                  <a:lnTo>
                    <a:pt x="411" y="512"/>
                  </a:lnTo>
                  <a:lnTo>
                    <a:pt x="415" y="517"/>
                  </a:lnTo>
                  <a:lnTo>
                    <a:pt x="419" y="521"/>
                  </a:lnTo>
                  <a:lnTo>
                    <a:pt x="425" y="524"/>
                  </a:lnTo>
                  <a:lnTo>
                    <a:pt x="430" y="525"/>
                  </a:lnTo>
                  <a:lnTo>
                    <a:pt x="437" y="526"/>
                  </a:lnTo>
                  <a:lnTo>
                    <a:pt x="512" y="526"/>
                  </a:lnTo>
                  <a:lnTo>
                    <a:pt x="519" y="525"/>
                  </a:lnTo>
                  <a:lnTo>
                    <a:pt x="527" y="522"/>
                  </a:lnTo>
                  <a:lnTo>
                    <a:pt x="533" y="516"/>
                  </a:lnTo>
                  <a:lnTo>
                    <a:pt x="537" y="511"/>
                  </a:lnTo>
                  <a:lnTo>
                    <a:pt x="660" y="511"/>
                  </a:lnTo>
                  <a:lnTo>
                    <a:pt x="670" y="510"/>
                  </a:lnTo>
                  <a:lnTo>
                    <a:pt x="680" y="509"/>
                  </a:lnTo>
                  <a:lnTo>
                    <a:pt x="690" y="508"/>
                  </a:lnTo>
                  <a:lnTo>
                    <a:pt x="698" y="506"/>
                  </a:lnTo>
                  <a:lnTo>
                    <a:pt x="706" y="502"/>
                  </a:lnTo>
                  <a:lnTo>
                    <a:pt x="713" y="499"/>
                  </a:lnTo>
                  <a:lnTo>
                    <a:pt x="721" y="495"/>
                  </a:lnTo>
                  <a:lnTo>
                    <a:pt x="727" y="491"/>
                  </a:lnTo>
                  <a:lnTo>
                    <a:pt x="733" y="485"/>
                  </a:lnTo>
                  <a:lnTo>
                    <a:pt x="738" y="480"/>
                  </a:lnTo>
                  <a:lnTo>
                    <a:pt x="742" y="473"/>
                  </a:lnTo>
                  <a:lnTo>
                    <a:pt x="745" y="467"/>
                  </a:lnTo>
                  <a:lnTo>
                    <a:pt x="749" y="460"/>
                  </a:lnTo>
                  <a:lnTo>
                    <a:pt x="751" y="452"/>
                  </a:lnTo>
                  <a:lnTo>
                    <a:pt x="752" y="443"/>
                  </a:lnTo>
                  <a:lnTo>
                    <a:pt x="752" y="436"/>
                  </a:lnTo>
                  <a:lnTo>
                    <a:pt x="752" y="404"/>
                  </a:lnTo>
                  <a:lnTo>
                    <a:pt x="758" y="398"/>
                  </a:lnTo>
                  <a:lnTo>
                    <a:pt x="765" y="392"/>
                  </a:lnTo>
                  <a:lnTo>
                    <a:pt x="769" y="386"/>
                  </a:lnTo>
                  <a:lnTo>
                    <a:pt x="773" y="378"/>
                  </a:lnTo>
                  <a:lnTo>
                    <a:pt x="778" y="371"/>
                  </a:lnTo>
                  <a:lnTo>
                    <a:pt x="780" y="362"/>
                  </a:lnTo>
                  <a:lnTo>
                    <a:pt x="782" y="354"/>
                  </a:lnTo>
                  <a:lnTo>
                    <a:pt x="782" y="346"/>
                  </a:lnTo>
                  <a:lnTo>
                    <a:pt x="782" y="338"/>
                  </a:lnTo>
                  <a:lnTo>
                    <a:pt x="781" y="331"/>
                  </a:lnTo>
                  <a:lnTo>
                    <a:pt x="779" y="323"/>
                  </a:lnTo>
                  <a:lnTo>
                    <a:pt x="776" y="317"/>
                  </a:lnTo>
                  <a:lnTo>
                    <a:pt x="772" y="311"/>
                  </a:lnTo>
                  <a:lnTo>
                    <a:pt x="769" y="304"/>
                  </a:lnTo>
                  <a:lnTo>
                    <a:pt x="765" y="298"/>
                  </a:lnTo>
                  <a:lnTo>
                    <a:pt x="759" y="292"/>
                  </a:lnTo>
                  <a:lnTo>
                    <a:pt x="754" y="288"/>
                  </a:lnTo>
                  <a:lnTo>
                    <a:pt x="749" y="284"/>
                  </a:lnTo>
                  <a:lnTo>
                    <a:pt x="742" y="279"/>
                  </a:lnTo>
                  <a:lnTo>
                    <a:pt x="736" y="276"/>
                  </a:lnTo>
                  <a:lnTo>
                    <a:pt x="728" y="274"/>
                  </a:lnTo>
                  <a:lnTo>
                    <a:pt x="722" y="272"/>
                  </a:lnTo>
                  <a:lnTo>
                    <a:pt x="714" y="271"/>
                  </a:lnTo>
                  <a:lnTo>
                    <a:pt x="707" y="270"/>
                  </a:lnTo>
                  <a:lnTo>
                    <a:pt x="696" y="270"/>
                  </a:lnTo>
                  <a:lnTo>
                    <a:pt x="712" y="208"/>
                  </a:lnTo>
                  <a:lnTo>
                    <a:pt x="713" y="205"/>
                  </a:lnTo>
                  <a:lnTo>
                    <a:pt x="713" y="201"/>
                  </a:lnTo>
                  <a:lnTo>
                    <a:pt x="713" y="192"/>
                  </a:lnTo>
                  <a:lnTo>
                    <a:pt x="712" y="178"/>
                  </a:lnTo>
                  <a:lnTo>
                    <a:pt x="710" y="160"/>
                  </a:lnTo>
                  <a:lnTo>
                    <a:pt x="708" y="151"/>
                  </a:lnTo>
                  <a:lnTo>
                    <a:pt x="705" y="140"/>
                  </a:lnTo>
                  <a:lnTo>
                    <a:pt x="700" y="129"/>
                  </a:lnTo>
                  <a:lnTo>
                    <a:pt x="696" y="119"/>
                  </a:lnTo>
                  <a:lnTo>
                    <a:pt x="691" y="108"/>
                  </a:lnTo>
                  <a:lnTo>
                    <a:pt x="683" y="96"/>
                  </a:lnTo>
                  <a:lnTo>
                    <a:pt x="676" y="85"/>
                  </a:lnTo>
                  <a:lnTo>
                    <a:pt x="666" y="74"/>
                  </a:lnTo>
                  <a:lnTo>
                    <a:pt x="657" y="65"/>
                  </a:lnTo>
                  <a:lnTo>
                    <a:pt x="649" y="56"/>
                  </a:lnTo>
                  <a:lnTo>
                    <a:pt x="638" y="49"/>
                  </a:lnTo>
                  <a:lnTo>
                    <a:pt x="627" y="41"/>
                  </a:lnTo>
                  <a:lnTo>
                    <a:pt x="617" y="35"/>
                  </a:lnTo>
                  <a:lnTo>
                    <a:pt x="605" y="29"/>
                  </a:lnTo>
                  <a:lnTo>
                    <a:pt x="592" y="23"/>
                  </a:lnTo>
                  <a:lnTo>
                    <a:pt x="579" y="18"/>
                  </a:lnTo>
                  <a:lnTo>
                    <a:pt x="565" y="14"/>
                  </a:lnTo>
                  <a:lnTo>
                    <a:pt x="550" y="10"/>
                  </a:lnTo>
                  <a:lnTo>
                    <a:pt x="535" y="7"/>
                  </a:lnTo>
                  <a:lnTo>
                    <a:pt x="520" y="4"/>
                  </a:lnTo>
                  <a:lnTo>
                    <a:pt x="504" y="2"/>
                  </a:lnTo>
                  <a:lnTo>
                    <a:pt x="487" y="1"/>
                  </a:lnTo>
                  <a:lnTo>
                    <a:pt x="469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5" y="1"/>
                  </a:lnTo>
                  <a:lnTo>
                    <a:pt x="399" y="2"/>
                  </a:lnTo>
                  <a:lnTo>
                    <a:pt x="383" y="4"/>
                  </a:lnTo>
                  <a:lnTo>
                    <a:pt x="367" y="7"/>
                  </a:lnTo>
                  <a:lnTo>
                    <a:pt x="352" y="10"/>
                  </a:lnTo>
                  <a:lnTo>
                    <a:pt x="337" y="14"/>
                  </a:lnTo>
                  <a:lnTo>
                    <a:pt x="324" y="18"/>
                  </a:lnTo>
                  <a:lnTo>
                    <a:pt x="310" y="23"/>
                  </a:lnTo>
                  <a:lnTo>
                    <a:pt x="298" y="29"/>
                  </a:lnTo>
                  <a:lnTo>
                    <a:pt x="285" y="35"/>
                  </a:lnTo>
                  <a:lnTo>
                    <a:pt x="275" y="41"/>
                  </a:lnTo>
                  <a:lnTo>
                    <a:pt x="264" y="49"/>
                  </a:lnTo>
                  <a:lnTo>
                    <a:pt x="254" y="56"/>
                  </a:lnTo>
                  <a:lnTo>
                    <a:pt x="245" y="65"/>
                  </a:lnTo>
                  <a:lnTo>
                    <a:pt x="236" y="74"/>
                  </a:lnTo>
                  <a:lnTo>
                    <a:pt x="226" y="85"/>
                  </a:lnTo>
                  <a:lnTo>
                    <a:pt x="219" y="96"/>
                  </a:lnTo>
                  <a:lnTo>
                    <a:pt x="213" y="108"/>
                  </a:lnTo>
                  <a:lnTo>
                    <a:pt x="206" y="119"/>
                  </a:lnTo>
                  <a:lnTo>
                    <a:pt x="202" y="129"/>
                  </a:lnTo>
                  <a:lnTo>
                    <a:pt x="198" y="141"/>
                  </a:lnTo>
                  <a:lnTo>
                    <a:pt x="195" y="151"/>
                  </a:lnTo>
                  <a:lnTo>
                    <a:pt x="193" y="160"/>
                  </a:lnTo>
                  <a:lnTo>
                    <a:pt x="190" y="179"/>
                  </a:lnTo>
                  <a:lnTo>
                    <a:pt x="189" y="193"/>
                  </a:lnTo>
                  <a:lnTo>
                    <a:pt x="190" y="202"/>
                  </a:lnTo>
                  <a:lnTo>
                    <a:pt x="190" y="207"/>
                  </a:lnTo>
                  <a:lnTo>
                    <a:pt x="207" y="311"/>
                  </a:lnTo>
                  <a:lnTo>
                    <a:pt x="202" y="317"/>
                  </a:lnTo>
                  <a:lnTo>
                    <a:pt x="196" y="324"/>
                  </a:lnTo>
                  <a:lnTo>
                    <a:pt x="193" y="332"/>
                  </a:lnTo>
                  <a:lnTo>
                    <a:pt x="191" y="342"/>
                  </a:lnTo>
                  <a:lnTo>
                    <a:pt x="189" y="350"/>
                  </a:lnTo>
                  <a:lnTo>
                    <a:pt x="189" y="361"/>
                  </a:lnTo>
                  <a:lnTo>
                    <a:pt x="190" y="372"/>
                  </a:lnTo>
                  <a:lnTo>
                    <a:pt x="192" y="382"/>
                  </a:lnTo>
                  <a:lnTo>
                    <a:pt x="195" y="394"/>
                  </a:lnTo>
                  <a:lnTo>
                    <a:pt x="200" y="405"/>
                  </a:lnTo>
                  <a:lnTo>
                    <a:pt x="206" y="416"/>
                  </a:lnTo>
                  <a:lnTo>
                    <a:pt x="213" y="424"/>
                  </a:lnTo>
                  <a:lnTo>
                    <a:pt x="220" y="432"/>
                  </a:lnTo>
                  <a:lnTo>
                    <a:pt x="229" y="437"/>
                  </a:lnTo>
                  <a:lnTo>
                    <a:pt x="237" y="442"/>
                  </a:lnTo>
                  <a:lnTo>
                    <a:pt x="247" y="446"/>
                  </a:lnTo>
                  <a:lnTo>
                    <a:pt x="248" y="455"/>
                  </a:lnTo>
                  <a:lnTo>
                    <a:pt x="250" y="465"/>
                  </a:lnTo>
                  <a:lnTo>
                    <a:pt x="252" y="475"/>
                  </a:lnTo>
                  <a:lnTo>
                    <a:pt x="255" y="483"/>
                  </a:lnTo>
                  <a:lnTo>
                    <a:pt x="262" y="501"/>
                  </a:lnTo>
                  <a:lnTo>
                    <a:pt x="271" y="519"/>
                  </a:lnTo>
                  <a:lnTo>
                    <a:pt x="282" y="535"/>
                  </a:lnTo>
                  <a:lnTo>
                    <a:pt x="294" y="550"/>
                  </a:lnTo>
                  <a:lnTo>
                    <a:pt x="307" y="564"/>
                  </a:lnTo>
                  <a:lnTo>
                    <a:pt x="321" y="576"/>
                  </a:lnTo>
                  <a:lnTo>
                    <a:pt x="109" y="635"/>
                  </a:lnTo>
                  <a:lnTo>
                    <a:pt x="97" y="641"/>
                  </a:lnTo>
                  <a:lnTo>
                    <a:pt x="85" y="646"/>
                  </a:lnTo>
                  <a:lnTo>
                    <a:pt x="74" y="654"/>
                  </a:lnTo>
                  <a:lnTo>
                    <a:pt x="63" y="661"/>
                  </a:lnTo>
                  <a:lnTo>
                    <a:pt x="55" y="669"/>
                  </a:lnTo>
                  <a:lnTo>
                    <a:pt x="45" y="677"/>
                  </a:lnTo>
                  <a:lnTo>
                    <a:pt x="38" y="687"/>
                  </a:lnTo>
                  <a:lnTo>
                    <a:pt x="30" y="698"/>
                  </a:lnTo>
                  <a:lnTo>
                    <a:pt x="23" y="707"/>
                  </a:lnTo>
                  <a:lnTo>
                    <a:pt x="17" y="719"/>
                  </a:lnTo>
                  <a:lnTo>
                    <a:pt x="12" y="730"/>
                  </a:lnTo>
                  <a:lnTo>
                    <a:pt x="8" y="741"/>
                  </a:lnTo>
                  <a:lnTo>
                    <a:pt x="5" y="754"/>
                  </a:lnTo>
                  <a:lnTo>
                    <a:pt x="2" y="766"/>
                  </a:lnTo>
                  <a:lnTo>
                    <a:pt x="0" y="779"/>
                  </a:lnTo>
                  <a:lnTo>
                    <a:pt x="0" y="792"/>
                  </a:lnTo>
                  <a:lnTo>
                    <a:pt x="0" y="901"/>
                  </a:lnTo>
                  <a:lnTo>
                    <a:pt x="902" y="901"/>
                  </a:lnTo>
                  <a:lnTo>
                    <a:pt x="902" y="792"/>
                  </a:lnTo>
                  <a:lnTo>
                    <a:pt x="902" y="779"/>
                  </a:lnTo>
                  <a:lnTo>
                    <a:pt x="901" y="766"/>
                  </a:lnTo>
                  <a:lnTo>
                    <a:pt x="898" y="754"/>
                  </a:lnTo>
                  <a:lnTo>
                    <a:pt x="894" y="741"/>
                  </a:lnTo>
                  <a:lnTo>
                    <a:pt x="890" y="730"/>
                  </a:lnTo>
                  <a:lnTo>
                    <a:pt x="885" y="719"/>
                  </a:lnTo>
                  <a:lnTo>
                    <a:pt x="879" y="707"/>
                  </a:lnTo>
                  <a:lnTo>
                    <a:pt x="872" y="698"/>
                  </a:lnTo>
                  <a:lnTo>
                    <a:pt x="864" y="687"/>
                  </a:lnTo>
                  <a:lnTo>
                    <a:pt x="857" y="677"/>
                  </a:lnTo>
                  <a:lnTo>
                    <a:pt x="847" y="669"/>
                  </a:lnTo>
                  <a:lnTo>
                    <a:pt x="838" y="661"/>
                  </a:lnTo>
                  <a:lnTo>
                    <a:pt x="828" y="654"/>
                  </a:lnTo>
                  <a:lnTo>
                    <a:pt x="816" y="646"/>
                  </a:lnTo>
                  <a:lnTo>
                    <a:pt x="805" y="641"/>
                  </a:lnTo>
                  <a:lnTo>
                    <a:pt x="793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421188" y="3730625"/>
              <a:ext cx="33338" cy="15875"/>
            </a:xfrm>
            <a:custGeom>
              <a:avLst/>
              <a:gdLst>
                <a:gd name="T0" fmla="*/ 18 w 106"/>
                <a:gd name="T1" fmla="*/ 48 h 49"/>
                <a:gd name="T2" fmla="*/ 23 w 106"/>
                <a:gd name="T3" fmla="*/ 46 h 49"/>
                <a:gd name="T4" fmla="*/ 28 w 106"/>
                <a:gd name="T5" fmla="*/ 42 h 49"/>
                <a:gd name="T6" fmla="*/ 30 w 106"/>
                <a:gd name="T7" fmla="*/ 36 h 49"/>
                <a:gd name="T8" fmla="*/ 31 w 106"/>
                <a:gd name="T9" fmla="*/ 32 h 49"/>
                <a:gd name="T10" fmla="*/ 38 w 106"/>
                <a:gd name="T11" fmla="*/ 30 h 49"/>
                <a:gd name="T12" fmla="*/ 54 w 106"/>
                <a:gd name="T13" fmla="*/ 30 h 49"/>
                <a:gd name="T14" fmla="*/ 69 w 106"/>
                <a:gd name="T15" fmla="*/ 30 h 49"/>
                <a:gd name="T16" fmla="*/ 76 w 106"/>
                <a:gd name="T17" fmla="*/ 31 h 49"/>
                <a:gd name="T18" fmla="*/ 77 w 106"/>
                <a:gd name="T19" fmla="*/ 36 h 49"/>
                <a:gd name="T20" fmla="*/ 79 w 106"/>
                <a:gd name="T21" fmla="*/ 42 h 49"/>
                <a:gd name="T22" fmla="*/ 82 w 106"/>
                <a:gd name="T23" fmla="*/ 46 h 49"/>
                <a:gd name="T24" fmla="*/ 88 w 106"/>
                <a:gd name="T25" fmla="*/ 48 h 49"/>
                <a:gd name="T26" fmla="*/ 94 w 106"/>
                <a:gd name="T27" fmla="*/ 48 h 49"/>
                <a:gd name="T28" fmla="*/ 100 w 106"/>
                <a:gd name="T29" fmla="*/ 46 h 49"/>
                <a:gd name="T30" fmla="*/ 104 w 106"/>
                <a:gd name="T31" fmla="*/ 42 h 49"/>
                <a:gd name="T32" fmla="*/ 106 w 106"/>
                <a:gd name="T33" fmla="*/ 36 h 49"/>
                <a:gd name="T34" fmla="*/ 106 w 106"/>
                <a:gd name="T35" fmla="*/ 27 h 49"/>
                <a:gd name="T36" fmla="*/ 102 w 106"/>
                <a:gd name="T37" fmla="*/ 14 h 49"/>
                <a:gd name="T38" fmla="*/ 93 w 106"/>
                <a:gd name="T39" fmla="*/ 6 h 49"/>
                <a:gd name="T40" fmla="*/ 85 w 106"/>
                <a:gd name="T41" fmla="*/ 2 h 49"/>
                <a:gd name="T42" fmla="*/ 69 w 106"/>
                <a:gd name="T43" fmla="*/ 0 h 49"/>
                <a:gd name="T44" fmla="*/ 54 w 106"/>
                <a:gd name="T45" fmla="*/ 0 h 49"/>
                <a:gd name="T46" fmla="*/ 37 w 106"/>
                <a:gd name="T47" fmla="*/ 0 h 49"/>
                <a:gd name="T48" fmla="*/ 22 w 106"/>
                <a:gd name="T49" fmla="*/ 2 h 49"/>
                <a:gd name="T50" fmla="*/ 14 w 106"/>
                <a:gd name="T51" fmla="*/ 6 h 49"/>
                <a:gd name="T52" fmla="*/ 5 w 106"/>
                <a:gd name="T53" fmla="*/ 14 h 49"/>
                <a:gd name="T54" fmla="*/ 1 w 106"/>
                <a:gd name="T55" fmla="*/ 27 h 49"/>
                <a:gd name="T56" fmla="*/ 1 w 106"/>
                <a:gd name="T57" fmla="*/ 36 h 49"/>
                <a:gd name="T58" fmla="*/ 3 w 106"/>
                <a:gd name="T59" fmla="*/ 42 h 49"/>
                <a:gd name="T60" fmla="*/ 7 w 106"/>
                <a:gd name="T61" fmla="*/ 46 h 49"/>
                <a:gd name="T62" fmla="*/ 13 w 106"/>
                <a:gd name="T63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49">
                  <a:moveTo>
                    <a:pt x="16" y="48"/>
                  </a:moveTo>
                  <a:lnTo>
                    <a:pt x="18" y="48"/>
                  </a:lnTo>
                  <a:lnTo>
                    <a:pt x="21" y="47"/>
                  </a:lnTo>
                  <a:lnTo>
                    <a:pt x="23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29" y="40"/>
                  </a:lnTo>
                  <a:lnTo>
                    <a:pt x="30" y="36"/>
                  </a:lnTo>
                  <a:lnTo>
                    <a:pt x="31" y="34"/>
                  </a:lnTo>
                  <a:lnTo>
                    <a:pt x="31" y="32"/>
                  </a:lnTo>
                  <a:lnTo>
                    <a:pt x="31" y="31"/>
                  </a:lnTo>
                  <a:lnTo>
                    <a:pt x="38" y="30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9" y="30"/>
                  </a:lnTo>
                  <a:lnTo>
                    <a:pt x="69" y="30"/>
                  </a:lnTo>
                  <a:lnTo>
                    <a:pt x="76" y="30"/>
                  </a:lnTo>
                  <a:lnTo>
                    <a:pt x="76" y="31"/>
                  </a:lnTo>
                  <a:lnTo>
                    <a:pt x="76" y="34"/>
                  </a:lnTo>
                  <a:lnTo>
                    <a:pt x="77" y="36"/>
                  </a:lnTo>
                  <a:lnTo>
                    <a:pt x="77" y="40"/>
                  </a:lnTo>
                  <a:lnTo>
                    <a:pt x="79" y="42"/>
                  </a:lnTo>
                  <a:lnTo>
                    <a:pt x="80" y="44"/>
                  </a:lnTo>
                  <a:lnTo>
                    <a:pt x="82" y="46"/>
                  </a:lnTo>
                  <a:lnTo>
                    <a:pt x="86" y="47"/>
                  </a:lnTo>
                  <a:lnTo>
                    <a:pt x="88" y="48"/>
                  </a:lnTo>
                  <a:lnTo>
                    <a:pt x="91" y="49"/>
                  </a:lnTo>
                  <a:lnTo>
                    <a:pt x="94" y="48"/>
                  </a:lnTo>
                  <a:lnTo>
                    <a:pt x="97" y="47"/>
                  </a:lnTo>
                  <a:lnTo>
                    <a:pt x="100" y="46"/>
                  </a:lnTo>
                  <a:lnTo>
                    <a:pt x="102" y="44"/>
                  </a:lnTo>
                  <a:lnTo>
                    <a:pt x="104" y="42"/>
                  </a:lnTo>
                  <a:lnTo>
                    <a:pt x="105" y="40"/>
                  </a:lnTo>
                  <a:lnTo>
                    <a:pt x="106" y="36"/>
                  </a:lnTo>
                  <a:lnTo>
                    <a:pt x="106" y="34"/>
                  </a:lnTo>
                  <a:lnTo>
                    <a:pt x="106" y="27"/>
                  </a:lnTo>
                  <a:lnTo>
                    <a:pt x="104" y="20"/>
                  </a:lnTo>
                  <a:lnTo>
                    <a:pt x="102" y="14"/>
                  </a:lnTo>
                  <a:lnTo>
                    <a:pt x="97" y="10"/>
                  </a:lnTo>
                  <a:lnTo>
                    <a:pt x="93" y="6"/>
                  </a:lnTo>
                  <a:lnTo>
                    <a:pt x="89" y="4"/>
                  </a:lnTo>
                  <a:lnTo>
                    <a:pt x="85" y="2"/>
                  </a:lnTo>
                  <a:lnTo>
                    <a:pt x="79" y="1"/>
                  </a:lnTo>
                  <a:lnTo>
                    <a:pt x="69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5" y="14"/>
                  </a:lnTo>
                  <a:lnTo>
                    <a:pt x="3" y="20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1" y="36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7" y="46"/>
                  </a:lnTo>
                  <a:lnTo>
                    <a:pt x="10" y="47"/>
                  </a:lnTo>
                  <a:lnTo>
                    <a:pt x="13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68813" y="3730625"/>
              <a:ext cx="34925" cy="15875"/>
            </a:xfrm>
            <a:custGeom>
              <a:avLst/>
              <a:gdLst>
                <a:gd name="T0" fmla="*/ 53 w 106"/>
                <a:gd name="T1" fmla="*/ 0 h 49"/>
                <a:gd name="T2" fmla="*/ 38 w 106"/>
                <a:gd name="T3" fmla="*/ 0 h 49"/>
                <a:gd name="T4" fmla="*/ 22 w 106"/>
                <a:gd name="T5" fmla="*/ 2 h 49"/>
                <a:gd name="T6" fmla="*/ 13 w 106"/>
                <a:gd name="T7" fmla="*/ 6 h 49"/>
                <a:gd name="T8" fmla="*/ 6 w 106"/>
                <a:gd name="T9" fmla="*/ 14 h 49"/>
                <a:gd name="T10" fmla="*/ 1 w 106"/>
                <a:gd name="T11" fmla="*/ 27 h 49"/>
                <a:gd name="T12" fmla="*/ 0 w 106"/>
                <a:gd name="T13" fmla="*/ 36 h 49"/>
                <a:gd name="T14" fmla="*/ 2 w 106"/>
                <a:gd name="T15" fmla="*/ 42 h 49"/>
                <a:gd name="T16" fmla="*/ 7 w 106"/>
                <a:gd name="T17" fmla="*/ 46 h 49"/>
                <a:gd name="T18" fmla="*/ 12 w 106"/>
                <a:gd name="T19" fmla="*/ 48 h 49"/>
                <a:gd name="T20" fmla="*/ 18 w 106"/>
                <a:gd name="T21" fmla="*/ 48 h 49"/>
                <a:gd name="T22" fmla="*/ 24 w 106"/>
                <a:gd name="T23" fmla="*/ 46 h 49"/>
                <a:gd name="T24" fmla="*/ 28 w 106"/>
                <a:gd name="T25" fmla="*/ 42 h 49"/>
                <a:gd name="T26" fmla="*/ 30 w 106"/>
                <a:gd name="T27" fmla="*/ 36 h 49"/>
                <a:gd name="T28" fmla="*/ 30 w 106"/>
                <a:gd name="T29" fmla="*/ 32 h 49"/>
                <a:gd name="T30" fmla="*/ 38 w 106"/>
                <a:gd name="T31" fmla="*/ 30 h 49"/>
                <a:gd name="T32" fmla="*/ 53 w 106"/>
                <a:gd name="T33" fmla="*/ 30 h 49"/>
                <a:gd name="T34" fmla="*/ 69 w 106"/>
                <a:gd name="T35" fmla="*/ 30 h 49"/>
                <a:gd name="T36" fmla="*/ 76 w 106"/>
                <a:gd name="T37" fmla="*/ 31 h 49"/>
                <a:gd name="T38" fmla="*/ 76 w 106"/>
                <a:gd name="T39" fmla="*/ 36 h 49"/>
                <a:gd name="T40" fmla="*/ 78 w 106"/>
                <a:gd name="T41" fmla="*/ 42 h 49"/>
                <a:gd name="T42" fmla="*/ 83 w 106"/>
                <a:gd name="T43" fmla="*/ 46 h 49"/>
                <a:gd name="T44" fmla="*/ 88 w 106"/>
                <a:gd name="T45" fmla="*/ 48 h 49"/>
                <a:gd name="T46" fmla="*/ 94 w 106"/>
                <a:gd name="T47" fmla="*/ 48 h 49"/>
                <a:gd name="T48" fmla="*/ 100 w 106"/>
                <a:gd name="T49" fmla="*/ 46 h 49"/>
                <a:gd name="T50" fmla="*/ 103 w 106"/>
                <a:gd name="T51" fmla="*/ 42 h 49"/>
                <a:gd name="T52" fmla="*/ 105 w 106"/>
                <a:gd name="T53" fmla="*/ 36 h 49"/>
                <a:gd name="T54" fmla="*/ 105 w 106"/>
                <a:gd name="T55" fmla="*/ 27 h 49"/>
                <a:gd name="T56" fmla="*/ 101 w 106"/>
                <a:gd name="T57" fmla="*/ 14 h 49"/>
                <a:gd name="T58" fmla="*/ 93 w 106"/>
                <a:gd name="T59" fmla="*/ 6 h 49"/>
                <a:gd name="T60" fmla="*/ 84 w 106"/>
                <a:gd name="T61" fmla="*/ 2 h 49"/>
                <a:gd name="T62" fmla="*/ 69 w 106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49">
                  <a:moveTo>
                    <a:pt x="58" y="0"/>
                  </a:moveTo>
                  <a:lnTo>
                    <a:pt x="53" y="0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7" y="46"/>
                  </a:lnTo>
                  <a:lnTo>
                    <a:pt x="10" y="47"/>
                  </a:lnTo>
                  <a:lnTo>
                    <a:pt x="12" y="48"/>
                  </a:lnTo>
                  <a:lnTo>
                    <a:pt x="15" y="49"/>
                  </a:lnTo>
                  <a:lnTo>
                    <a:pt x="18" y="48"/>
                  </a:lnTo>
                  <a:lnTo>
                    <a:pt x="21" y="47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29" y="40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8" y="30"/>
                  </a:lnTo>
                  <a:lnTo>
                    <a:pt x="48" y="30"/>
                  </a:lnTo>
                  <a:lnTo>
                    <a:pt x="53" y="30"/>
                  </a:lnTo>
                  <a:lnTo>
                    <a:pt x="58" y="30"/>
                  </a:lnTo>
                  <a:lnTo>
                    <a:pt x="69" y="30"/>
                  </a:lnTo>
                  <a:lnTo>
                    <a:pt x="75" y="30"/>
                  </a:lnTo>
                  <a:lnTo>
                    <a:pt x="76" y="31"/>
                  </a:lnTo>
                  <a:lnTo>
                    <a:pt x="76" y="34"/>
                  </a:lnTo>
                  <a:lnTo>
                    <a:pt x="76" y="36"/>
                  </a:lnTo>
                  <a:lnTo>
                    <a:pt x="77" y="40"/>
                  </a:lnTo>
                  <a:lnTo>
                    <a:pt x="78" y="42"/>
                  </a:lnTo>
                  <a:lnTo>
                    <a:pt x="81" y="44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88" y="48"/>
                  </a:lnTo>
                  <a:lnTo>
                    <a:pt x="91" y="49"/>
                  </a:lnTo>
                  <a:lnTo>
                    <a:pt x="94" y="48"/>
                  </a:lnTo>
                  <a:lnTo>
                    <a:pt x="97" y="47"/>
                  </a:lnTo>
                  <a:lnTo>
                    <a:pt x="100" y="46"/>
                  </a:lnTo>
                  <a:lnTo>
                    <a:pt x="102" y="44"/>
                  </a:lnTo>
                  <a:lnTo>
                    <a:pt x="103" y="42"/>
                  </a:lnTo>
                  <a:lnTo>
                    <a:pt x="105" y="40"/>
                  </a:lnTo>
                  <a:lnTo>
                    <a:pt x="105" y="36"/>
                  </a:lnTo>
                  <a:lnTo>
                    <a:pt x="106" y="34"/>
                  </a:lnTo>
                  <a:lnTo>
                    <a:pt x="105" y="27"/>
                  </a:lnTo>
                  <a:lnTo>
                    <a:pt x="104" y="20"/>
                  </a:lnTo>
                  <a:lnTo>
                    <a:pt x="101" y="14"/>
                  </a:lnTo>
                  <a:lnTo>
                    <a:pt x="97" y="10"/>
                  </a:lnTo>
                  <a:lnTo>
                    <a:pt x="93" y="6"/>
                  </a:lnTo>
                  <a:lnTo>
                    <a:pt x="89" y="3"/>
                  </a:lnTo>
                  <a:lnTo>
                    <a:pt x="84" y="2"/>
                  </a:lnTo>
                  <a:lnTo>
                    <a:pt x="79" y="1"/>
                  </a:lnTo>
                  <a:lnTo>
                    <a:pt x="69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62366" y="1606650"/>
            <a:ext cx="499865" cy="497105"/>
            <a:chOff x="10490200" y="773113"/>
            <a:chExt cx="287337" cy="285750"/>
          </a:xfrm>
          <a:solidFill>
            <a:schemeClr val="bg1"/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10539413" y="773113"/>
              <a:ext cx="204787" cy="176213"/>
            </a:xfrm>
            <a:custGeom>
              <a:avLst/>
              <a:gdLst>
                <a:gd name="T0" fmla="*/ 146 w 642"/>
                <a:gd name="T1" fmla="*/ 81 h 557"/>
                <a:gd name="T2" fmla="*/ 263 w 642"/>
                <a:gd name="T3" fmla="*/ 117 h 557"/>
                <a:gd name="T4" fmla="*/ 310 w 642"/>
                <a:gd name="T5" fmla="*/ 158 h 557"/>
                <a:gd name="T6" fmla="*/ 337 w 642"/>
                <a:gd name="T7" fmla="*/ 234 h 557"/>
                <a:gd name="T8" fmla="*/ 305 w 642"/>
                <a:gd name="T9" fmla="*/ 291 h 557"/>
                <a:gd name="T10" fmla="*/ 225 w 642"/>
                <a:gd name="T11" fmla="*/ 248 h 557"/>
                <a:gd name="T12" fmla="*/ 124 w 642"/>
                <a:gd name="T13" fmla="*/ 138 h 557"/>
                <a:gd name="T14" fmla="*/ 102 w 642"/>
                <a:gd name="T15" fmla="*/ 143 h 557"/>
                <a:gd name="T16" fmla="*/ 103 w 642"/>
                <a:gd name="T17" fmla="*/ 159 h 557"/>
                <a:gd name="T18" fmla="*/ 204 w 642"/>
                <a:gd name="T19" fmla="*/ 270 h 557"/>
                <a:gd name="T20" fmla="*/ 224 w 642"/>
                <a:gd name="T21" fmla="*/ 370 h 557"/>
                <a:gd name="T22" fmla="*/ 164 w 642"/>
                <a:gd name="T23" fmla="*/ 391 h 557"/>
                <a:gd name="T24" fmla="*/ 94 w 642"/>
                <a:gd name="T25" fmla="*/ 350 h 557"/>
                <a:gd name="T26" fmla="*/ 46 w 642"/>
                <a:gd name="T27" fmla="*/ 261 h 557"/>
                <a:gd name="T28" fmla="*/ 30 w 642"/>
                <a:gd name="T29" fmla="*/ 136 h 557"/>
                <a:gd name="T30" fmla="*/ 404 w 642"/>
                <a:gd name="T31" fmla="*/ 340 h 557"/>
                <a:gd name="T32" fmla="*/ 424 w 642"/>
                <a:gd name="T33" fmla="*/ 296 h 557"/>
                <a:gd name="T34" fmla="*/ 477 w 642"/>
                <a:gd name="T35" fmla="*/ 266 h 557"/>
                <a:gd name="T36" fmla="*/ 581 w 642"/>
                <a:gd name="T37" fmla="*/ 233 h 557"/>
                <a:gd name="T38" fmla="*/ 612 w 642"/>
                <a:gd name="T39" fmla="*/ 275 h 557"/>
                <a:gd name="T40" fmla="*/ 602 w 642"/>
                <a:gd name="T41" fmla="*/ 363 h 557"/>
                <a:gd name="T42" fmla="*/ 572 w 642"/>
                <a:gd name="T43" fmla="*/ 426 h 557"/>
                <a:gd name="T44" fmla="*/ 524 w 642"/>
                <a:gd name="T45" fmla="*/ 457 h 557"/>
                <a:gd name="T46" fmla="*/ 493 w 642"/>
                <a:gd name="T47" fmla="*/ 457 h 557"/>
                <a:gd name="T48" fmla="*/ 454 w 642"/>
                <a:gd name="T49" fmla="*/ 418 h 557"/>
                <a:gd name="T50" fmla="*/ 496 w 642"/>
                <a:gd name="T51" fmla="*/ 366 h 557"/>
                <a:gd name="T52" fmla="*/ 535 w 642"/>
                <a:gd name="T53" fmla="*/ 339 h 557"/>
                <a:gd name="T54" fmla="*/ 534 w 642"/>
                <a:gd name="T55" fmla="*/ 322 h 557"/>
                <a:gd name="T56" fmla="*/ 503 w 642"/>
                <a:gd name="T57" fmla="*/ 324 h 557"/>
                <a:gd name="T58" fmla="*/ 439 w 642"/>
                <a:gd name="T59" fmla="*/ 377 h 557"/>
                <a:gd name="T60" fmla="*/ 407 w 642"/>
                <a:gd name="T61" fmla="*/ 358 h 557"/>
                <a:gd name="T62" fmla="*/ 196 w 642"/>
                <a:gd name="T63" fmla="*/ 420 h 557"/>
                <a:gd name="T64" fmla="*/ 254 w 642"/>
                <a:gd name="T65" fmla="*/ 381 h 557"/>
                <a:gd name="T66" fmla="*/ 325 w 642"/>
                <a:gd name="T67" fmla="*/ 492 h 557"/>
                <a:gd name="T68" fmla="*/ 347 w 642"/>
                <a:gd name="T69" fmla="*/ 554 h 557"/>
                <a:gd name="T70" fmla="*/ 365 w 642"/>
                <a:gd name="T71" fmla="*/ 555 h 557"/>
                <a:gd name="T72" fmla="*/ 404 w 642"/>
                <a:gd name="T73" fmla="*/ 476 h 557"/>
                <a:gd name="T74" fmla="*/ 469 w 642"/>
                <a:gd name="T75" fmla="*/ 478 h 557"/>
                <a:gd name="T76" fmla="*/ 530 w 642"/>
                <a:gd name="T77" fmla="*/ 487 h 557"/>
                <a:gd name="T78" fmla="*/ 593 w 642"/>
                <a:gd name="T79" fmla="*/ 447 h 557"/>
                <a:gd name="T80" fmla="*/ 633 w 642"/>
                <a:gd name="T81" fmla="*/ 363 h 557"/>
                <a:gd name="T82" fmla="*/ 641 w 642"/>
                <a:gd name="T83" fmla="*/ 252 h 557"/>
                <a:gd name="T84" fmla="*/ 622 w 642"/>
                <a:gd name="T85" fmla="*/ 184 h 557"/>
                <a:gd name="T86" fmla="*/ 604 w 642"/>
                <a:gd name="T87" fmla="*/ 183 h 557"/>
                <a:gd name="T88" fmla="*/ 507 w 642"/>
                <a:gd name="T89" fmla="*/ 226 h 557"/>
                <a:gd name="T90" fmla="*/ 423 w 642"/>
                <a:gd name="T91" fmla="*/ 259 h 557"/>
                <a:gd name="T92" fmla="*/ 377 w 642"/>
                <a:gd name="T93" fmla="*/ 318 h 557"/>
                <a:gd name="T94" fmla="*/ 380 w 642"/>
                <a:gd name="T95" fmla="*/ 372 h 557"/>
                <a:gd name="T96" fmla="*/ 380 w 642"/>
                <a:gd name="T97" fmla="*/ 456 h 557"/>
                <a:gd name="T98" fmla="*/ 312 w 642"/>
                <a:gd name="T99" fmla="*/ 385 h 557"/>
                <a:gd name="T100" fmla="*/ 339 w 642"/>
                <a:gd name="T101" fmla="*/ 301 h 557"/>
                <a:gd name="T102" fmla="*/ 366 w 642"/>
                <a:gd name="T103" fmla="*/ 232 h 557"/>
                <a:gd name="T104" fmla="*/ 356 w 642"/>
                <a:gd name="T105" fmla="*/ 178 h 557"/>
                <a:gd name="T106" fmla="*/ 309 w 642"/>
                <a:gd name="T107" fmla="*/ 112 h 557"/>
                <a:gd name="T108" fmla="*/ 225 w 642"/>
                <a:gd name="T109" fmla="*/ 71 h 557"/>
                <a:gd name="T110" fmla="*/ 82 w 642"/>
                <a:gd name="T111" fmla="*/ 26 h 557"/>
                <a:gd name="T112" fmla="*/ 37 w 642"/>
                <a:gd name="T113" fmla="*/ 1 h 557"/>
                <a:gd name="T114" fmla="*/ 18 w 642"/>
                <a:gd name="T115" fmla="*/ 28 h 557"/>
                <a:gd name="T116" fmla="*/ 0 w 642"/>
                <a:gd name="T117" fmla="*/ 143 h 557"/>
                <a:gd name="T118" fmla="*/ 23 w 642"/>
                <a:gd name="T119" fmla="*/ 287 h 557"/>
                <a:gd name="T120" fmla="*/ 87 w 642"/>
                <a:gd name="T121" fmla="*/ 385 h 557"/>
                <a:gd name="T122" fmla="*/ 176 w 642"/>
                <a:gd name="T123" fmla="*/ 42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2" h="557">
                  <a:moveTo>
                    <a:pt x="46" y="39"/>
                  </a:moveTo>
                  <a:lnTo>
                    <a:pt x="63" y="49"/>
                  </a:lnTo>
                  <a:lnTo>
                    <a:pt x="79" y="58"/>
                  </a:lnTo>
                  <a:lnTo>
                    <a:pt x="96" y="65"/>
                  </a:lnTo>
                  <a:lnTo>
                    <a:pt x="113" y="72"/>
                  </a:lnTo>
                  <a:lnTo>
                    <a:pt x="146" y="81"/>
                  </a:lnTo>
                  <a:lnTo>
                    <a:pt x="179" y="90"/>
                  </a:lnTo>
                  <a:lnTo>
                    <a:pt x="197" y="94"/>
                  </a:lnTo>
                  <a:lnTo>
                    <a:pt x="216" y="99"/>
                  </a:lnTo>
                  <a:lnTo>
                    <a:pt x="232" y="104"/>
                  </a:lnTo>
                  <a:lnTo>
                    <a:pt x="248" y="110"/>
                  </a:lnTo>
                  <a:lnTo>
                    <a:pt x="263" y="117"/>
                  </a:lnTo>
                  <a:lnTo>
                    <a:pt x="277" y="125"/>
                  </a:lnTo>
                  <a:lnTo>
                    <a:pt x="283" y="129"/>
                  </a:lnTo>
                  <a:lnTo>
                    <a:pt x="288" y="135"/>
                  </a:lnTo>
                  <a:lnTo>
                    <a:pt x="295" y="140"/>
                  </a:lnTo>
                  <a:lnTo>
                    <a:pt x="300" y="145"/>
                  </a:lnTo>
                  <a:lnTo>
                    <a:pt x="310" y="158"/>
                  </a:lnTo>
                  <a:lnTo>
                    <a:pt x="318" y="171"/>
                  </a:lnTo>
                  <a:lnTo>
                    <a:pt x="326" y="184"/>
                  </a:lnTo>
                  <a:lnTo>
                    <a:pt x="330" y="197"/>
                  </a:lnTo>
                  <a:lnTo>
                    <a:pt x="334" y="210"/>
                  </a:lnTo>
                  <a:lnTo>
                    <a:pt x="337" y="222"/>
                  </a:lnTo>
                  <a:lnTo>
                    <a:pt x="337" y="234"/>
                  </a:lnTo>
                  <a:lnTo>
                    <a:pt x="334" y="245"/>
                  </a:lnTo>
                  <a:lnTo>
                    <a:pt x="331" y="255"/>
                  </a:lnTo>
                  <a:lnTo>
                    <a:pt x="327" y="264"/>
                  </a:lnTo>
                  <a:lnTo>
                    <a:pt x="322" y="274"/>
                  </a:lnTo>
                  <a:lnTo>
                    <a:pt x="314" y="282"/>
                  </a:lnTo>
                  <a:lnTo>
                    <a:pt x="305" y="291"/>
                  </a:lnTo>
                  <a:lnTo>
                    <a:pt x="295" y="298"/>
                  </a:lnTo>
                  <a:lnTo>
                    <a:pt x="283" y="306"/>
                  </a:lnTo>
                  <a:lnTo>
                    <a:pt x="270" y="313"/>
                  </a:lnTo>
                  <a:lnTo>
                    <a:pt x="256" y="291"/>
                  </a:lnTo>
                  <a:lnTo>
                    <a:pt x="241" y="270"/>
                  </a:lnTo>
                  <a:lnTo>
                    <a:pt x="225" y="248"/>
                  </a:lnTo>
                  <a:lnTo>
                    <a:pt x="208" y="226"/>
                  </a:lnTo>
                  <a:lnTo>
                    <a:pt x="189" y="204"/>
                  </a:lnTo>
                  <a:lnTo>
                    <a:pt x="170" y="182"/>
                  </a:lnTo>
                  <a:lnTo>
                    <a:pt x="148" y="160"/>
                  </a:lnTo>
                  <a:lnTo>
                    <a:pt x="126" y="140"/>
                  </a:lnTo>
                  <a:lnTo>
                    <a:pt x="124" y="138"/>
                  </a:lnTo>
                  <a:lnTo>
                    <a:pt x="120" y="137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9" y="138"/>
                  </a:lnTo>
                  <a:lnTo>
                    <a:pt x="104" y="141"/>
                  </a:lnTo>
                  <a:lnTo>
                    <a:pt x="102" y="143"/>
                  </a:lnTo>
                  <a:lnTo>
                    <a:pt x="101" y="147"/>
                  </a:lnTo>
                  <a:lnTo>
                    <a:pt x="100" y="149"/>
                  </a:lnTo>
                  <a:lnTo>
                    <a:pt x="100" y="152"/>
                  </a:lnTo>
                  <a:lnTo>
                    <a:pt x="101" y="154"/>
                  </a:lnTo>
                  <a:lnTo>
                    <a:pt x="102" y="157"/>
                  </a:lnTo>
                  <a:lnTo>
                    <a:pt x="103" y="159"/>
                  </a:lnTo>
                  <a:lnTo>
                    <a:pt x="105" y="163"/>
                  </a:lnTo>
                  <a:lnTo>
                    <a:pt x="128" y="183"/>
                  </a:lnTo>
                  <a:lnTo>
                    <a:pt x="148" y="204"/>
                  </a:lnTo>
                  <a:lnTo>
                    <a:pt x="169" y="226"/>
                  </a:lnTo>
                  <a:lnTo>
                    <a:pt x="187" y="247"/>
                  </a:lnTo>
                  <a:lnTo>
                    <a:pt x="204" y="270"/>
                  </a:lnTo>
                  <a:lnTo>
                    <a:pt x="220" y="291"/>
                  </a:lnTo>
                  <a:lnTo>
                    <a:pt x="235" y="312"/>
                  </a:lnTo>
                  <a:lnTo>
                    <a:pt x="248" y="334"/>
                  </a:lnTo>
                  <a:lnTo>
                    <a:pt x="240" y="348"/>
                  </a:lnTo>
                  <a:lnTo>
                    <a:pt x="233" y="359"/>
                  </a:lnTo>
                  <a:lnTo>
                    <a:pt x="224" y="370"/>
                  </a:lnTo>
                  <a:lnTo>
                    <a:pt x="216" y="378"/>
                  </a:lnTo>
                  <a:lnTo>
                    <a:pt x="206" y="384"/>
                  </a:lnTo>
                  <a:lnTo>
                    <a:pt x="196" y="389"/>
                  </a:lnTo>
                  <a:lnTo>
                    <a:pt x="187" y="391"/>
                  </a:lnTo>
                  <a:lnTo>
                    <a:pt x="176" y="393"/>
                  </a:lnTo>
                  <a:lnTo>
                    <a:pt x="164" y="391"/>
                  </a:lnTo>
                  <a:lnTo>
                    <a:pt x="153" y="389"/>
                  </a:lnTo>
                  <a:lnTo>
                    <a:pt x="141" y="385"/>
                  </a:lnTo>
                  <a:lnTo>
                    <a:pt x="129" y="379"/>
                  </a:lnTo>
                  <a:lnTo>
                    <a:pt x="117" y="370"/>
                  </a:lnTo>
                  <a:lnTo>
                    <a:pt x="105" y="360"/>
                  </a:lnTo>
                  <a:lnTo>
                    <a:pt x="94" y="350"/>
                  </a:lnTo>
                  <a:lnTo>
                    <a:pt x="82" y="337"/>
                  </a:lnTo>
                  <a:lnTo>
                    <a:pt x="73" y="325"/>
                  </a:lnTo>
                  <a:lnTo>
                    <a:pt x="65" y="312"/>
                  </a:lnTo>
                  <a:lnTo>
                    <a:pt x="58" y="296"/>
                  </a:lnTo>
                  <a:lnTo>
                    <a:pt x="51" y="279"/>
                  </a:lnTo>
                  <a:lnTo>
                    <a:pt x="46" y="261"/>
                  </a:lnTo>
                  <a:lnTo>
                    <a:pt x="40" y="242"/>
                  </a:lnTo>
                  <a:lnTo>
                    <a:pt x="36" y="221"/>
                  </a:lnTo>
                  <a:lnTo>
                    <a:pt x="33" y="200"/>
                  </a:lnTo>
                  <a:lnTo>
                    <a:pt x="31" y="179"/>
                  </a:lnTo>
                  <a:lnTo>
                    <a:pt x="30" y="157"/>
                  </a:lnTo>
                  <a:lnTo>
                    <a:pt x="30" y="136"/>
                  </a:lnTo>
                  <a:lnTo>
                    <a:pt x="31" y="116"/>
                  </a:lnTo>
                  <a:lnTo>
                    <a:pt x="33" y="94"/>
                  </a:lnTo>
                  <a:lnTo>
                    <a:pt x="36" y="75"/>
                  </a:lnTo>
                  <a:lnTo>
                    <a:pt x="40" y="56"/>
                  </a:lnTo>
                  <a:lnTo>
                    <a:pt x="46" y="39"/>
                  </a:lnTo>
                  <a:close/>
                  <a:moveTo>
                    <a:pt x="404" y="340"/>
                  </a:moveTo>
                  <a:lnTo>
                    <a:pt x="404" y="333"/>
                  </a:lnTo>
                  <a:lnTo>
                    <a:pt x="406" y="325"/>
                  </a:lnTo>
                  <a:lnTo>
                    <a:pt x="409" y="318"/>
                  </a:lnTo>
                  <a:lnTo>
                    <a:pt x="414" y="310"/>
                  </a:lnTo>
                  <a:lnTo>
                    <a:pt x="419" y="304"/>
                  </a:lnTo>
                  <a:lnTo>
                    <a:pt x="424" y="296"/>
                  </a:lnTo>
                  <a:lnTo>
                    <a:pt x="432" y="290"/>
                  </a:lnTo>
                  <a:lnTo>
                    <a:pt x="440" y="285"/>
                  </a:lnTo>
                  <a:lnTo>
                    <a:pt x="449" y="278"/>
                  </a:lnTo>
                  <a:lnTo>
                    <a:pt x="458" y="274"/>
                  </a:lnTo>
                  <a:lnTo>
                    <a:pt x="467" y="270"/>
                  </a:lnTo>
                  <a:lnTo>
                    <a:pt x="477" y="266"/>
                  </a:lnTo>
                  <a:lnTo>
                    <a:pt x="495" y="260"/>
                  </a:lnTo>
                  <a:lnTo>
                    <a:pt x="514" y="255"/>
                  </a:lnTo>
                  <a:lnTo>
                    <a:pt x="535" y="249"/>
                  </a:lnTo>
                  <a:lnTo>
                    <a:pt x="558" y="243"/>
                  </a:lnTo>
                  <a:lnTo>
                    <a:pt x="570" y="239"/>
                  </a:lnTo>
                  <a:lnTo>
                    <a:pt x="581" y="233"/>
                  </a:lnTo>
                  <a:lnTo>
                    <a:pt x="593" y="227"/>
                  </a:lnTo>
                  <a:lnTo>
                    <a:pt x="605" y="219"/>
                  </a:lnTo>
                  <a:lnTo>
                    <a:pt x="608" y="232"/>
                  </a:lnTo>
                  <a:lnTo>
                    <a:pt x="610" y="246"/>
                  </a:lnTo>
                  <a:lnTo>
                    <a:pt x="612" y="260"/>
                  </a:lnTo>
                  <a:lnTo>
                    <a:pt x="612" y="275"/>
                  </a:lnTo>
                  <a:lnTo>
                    <a:pt x="612" y="290"/>
                  </a:lnTo>
                  <a:lnTo>
                    <a:pt x="611" y="305"/>
                  </a:lnTo>
                  <a:lnTo>
                    <a:pt x="610" y="320"/>
                  </a:lnTo>
                  <a:lnTo>
                    <a:pt x="608" y="335"/>
                  </a:lnTo>
                  <a:lnTo>
                    <a:pt x="605" y="349"/>
                  </a:lnTo>
                  <a:lnTo>
                    <a:pt x="602" y="363"/>
                  </a:lnTo>
                  <a:lnTo>
                    <a:pt x="598" y="377"/>
                  </a:lnTo>
                  <a:lnTo>
                    <a:pt x="593" y="388"/>
                  </a:lnTo>
                  <a:lnTo>
                    <a:pt x="589" y="400"/>
                  </a:lnTo>
                  <a:lnTo>
                    <a:pt x="584" y="410"/>
                  </a:lnTo>
                  <a:lnTo>
                    <a:pt x="577" y="418"/>
                  </a:lnTo>
                  <a:lnTo>
                    <a:pt x="572" y="426"/>
                  </a:lnTo>
                  <a:lnTo>
                    <a:pt x="564" y="433"/>
                  </a:lnTo>
                  <a:lnTo>
                    <a:pt x="557" y="440"/>
                  </a:lnTo>
                  <a:lnTo>
                    <a:pt x="548" y="446"/>
                  </a:lnTo>
                  <a:lnTo>
                    <a:pt x="541" y="450"/>
                  </a:lnTo>
                  <a:lnTo>
                    <a:pt x="532" y="455"/>
                  </a:lnTo>
                  <a:lnTo>
                    <a:pt x="524" y="457"/>
                  </a:lnTo>
                  <a:lnTo>
                    <a:pt x="516" y="459"/>
                  </a:lnTo>
                  <a:lnTo>
                    <a:pt x="509" y="459"/>
                  </a:lnTo>
                  <a:lnTo>
                    <a:pt x="509" y="459"/>
                  </a:lnTo>
                  <a:lnTo>
                    <a:pt x="503" y="459"/>
                  </a:lnTo>
                  <a:lnTo>
                    <a:pt x="498" y="458"/>
                  </a:lnTo>
                  <a:lnTo>
                    <a:pt x="493" y="457"/>
                  </a:lnTo>
                  <a:lnTo>
                    <a:pt x="488" y="455"/>
                  </a:lnTo>
                  <a:lnTo>
                    <a:pt x="480" y="449"/>
                  </a:lnTo>
                  <a:lnTo>
                    <a:pt x="472" y="443"/>
                  </a:lnTo>
                  <a:lnTo>
                    <a:pt x="466" y="435"/>
                  </a:lnTo>
                  <a:lnTo>
                    <a:pt x="460" y="427"/>
                  </a:lnTo>
                  <a:lnTo>
                    <a:pt x="454" y="418"/>
                  </a:lnTo>
                  <a:lnTo>
                    <a:pt x="450" y="410"/>
                  </a:lnTo>
                  <a:lnTo>
                    <a:pt x="458" y="400"/>
                  </a:lnTo>
                  <a:lnTo>
                    <a:pt x="467" y="390"/>
                  </a:lnTo>
                  <a:lnTo>
                    <a:pt x="476" y="382"/>
                  </a:lnTo>
                  <a:lnTo>
                    <a:pt x="486" y="373"/>
                  </a:lnTo>
                  <a:lnTo>
                    <a:pt x="496" y="366"/>
                  </a:lnTo>
                  <a:lnTo>
                    <a:pt x="507" y="358"/>
                  </a:lnTo>
                  <a:lnTo>
                    <a:pt x="517" y="351"/>
                  </a:lnTo>
                  <a:lnTo>
                    <a:pt x="529" y="344"/>
                  </a:lnTo>
                  <a:lnTo>
                    <a:pt x="531" y="343"/>
                  </a:lnTo>
                  <a:lnTo>
                    <a:pt x="533" y="341"/>
                  </a:lnTo>
                  <a:lnTo>
                    <a:pt x="535" y="339"/>
                  </a:lnTo>
                  <a:lnTo>
                    <a:pt x="537" y="337"/>
                  </a:lnTo>
                  <a:lnTo>
                    <a:pt x="538" y="334"/>
                  </a:lnTo>
                  <a:lnTo>
                    <a:pt x="538" y="331"/>
                  </a:lnTo>
                  <a:lnTo>
                    <a:pt x="537" y="327"/>
                  </a:lnTo>
                  <a:lnTo>
                    <a:pt x="535" y="325"/>
                  </a:lnTo>
                  <a:lnTo>
                    <a:pt x="534" y="322"/>
                  </a:lnTo>
                  <a:lnTo>
                    <a:pt x="532" y="320"/>
                  </a:lnTo>
                  <a:lnTo>
                    <a:pt x="530" y="319"/>
                  </a:lnTo>
                  <a:lnTo>
                    <a:pt x="527" y="318"/>
                  </a:lnTo>
                  <a:lnTo>
                    <a:pt x="522" y="317"/>
                  </a:lnTo>
                  <a:lnTo>
                    <a:pt x="515" y="318"/>
                  </a:lnTo>
                  <a:lnTo>
                    <a:pt x="503" y="324"/>
                  </a:lnTo>
                  <a:lnTo>
                    <a:pt x="492" y="332"/>
                  </a:lnTo>
                  <a:lnTo>
                    <a:pt x="480" y="340"/>
                  </a:lnTo>
                  <a:lnTo>
                    <a:pt x="469" y="349"/>
                  </a:lnTo>
                  <a:lnTo>
                    <a:pt x="458" y="357"/>
                  </a:lnTo>
                  <a:lnTo>
                    <a:pt x="449" y="367"/>
                  </a:lnTo>
                  <a:lnTo>
                    <a:pt x="439" y="377"/>
                  </a:lnTo>
                  <a:lnTo>
                    <a:pt x="430" y="387"/>
                  </a:lnTo>
                  <a:lnTo>
                    <a:pt x="423" y="381"/>
                  </a:lnTo>
                  <a:lnTo>
                    <a:pt x="418" y="375"/>
                  </a:lnTo>
                  <a:lnTo>
                    <a:pt x="414" y="370"/>
                  </a:lnTo>
                  <a:lnTo>
                    <a:pt x="410" y="364"/>
                  </a:lnTo>
                  <a:lnTo>
                    <a:pt x="407" y="358"/>
                  </a:lnTo>
                  <a:lnTo>
                    <a:pt x="405" y="352"/>
                  </a:lnTo>
                  <a:lnTo>
                    <a:pt x="404" y="347"/>
                  </a:lnTo>
                  <a:lnTo>
                    <a:pt x="404" y="340"/>
                  </a:lnTo>
                  <a:close/>
                  <a:moveTo>
                    <a:pt x="176" y="422"/>
                  </a:moveTo>
                  <a:lnTo>
                    <a:pt x="186" y="422"/>
                  </a:lnTo>
                  <a:lnTo>
                    <a:pt x="196" y="420"/>
                  </a:lnTo>
                  <a:lnTo>
                    <a:pt x="208" y="417"/>
                  </a:lnTo>
                  <a:lnTo>
                    <a:pt x="220" y="412"/>
                  </a:lnTo>
                  <a:lnTo>
                    <a:pt x="232" y="404"/>
                  </a:lnTo>
                  <a:lnTo>
                    <a:pt x="243" y="394"/>
                  </a:lnTo>
                  <a:lnTo>
                    <a:pt x="249" y="387"/>
                  </a:lnTo>
                  <a:lnTo>
                    <a:pt x="254" y="381"/>
                  </a:lnTo>
                  <a:lnTo>
                    <a:pt x="261" y="372"/>
                  </a:lnTo>
                  <a:lnTo>
                    <a:pt x="266" y="364"/>
                  </a:lnTo>
                  <a:lnTo>
                    <a:pt x="285" y="400"/>
                  </a:lnTo>
                  <a:lnTo>
                    <a:pt x="301" y="434"/>
                  </a:lnTo>
                  <a:lnTo>
                    <a:pt x="315" y="465"/>
                  </a:lnTo>
                  <a:lnTo>
                    <a:pt x="325" y="492"/>
                  </a:lnTo>
                  <a:lnTo>
                    <a:pt x="332" y="514"/>
                  </a:lnTo>
                  <a:lnTo>
                    <a:pt x="338" y="532"/>
                  </a:lnTo>
                  <a:lnTo>
                    <a:pt x="341" y="542"/>
                  </a:lnTo>
                  <a:lnTo>
                    <a:pt x="342" y="547"/>
                  </a:lnTo>
                  <a:lnTo>
                    <a:pt x="344" y="551"/>
                  </a:lnTo>
                  <a:lnTo>
                    <a:pt x="347" y="554"/>
                  </a:lnTo>
                  <a:lnTo>
                    <a:pt x="351" y="556"/>
                  </a:lnTo>
                  <a:lnTo>
                    <a:pt x="356" y="557"/>
                  </a:lnTo>
                  <a:lnTo>
                    <a:pt x="356" y="557"/>
                  </a:lnTo>
                  <a:lnTo>
                    <a:pt x="357" y="557"/>
                  </a:lnTo>
                  <a:lnTo>
                    <a:pt x="361" y="556"/>
                  </a:lnTo>
                  <a:lnTo>
                    <a:pt x="365" y="555"/>
                  </a:lnTo>
                  <a:lnTo>
                    <a:pt x="369" y="552"/>
                  </a:lnTo>
                  <a:lnTo>
                    <a:pt x="371" y="548"/>
                  </a:lnTo>
                  <a:lnTo>
                    <a:pt x="375" y="537"/>
                  </a:lnTo>
                  <a:lnTo>
                    <a:pt x="386" y="512"/>
                  </a:lnTo>
                  <a:lnTo>
                    <a:pt x="393" y="495"/>
                  </a:lnTo>
                  <a:lnTo>
                    <a:pt x="404" y="476"/>
                  </a:lnTo>
                  <a:lnTo>
                    <a:pt x="416" y="457"/>
                  </a:lnTo>
                  <a:lnTo>
                    <a:pt x="430" y="436"/>
                  </a:lnTo>
                  <a:lnTo>
                    <a:pt x="438" y="450"/>
                  </a:lnTo>
                  <a:lnTo>
                    <a:pt x="449" y="462"/>
                  </a:lnTo>
                  <a:lnTo>
                    <a:pt x="458" y="472"/>
                  </a:lnTo>
                  <a:lnTo>
                    <a:pt x="469" y="478"/>
                  </a:lnTo>
                  <a:lnTo>
                    <a:pt x="480" y="483"/>
                  </a:lnTo>
                  <a:lnTo>
                    <a:pt x="489" y="487"/>
                  </a:lnTo>
                  <a:lnTo>
                    <a:pt x="499" y="489"/>
                  </a:lnTo>
                  <a:lnTo>
                    <a:pt x="509" y="489"/>
                  </a:lnTo>
                  <a:lnTo>
                    <a:pt x="519" y="489"/>
                  </a:lnTo>
                  <a:lnTo>
                    <a:pt x="530" y="487"/>
                  </a:lnTo>
                  <a:lnTo>
                    <a:pt x="542" y="483"/>
                  </a:lnTo>
                  <a:lnTo>
                    <a:pt x="553" y="478"/>
                  </a:lnTo>
                  <a:lnTo>
                    <a:pt x="563" y="472"/>
                  </a:lnTo>
                  <a:lnTo>
                    <a:pt x="574" y="465"/>
                  </a:lnTo>
                  <a:lnTo>
                    <a:pt x="584" y="457"/>
                  </a:lnTo>
                  <a:lnTo>
                    <a:pt x="593" y="447"/>
                  </a:lnTo>
                  <a:lnTo>
                    <a:pt x="602" y="436"/>
                  </a:lnTo>
                  <a:lnTo>
                    <a:pt x="609" y="425"/>
                  </a:lnTo>
                  <a:lnTo>
                    <a:pt x="617" y="411"/>
                  </a:lnTo>
                  <a:lnTo>
                    <a:pt x="623" y="396"/>
                  </a:lnTo>
                  <a:lnTo>
                    <a:pt x="629" y="380"/>
                  </a:lnTo>
                  <a:lnTo>
                    <a:pt x="633" y="363"/>
                  </a:lnTo>
                  <a:lnTo>
                    <a:pt x="637" y="344"/>
                  </a:lnTo>
                  <a:lnTo>
                    <a:pt x="640" y="326"/>
                  </a:lnTo>
                  <a:lnTo>
                    <a:pt x="641" y="307"/>
                  </a:lnTo>
                  <a:lnTo>
                    <a:pt x="642" y="289"/>
                  </a:lnTo>
                  <a:lnTo>
                    <a:pt x="642" y="271"/>
                  </a:lnTo>
                  <a:lnTo>
                    <a:pt x="641" y="252"/>
                  </a:lnTo>
                  <a:lnTo>
                    <a:pt x="639" y="235"/>
                  </a:lnTo>
                  <a:lnTo>
                    <a:pt x="636" y="218"/>
                  </a:lnTo>
                  <a:lnTo>
                    <a:pt x="632" y="203"/>
                  </a:lnTo>
                  <a:lnTo>
                    <a:pt x="626" y="189"/>
                  </a:lnTo>
                  <a:lnTo>
                    <a:pt x="624" y="186"/>
                  </a:lnTo>
                  <a:lnTo>
                    <a:pt x="622" y="184"/>
                  </a:lnTo>
                  <a:lnTo>
                    <a:pt x="619" y="183"/>
                  </a:lnTo>
                  <a:lnTo>
                    <a:pt x="617" y="182"/>
                  </a:lnTo>
                  <a:lnTo>
                    <a:pt x="612" y="181"/>
                  </a:lnTo>
                  <a:lnTo>
                    <a:pt x="609" y="182"/>
                  </a:lnTo>
                  <a:lnTo>
                    <a:pt x="606" y="182"/>
                  </a:lnTo>
                  <a:lnTo>
                    <a:pt x="604" y="183"/>
                  </a:lnTo>
                  <a:lnTo>
                    <a:pt x="591" y="193"/>
                  </a:lnTo>
                  <a:lnTo>
                    <a:pt x="578" y="200"/>
                  </a:lnTo>
                  <a:lnTo>
                    <a:pt x="566" y="206"/>
                  </a:lnTo>
                  <a:lnTo>
                    <a:pt x="554" y="211"/>
                  </a:lnTo>
                  <a:lnTo>
                    <a:pt x="530" y="219"/>
                  </a:lnTo>
                  <a:lnTo>
                    <a:pt x="507" y="226"/>
                  </a:lnTo>
                  <a:lnTo>
                    <a:pt x="486" y="231"/>
                  </a:lnTo>
                  <a:lnTo>
                    <a:pt x="466" y="239"/>
                  </a:lnTo>
                  <a:lnTo>
                    <a:pt x="455" y="242"/>
                  </a:lnTo>
                  <a:lnTo>
                    <a:pt x="445" y="247"/>
                  </a:lnTo>
                  <a:lnTo>
                    <a:pt x="434" y="252"/>
                  </a:lnTo>
                  <a:lnTo>
                    <a:pt x="423" y="259"/>
                  </a:lnTo>
                  <a:lnTo>
                    <a:pt x="412" y="267"/>
                  </a:lnTo>
                  <a:lnTo>
                    <a:pt x="403" y="276"/>
                  </a:lnTo>
                  <a:lnTo>
                    <a:pt x="394" y="286"/>
                  </a:lnTo>
                  <a:lnTo>
                    <a:pt x="387" y="296"/>
                  </a:lnTo>
                  <a:lnTo>
                    <a:pt x="380" y="307"/>
                  </a:lnTo>
                  <a:lnTo>
                    <a:pt x="377" y="318"/>
                  </a:lnTo>
                  <a:lnTo>
                    <a:pt x="374" y="328"/>
                  </a:lnTo>
                  <a:lnTo>
                    <a:pt x="373" y="340"/>
                  </a:lnTo>
                  <a:lnTo>
                    <a:pt x="374" y="348"/>
                  </a:lnTo>
                  <a:lnTo>
                    <a:pt x="375" y="355"/>
                  </a:lnTo>
                  <a:lnTo>
                    <a:pt x="377" y="364"/>
                  </a:lnTo>
                  <a:lnTo>
                    <a:pt x="380" y="372"/>
                  </a:lnTo>
                  <a:lnTo>
                    <a:pt x="386" y="382"/>
                  </a:lnTo>
                  <a:lnTo>
                    <a:pt x="392" y="390"/>
                  </a:lnTo>
                  <a:lnTo>
                    <a:pt x="401" y="400"/>
                  </a:lnTo>
                  <a:lnTo>
                    <a:pt x="411" y="410"/>
                  </a:lnTo>
                  <a:lnTo>
                    <a:pt x="394" y="433"/>
                  </a:lnTo>
                  <a:lnTo>
                    <a:pt x="380" y="456"/>
                  </a:lnTo>
                  <a:lnTo>
                    <a:pt x="369" y="477"/>
                  </a:lnTo>
                  <a:lnTo>
                    <a:pt x="359" y="496"/>
                  </a:lnTo>
                  <a:lnTo>
                    <a:pt x="347" y="465"/>
                  </a:lnTo>
                  <a:lnTo>
                    <a:pt x="332" y="428"/>
                  </a:lnTo>
                  <a:lnTo>
                    <a:pt x="323" y="408"/>
                  </a:lnTo>
                  <a:lnTo>
                    <a:pt x="312" y="385"/>
                  </a:lnTo>
                  <a:lnTo>
                    <a:pt x="300" y="363"/>
                  </a:lnTo>
                  <a:lnTo>
                    <a:pt x="286" y="338"/>
                  </a:lnTo>
                  <a:lnTo>
                    <a:pt x="301" y="329"/>
                  </a:lnTo>
                  <a:lnTo>
                    <a:pt x="315" y="321"/>
                  </a:lnTo>
                  <a:lnTo>
                    <a:pt x="328" y="310"/>
                  </a:lnTo>
                  <a:lnTo>
                    <a:pt x="339" y="301"/>
                  </a:lnTo>
                  <a:lnTo>
                    <a:pt x="347" y="289"/>
                  </a:lnTo>
                  <a:lnTo>
                    <a:pt x="355" y="277"/>
                  </a:lnTo>
                  <a:lnTo>
                    <a:pt x="360" y="265"/>
                  </a:lnTo>
                  <a:lnTo>
                    <a:pt x="363" y="252"/>
                  </a:lnTo>
                  <a:lnTo>
                    <a:pt x="365" y="243"/>
                  </a:lnTo>
                  <a:lnTo>
                    <a:pt x="366" y="232"/>
                  </a:lnTo>
                  <a:lnTo>
                    <a:pt x="366" y="222"/>
                  </a:lnTo>
                  <a:lnTo>
                    <a:pt x="365" y="213"/>
                  </a:lnTo>
                  <a:lnTo>
                    <a:pt x="364" y="204"/>
                  </a:lnTo>
                  <a:lnTo>
                    <a:pt x="362" y="195"/>
                  </a:lnTo>
                  <a:lnTo>
                    <a:pt x="359" y="186"/>
                  </a:lnTo>
                  <a:lnTo>
                    <a:pt x="356" y="178"/>
                  </a:lnTo>
                  <a:lnTo>
                    <a:pt x="348" y="163"/>
                  </a:lnTo>
                  <a:lnTo>
                    <a:pt x="340" y="149"/>
                  </a:lnTo>
                  <a:lnTo>
                    <a:pt x="331" y="136"/>
                  </a:lnTo>
                  <a:lnTo>
                    <a:pt x="323" y="126"/>
                  </a:lnTo>
                  <a:lnTo>
                    <a:pt x="316" y="119"/>
                  </a:lnTo>
                  <a:lnTo>
                    <a:pt x="309" y="112"/>
                  </a:lnTo>
                  <a:lnTo>
                    <a:pt x="302" y="106"/>
                  </a:lnTo>
                  <a:lnTo>
                    <a:pt x="295" y="101"/>
                  </a:lnTo>
                  <a:lnTo>
                    <a:pt x="279" y="91"/>
                  </a:lnTo>
                  <a:lnTo>
                    <a:pt x="262" y="83"/>
                  </a:lnTo>
                  <a:lnTo>
                    <a:pt x="243" y="76"/>
                  </a:lnTo>
                  <a:lnTo>
                    <a:pt x="225" y="71"/>
                  </a:lnTo>
                  <a:lnTo>
                    <a:pt x="206" y="66"/>
                  </a:lnTo>
                  <a:lnTo>
                    <a:pt x="187" y="61"/>
                  </a:lnTo>
                  <a:lnTo>
                    <a:pt x="151" y="52"/>
                  </a:lnTo>
                  <a:lnTo>
                    <a:pt x="116" y="41"/>
                  </a:lnTo>
                  <a:lnTo>
                    <a:pt x="99" y="33"/>
                  </a:lnTo>
                  <a:lnTo>
                    <a:pt x="82" y="26"/>
                  </a:lnTo>
                  <a:lnTo>
                    <a:pt x="66" y="16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0" y="0"/>
                  </a:lnTo>
                  <a:lnTo>
                    <a:pt x="37" y="1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28" y="5"/>
                  </a:lnTo>
                  <a:lnTo>
                    <a:pt x="27" y="9"/>
                  </a:lnTo>
                  <a:lnTo>
                    <a:pt x="22" y="18"/>
                  </a:lnTo>
                  <a:lnTo>
                    <a:pt x="18" y="28"/>
                  </a:lnTo>
                  <a:lnTo>
                    <a:pt x="15" y="37"/>
                  </a:lnTo>
                  <a:lnTo>
                    <a:pt x="11" y="48"/>
                  </a:lnTo>
                  <a:lnTo>
                    <a:pt x="6" y="71"/>
                  </a:lnTo>
                  <a:lnTo>
                    <a:pt x="3" y="94"/>
                  </a:lnTo>
                  <a:lnTo>
                    <a:pt x="1" y="119"/>
                  </a:lnTo>
                  <a:lnTo>
                    <a:pt x="0" y="143"/>
                  </a:lnTo>
                  <a:lnTo>
                    <a:pt x="1" y="168"/>
                  </a:lnTo>
                  <a:lnTo>
                    <a:pt x="3" y="194"/>
                  </a:lnTo>
                  <a:lnTo>
                    <a:pt x="6" y="218"/>
                  </a:lnTo>
                  <a:lnTo>
                    <a:pt x="10" y="242"/>
                  </a:lnTo>
                  <a:lnTo>
                    <a:pt x="16" y="265"/>
                  </a:lnTo>
                  <a:lnTo>
                    <a:pt x="23" y="287"/>
                  </a:lnTo>
                  <a:lnTo>
                    <a:pt x="31" y="308"/>
                  </a:lnTo>
                  <a:lnTo>
                    <a:pt x="39" y="326"/>
                  </a:lnTo>
                  <a:lnTo>
                    <a:pt x="49" y="342"/>
                  </a:lnTo>
                  <a:lnTo>
                    <a:pt x="58" y="356"/>
                  </a:lnTo>
                  <a:lnTo>
                    <a:pt x="72" y="371"/>
                  </a:lnTo>
                  <a:lnTo>
                    <a:pt x="87" y="385"/>
                  </a:lnTo>
                  <a:lnTo>
                    <a:pt x="101" y="396"/>
                  </a:lnTo>
                  <a:lnTo>
                    <a:pt x="116" y="405"/>
                  </a:lnTo>
                  <a:lnTo>
                    <a:pt x="131" y="413"/>
                  </a:lnTo>
                  <a:lnTo>
                    <a:pt x="146" y="418"/>
                  </a:lnTo>
                  <a:lnTo>
                    <a:pt x="161" y="421"/>
                  </a:lnTo>
                  <a:lnTo>
                    <a:pt x="176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0490200" y="944563"/>
              <a:ext cx="287337" cy="114300"/>
            </a:xfrm>
            <a:custGeom>
              <a:avLst/>
              <a:gdLst>
                <a:gd name="T0" fmla="*/ 612 w 904"/>
                <a:gd name="T1" fmla="*/ 291 h 362"/>
                <a:gd name="T2" fmla="*/ 518 w 904"/>
                <a:gd name="T3" fmla="*/ 327 h 362"/>
                <a:gd name="T4" fmla="*/ 436 w 904"/>
                <a:gd name="T5" fmla="*/ 325 h 362"/>
                <a:gd name="T6" fmla="*/ 326 w 904"/>
                <a:gd name="T7" fmla="*/ 292 h 362"/>
                <a:gd name="T8" fmla="*/ 211 w 904"/>
                <a:gd name="T9" fmla="*/ 254 h 362"/>
                <a:gd name="T10" fmla="*/ 307 w 904"/>
                <a:gd name="T11" fmla="*/ 61 h 362"/>
                <a:gd name="T12" fmla="*/ 388 w 904"/>
                <a:gd name="T13" fmla="*/ 83 h 362"/>
                <a:gd name="T14" fmla="*/ 448 w 904"/>
                <a:gd name="T15" fmla="*/ 119 h 362"/>
                <a:gd name="T16" fmla="*/ 502 w 904"/>
                <a:gd name="T17" fmla="*/ 120 h 362"/>
                <a:gd name="T18" fmla="*/ 555 w 904"/>
                <a:gd name="T19" fmla="*/ 120 h 362"/>
                <a:gd name="T20" fmla="*/ 592 w 904"/>
                <a:gd name="T21" fmla="*/ 126 h 362"/>
                <a:gd name="T22" fmla="*/ 603 w 904"/>
                <a:gd name="T23" fmla="*/ 146 h 362"/>
                <a:gd name="T24" fmla="*/ 599 w 904"/>
                <a:gd name="T25" fmla="*/ 167 h 362"/>
                <a:gd name="T26" fmla="*/ 580 w 904"/>
                <a:gd name="T27" fmla="*/ 180 h 362"/>
                <a:gd name="T28" fmla="*/ 356 w 904"/>
                <a:gd name="T29" fmla="*/ 182 h 362"/>
                <a:gd name="T30" fmla="*/ 348 w 904"/>
                <a:gd name="T31" fmla="*/ 190 h 362"/>
                <a:gd name="T32" fmla="*/ 348 w 904"/>
                <a:gd name="T33" fmla="*/ 201 h 362"/>
                <a:gd name="T34" fmla="*/ 356 w 904"/>
                <a:gd name="T35" fmla="*/ 210 h 362"/>
                <a:gd name="T36" fmla="*/ 580 w 904"/>
                <a:gd name="T37" fmla="*/ 210 h 362"/>
                <a:gd name="T38" fmla="*/ 606 w 904"/>
                <a:gd name="T39" fmla="*/ 202 h 362"/>
                <a:gd name="T40" fmla="*/ 780 w 904"/>
                <a:gd name="T41" fmla="*/ 137 h 362"/>
                <a:gd name="T42" fmla="*/ 821 w 904"/>
                <a:gd name="T43" fmla="*/ 136 h 362"/>
                <a:gd name="T44" fmla="*/ 863 w 904"/>
                <a:gd name="T45" fmla="*/ 163 h 362"/>
                <a:gd name="T46" fmla="*/ 714 w 904"/>
                <a:gd name="T47" fmla="*/ 239 h 362"/>
                <a:gd name="T48" fmla="*/ 151 w 904"/>
                <a:gd name="T49" fmla="*/ 30 h 362"/>
                <a:gd name="T50" fmla="*/ 873 w 904"/>
                <a:gd name="T51" fmla="*/ 132 h 362"/>
                <a:gd name="T52" fmla="*/ 827 w 904"/>
                <a:gd name="T53" fmla="*/ 107 h 362"/>
                <a:gd name="T54" fmla="*/ 791 w 904"/>
                <a:gd name="T55" fmla="*/ 104 h 362"/>
                <a:gd name="T56" fmla="*/ 633 w 904"/>
                <a:gd name="T57" fmla="*/ 152 h 362"/>
                <a:gd name="T58" fmla="*/ 627 w 904"/>
                <a:gd name="T59" fmla="*/ 123 h 362"/>
                <a:gd name="T60" fmla="*/ 613 w 904"/>
                <a:gd name="T61" fmla="*/ 105 h 362"/>
                <a:gd name="T62" fmla="*/ 593 w 904"/>
                <a:gd name="T63" fmla="*/ 93 h 362"/>
                <a:gd name="T64" fmla="*/ 555 w 904"/>
                <a:gd name="T65" fmla="*/ 90 h 362"/>
                <a:gd name="T66" fmla="*/ 503 w 904"/>
                <a:gd name="T67" fmla="*/ 90 h 362"/>
                <a:gd name="T68" fmla="*/ 438 w 904"/>
                <a:gd name="T69" fmla="*/ 76 h 362"/>
                <a:gd name="T70" fmla="*/ 355 w 904"/>
                <a:gd name="T71" fmla="*/ 39 h 362"/>
                <a:gd name="T72" fmla="*/ 181 w 904"/>
                <a:gd name="T73" fmla="*/ 30 h 362"/>
                <a:gd name="T74" fmla="*/ 179 w 904"/>
                <a:gd name="T75" fmla="*/ 7 h 362"/>
                <a:gd name="T76" fmla="*/ 169 w 904"/>
                <a:gd name="T77" fmla="*/ 0 h 362"/>
                <a:gd name="T78" fmla="*/ 10 w 904"/>
                <a:gd name="T79" fmla="*/ 1 h 362"/>
                <a:gd name="T80" fmla="*/ 2 w 904"/>
                <a:gd name="T81" fmla="*/ 9 h 362"/>
                <a:gd name="T82" fmla="*/ 0 w 904"/>
                <a:gd name="T83" fmla="*/ 289 h 362"/>
                <a:gd name="T84" fmla="*/ 7 w 904"/>
                <a:gd name="T85" fmla="*/ 299 h 362"/>
                <a:gd name="T86" fmla="*/ 166 w 904"/>
                <a:gd name="T87" fmla="*/ 301 h 362"/>
                <a:gd name="T88" fmla="*/ 177 w 904"/>
                <a:gd name="T89" fmla="*/ 297 h 362"/>
                <a:gd name="T90" fmla="*/ 181 w 904"/>
                <a:gd name="T91" fmla="*/ 286 h 362"/>
                <a:gd name="T92" fmla="*/ 257 w 904"/>
                <a:gd name="T93" fmla="*/ 301 h 362"/>
                <a:gd name="T94" fmla="*/ 372 w 904"/>
                <a:gd name="T95" fmla="*/ 340 h 362"/>
                <a:gd name="T96" fmla="*/ 461 w 904"/>
                <a:gd name="T97" fmla="*/ 361 h 362"/>
                <a:gd name="T98" fmla="*/ 516 w 904"/>
                <a:gd name="T99" fmla="*/ 359 h 362"/>
                <a:gd name="T100" fmla="*/ 567 w 904"/>
                <a:gd name="T101" fmla="*/ 344 h 362"/>
                <a:gd name="T102" fmla="*/ 684 w 904"/>
                <a:gd name="T103" fmla="*/ 288 h 362"/>
                <a:gd name="T104" fmla="*/ 783 w 904"/>
                <a:gd name="T105" fmla="*/ 237 h 362"/>
                <a:gd name="T106" fmla="*/ 871 w 904"/>
                <a:gd name="T107" fmla="*/ 192 h 362"/>
                <a:gd name="T108" fmla="*/ 903 w 904"/>
                <a:gd name="T109" fmla="*/ 171 h 362"/>
                <a:gd name="T110" fmla="*/ 902 w 904"/>
                <a:gd name="T111" fmla="*/ 15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4" h="362">
                  <a:moveTo>
                    <a:pt x="714" y="239"/>
                  </a:moveTo>
                  <a:lnTo>
                    <a:pt x="676" y="259"/>
                  </a:lnTo>
                  <a:lnTo>
                    <a:pt x="642" y="276"/>
                  </a:lnTo>
                  <a:lnTo>
                    <a:pt x="612" y="291"/>
                  </a:lnTo>
                  <a:lnTo>
                    <a:pt x="586" y="304"/>
                  </a:lnTo>
                  <a:lnTo>
                    <a:pt x="561" y="314"/>
                  </a:lnTo>
                  <a:lnTo>
                    <a:pt x="538" y="321"/>
                  </a:lnTo>
                  <a:lnTo>
                    <a:pt x="518" y="327"/>
                  </a:lnTo>
                  <a:lnTo>
                    <a:pt x="498" y="329"/>
                  </a:lnTo>
                  <a:lnTo>
                    <a:pt x="478" y="330"/>
                  </a:lnTo>
                  <a:lnTo>
                    <a:pt x="457" y="329"/>
                  </a:lnTo>
                  <a:lnTo>
                    <a:pt x="436" y="325"/>
                  </a:lnTo>
                  <a:lnTo>
                    <a:pt x="412" y="320"/>
                  </a:lnTo>
                  <a:lnTo>
                    <a:pt x="387" y="313"/>
                  </a:lnTo>
                  <a:lnTo>
                    <a:pt x="358" y="304"/>
                  </a:lnTo>
                  <a:lnTo>
                    <a:pt x="326" y="292"/>
                  </a:lnTo>
                  <a:lnTo>
                    <a:pt x="289" y="281"/>
                  </a:lnTo>
                  <a:lnTo>
                    <a:pt x="265" y="272"/>
                  </a:lnTo>
                  <a:lnTo>
                    <a:pt x="239" y="263"/>
                  </a:lnTo>
                  <a:lnTo>
                    <a:pt x="211" y="254"/>
                  </a:lnTo>
                  <a:lnTo>
                    <a:pt x="181" y="244"/>
                  </a:lnTo>
                  <a:lnTo>
                    <a:pt x="181" y="60"/>
                  </a:lnTo>
                  <a:lnTo>
                    <a:pt x="286" y="60"/>
                  </a:lnTo>
                  <a:lnTo>
                    <a:pt x="307" y="61"/>
                  </a:lnTo>
                  <a:lnTo>
                    <a:pt x="328" y="63"/>
                  </a:lnTo>
                  <a:lnTo>
                    <a:pt x="348" y="69"/>
                  </a:lnTo>
                  <a:lnTo>
                    <a:pt x="368" y="74"/>
                  </a:lnTo>
                  <a:lnTo>
                    <a:pt x="388" y="83"/>
                  </a:lnTo>
                  <a:lnTo>
                    <a:pt x="407" y="92"/>
                  </a:lnTo>
                  <a:lnTo>
                    <a:pt x="425" y="104"/>
                  </a:lnTo>
                  <a:lnTo>
                    <a:pt x="443" y="117"/>
                  </a:lnTo>
                  <a:lnTo>
                    <a:pt x="448" y="119"/>
                  </a:lnTo>
                  <a:lnTo>
                    <a:pt x="452" y="120"/>
                  </a:lnTo>
                  <a:lnTo>
                    <a:pt x="472" y="120"/>
                  </a:lnTo>
                  <a:lnTo>
                    <a:pt x="488" y="120"/>
                  </a:lnTo>
                  <a:lnTo>
                    <a:pt x="502" y="120"/>
                  </a:lnTo>
                  <a:lnTo>
                    <a:pt x="517" y="120"/>
                  </a:lnTo>
                  <a:lnTo>
                    <a:pt x="528" y="120"/>
                  </a:lnTo>
                  <a:lnTo>
                    <a:pt x="540" y="120"/>
                  </a:lnTo>
                  <a:lnTo>
                    <a:pt x="555" y="120"/>
                  </a:lnTo>
                  <a:lnTo>
                    <a:pt x="573" y="120"/>
                  </a:lnTo>
                  <a:lnTo>
                    <a:pt x="580" y="121"/>
                  </a:lnTo>
                  <a:lnTo>
                    <a:pt x="587" y="123"/>
                  </a:lnTo>
                  <a:lnTo>
                    <a:pt x="592" y="126"/>
                  </a:lnTo>
                  <a:lnTo>
                    <a:pt x="596" y="131"/>
                  </a:lnTo>
                  <a:lnTo>
                    <a:pt x="599" y="135"/>
                  </a:lnTo>
                  <a:lnTo>
                    <a:pt x="601" y="140"/>
                  </a:lnTo>
                  <a:lnTo>
                    <a:pt x="603" y="146"/>
                  </a:lnTo>
                  <a:lnTo>
                    <a:pt x="603" y="150"/>
                  </a:lnTo>
                  <a:lnTo>
                    <a:pt x="603" y="156"/>
                  </a:lnTo>
                  <a:lnTo>
                    <a:pt x="601" y="162"/>
                  </a:lnTo>
                  <a:lnTo>
                    <a:pt x="599" y="167"/>
                  </a:lnTo>
                  <a:lnTo>
                    <a:pt x="596" y="171"/>
                  </a:lnTo>
                  <a:lnTo>
                    <a:pt x="592" y="175"/>
                  </a:lnTo>
                  <a:lnTo>
                    <a:pt x="587" y="178"/>
                  </a:lnTo>
                  <a:lnTo>
                    <a:pt x="580" y="180"/>
                  </a:lnTo>
                  <a:lnTo>
                    <a:pt x="573" y="181"/>
                  </a:lnTo>
                  <a:lnTo>
                    <a:pt x="362" y="181"/>
                  </a:lnTo>
                  <a:lnTo>
                    <a:pt x="359" y="181"/>
                  </a:lnTo>
                  <a:lnTo>
                    <a:pt x="356" y="182"/>
                  </a:lnTo>
                  <a:lnTo>
                    <a:pt x="353" y="183"/>
                  </a:lnTo>
                  <a:lnTo>
                    <a:pt x="351" y="185"/>
                  </a:lnTo>
                  <a:lnTo>
                    <a:pt x="349" y="187"/>
                  </a:lnTo>
                  <a:lnTo>
                    <a:pt x="348" y="190"/>
                  </a:lnTo>
                  <a:lnTo>
                    <a:pt x="347" y="193"/>
                  </a:lnTo>
                  <a:lnTo>
                    <a:pt x="347" y="196"/>
                  </a:lnTo>
                  <a:lnTo>
                    <a:pt x="347" y="199"/>
                  </a:lnTo>
                  <a:lnTo>
                    <a:pt x="348" y="201"/>
                  </a:lnTo>
                  <a:lnTo>
                    <a:pt x="349" y="205"/>
                  </a:lnTo>
                  <a:lnTo>
                    <a:pt x="351" y="207"/>
                  </a:lnTo>
                  <a:lnTo>
                    <a:pt x="353" y="209"/>
                  </a:lnTo>
                  <a:lnTo>
                    <a:pt x="356" y="210"/>
                  </a:lnTo>
                  <a:lnTo>
                    <a:pt x="359" y="210"/>
                  </a:lnTo>
                  <a:lnTo>
                    <a:pt x="362" y="211"/>
                  </a:lnTo>
                  <a:lnTo>
                    <a:pt x="573" y="211"/>
                  </a:lnTo>
                  <a:lnTo>
                    <a:pt x="580" y="210"/>
                  </a:lnTo>
                  <a:lnTo>
                    <a:pt x="588" y="209"/>
                  </a:lnTo>
                  <a:lnTo>
                    <a:pt x="594" y="208"/>
                  </a:lnTo>
                  <a:lnTo>
                    <a:pt x="601" y="206"/>
                  </a:lnTo>
                  <a:lnTo>
                    <a:pt x="606" y="202"/>
                  </a:lnTo>
                  <a:lnTo>
                    <a:pt x="611" y="198"/>
                  </a:lnTo>
                  <a:lnTo>
                    <a:pt x="616" y="195"/>
                  </a:lnTo>
                  <a:lnTo>
                    <a:pt x="620" y="190"/>
                  </a:lnTo>
                  <a:lnTo>
                    <a:pt x="780" y="137"/>
                  </a:lnTo>
                  <a:lnTo>
                    <a:pt x="791" y="134"/>
                  </a:lnTo>
                  <a:lnTo>
                    <a:pt x="801" y="133"/>
                  </a:lnTo>
                  <a:lnTo>
                    <a:pt x="811" y="134"/>
                  </a:lnTo>
                  <a:lnTo>
                    <a:pt x="821" y="136"/>
                  </a:lnTo>
                  <a:lnTo>
                    <a:pt x="831" y="140"/>
                  </a:lnTo>
                  <a:lnTo>
                    <a:pt x="841" y="146"/>
                  </a:lnTo>
                  <a:lnTo>
                    <a:pt x="852" y="153"/>
                  </a:lnTo>
                  <a:lnTo>
                    <a:pt x="863" y="163"/>
                  </a:lnTo>
                  <a:lnTo>
                    <a:pt x="821" y="184"/>
                  </a:lnTo>
                  <a:lnTo>
                    <a:pt x="781" y="205"/>
                  </a:lnTo>
                  <a:lnTo>
                    <a:pt x="746" y="223"/>
                  </a:lnTo>
                  <a:lnTo>
                    <a:pt x="714" y="239"/>
                  </a:lnTo>
                  <a:close/>
                  <a:moveTo>
                    <a:pt x="151" y="271"/>
                  </a:moveTo>
                  <a:lnTo>
                    <a:pt x="30" y="271"/>
                  </a:lnTo>
                  <a:lnTo>
                    <a:pt x="30" y="30"/>
                  </a:lnTo>
                  <a:lnTo>
                    <a:pt x="151" y="30"/>
                  </a:lnTo>
                  <a:lnTo>
                    <a:pt x="151" y="271"/>
                  </a:lnTo>
                  <a:close/>
                  <a:moveTo>
                    <a:pt x="900" y="155"/>
                  </a:moveTo>
                  <a:lnTo>
                    <a:pt x="887" y="143"/>
                  </a:lnTo>
                  <a:lnTo>
                    <a:pt x="873" y="132"/>
                  </a:lnTo>
                  <a:lnTo>
                    <a:pt x="858" y="121"/>
                  </a:lnTo>
                  <a:lnTo>
                    <a:pt x="843" y="113"/>
                  </a:lnTo>
                  <a:lnTo>
                    <a:pt x="836" y="109"/>
                  </a:lnTo>
                  <a:lnTo>
                    <a:pt x="827" y="107"/>
                  </a:lnTo>
                  <a:lnTo>
                    <a:pt x="819" y="105"/>
                  </a:lnTo>
                  <a:lnTo>
                    <a:pt x="810" y="104"/>
                  </a:lnTo>
                  <a:lnTo>
                    <a:pt x="801" y="104"/>
                  </a:lnTo>
                  <a:lnTo>
                    <a:pt x="791" y="104"/>
                  </a:lnTo>
                  <a:lnTo>
                    <a:pt x="781" y="106"/>
                  </a:lnTo>
                  <a:lnTo>
                    <a:pt x="772" y="108"/>
                  </a:lnTo>
                  <a:lnTo>
                    <a:pt x="633" y="153"/>
                  </a:lnTo>
                  <a:lnTo>
                    <a:pt x="633" y="152"/>
                  </a:lnTo>
                  <a:lnTo>
                    <a:pt x="633" y="150"/>
                  </a:lnTo>
                  <a:lnTo>
                    <a:pt x="632" y="139"/>
                  </a:lnTo>
                  <a:lnTo>
                    <a:pt x="629" y="129"/>
                  </a:lnTo>
                  <a:lnTo>
                    <a:pt x="627" y="123"/>
                  </a:lnTo>
                  <a:lnTo>
                    <a:pt x="624" y="118"/>
                  </a:lnTo>
                  <a:lnTo>
                    <a:pt x="621" y="114"/>
                  </a:lnTo>
                  <a:lnTo>
                    <a:pt x="618" y="109"/>
                  </a:lnTo>
                  <a:lnTo>
                    <a:pt x="613" y="105"/>
                  </a:lnTo>
                  <a:lnTo>
                    <a:pt x="609" y="101"/>
                  </a:lnTo>
                  <a:lnTo>
                    <a:pt x="604" y="98"/>
                  </a:lnTo>
                  <a:lnTo>
                    <a:pt x="598" y="95"/>
                  </a:lnTo>
                  <a:lnTo>
                    <a:pt x="593" y="93"/>
                  </a:lnTo>
                  <a:lnTo>
                    <a:pt x="587" y="91"/>
                  </a:lnTo>
                  <a:lnTo>
                    <a:pt x="580" y="90"/>
                  </a:lnTo>
                  <a:lnTo>
                    <a:pt x="573" y="90"/>
                  </a:lnTo>
                  <a:lnTo>
                    <a:pt x="555" y="90"/>
                  </a:lnTo>
                  <a:lnTo>
                    <a:pt x="540" y="90"/>
                  </a:lnTo>
                  <a:lnTo>
                    <a:pt x="528" y="90"/>
                  </a:lnTo>
                  <a:lnTo>
                    <a:pt x="517" y="90"/>
                  </a:lnTo>
                  <a:lnTo>
                    <a:pt x="503" y="90"/>
                  </a:lnTo>
                  <a:lnTo>
                    <a:pt x="490" y="90"/>
                  </a:lnTo>
                  <a:lnTo>
                    <a:pt x="475" y="90"/>
                  </a:lnTo>
                  <a:lnTo>
                    <a:pt x="457" y="90"/>
                  </a:lnTo>
                  <a:lnTo>
                    <a:pt x="438" y="76"/>
                  </a:lnTo>
                  <a:lnTo>
                    <a:pt x="418" y="64"/>
                  </a:lnTo>
                  <a:lnTo>
                    <a:pt x="397" y="54"/>
                  </a:lnTo>
                  <a:lnTo>
                    <a:pt x="376" y="45"/>
                  </a:lnTo>
                  <a:lnTo>
                    <a:pt x="355" y="39"/>
                  </a:lnTo>
                  <a:lnTo>
                    <a:pt x="332" y="33"/>
                  </a:lnTo>
                  <a:lnTo>
                    <a:pt x="310" y="31"/>
                  </a:lnTo>
                  <a:lnTo>
                    <a:pt x="286" y="30"/>
                  </a:lnTo>
                  <a:lnTo>
                    <a:pt x="181" y="30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7"/>
                  </a:lnTo>
                  <a:lnTo>
                    <a:pt x="177" y="5"/>
                  </a:lnTo>
                  <a:lnTo>
                    <a:pt x="175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6"/>
                  </a:lnTo>
                  <a:lnTo>
                    <a:pt x="0" y="289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5" y="297"/>
                  </a:lnTo>
                  <a:lnTo>
                    <a:pt x="7" y="299"/>
                  </a:lnTo>
                  <a:lnTo>
                    <a:pt x="10" y="300"/>
                  </a:lnTo>
                  <a:lnTo>
                    <a:pt x="12" y="301"/>
                  </a:lnTo>
                  <a:lnTo>
                    <a:pt x="15" y="301"/>
                  </a:lnTo>
                  <a:lnTo>
                    <a:pt x="166" y="301"/>
                  </a:lnTo>
                  <a:lnTo>
                    <a:pt x="169" y="301"/>
                  </a:lnTo>
                  <a:lnTo>
                    <a:pt x="172" y="300"/>
                  </a:lnTo>
                  <a:lnTo>
                    <a:pt x="175" y="299"/>
                  </a:lnTo>
                  <a:lnTo>
                    <a:pt x="177" y="297"/>
                  </a:lnTo>
                  <a:lnTo>
                    <a:pt x="178" y="294"/>
                  </a:lnTo>
                  <a:lnTo>
                    <a:pt x="180" y="292"/>
                  </a:lnTo>
                  <a:lnTo>
                    <a:pt x="181" y="289"/>
                  </a:lnTo>
                  <a:lnTo>
                    <a:pt x="181" y="286"/>
                  </a:lnTo>
                  <a:lnTo>
                    <a:pt x="181" y="275"/>
                  </a:lnTo>
                  <a:lnTo>
                    <a:pt x="208" y="285"/>
                  </a:lnTo>
                  <a:lnTo>
                    <a:pt x="234" y="293"/>
                  </a:lnTo>
                  <a:lnTo>
                    <a:pt x="257" y="301"/>
                  </a:lnTo>
                  <a:lnTo>
                    <a:pt x="280" y="308"/>
                  </a:lnTo>
                  <a:lnTo>
                    <a:pt x="314" y="321"/>
                  </a:lnTo>
                  <a:lnTo>
                    <a:pt x="345" y="332"/>
                  </a:lnTo>
                  <a:lnTo>
                    <a:pt x="372" y="340"/>
                  </a:lnTo>
                  <a:lnTo>
                    <a:pt x="397" y="348"/>
                  </a:lnTo>
                  <a:lnTo>
                    <a:pt x="420" y="354"/>
                  </a:lnTo>
                  <a:lnTo>
                    <a:pt x="441" y="358"/>
                  </a:lnTo>
                  <a:lnTo>
                    <a:pt x="461" y="361"/>
                  </a:lnTo>
                  <a:lnTo>
                    <a:pt x="481" y="362"/>
                  </a:lnTo>
                  <a:lnTo>
                    <a:pt x="493" y="361"/>
                  </a:lnTo>
                  <a:lnTo>
                    <a:pt x="504" y="360"/>
                  </a:lnTo>
                  <a:lnTo>
                    <a:pt x="516" y="359"/>
                  </a:lnTo>
                  <a:lnTo>
                    <a:pt x="529" y="355"/>
                  </a:lnTo>
                  <a:lnTo>
                    <a:pt x="541" y="352"/>
                  </a:lnTo>
                  <a:lnTo>
                    <a:pt x="553" y="348"/>
                  </a:lnTo>
                  <a:lnTo>
                    <a:pt x="567" y="344"/>
                  </a:lnTo>
                  <a:lnTo>
                    <a:pt x="581" y="338"/>
                  </a:lnTo>
                  <a:lnTo>
                    <a:pt x="611" y="324"/>
                  </a:lnTo>
                  <a:lnTo>
                    <a:pt x="645" y="308"/>
                  </a:lnTo>
                  <a:lnTo>
                    <a:pt x="684" y="288"/>
                  </a:lnTo>
                  <a:lnTo>
                    <a:pt x="728" y="264"/>
                  </a:lnTo>
                  <a:lnTo>
                    <a:pt x="745" y="256"/>
                  </a:lnTo>
                  <a:lnTo>
                    <a:pt x="764" y="247"/>
                  </a:lnTo>
                  <a:lnTo>
                    <a:pt x="783" y="237"/>
                  </a:lnTo>
                  <a:lnTo>
                    <a:pt x="804" y="227"/>
                  </a:lnTo>
                  <a:lnTo>
                    <a:pt x="825" y="215"/>
                  </a:lnTo>
                  <a:lnTo>
                    <a:pt x="848" y="204"/>
                  </a:lnTo>
                  <a:lnTo>
                    <a:pt x="871" y="192"/>
                  </a:lnTo>
                  <a:lnTo>
                    <a:pt x="896" y="179"/>
                  </a:lnTo>
                  <a:lnTo>
                    <a:pt x="899" y="178"/>
                  </a:lnTo>
                  <a:lnTo>
                    <a:pt x="901" y="175"/>
                  </a:lnTo>
                  <a:lnTo>
                    <a:pt x="903" y="171"/>
                  </a:lnTo>
                  <a:lnTo>
                    <a:pt x="904" y="168"/>
                  </a:lnTo>
                  <a:lnTo>
                    <a:pt x="904" y="165"/>
                  </a:lnTo>
                  <a:lnTo>
                    <a:pt x="903" y="162"/>
                  </a:lnTo>
                  <a:lnTo>
                    <a:pt x="902" y="159"/>
                  </a:lnTo>
                  <a:lnTo>
                    <a:pt x="900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1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5081" r="472" b="38269"/>
          <a:stretch/>
        </p:blipFill>
        <p:spPr>
          <a:xfrm>
            <a:off x="-9525" y="2165350"/>
            <a:ext cx="12201525" cy="46545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2165350"/>
            <a:ext cx="12192000" cy="4692650"/>
          </a:xfrm>
          <a:prstGeom prst="rect">
            <a:avLst/>
          </a:prstGeom>
          <a:gradFill>
            <a:gsLst>
              <a:gs pos="15000">
                <a:schemeClr val="accent1">
                  <a:lumMod val="75000"/>
                  <a:alpha val="56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94513" y="957386"/>
            <a:ext cx="200298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Race Types</a:t>
            </a:r>
          </a:p>
        </p:txBody>
      </p:sp>
      <p:sp>
        <p:nvSpPr>
          <p:cNvPr id="24" name="Isosceles Triangle 23"/>
          <p:cNvSpPr/>
          <p:nvPr/>
        </p:nvSpPr>
        <p:spPr>
          <a:xfrm flipV="1">
            <a:off x="5911362" y="368300"/>
            <a:ext cx="369276" cy="31834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03131" y="1782129"/>
            <a:ext cx="258574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355363" y="4112870"/>
            <a:ext cx="5264638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355363" y="3319605"/>
            <a:ext cx="5264638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55363" y="2535281"/>
            <a:ext cx="5264638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355365" y="2535281"/>
            <a:ext cx="528453" cy="5273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42991" y="2675834"/>
            <a:ext cx="23379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Real Time Racing (Same Geo)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513687" y="2526340"/>
            <a:ext cx="2083859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2355365" y="3319605"/>
            <a:ext cx="528453" cy="5273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042991" y="3460158"/>
            <a:ext cx="10186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Casual Users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355365" y="4112870"/>
            <a:ext cx="528453" cy="5273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355363" y="4891794"/>
            <a:ext cx="5264638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042991" y="4253423"/>
            <a:ext cx="22297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Virtualized  - Cross Platform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355365" y="4891794"/>
            <a:ext cx="528453" cy="5273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042991" y="5032347"/>
            <a:ext cx="8912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Flash Race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513687" y="3314205"/>
            <a:ext cx="2083859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546114" y="4091830"/>
            <a:ext cx="2083859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530455" y="4870754"/>
            <a:ext cx="2083859" cy="527327"/>
          </a:xfrm>
          <a:prstGeom prst="roundRect">
            <a:avLst>
              <a:gd name="adj" fmla="val 50000"/>
            </a:avLst>
          </a:prstGeom>
          <a:solidFill>
            <a:schemeClr val="bg1">
              <a:alpha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2516"/>
          <p:cNvSpPr>
            <a:spLocks noEditPoints="1"/>
          </p:cNvSpPr>
          <p:nvPr/>
        </p:nvSpPr>
        <p:spPr bwMode="auto">
          <a:xfrm>
            <a:off x="2528405" y="2680866"/>
            <a:ext cx="182366" cy="236157"/>
          </a:xfrm>
          <a:custGeom>
            <a:avLst/>
            <a:gdLst>
              <a:gd name="T0" fmla="*/ 303 w 692"/>
              <a:gd name="T1" fmla="*/ 551 h 900"/>
              <a:gd name="T2" fmla="*/ 246 w 692"/>
              <a:gd name="T3" fmla="*/ 529 h 900"/>
              <a:gd name="T4" fmla="*/ 198 w 692"/>
              <a:gd name="T5" fmla="*/ 493 h 900"/>
              <a:gd name="T6" fmla="*/ 161 w 692"/>
              <a:gd name="T7" fmla="*/ 444 h 900"/>
              <a:gd name="T8" fmla="*/ 140 w 692"/>
              <a:gd name="T9" fmla="*/ 387 h 900"/>
              <a:gd name="T10" fmla="*/ 137 w 692"/>
              <a:gd name="T11" fmla="*/ 323 h 900"/>
              <a:gd name="T12" fmla="*/ 152 w 692"/>
              <a:gd name="T13" fmla="*/ 263 h 900"/>
              <a:gd name="T14" fmla="*/ 184 w 692"/>
              <a:gd name="T15" fmla="*/ 211 h 900"/>
              <a:gd name="T16" fmla="*/ 228 w 692"/>
              <a:gd name="T17" fmla="*/ 170 h 900"/>
              <a:gd name="T18" fmla="*/ 283 w 692"/>
              <a:gd name="T19" fmla="*/ 144 h 900"/>
              <a:gd name="T20" fmla="*/ 346 w 692"/>
              <a:gd name="T21" fmla="*/ 135 h 900"/>
              <a:gd name="T22" fmla="*/ 409 w 692"/>
              <a:gd name="T23" fmla="*/ 144 h 900"/>
              <a:gd name="T24" fmla="*/ 464 w 692"/>
              <a:gd name="T25" fmla="*/ 170 h 900"/>
              <a:gd name="T26" fmla="*/ 508 w 692"/>
              <a:gd name="T27" fmla="*/ 211 h 900"/>
              <a:gd name="T28" fmla="*/ 540 w 692"/>
              <a:gd name="T29" fmla="*/ 263 h 900"/>
              <a:gd name="T30" fmla="*/ 555 w 692"/>
              <a:gd name="T31" fmla="*/ 323 h 900"/>
              <a:gd name="T32" fmla="*/ 552 w 692"/>
              <a:gd name="T33" fmla="*/ 387 h 900"/>
              <a:gd name="T34" fmla="*/ 531 w 692"/>
              <a:gd name="T35" fmla="*/ 444 h 900"/>
              <a:gd name="T36" fmla="*/ 495 w 692"/>
              <a:gd name="T37" fmla="*/ 493 h 900"/>
              <a:gd name="T38" fmla="*/ 446 w 692"/>
              <a:gd name="T39" fmla="*/ 529 h 900"/>
              <a:gd name="T40" fmla="*/ 388 w 692"/>
              <a:gd name="T41" fmla="*/ 551 h 900"/>
              <a:gd name="T42" fmla="*/ 346 w 692"/>
              <a:gd name="T43" fmla="*/ 0 h 900"/>
              <a:gd name="T44" fmla="*/ 294 w 692"/>
              <a:gd name="T45" fmla="*/ 3 h 900"/>
              <a:gd name="T46" fmla="*/ 245 w 692"/>
              <a:gd name="T47" fmla="*/ 15 h 900"/>
              <a:gd name="T48" fmla="*/ 198 w 692"/>
              <a:gd name="T49" fmla="*/ 34 h 900"/>
              <a:gd name="T50" fmla="*/ 155 w 692"/>
              <a:gd name="T51" fmla="*/ 59 h 900"/>
              <a:gd name="T52" fmla="*/ 115 w 692"/>
              <a:gd name="T53" fmla="*/ 90 h 900"/>
              <a:gd name="T54" fmla="*/ 81 w 692"/>
              <a:gd name="T55" fmla="*/ 126 h 900"/>
              <a:gd name="T56" fmla="*/ 51 w 692"/>
              <a:gd name="T57" fmla="*/ 167 h 900"/>
              <a:gd name="T58" fmla="*/ 28 w 692"/>
              <a:gd name="T59" fmla="*/ 212 h 900"/>
              <a:gd name="T60" fmla="*/ 11 w 692"/>
              <a:gd name="T61" fmla="*/ 259 h 900"/>
              <a:gd name="T62" fmla="*/ 3 w 692"/>
              <a:gd name="T63" fmla="*/ 310 h 900"/>
              <a:gd name="T64" fmla="*/ 2 w 692"/>
              <a:gd name="T65" fmla="*/ 368 h 900"/>
              <a:gd name="T66" fmla="*/ 11 w 692"/>
              <a:gd name="T67" fmla="*/ 441 h 900"/>
              <a:gd name="T68" fmla="*/ 33 w 692"/>
              <a:gd name="T69" fmla="*/ 515 h 900"/>
              <a:gd name="T70" fmla="*/ 68 w 692"/>
              <a:gd name="T71" fmla="*/ 589 h 900"/>
              <a:gd name="T72" fmla="*/ 113 w 692"/>
              <a:gd name="T73" fmla="*/ 664 h 900"/>
              <a:gd name="T74" fmla="*/ 170 w 692"/>
              <a:gd name="T75" fmla="*/ 737 h 900"/>
              <a:gd name="T76" fmla="*/ 258 w 692"/>
              <a:gd name="T77" fmla="*/ 830 h 900"/>
              <a:gd name="T78" fmla="*/ 321 w 692"/>
              <a:gd name="T79" fmla="*/ 885 h 900"/>
              <a:gd name="T80" fmla="*/ 342 w 692"/>
              <a:gd name="T81" fmla="*/ 899 h 900"/>
              <a:gd name="T82" fmla="*/ 355 w 692"/>
              <a:gd name="T83" fmla="*/ 898 h 900"/>
              <a:gd name="T84" fmla="*/ 388 w 692"/>
              <a:gd name="T85" fmla="*/ 872 h 900"/>
              <a:gd name="T86" fmla="*/ 462 w 692"/>
              <a:gd name="T87" fmla="*/ 803 h 900"/>
              <a:gd name="T88" fmla="*/ 543 w 692"/>
              <a:gd name="T89" fmla="*/ 713 h 900"/>
              <a:gd name="T90" fmla="*/ 596 w 692"/>
              <a:gd name="T91" fmla="*/ 638 h 900"/>
              <a:gd name="T92" fmla="*/ 637 w 692"/>
              <a:gd name="T93" fmla="*/ 564 h 900"/>
              <a:gd name="T94" fmla="*/ 668 w 692"/>
              <a:gd name="T95" fmla="*/ 491 h 900"/>
              <a:gd name="T96" fmla="*/ 685 w 692"/>
              <a:gd name="T97" fmla="*/ 417 h 900"/>
              <a:gd name="T98" fmla="*/ 692 w 692"/>
              <a:gd name="T99" fmla="*/ 344 h 900"/>
              <a:gd name="T100" fmla="*/ 688 w 692"/>
              <a:gd name="T101" fmla="*/ 293 h 900"/>
              <a:gd name="T102" fmla="*/ 675 w 692"/>
              <a:gd name="T103" fmla="*/ 243 h 900"/>
              <a:gd name="T104" fmla="*/ 657 w 692"/>
              <a:gd name="T105" fmla="*/ 197 h 900"/>
              <a:gd name="T106" fmla="*/ 631 w 692"/>
              <a:gd name="T107" fmla="*/ 153 h 900"/>
              <a:gd name="T108" fmla="*/ 601 w 692"/>
              <a:gd name="T109" fmla="*/ 114 h 900"/>
              <a:gd name="T110" fmla="*/ 564 w 692"/>
              <a:gd name="T111" fmla="*/ 79 h 900"/>
              <a:gd name="T112" fmla="*/ 523 w 692"/>
              <a:gd name="T113" fmla="*/ 50 h 900"/>
              <a:gd name="T114" fmla="*/ 479 w 692"/>
              <a:gd name="T115" fmla="*/ 27 h 900"/>
              <a:gd name="T116" fmla="*/ 431 w 692"/>
              <a:gd name="T117" fmla="*/ 11 h 900"/>
              <a:gd name="T118" fmla="*/ 380 w 692"/>
              <a:gd name="T119" fmla="*/ 1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2" h="900">
                <a:moveTo>
                  <a:pt x="346" y="555"/>
                </a:moveTo>
                <a:lnTo>
                  <a:pt x="324" y="553"/>
                </a:lnTo>
                <a:lnTo>
                  <a:pt x="303" y="551"/>
                </a:lnTo>
                <a:lnTo>
                  <a:pt x="283" y="546"/>
                </a:lnTo>
                <a:lnTo>
                  <a:pt x="265" y="538"/>
                </a:lnTo>
                <a:lnTo>
                  <a:pt x="246" y="529"/>
                </a:lnTo>
                <a:lnTo>
                  <a:pt x="228" y="519"/>
                </a:lnTo>
                <a:lnTo>
                  <a:pt x="213" y="507"/>
                </a:lnTo>
                <a:lnTo>
                  <a:pt x="198" y="493"/>
                </a:lnTo>
                <a:lnTo>
                  <a:pt x="184" y="479"/>
                </a:lnTo>
                <a:lnTo>
                  <a:pt x="172" y="462"/>
                </a:lnTo>
                <a:lnTo>
                  <a:pt x="161" y="444"/>
                </a:lnTo>
                <a:lnTo>
                  <a:pt x="152" y="427"/>
                </a:lnTo>
                <a:lnTo>
                  <a:pt x="146" y="407"/>
                </a:lnTo>
                <a:lnTo>
                  <a:pt x="140" y="387"/>
                </a:lnTo>
                <a:lnTo>
                  <a:pt x="137" y="366"/>
                </a:lnTo>
                <a:lnTo>
                  <a:pt x="136" y="344"/>
                </a:lnTo>
                <a:lnTo>
                  <a:pt x="137" y="323"/>
                </a:lnTo>
                <a:lnTo>
                  <a:pt x="140" y="302"/>
                </a:lnTo>
                <a:lnTo>
                  <a:pt x="146" y="283"/>
                </a:lnTo>
                <a:lnTo>
                  <a:pt x="152" y="263"/>
                </a:lnTo>
                <a:lnTo>
                  <a:pt x="161" y="245"/>
                </a:lnTo>
                <a:lnTo>
                  <a:pt x="172" y="228"/>
                </a:lnTo>
                <a:lnTo>
                  <a:pt x="184" y="211"/>
                </a:lnTo>
                <a:lnTo>
                  <a:pt x="198" y="197"/>
                </a:lnTo>
                <a:lnTo>
                  <a:pt x="213" y="182"/>
                </a:lnTo>
                <a:lnTo>
                  <a:pt x="228" y="170"/>
                </a:lnTo>
                <a:lnTo>
                  <a:pt x="246" y="160"/>
                </a:lnTo>
                <a:lnTo>
                  <a:pt x="265" y="152"/>
                </a:lnTo>
                <a:lnTo>
                  <a:pt x="283" y="144"/>
                </a:lnTo>
                <a:lnTo>
                  <a:pt x="303" y="138"/>
                </a:lnTo>
                <a:lnTo>
                  <a:pt x="324" y="136"/>
                </a:lnTo>
                <a:lnTo>
                  <a:pt x="346" y="135"/>
                </a:lnTo>
                <a:lnTo>
                  <a:pt x="367" y="136"/>
                </a:lnTo>
                <a:lnTo>
                  <a:pt x="388" y="138"/>
                </a:lnTo>
                <a:lnTo>
                  <a:pt x="409" y="144"/>
                </a:lnTo>
                <a:lnTo>
                  <a:pt x="428" y="152"/>
                </a:lnTo>
                <a:lnTo>
                  <a:pt x="446" y="160"/>
                </a:lnTo>
                <a:lnTo>
                  <a:pt x="464" y="170"/>
                </a:lnTo>
                <a:lnTo>
                  <a:pt x="479" y="182"/>
                </a:lnTo>
                <a:lnTo>
                  <a:pt x="495" y="197"/>
                </a:lnTo>
                <a:lnTo>
                  <a:pt x="508" y="211"/>
                </a:lnTo>
                <a:lnTo>
                  <a:pt x="520" y="228"/>
                </a:lnTo>
                <a:lnTo>
                  <a:pt x="531" y="245"/>
                </a:lnTo>
                <a:lnTo>
                  <a:pt x="540" y="263"/>
                </a:lnTo>
                <a:lnTo>
                  <a:pt x="547" y="283"/>
                </a:lnTo>
                <a:lnTo>
                  <a:pt x="552" y="302"/>
                </a:lnTo>
                <a:lnTo>
                  <a:pt x="555" y="323"/>
                </a:lnTo>
                <a:lnTo>
                  <a:pt x="556" y="344"/>
                </a:lnTo>
                <a:lnTo>
                  <a:pt x="555" y="366"/>
                </a:lnTo>
                <a:lnTo>
                  <a:pt x="552" y="387"/>
                </a:lnTo>
                <a:lnTo>
                  <a:pt x="547" y="407"/>
                </a:lnTo>
                <a:lnTo>
                  <a:pt x="540" y="427"/>
                </a:lnTo>
                <a:lnTo>
                  <a:pt x="531" y="444"/>
                </a:lnTo>
                <a:lnTo>
                  <a:pt x="520" y="462"/>
                </a:lnTo>
                <a:lnTo>
                  <a:pt x="508" y="479"/>
                </a:lnTo>
                <a:lnTo>
                  <a:pt x="495" y="493"/>
                </a:lnTo>
                <a:lnTo>
                  <a:pt x="479" y="507"/>
                </a:lnTo>
                <a:lnTo>
                  <a:pt x="464" y="519"/>
                </a:lnTo>
                <a:lnTo>
                  <a:pt x="446" y="529"/>
                </a:lnTo>
                <a:lnTo>
                  <a:pt x="428" y="538"/>
                </a:lnTo>
                <a:lnTo>
                  <a:pt x="409" y="546"/>
                </a:lnTo>
                <a:lnTo>
                  <a:pt x="388" y="551"/>
                </a:lnTo>
                <a:lnTo>
                  <a:pt x="367" y="553"/>
                </a:lnTo>
                <a:lnTo>
                  <a:pt x="346" y="555"/>
                </a:lnTo>
                <a:close/>
                <a:moveTo>
                  <a:pt x="346" y="0"/>
                </a:moveTo>
                <a:lnTo>
                  <a:pt x="329" y="0"/>
                </a:lnTo>
                <a:lnTo>
                  <a:pt x="311" y="1"/>
                </a:lnTo>
                <a:lnTo>
                  <a:pt x="294" y="3"/>
                </a:lnTo>
                <a:lnTo>
                  <a:pt x="278" y="6"/>
                </a:lnTo>
                <a:lnTo>
                  <a:pt x="261" y="11"/>
                </a:lnTo>
                <a:lnTo>
                  <a:pt x="245" y="15"/>
                </a:lnTo>
                <a:lnTo>
                  <a:pt x="228" y="21"/>
                </a:lnTo>
                <a:lnTo>
                  <a:pt x="213" y="27"/>
                </a:lnTo>
                <a:lnTo>
                  <a:pt x="198" y="34"/>
                </a:lnTo>
                <a:lnTo>
                  <a:pt x="183" y="41"/>
                </a:lnTo>
                <a:lnTo>
                  <a:pt x="169" y="50"/>
                </a:lnTo>
                <a:lnTo>
                  <a:pt x="155" y="59"/>
                </a:lnTo>
                <a:lnTo>
                  <a:pt x="141" y="69"/>
                </a:lnTo>
                <a:lnTo>
                  <a:pt x="128" y="79"/>
                </a:lnTo>
                <a:lnTo>
                  <a:pt x="115" y="90"/>
                </a:lnTo>
                <a:lnTo>
                  <a:pt x="103" y="102"/>
                </a:lnTo>
                <a:lnTo>
                  <a:pt x="92" y="114"/>
                </a:lnTo>
                <a:lnTo>
                  <a:pt x="81" y="126"/>
                </a:lnTo>
                <a:lnTo>
                  <a:pt x="70" y="139"/>
                </a:lnTo>
                <a:lnTo>
                  <a:pt x="61" y="153"/>
                </a:lnTo>
                <a:lnTo>
                  <a:pt x="51" y="167"/>
                </a:lnTo>
                <a:lnTo>
                  <a:pt x="43" y="181"/>
                </a:lnTo>
                <a:lnTo>
                  <a:pt x="36" y="197"/>
                </a:lnTo>
                <a:lnTo>
                  <a:pt x="28" y="212"/>
                </a:lnTo>
                <a:lnTo>
                  <a:pt x="22" y="228"/>
                </a:lnTo>
                <a:lnTo>
                  <a:pt x="17" y="243"/>
                </a:lnTo>
                <a:lnTo>
                  <a:pt x="11" y="259"/>
                </a:lnTo>
                <a:lnTo>
                  <a:pt x="8" y="276"/>
                </a:lnTo>
                <a:lnTo>
                  <a:pt x="5" y="293"/>
                </a:lnTo>
                <a:lnTo>
                  <a:pt x="3" y="310"/>
                </a:lnTo>
                <a:lnTo>
                  <a:pt x="2" y="328"/>
                </a:lnTo>
                <a:lnTo>
                  <a:pt x="0" y="344"/>
                </a:lnTo>
                <a:lnTo>
                  <a:pt x="2" y="368"/>
                </a:lnTo>
                <a:lnTo>
                  <a:pt x="4" y="393"/>
                </a:lnTo>
                <a:lnTo>
                  <a:pt x="7" y="417"/>
                </a:lnTo>
                <a:lnTo>
                  <a:pt x="11" y="441"/>
                </a:lnTo>
                <a:lnTo>
                  <a:pt x="18" y="465"/>
                </a:lnTo>
                <a:lnTo>
                  <a:pt x="25" y="491"/>
                </a:lnTo>
                <a:lnTo>
                  <a:pt x="33" y="515"/>
                </a:lnTo>
                <a:lnTo>
                  <a:pt x="43" y="539"/>
                </a:lnTo>
                <a:lnTo>
                  <a:pt x="55" y="564"/>
                </a:lnTo>
                <a:lnTo>
                  <a:pt x="68" y="589"/>
                </a:lnTo>
                <a:lnTo>
                  <a:pt x="82" y="614"/>
                </a:lnTo>
                <a:lnTo>
                  <a:pt x="96" y="638"/>
                </a:lnTo>
                <a:lnTo>
                  <a:pt x="113" y="664"/>
                </a:lnTo>
                <a:lnTo>
                  <a:pt x="130" y="688"/>
                </a:lnTo>
                <a:lnTo>
                  <a:pt x="149" y="713"/>
                </a:lnTo>
                <a:lnTo>
                  <a:pt x="170" y="737"/>
                </a:lnTo>
                <a:lnTo>
                  <a:pt x="201" y="773"/>
                </a:lnTo>
                <a:lnTo>
                  <a:pt x="231" y="803"/>
                </a:lnTo>
                <a:lnTo>
                  <a:pt x="258" y="830"/>
                </a:lnTo>
                <a:lnTo>
                  <a:pt x="283" y="853"/>
                </a:lnTo>
                <a:lnTo>
                  <a:pt x="304" y="872"/>
                </a:lnTo>
                <a:lnTo>
                  <a:pt x="321" y="885"/>
                </a:lnTo>
                <a:lnTo>
                  <a:pt x="333" y="894"/>
                </a:lnTo>
                <a:lnTo>
                  <a:pt x="337" y="898"/>
                </a:lnTo>
                <a:lnTo>
                  <a:pt x="342" y="899"/>
                </a:lnTo>
                <a:lnTo>
                  <a:pt x="346" y="900"/>
                </a:lnTo>
                <a:lnTo>
                  <a:pt x="351" y="899"/>
                </a:lnTo>
                <a:lnTo>
                  <a:pt x="355" y="898"/>
                </a:lnTo>
                <a:lnTo>
                  <a:pt x="359" y="894"/>
                </a:lnTo>
                <a:lnTo>
                  <a:pt x="371" y="885"/>
                </a:lnTo>
                <a:lnTo>
                  <a:pt x="388" y="872"/>
                </a:lnTo>
                <a:lnTo>
                  <a:pt x="409" y="853"/>
                </a:lnTo>
                <a:lnTo>
                  <a:pt x="434" y="830"/>
                </a:lnTo>
                <a:lnTo>
                  <a:pt x="462" y="803"/>
                </a:lnTo>
                <a:lnTo>
                  <a:pt x="492" y="773"/>
                </a:lnTo>
                <a:lnTo>
                  <a:pt x="522" y="737"/>
                </a:lnTo>
                <a:lnTo>
                  <a:pt x="543" y="713"/>
                </a:lnTo>
                <a:lnTo>
                  <a:pt x="562" y="688"/>
                </a:lnTo>
                <a:lnTo>
                  <a:pt x="580" y="664"/>
                </a:lnTo>
                <a:lnTo>
                  <a:pt x="596" y="638"/>
                </a:lnTo>
                <a:lnTo>
                  <a:pt x="610" y="614"/>
                </a:lnTo>
                <a:lnTo>
                  <a:pt x="625" y="589"/>
                </a:lnTo>
                <a:lnTo>
                  <a:pt x="637" y="564"/>
                </a:lnTo>
                <a:lnTo>
                  <a:pt x="649" y="539"/>
                </a:lnTo>
                <a:lnTo>
                  <a:pt x="659" y="515"/>
                </a:lnTo>
                <a:lnTo>
                  <a:pt x="668" y="491"/>
                </a:lnTo>
                <a:lnTo>
                  <a:pt x="674" y="465"/>
                </a:lnTo>
                <a:lnTo>
                  <a:pt x="681" y="441"/>
                </a:lnTo>
                <a:lnTo>
                  <a:pt x="685" y="417"/>
                </a:lnTo>
                <a:lnTo>
                  <a:pt x="689" y="393"/>
                </a:lnTo>
                <a:lnTo>
                  <a:pt x="691" y="368"/>
                </a:lnTo>
                <a:lnTo>
                  <a:pt x="692" y="344"/>
                </a:lnTo>
                <a:lnTo>
                  <a:pt x="691" y="328"/>
                </a:lnTo>
                <a:lnTo>
                  <a:pt x="690" y="310"/>
                </a:lnTo>
                <a:lnTo>
                  <a:pt x="688" y="293"/>
                </a:lnTo>
                <a:lnTo>
                  <a:pt x="684" y="276"/>
                </a:lnTo>
                <a:lnTo>
                  <a:pt x="681" y="259"/>
                </a:lnTo>
                <a:lnTo>
                  <a:pt x="675" y="243"/>
                </a:lnTo>
                <a:lnTo>
                  <a:pt x="670" y="228"/>
                </a:lnTo>
                <a:lnTo>
                  <a:pt x="663" y="212"/>
                </a:lnTo>
                <a:lnTo>
                  <a:pt x="657" y="197"/>
                </a:lnTo>
                <a:lnTo>
                  <a:pt x="649" y="181"/>
                </a:lnTo>
                <a:lnTo>
                  <a:pt x="640" y="167"/>
                </a:lnTo>
                <a:lnTo>
                  <a:pt x="631" y="153"/>
                </a:lnTo>
                <a:lnTo>
                  <a:pt x="621" y="139"/>
                </a:lnTo>
                <a:lnTo>
                  <a:pt x="612" y="126"/>
                </a:lnTo>
                <a:lnTo>
                  <a:pt x="601" y="114"/>
                </a:lnTo>
                <a:lnTo>
                  <a:pt x="590" y="102"/>
                </a:lnTo>
                <a:lnTo>
                  <a:pt x="577" y="90"/>
                </a:lnTo>
                <a:lnTo>
                  <a:pt x="564" y="79"/>
                </a:lnTo>
                <a:lnTo>
                  <a:pt x="551" y="69"/>
                </a:lnTo>
                <a:lnTo>
                  <a:pt x="538" y="59"/>
                </a:lnTo>
                <a:lnTo>
                  <a:pt x="523" y="50"/>
                </a:lnTo>
                <a:lnTo>
                  <a:pt x="509" y="41"/>
                </a:lnTo>
                <a:lnTo>
                  <a:pt x="495" y="34"/>
                </a:lnTo>
                <a:lnTo>
                  <a:pt x="479" y="27"/>
                </a:lnTo>
                <a:lnTo>
                  <a:pt x="463" y="21"/>
                </a:lnTo>
                <a:lnTo>
                  <a:pt x="447" y="15"/>
                </a:lnTo>
                <a:lnTo>
                  <a:pt x="431" y="11"/>
                </a:lnTo>
                <a:lnTo>
                  <a:pt x="414" y="6"/>
                </a:lnTo>
                <a:lnTo>
                  <a:pt x="398" y="3"/>
                </a:lnTo>
                <a:lnTo>
                  <a:pt x="380" y="1"/>
                </a:lnTo>
                <a:lnTo>
                  <a:pt x="364" y="0"/>
                </a:lnTo>
                <a:lnTo>
                  <a:pt x="3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505449" y="3473058"/>
            <a:ext cx="228285" cy="220414"/>
            <a:chOff x="8745538" y="3948113"/>
            <a:chExt cx="276225" cy="266700"/>
          </a:xfrm>
          <a:solidFill>
            <a:schemeClr val="accent1"/>
          </a:solidFill>
        </p:grpSpPr>
        <p:sp>
          <p:nvSpPr>
            <p:cNvPr id="51" name="Freeform 2592"/>
            <p:cNvSpPr>
              <a:spLocks/>
            </p:cNvSpPr>
            <p:nvPr/>
          </p:nvSpPr>
          <p:spPr bwMode="auto">
            <a:xfrm>
              <a:off x="8921750" y="3967163"/>
              <a:ext cx="61913" cy="61913"/>
            </a:xfrm>
            <a:custGeom>
              <a:avLst/>
              <a:gdLst>
                <a:gd name="T0" fmla="*/ 180 w 196"/>
                <a:gd name="T1" fmla="*/ 196 h 196"/>
                <a:gd name="T2" fmla="*/ 184 w 196"/>
                <a:gd name="T3" fmla="*/ 195 h 196"/>
                <a:gd name="T4" fmla="*/ 186 w 196"/>
                <a:gd name="T5" fmla="*/ 195 h 196"/>
                <a:gd name="T6" fmla="*/ 190 w 196"/>
                <a:gd name="T7" fmla="*/ 193 h 196"/>
                <a:gd name="T8" fmla="*/ 192 w 196"/>
                <a:gd name="T9" fmla="*/ 190 h 196"/>
                <a:gd name="T10" fmla="*/ 195 w 196"/>
                <a:gd name="T11" fmla="*/ 185 h 196"/>
                <a:gd name="T12" fmla="*/ 196 w 196"/>
                <a:gd name="T13" fmla="*/ 181 h 196"/>
                <a:gd name="T14" fmla="*/ 196 w 196"/>
                <a:gd name="T15" fmla="*/ 16 h 196"/>
                <a:gd name="T16" fmla="*/ 195 w 196"/>
                <a:gd name="T17" fmla="*/ 13 h 196"/>
                <a:gd name="T18" fmla="*/ 194 w 196"/>
                <a:gd name="T19" fmla="*/ 10 h 196"/>
                <a:gd name="T20" fmla="*/ 192 w 196"/>
                <a:gd name="T21" fmla="*/ 7 h 196"/>
                <a:gd name="T22" fmla="*/ 191 w 196"/>
                <a:gd name="T23" fmla="*/ 5 h 196"/>
                <a:gd name="T24" fmla="*/ 188 w 196"/>
                <a:gd name="T25" fmla="*/ 4 h 196"/>
                <a:gd name="T26" fmla="*/ 186 w 196"/>
                <a:gd name="T27" fmla="*/ 2 h 196"/>
                <a:gd name="T28" fmla="*/ 184 w 196"/>
                <a:gd name="T29" fmla="*/ 2 h 196"/>
                <a:gd name="T30" fmla="*/ 180 w 196"/>
                <a:gd name="T31" fmla="*/ 0 h 196"/>
                <a:gd name="T32" fmla="*/ 15 w 196"/>
                <a:gd name="T33" fmla="*/ 0 h 196"/>
                <a:gd name="T34" fmla="*/ 11 w 196"/>
                <a:gd name="T35" fmla="*/ 2 h 196"/>
                <a:gd name="T36" fmla="*/ 6 w 196"/>
                <a:gd name="T37" fmla="*/ 4 h 196"/>
                <a:gd name="T38" fmla="*/ 3 w 196"/>
                <a:gd name="T39" fmla="*/ 6 h 196"/>
                <a:gd name="T40" fmla="*/ 1 w 196"/>
                <a:gd name="T41" fmla="*/ 10 h 196"/>
                <a:gd name="T42" fmla="*/ 1 w 196"/>
                <a:gd name="T43" fmla="*/ 13 h 196"/>
                <a:gd name="T44" fmla="*/ 0 w 196"/>
                <a:gd name="T45" fmla="*/ 16 h 196"/>
                <a:gd name="T46" fmla="*/ 171 w 196"/>
                <a:gd name="T47" fmla="*/ 193 h 196"/>
                <a:gd name="T48" fmla="*/ 176 w 196"/>
                <a:gd name="T49" fmla="*/ 195 h 196"/>
                <a:gd name="T50" fmla="*/ 180 w 196"/>
                <a:gd name="T5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96">
                  <a:moveTo>
                    <a:pt x="180" y="196"/>
                  </a:moveTo>
                  <a:lnTo>
                    <a:pt x="184" y="195"/>
                  </a:lnTo>
                  <a:lnTo>
                    <a:pt x="186" y="195"/>
                  </a:lnTo>
                  <a:lnTo>
                    <a:pt x="190" y="193"/>
                  </a:lnTo>
                  <a:lnTo>
                    <a:pt x="192" y="190"/>
                  </a:lnTo>
                  <a:lnTo>
                    <a:pt x="195" y="185"/>
                  </a:lnTo>
                  <a:lnTo>
                    <a:pt x="196" y="181"/>
                  </a:lnTo>
                  <a:lnTo>
                    <a:pt x="196" y="16"/>
                  </a:lnTo>
                  <a:lnTo>
                    <a:pt x="195" y="13"/>
                  </a:lnTo>
                  <a:lnTo>
                    <a:pt x="194" y="10"/>
                  </a:lnTo>
                  <a:lnTo>
                    <a:pt x="192" y="7"/>
                  </a:lnTo>
                  <a:lnTo>
                    <a:pt x="191" y="5"/>
                  </a:lnTo>
                  <a:lnTo>
                    <a:pt x="188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71" y="193"/>
                  </a:lnTo>
                  <a:lnTo>
                    <a:pt x="176" y="195"/>
                  </a:lnTo>
                  <a:lnTo>
                    <a:pt x="18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93"/>
            <p:cNvSpPr>
              <a:spLocks/>
            </p:cNvSpPr>
            <p:nvPr/>
          </p:nvSpPr>
          <p:spPr bwMode="auto">
            <a:xfrm>
              <a:off x="8783638" y="3973513"/>
              <a:ext cx="200025" cy="241300"/>
            </a:xfrm>
            <a:custGeom>
              <a:avLst/>
              <a:gdLst>
                <a:gd name="T0" fmla="*/ 0 w 631"/>
                <a:gd name="T1" fmla="*/ 327 h 762"/>
                <a:gd name="T2" fmla="*/ 0 w 631"/>
                <a:gd name="T3" fmla="*/ 762 h 762"/>
                <a:gd name="T4" fmla="*/ 210 w 631"/>
                <a:gd name="T5" fmla="*/ 762 h 762"/>
                <a:gd name="T6" fmla="*/ 210 w 631"/>
                <a:gd name="T7" fmla="*/ 491 h 762"/>
                <a:gd name="T8" fmla="*/ 420 w 631"/>
                <a:gd name="T9" fmla="*/ 491 h 762"/>
                <a:gd name="T10" fmla="*/ 420 w 631"/>
                <a:gd name="T11" fmla="*/ 762 h 762"/>
                <a:gd name="T12" fmla="*/ 631 w 631"/>
                <a:gd name="T13" fmla="*/ 762 h 762"/>
                <a:gd name="T14" fmla="*/ 631 w 631"/>
                <a:gd name="T15" fmla="*/ 327 h 762"/>
                <a:gd name="T16" fmla="*/ 315 w 631"/>
                <a:gd name="T17" fmla="*/ 0 h 762"/>
                <a:gd name="T18" fmla="*/ 0 w 631"/>
                <a:gd name="T19" fmla="*/ 32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762">
                  <a:moveTo>
                    <a:pt x="0" y="327"/>
                  </a:moveTo>
                  <a:lnTo>
                    <a:pt x="0" y="762"/>
                  </a:lnTo>
                  <a:lnTo>
                    <a:pt x="210" y="762"/>
                  </a:lnTo>
                  <a:lnTo>
                    <a:pt x="210" y="491"/>
                  </a:lnTo>
                  <a:lnTo>
                    <a:pt x="420" y="491"/>
                  </a:lnTo>
                  <a:lnTo>
                    <a:pt x="420" y="762"/>
                  </a:lnTo>
                  <a:lnTo>
                    <a:pt x="631" y="762"/>
                  </a:lnTo>
                  <a:lnTo>
                    <a:pt x="631" y="327"/>
                  </a:lnTo>
                  <a:lnTo>
                    <a:pt x="315" y="0"/>
                  </a:lnTo>
                  <a:lnTo>
                    <a:pt x="0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94"/>
            <p:cNvSpPr>
              <a:spLocks/>
            </p:cNvSpPr>
            <p:nvPr/>
          </p:nvSpPr>
          <p:spPr bwMode="auto">
            <a:xfrm>
              <a:off x="8745538" y="3948113"/>
              <a:ext cx="276225" cy="147638"/>
            </a:xfrm>
            <a:custGeom>
              <a:avLst/>
              <a:gdLst>
                <a:gd name="T0" fmla="*/ 866 w 871"/>
                <a:gd name="T1" fmla="*/ 439 h 465"/>
                <a:gd name="T2" fmla="*/ 446 w 871"/>
                <a:gd name="T3" fmla="*/ 4 h 465"/>
                <a:gd name="T4" fmla="*/ 444 w 871"/>
                <a:gd name="T5" fmla="*/ 2 h 465"/>
                <a:gd name="T6" fmla="*/ 440 w 871"/>
                <a:gd name="T7" fmla="*/ 1 h 465"/>
                <a:gd name="T8" fmla="*/ 438 w 871"/>
                <a:gd name="T9" fmla="*/ 0 h 465"/>
                <a:gd name="T10" fmla="*/ 435 w 871"/>
                <a:gd name="T11" fmla="*/ 0 h 465"/>
                <a:gd name="T12" fmla="*/ 431 w 871"/>
                <a:gd name="T13" fmla="*/ 0 h 465"/>
                <a:gd name="T14" fmla="*/ 429 w 871"/>
                <a:gd name="T15" fmla="*/ 1 h 465"/>
                <a:gd name="T16" fmla="*/ 426 w 871"/>
                <a:gd name="T17" fmla="*/ 2 h 465"/>
                <a:gd name="T18" fmla="*/ 424 w 871"/>
                <a:gd name="T19" fmla="*/ 4 h 465"/>
                <a:gd name="T20" fmla="*/ 3 w 871"/>
                <a:gd name="T21" fmla="*/ 439 h 465"/>
                <a:gd name="T22" fmla="*/ 1 w 871"/>
                <a:gd name="T23" fmla="*/ 444 h 465"/>
                <a:gd name="T24" fmla="*/ 0 w 871"/>
                <a:gd name="T25" fmla="*/ 448 h 465"/>
                <a:gd name="T26" fmla="*/ 0 w 871"/>
                <a:gd name="T27" fmla="*/ 451 h 465"/>
                <a:gd name="T28" fmla="*/ 1 w 871"/>
                <a:gd name="T29" fmla="*/ 456 h 465"/>
                <a:gd name="T30" fmla="*/ 2 w 871"/>
                <a:gd name="T31" fmla="*/ 459 h 465"/>
                <a:gd name="T32" fmla="*/ 4 w 871"/>
                <a:gd name="T33" fmla="*/ 461 h 465"/>
                <a:gd name="T34" fmla="*/ 4 w 871"/>
                <a:gd name="T35" fmla="*/ 461 h 465"/>
                <a:gd name="T36" fmla="*/ 4 w 871"/>
                <a:gd name="T37" fmla="*/ 461 h 465"/>
                <a:gd name="T38" fmla="*/ 9 w 871"/>
                <a:gd name="T39" fmla="*/ 463 h 465"/>
                <a:gd name="T40" fmla="*/ 14 w 871"/>
                <a:gd name="T41" fmla="*/ 465 h 465"/>
                <a:gd name="T42" fmla="*/ 20 w 871"/>
                <a:gd name="T43" fmla="*/ 463 h 465"/>
                <a:gd name="T44" fmla="*/ 25 w 871"/>
                <a:gd name="T45" fmla="*/ 461 h 465"/>
                <a:gd name="T46" fmla="*/ 25 w 871"/>
                <a:gd name="T47" fmla="*/ 461 h 465"/>
                <a:gd name="T48" fmla="*/ 25 w 871"/>
                <a:gd name="T49" fmla="*/ 460 h 465"/>
                <a:gd name="T50" fmla="*/ 120 w 871"/>
                <a:gd name="T51" fmla="*/ 363 h 465"/>
                <a:gd name="T52" fmla="*/ 435 w 871"/>
                <a:gd name="T53" fmla="*/ 36 h 465"/>
                <a:gd name="T54" fmla="*/ 844 w 871"/>
                <a:gd name="T55" fmla="*/ 460 h 465"/>
                <a:gd name="T56" fmla="*/ 846 w 871"/>
                <a:gd name="T57" fmla="*/ 462 h 465"/>
                <a:gd name="T58" fmla="*/ 849 w 871"/>
                <a:gd name="T59" fmla="*/ 463 h 465"/>
                <a:gd name="T60" fmla="*/ 852 w 871"/>
                <a:gd name="T61" fmla="*/ 465 h 465"/>
                <a:gd name="T62" fmla="*/ 854 w 871"/>
                <a:gd name="T63" fmla="*/ 465 h 465"/>
                <a:gd name="T64" fmla="*/ 861 w 871"/>
                <a:gd name="T65" fmla="*/ 465 h 465"/>
                <a:gd name="T66" fmla="*/ 865 w 871"/>
                <a:gd name="T67" fmla="*/ 461 h 465"/>
                <a:gd name="T68" fmla="*/ 865 w 871"/>
                <a:gd name="T69" fmla="*/ 461 h 465"/>
                <a:gd name="T70" fmla="*/ 865 w 871"/>
                <a:gd name="T71" fmla="*/ 461 h 465"/>
                <a:gd name="T72" fmla="*/ 867 w 871"/>
                <a:gd name="T73" fmla="*/ 459 h 465"/>
                <a:gd name="T74" fmla="*/ 869 w 871"/>
                <a:gd name="T75" fmla="*/ 456 h 465"/>
                <a:gd name="T76" fmla="*/ 870 w 871"/>
                <a:gd name="T77" fmla="*/ 454 h 465"/>
                <a:gd name="T78" fmla="*/ 871 w 871"/>
                <a:gd name="T79" fmla="*/ 450 h 465"/>
                <a:gd name="T80" fmla="*/ 870 w 871"/>
                <a:gd name="T81" fmla="*/ 448 h 465"/>
                <a:gd name="T82" fmla="*/ 870 w 871"/>
                <a:gd name="T83" fmla="*/ 445 h 465"/>
                <a:gd name="T84" fmla="*/ 867 w 871"/>
                <a:gd name="T85" fmla="*/ 443 h 465"/>
                <a:gd name="T86" fmla="*/ 866 w 871"/>
                <a:gd name="T87" fmla="*/ 439 h 465"/>
                <a:gd name="T88" fmla="*/ 866 w 871"/>
                <a:gd name="T89" fmla="*/ 43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1" h="465">
                  <a:moveTo>
                    <a:pt x="866" y="439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0" y="1"/>
                  </a:lnTo>
                  <a:lnTo>
                    <a:pt x="438" y="0"/>
                  </a:lnTo>
                  <a:lnTo>
                    <a:pt x="435" y="0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6" y="2"/>
                  </a:lnTo>
                  <a:lnTo>
                    <a:pt x="424" y="4"/>
                  </a:lnTo>
                  <a:lnTo>
                    <a:pt x="3" y="439"/>
                  </a:lnTo>
                  <a:lnTo>
                    <a:pt x="1" y="444"/>
                  </a:lnTo>
                  <a:lnTo>
                    <a:pt x="0" y="448"/>
                  </a:lnTo>
                  <a:lnTo>
                    <a:pt x="0" y="451"/>
                  </a:lnTo>
                  <a:lnTo>
                    <a:pt x="1" y="456"/>
                  </a:lnTo>
                  <a:lnTo>
                    <a:pt x="2" y="459"/>
                  </a:lnTo>
                  <a:lnTo>
                    <a:pt x="4" y="461"/>
                  </a:lnTo>
                  <a:lnTo>
                    <a:pt x="4" y="461"/>
                  </a:lnTo>
                  <a:lnTo>
                    <a:pt x="4" y="461"/>
                  </a:lnTo>
                  <a:lnTo>
                    <a:pt x="9" y="463"/>
                  </a:lnTo>
                  <a:lnTo>
                    <a:pt x="14" y="465"/>
                  </a:lnTo>
                  <a:lnTo>
                    <a:pt x="20" y="463"/>
                  </a:lnTo>
                  <a:lnTo>
                    <a:pt x="25" y="461"/>
                  </a:lnTo>
                  <a:lnTo>
                    <a:pt x="25" y="461"/>
                  </a:lnTo>
                  <a:lnTo>
                    <a:pt x="25" y="460"/>
                  </a:lnTo>
                  <a:lnTo>
                    <a:pt x="120" y="363"/>
                  </a:lnTo>
                  <a:lnTo>
                    <a:pt x="435" y="36"/>
                  </a:lnTo>
                  <a:lnTo>
                    <a:pt x="844" y="460"/>
                  </a:lnTo>
                  <a:lnTo>
                    <a:pt x="846" y="462"/>
                  </a:lnTo>
                  <a:lnTo>
                    <a:pt x="849" y="463"/>
                  </a:lnTo>
                  <a:lnTo>
                    <a:pt x="852" y="465"/>
                  </a:lnTo>
                  <a:lnTo>
                    <a:pt x="854" y="465"/>
                  </a:lnTo>
                  <a:lnTo>
                    <a:pt x="861" y="465"/>
                  </a:lnTo>
                  <a:lnTo>
                    <a:pt x="865" y="461"/>
                  </a:lnTo>
                  <a:lnTo>
                    <a:pt x="865" y="461"/>
                  </a:lnTo>
                  <a:lnTo>
                    <a:pt x="865" y="461"/>
                  </a:lnTo>
                  <a:lnTo>
                    <a:pt x="867" y="459"/>
                  </a:lnTo>
                  <a:lnTo>
                    <a:pt x="869" y="456"/>
                  </a:lnTo>
                  <a:lnTo>
                    <a:pt x="870" y="454"/>
                  </a:lnTo>
                  <a:lnTo>
                    <a:pt x="871" y="450"/>
                  </a:lnTo>
                  <a:lnTo>
                    <a:pt x="870" y="448"/>
                  </a:lnTo>
                  <a:lnTo>
                    <a:pt x="870" y="445"/>
                  </a:lnTo>
                  <a:lnTo>
                    <a:pt x="867" y="443"/>
                  </a:lnTo>
                  <a:lnTo>
                    <a:pt x="866" y="439"/>
                  </a:lnTo>
                  <a:lnTo>
                    <a:pt x="866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08729" y="4266323"/>
            <a:ext cx="221725" cy="220414"/>
            <a:chOff x="6451600" y="787400"/>
            <a:chExt cx="268288" cy="266701"/>
          </a:xfrm>
          <a:solidFill>
            <a:schemeClr val="accent1"/>
          </a:solidFill>
        </p:grpSpPr>
        <p:sp>
          <p:nvSpPr>
            <p:cNvPr id="64" name="Freeform 2523"/>
            <p:cNvSpPr>
              <a:spLocks/>
            </p:cNvSpPr>
            <p:nvPr/>
          </p:nvSpPr>
          <p:spPr bwMode="auto">
            <a:xfrm>
              <a:off x="6451600" y="787400"/>
              <a:ext cx="85725" cy="265113"/>
            </a:xfrm>
            <a:custGeom>
              <a:avLst/>
              <a:gdLst>
                <a:gd name="T0" fmla="*/ 8 w 270"/>
                <a:gd name="T1" fmla="*/ 1 h 834"/>
                <a:gd name="T2" fmla="*/ 4 w 270"/>
                <a:gd name="T3" fmla="*/ 4 h 834"/>
                <a:gd name="T4" fmla="*/ 2 w 270"/>
                <a:gd name="T5" fmla="*/ 7 h 834"/>
                <a:gd name="T6" fmla="*/ 0 w 270"/>
                <a:gd name="T7" fmla="*/ 11 h 834"/>
                <a:gd name="T8" fmla="*/ 0 w 270"/>
                <a:gd name="T9" fmla="*/ 15 h 834"/>
                <a:gd name="T10" fmla="*/ 0 w 270"/>
                <a:gd name="T11" fmla="*/ 645 h 834"/>
                <a:gd name="T12" fmla="*/ 0 w 270"/>
                <a:gd name="T13" fmla="*/ 649 h 834"/>
                <a:gd name="T14" fmla="*/ 1 w 270"/>
                <a:gd name="T15" fmla="*/ 652 h 834"/>
                <a:gd name="T16" fmla="*/ 3 w 270"/>
                <a:gd name="T17" fmla="*/ 655 h 834"/>
                <a:gd name="T18" fmla="*/ 6 w 270"/>
                <a:gd name="T19" fmla="*/ 658 h 834"/>
                <a:gd name="T20" fmla="*/ 270 w 270"/>
                <a:gd name="T21" fmla="*/ 834 h 834"/>
                <a:gd name="T22" fmla="*/ 270 w 270"/>
                <a:gd name="T23" fmla="*/ 167 h 834"/>
                <a:gd name="T24" fmla="*/ 23 w 270"/>
                <a:gd name="T25" fmla="*/ 2 h 834"/>
                <a:gd name="T26" fmla="*/ 20 w 270"/>
                <a:gd name="T27" fmla="*/ 0 h 834"/>
                <a:gd name="T28" fmla="*/ 15 w 270"/>
                <a:gd name="T29" fmla="*/ 0 h 834"/>
                <a:gd name="T30" fmla="*/ 11 w 270"/>
                <a:gd name="T31" fmla="*/ 0 h 834"/>
                <a:gd name="T32" fmla="*/ 8 w 270"/>
                <a:gd name="T33" fmla="*/ 1 h 834"/>
                <a:gd name="T34" fmla="*/ 8 w 270"/>
                <a:gd name="T35" fmla="*/ 1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" h="834">
                  <a:moveTo>
                    <a:pt x="8" y="1"/>
                  </a:move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645"/>
                  </a:lnTo>
                  <a:lnTo>
                    <a:pt x="0" y="649"/>
                  </a:lnTo>
                  <a:lnTo>
                    <a:pt x="1" y="652"/>
                  </a:lnTo>
                  <a:lnTo>
                    <a:pt x="3" y="655"/>
                  </a:lnTo>
                  <a:lnTo>
                    <a:pt x="6" y="658"/>
                  </a:lnTo>
                  <a:lnTo>
                    <a:pt x="270" y="834"/>
                  </a:lnTo>
                  <a:lnTo>
                    <a:pt x="270" y="167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24"/>
            <p:cNvSpPr>
              <a:spLocks/>
            </p:cNvSpPr>
            <p:nvPr/>
          </p:nvSpPr>
          <p:spPr bwMode="auto">
            <a:xfrm>
              <a:off x="6632575" y="788988"/>
              <a:ext cx="87313" cy="265113"/>
            </a:xfrm>
            <a:custGeom>
              <a:avLst/>
              <a:gdLst>
                <a:gd name="T0" fmla="*/ 267 w 275"/>
                <a:gd name="T1" fmla="*/ 175 h 833"/>
                <a:gd name="T2" fmla="*/ 4 w 275"/>
                <a:gd name="T3" fmla="*/ 0 h 833"/>
                <a:gd name="T4" fmla="*/ 4 w 275"/>
                <a:gd name="T5" fmla="*/ 654 h 833"/>
                <a:gd name="T6" fmla="*/ 3 w 275"/>
                <a:gd name="T7" fmla="*/ 659 h 833"/>
                <a:gd name="T8" fmla="*/ 0 w 275"/>
                <a:gd name="T9" fmla="*/ 664 h 833"/>
                <a:gd name="T10" fmla="*/ 251 w 275"/>
                <a:gd name="T11" fmla="*/ 831 h 833"/>
                <a:gd name="T12" fmla="*/ 255 w 275"/>
                <a:gd name="T13" fmla="*/ 833 h 833"/>
                <a:gd name="T14" fmla="*/ 260 w 275"/>
                <a:gd name="T15" fmla="*/ 833 h 833"/>
                <a:gd name="T16" fmla="*/ 263 w 275"/>
                <a:gd name="T17" fmla="*/ 833 h 833"/>
                <a:gd name="T18" fmla="*/ 266 w 275"/>
                <a:gd name="T19" fmla="*/ 832 h 833"/>
                <a:gd name="T20" fmla="*/ 270 w 275"/>
                <a:gd name="T21" fmla="*/ 830 h 833"/>
                <a:gd name="T22" fmla="*/ 273 w 275"/>
                <a:gd name="T23" fmla="*/ 827 h 833"/>
                <a:gd name="T24" fmla="*/ 274 w 275"/>
                <a:gd name="T25" fmla="*/ 822 h 833"/>
                <a:gd name="T26" fmla="*/ 274 w 275"/>
                <a:gd name="T27" fmla="*/ 819 h 833"/>
                <a:gd name="T28" fmla="*/ 275 w 275"/>
                <a:gd name="T29" fmla="*/ 188 h 833"/>
                <a:gd name="T30" fmla="*/ 274 w 275"/>
                <a:gd name="T31" fmla="*/ 185 h 833"/>
                <a:gd name="T32" fmla="*/ 273 w 275"/>
                <a:gd name="T33" fmla="*/ 180 h 833"/>
                <a:gd name="T34" fmla="*/ 271 w 275"/>
                <a:gd name="T35" fmla="*/ 178 h 833"/>
                <a:gd name="T36" fmla="*/ 267 w 275"/>
                <a:gd name="T37" fmla="*/ 176 h 833"/>
                <a:gd name="T38" fmla="*/ 267 w 275"/>
                <a:gd name="T39" fmla="*/ 17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" h="833">
                  <a:moveTo>
                    <a:pt x="267" y="175"/>
                  </a:moveTo>
                  <a:lnTo>
                    <a:pt x="4" y="0"/>
                  </a:lnTo>
                  <a:lnTo>
                    <a:pt x="4" y="654"/>
                  </a:lnTo>
                  <a:lnTo>
                    <a:pt x="3" y="659"/>
                  </a:lnTo>
                  <a:lnTo>
                    <a:pt x="0" y="664"/>
                  </a:lnTo>
                  <a:lnTo>
                    <a:pt x="251" y="831"/>
                  </a:lnTo>
                  <a:lnTo>
                    <a:pt x="255" y="833"/>
                  </a:lnTo>
                  <a:lnTo>
                    <a:pt x="260" y="833"/>
                  </a:lnTo>
                  <a:lnTo>
                    <a:pt x="263" y="833"/>
                  </a:lnTo>
                  <a:lnTo>
                    <a:pt x="266" y="832"/>
                  </a:lnTo>
                  <a:lnTo>
                    <a:pt x="270" y="830"/>
                  </a:lnTo>
                  <a:lnTo>
                    <a:pt x="273" y="827"/>
                  </a:lnTo>
                  <a:lnTo>
                    <a:pt x="274" y="822"/>
                  </a:lnTo>
                  <a:lnTo>
                    <a:pt x="274" y="819"/>
                  </a:lnTo>
                  <a:lnTo>
                    <a:pt x="275" y="188"/>
                  </a:lnTo>
                  <a:lnTo>
                    <a:pt x="274" y="185"/>
                  </a:lnTo>
                  <a:lnTo>
                    <a:pt x="273" y="180"/>
                  </a:lnTo>
                  <a:lnTo>
                    <a:pt x="271" y="178"/>
                  </a:lnTo>
                  <a:lnTo>
                    <a:pt x="267" y="176"/>
                  </a:lnTo>
                  <a:lnTo>
                    <a:pt x="267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25"/>
            <p:cNvSpPr>
              <a:spLocks/>
            </p:cNvSpPr>
            <p:nvPr/>
          </p:nvSpPr>
          <p:spPr bwMode="auto">
            <a:xfrm>
              <a:off x="6546850" y="788988"/>
              <a:ext cx="77788" cy="263525"/>
            </a:xfrm>
            <a:custGeom>
              <a:avLst/>
              <a:gdLst>
                <a:gd name="T0" fmla="*/ 240 w 245"/>
                <a:gd name="T1" fmla="*/ 0 h 827"/>
                <a:gd name="T2" fmla="*/ 0 w 245"/>
                <a:gd name="T3" fmla="*/ 160 h 827"/>
                <a:gd name="T4" fmla="*/ 0 w 245"/>
                <a:gd name="T5" fmla="*/ 827 h 827"/>
                <a:gd name="T6" fmla="*/ 245 w 245"/>
                <a:gd name="T7" fmla="*/ 664 h 827"/>
                <a:gd name="T8" fmla="*/ 242 w 245"/>
                <a:gd name="T9" fmla="*/ 659 h 827"/>
                <a:gd name="T10" fmla="*/ 240 w 245"/>
                <a:gd name="T11" fmla="*/ 654 h 827"/>
                <a:gd name="T12" fmla="*/ 240 w 245"/>
                <a:gd name="T13" fmla="*/ 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827">
                  <a:moveTo>
                    <a:pt x="240" y="0"/>
                  </a:moveTo>
                  <a:lnTo>
                    <a:pt x="0" y="160"/>
                  </a:lnTo>
                  <a:lnTo>
                    <a:pt x="0" y="827"/>
                  </a:lnTo>
                  <a:lnTo>
                    <a:pt x="245" y="664"/>
                  </a:lnTo>
                  <a:lnTo>
                    <a:pt x="242" y="659"/>
                  </a:lnTo>
                  <a:lnTo>
                    <a:pt x="240" y="654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4361"/>
          <p:cNvSpPr>
            <a:spLocks noEditPoints="1"/>
          </p:cNvSpPr>
          <p:nvPr/>
        </p:nvSpPr>
        <p:spPr bwMode="auto">
          <a:xfrm>
            <a:off x="2501513" y="5072799"/>
            <a:ext cx="236157" cy="165310"/>
          </a:xfrm>
          <a:custGeom>
            <a:avLst/>
            <a:gdLst>
              <a:gd name="T0" fmla="*/ 719 w 898"/>
              <a:gd name="T1" fmla="*/ 476 h 628"/>
              <a:gd name="T2" fmla="*/ 721 w 898"/>
              <a:gd name="T3" fmla="*/ 457 h 628"/>
              <a:gd name="T4" fmla="*/ 810 w 898"/>
              <a:gd name="T5" fmla="*/ 454 h 628"/>
              <a:gd name="T6" fmla="*/ 822 w 898"/>
              <a:gd name="T7" fmla="*/ 468 h 628"/>
              <a:gd name="T8" fmla="*/ 810 w 898"/>
              <a:gd name="T9" fmla="*/ 483 h 628"/>
              <a:gd name="T10" fmla="*/ 695 w 898"/>
              <a:gd name="T11" fmla="*/ 344 h 628"/>
              <a:gd name="T12" fmla="*/ 705 w 898"/>
              <a:gd name="T13" fmla="*/ 328 h 628"/>
              <a:gd name="T14" fmla="*/ 794 w 898"/>
              <a:gd name="T15" fmla="*/ 306 h 628"/>
              <a:gd name="T16" fmla="*/ 788 w 898"/>
              <a:gd name="T17" fmla="*/ 324 h 628"/>
              <a:gd name="T18" fmla="*/ 517 w 898"/>
              <a:gd name="T19" fmla="*/ 417 h 628"/>
              <a:gd name="T20" fmla="*/ 518 w 898"/>
              <a:gd name="T21" fmla="*/ 478 h 628"/>
              <a:gd name="T22" fmla="*/ 485 w 898"/>
              <a:gd name="T23" fmla="*/ 515 h 628"/>
              <a:gd name="T24" fmla="*/ 434 w 898"/>
              <a:gd name="T25" fmla="*/ 522 h 628"/>
              <a:gd name="T26" fmla="*/ 391 w 898"/>
              <a:gd name="T27" fmla="*/ 497 h 628"/>
              <a:gd name="T28" fmla="*/ 374 w 898"/>
              <a:gd name="T29" fmla="*/ 449 h 628"/>
              <a:gd name="T30" fmla="*/ 391 w 898"/>
              <a:gd name="T31" fmla="*/ 401 h 628"/>
              <a:gd name="T32" fmla="*/ 434 w 898"/>
              <a:gd name="T33" fmla="*/ 376 h 628"/>
              <a:gd name="T34" fmla="*/ 662 w 898"/>
              <a:gd name="T35" fmla="*/ 214 h 628"/>
              <a:gd name="T36" fmla="*/ 681 w 898"/>
              <a:gd name="T37" fmla="*/ 212 h 628"/>
              <a:gd name="T38" fmla="*/ 687 w 898"/>
              <a:gd name="T39" fmla="*/ 230 h 628"/>
              <a:gd name="T40" fmla="*/ 333 w 898"/>
              <a:gd name="T41" fmla="*/ 200 h 628"/>
              <a:gd name="T42" fmla="*/ 298 w 898"/>
              <a:gd name="T43" fmla="*/ 113 h 628"/>
              <a:gd name="T44" fmla="*/ 320 w 898"/>
              <a:gd name="T45" fmla="*/ 106 h 628"/>
              <a:gd name="T46" fmla="*/ 355 w 898"/>
              <a:gd name="T47" fmla="*/ 191 h 628"/>
              <a:gd name="T48" fmla="*/ 257 w 898"/>
              <a:gd name="T49" fmla="*/ 262 h 628"/>
              <a:gd name="T50" fmla="*/ 238 w 898"/>
              <a:gd name="T51" fmla="*/ 260 h 628"/>
              <a:gd name="T52" fmla="*/ 182 w 898"/>
              <a:gd name="T53" fmla="*/ 191 h 628"/>
              <a:gd name="T54" fmla="*/ 199 w 898"/>
              <a:gd name="T55" fmla="*/ 181 h 628"/>
              <a:gd name="T56" fmla="*/ 263 w 898"/>
              <a:gd name="T57" fmla="*/ 247 h 628"/>
              <a:gd name="T58" fmla="*/ 199 w 898"/>
              <a:gd name="T59" fmla="*/ 351 h 628"/>
              <a:gd name="T60" fmla="*/ 110 w 898"/>
              <a:gd name="T61" fmla="*/ 324 h 628"/>
              <a:gd name="T62" fmla="*/ 104 w 898"/>
              <a:gd name="T63" fmla="*/ 306 h 628"/>
              <a:gd name="T64" fmla="*/ 194 w 898"/>
              <a:gd name="T65" fmla="*/ 328 h 628"/>
              <a:gd name="T66" fmla="*/ 202 w 898"/>
              <a:gd name="T67" fmla="*/ 344 h 628"/>
              <a:gd name="T68" fmla="*/ 80 w 898"/>
              <a:gd name="T69" fmla="*/ 478 h 628"/>
              <a:gd name="T70" fmla="*/ 78 w 898"/>
              <a:gd name="T71" fmla="*/ 459 h 628"/>
              <a:gd name="T72" fmla="*/ 169 w 898"/>
              <a:gd name="T73" fmla="*/ 454 h 628"/>
              <a:gd name="T74" fmla="*/ 181 w 898"/>
              <a:gd name="T75" fmla="*/ 468 h 628"/>
              <a:gd name="T76" fmla="*/ 169 w 898"/>
              <a:gd name="T77" fmla="*/ 483 h 628"/>
              <a:gd name="T78" fmla="*/ 441 w 898"/>
              <a:gd name="T79" fmla="*/ 78 h 628"/>
              <a:gd name="T80" fmla="*/ 460 w 898"/>
              <a:gd name="T81" fmla="*/ 81 h 628"/>
              <a:gd name="T82" fmla="*/ 463 w 898"/>
              <a:gd name="T83" fmla="*/ 173 h 628"/>
              <a:gd name="T84" fmla="*/ 446 w 898"/>
              <a:gd name="T85" fmla="*/ 181 h 628"/>
              <a:gd name="T86" fmla="*/ 434 w 898"/>
              <a:gd name="T87" fmla="*/ 166 h 628"/>
              <a:gd name="T88" fmla="*/ 580 w 898"/>
              <a:gd name="T89" fmla="*/ 104 h 628"/>
              <a:gd name="T90" fmla="*/ 600 w 898"/>
              <a:gd name="T91" fmla="*/ 116 h 628"/>
              <a:gd name="T92" fmla="*/ 562 w 898"/>
              <a:gd name="T93" fmla="*/ 202 h 628"/>
              <a:gd name="T94" fmla="*/ 543 w 898"/>
              <a:gd name="T95" fmla="*/ 194 h 628"/>
              <a:gd name="T96" fmla="*/ 403 w 898"/>
              <a:gd name="T97" fmla="*/ 2 h 628"/>
              <a:gd name="T98" fmla="*/ 255 w 898"/>
              <a:gd name="T99" fmla="*/ 44 h 628"/>
              <a:gd name="T100" fmla="*/ 131 w 898"/>
              <a:gd name="T101" fmla="*/ 132 h 628"/>
              <a:gd name="T102" fmla="*/ 45 w 898"/>
              <a:gd name="T103" fmla="*/ 255 h 628"/>
              <a:gd name="T104" fmla="*/ 3 w 898"/>
              <a:gd name="T105" fmla="*/ 403 h 628"/>
              <a:gd name="T106" fmla="*/ 4 w 898"/>
              <a:gd name="T107" fmla="*/ 624 h 628"/>
              <a:gd name="T108" fmla="*/ 888 w 898"/>
              <a:gd name="T109" fmla="*/ 627 h 628"/>
              <a:gd name="T110" fmla="*/ 898 w 898"/>
              <a:gd name="T111" fmla="*/ 449 h 628"/>
              <a:gd name="T112" fmla="*/ 870 w 898"/>
              <a:gd name="T113" fmla="*/ 294 h 628"/>
              <a:gd name="T114" fmla="*/ 795 w 898"/>
              <a:gd name="T115" fmla="*/ 164 h 628"/>
              <a:gd name="T116" fmla="*/ 681 w 898"/>
              <a:gd name="T117" fmla="*/ 66 h 628"/>
              <a:gd name="T118" fmla="*/ 539 w 898"/>
              <a:gd name="T119" fmla="*/ 9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98" h="628">
                <a:moveTo>
                  <a:pt x="807" y="483"/>
                </a:moveTo>
                <a:lnTo>
                  <a:pt x="732" y="483"/>
                </a:lnTo>
                <a:lnTo>
                  <a:pt x="729" y="483"/>
                </a:lnTo>
                <a:lnTo>
                  <a:pt x="726" y="482"/>
                </a:lnTo>
                <a:lnTo>
                  <a:pt x="723" y="481"/>
                </a:lnTo>
                <a:lnTo>
                  <a:pt x="721" y="478"/>
                </a:lnTo>
                <a:lnTo>
                  <a:pt x="719" y="476"/>
                </a:lnTo>
                <a:lnTo>
                  <a:pt x="718" y="474"/>
                </a:lnTo>
                <a:lnTo>
                  <a:pt x="717" y="471"/>
                </a:lnTo>
                <a:lnTo>
                  <a:pt x="717" y="468"/>
                </a:lnTo>
                <a:lnTo>
                  <a:pt x="717" y="465"/>
                </a:lnTo>
                <a:lnTo>
                  <a:pt x="718" y="462"/>
                </a:lnTo>
                <a:lnTo>
                  <a:pt x="719" y="459"/>
                </a:lnTo>
                <a:lnTo>
                  <a:pt x="721" y="457"/>
                </a:lnTo>
                <a:lnTo>
                  <a:pt x="723" y="455"/>
                </a:lnTo>
                <a:lnTo>
                  <a:pt x="726" y="454"/>
                </a:lnTo>
                <a:lnTo>
                  <a:pt x="729" y="454"/>
                </a:lnTo>
                <a:lnTo>
                  <a:pt x="732" y="453"/>
                </a:lnTo>
                <a:lnTo>
                  <a:pt x="732" y="453"/>
                </a:lnTo>
                <a:lnTo>
                  <a:pt x="808" y="453"/>
                </a:lnTo>
                <a:lnTo>
                  <a:pt x="810" y="454"/>
                </a:lnTo>
                <a:lnTo>
                  <a:pt x="813" y="454"/>
                </a:lnTo>
                <a:lnTo>
                  <a:pt x="815" y="456"/>
                </a:lnTo>
                <a:lnTo>
                  <a:pt x="817" y="458"/>
                </a:lnTo>
                <a:lnTo>
                  <a:pt x="819" y="460"/>
                </a:lnTo>
                <a:lnTo>
                  <a:pt x="821" y="462"/>
                </a:lnTo>
                <a:lnTo>
                  <a:pt x="822" y="466"/>
                </a:lnTo>
                <a:lnTo>
                  <a:pt x="822" y="468"/>
                </a:lnTo>
                <a:lnTo>
                  <a:pt x="822" y="471"/>
                </a:lnTo>
                <a:lnTo>
                  <a:pt x="821" y="474"/>
                </a:lnTo>
                <a:lnTo>
                  <a:pt x="819" y="476"/>
                </a:lnTo>
                <a:lnTo>
                  <a:pt x="817" y="478"/>
                </a:lnTo>
                <a:lnTo>
                  <a:pt x="815" y="481"/>
                </a:lnTo>
                <a:lnTo>
                  <a:pt x="813" y="482"/>
                </a:lnTo>
                <a:lnTo>
                  <a:pt x="810" y="483"/>
                </a:lnTo>
                <a:lnTo>
                  <a:pt x="807" y="483"/>
                </a:lnTo>
                <a:close/>
                <a:moveTo>
                  <a:pt x="710" y="355"/>
                </a:moveTo>
                <a:lnTo>
                  <a:pt x="706" y="355"/>
                </a:lnTo>
                <a:lnTo>
                  <a:pt x="702" y="353"/>
                </a:lnTo>
                <a:lnTo>
                  <a:pt x="699" y="351"/>
                </a:lnTo>
                <a:lnTo>
                  <a:pt x="696" y="347"/>
                </a:lnTo>
                <a:lnTo>
                  <a:pt x="695" y="344"/>
                </a:lnTo>
                <a:lnTo>
                  <a:pt x="695" y="342"/>
                </a:lnTo>
                <a:lnTo>
                  <a:pt x="695" y="338"/>
                </a:lnTo>
                <a:lnTo>
                  <a:pt x="696" y="335"/>
                </a:lnTo>
                <a:lnTo>
                  <a:pt x="698" y="333"/>
                </a:lnTo>
                <a:lnTo>
                  <a:pt x="700" y="331"/>
                </a:lnTo>
                <a:lnTo>
                  <a:pt x="702" y="329"/>
                </a:lnTo>
                <a:lnTo>
                  <a:pt x="705" y="328"/>
                </a:lnTo>
                <a:lnTo>
                  <a:pt x="775" y="298"/>
                </a:lnTo>
                <a:lnTo>
                  <a:pt x="777" y="297"/>
                </a:lnTo>
                <a:lnTo>
                  <a:pt x="780" y="297"/>
                </a:lnTo>
                <a:lnTo>
                  <a:pt x="783" y="298"/>
                </a:lnTo>
                <a:lnTo>
                  <a:pt x="785" y="298"/>
                </a:lnTo>
                <a:lnTo>
                  <a:pt x="791" y="302"/>
                </a:lnTo>
                <a:lnTo>
                  <a:pt x="794" y="306"/>
                </a:lnTo>
                <a:lnTo>
                  <a:pt x="795" y="309"/>
                </a:lnTo>
                <a:lnTo>
                  <a:pt x="795" y="313"/>
                </a:lnTo>
                <a:lnTo>
                  <a:pt x="795" y="315"/>
                </a:lnTo>
                <a:lnTo>
                  <a:pt x="794" y="318"/>
                </a:lnTo>
                <a:lnTo>
                  <a:pt x="793" y="320"/>
                </a:lnTo>
                <a:lnTo>
                  <a:pt x="791" y="322"/>
                </a:lnTo>
                <a:lnTo>
                  <a:pt x="788" y="324"/>
                </a:lnTo>
                <a:lnTo>
                  <a:pt x="785" y="325"/>
                </a:lnTo>
                <a:lnTo>
                  <a:pt x="716" y="354"/>
                </a:lnTo>
                <a:lnTo>
                  <a:pt x="714" y="355"/>
                </a:lnTo>
                <a:lnTo>
                  <a:pt x="710" y="355"/>
                </a:lnTo>
                <a:close/>
                <a:moveTo>
                  <a:pt x="684" y="235"/>
                </a:moveTo>
                <a:lnTo>
                  <a:pt x="511" y="408"/>
                </a:lnTo>
                <a:lnTo>
                  <a:pt x="517" y="417"/>
                </a:lnTo>
                <a:lnTo>
                  <a:pt x="520" y="427"/>
                </a:lnTo>
                <a:lnTo>
                  <a:pt x="523" y="438"/>
                </a:lnTo>
                <a:lnTo>
                  <a:pt x="524" y="449"/>
                </a:lnTo>
                <a:lnTo>
                  <a:pt x="523" y="456"/>
                </a:lnTo>
                <a:lnTo>
                  <a:pt x="522" y="464"/>
                </a:lnTo>
                <a:lnTo>
                  <a:pt x="520" y="471"/>
                </a:lnTo>
                <a:lnTo>
                  <a:pt x="518" y="478"/>
                </a:lnTo>
                <a:lnTo>
                  <a:pt x="515" y="485"/>
                </a:lnTo>
                <a:lnTo>
                  <a:pt x="511" y="490"/>
                </a:lnTo>
                <a:lnTo>
                  <a:pt x="507" y="497"/>
                </a:lnTo>
                <a:lnTo>
                  <a:pt x="502" y="502"/>
                </a:lnTo>
                <a:lnTo>
                  <a:pt x="496" y="506"/>
                </a:lnTo>
                <a:lnTo>
                  <a:pt x="491" y="511"/>
                </a:lnTo>
                <a:lnTo>
                  <a:pt x="485" y="515"/>
                </a:lnTo>
                <a:lnTo>
                  <a:pt x="478" y="518"/>
                </a:lnTo>
                <a:lnTo>
                  <a:pt x="471" y="520"/>
                </a:lnTo>
                <a:lnTo>
                  <a:pt x="464" y="522"/>
                </a:lnTo>
                <a:lnTo>
                  <a:pt x="457" y="523"/>
                </a:lnTo>
                <a:lnTo>
                  <a:pt x="449" y="523"/>
                </a:lnTo>
                <a:lnTo>
                  <a:pt x="442" y="523"/>
                </a:lnTo>
                <a:lnTo>
                  <a:pt x="434" y="522"/>
                </a:lnTo>
                <a:lnTo>
                  <a:pt x="427" y="520"/>
                </a:lnTo>
                <a:lnTo>
                  <a:pt x="419" y="518"/>
                </a:lnTo>
                <a:lnTo>
                  <a:pt x="413" y="515"/>
                </a:lnTo>
                <a:lnTo>
                  <a:pt x="408" y="511"/>
                </a:lnTo>
                <a:lnTo>
                  <a:pt x="401" y="506"/>
                </a:lnTo>
                <a:lnTo>
                  <a:pt x="396" y="502"/>
                </a:lnTo>
                <a:lnTo>
                  <a:pt x="391" y="497"/>
                </a:lnTo>
                <a:lnTo>
                  <a:pt x="387" y="490"/>
                </a:lnTo>
                <a:lnTo>
                  <a:pt x="383" y="485"/>
                </a:lnTo>
                <a:lnTo>
                  <a:pt x="380" y="478"/>
                </a:lnTo>
                <a:lnTo>
                  <a:pt x="378" y="471"/>
                </a:lnTo>
                <a:lnTo>
                  <a:pt x="375" y="464"/>
                </a:lnTo>
                <a:lnTo>
                  <a:pt x="374" y="456"/>
                </a:lnTo>
                <a:lnTo>
                  <a:pt x="374" y="449"/>
                </a:lnTo>
                <a:lnTo>
                  <a:pt x="374" y="441"/>
                </a:lnTo>
                <a:lnTo>
                  <a:pt x="375" y="434"/>
                </a:lnTo>
                <a:lnTo>
                  <a:pt x="378" y="427"/>
                </a:lnTo>
                <a:lnTo>
                  <a:pt x="380" y="420"/>
                </a:lnTo>
                <a:lnTo>
                  <a:pt x="383" y="413"/>
                </a:lnTo>
                <a:lnTo>
                  <a:pt x="387" y="407"/>
                </a:lnTo>
                <a:lnTo>
                  <a:pt x="391" y="401"/>
                </a:lnTo>
                <a:lnTo>
                  <a:pt x="396" y="396"/>
                </a:lnTo>
                <a:lnTo>
                  <a:pt x="401" y="391"/>
                </a:lnTo>
                <a:lnTo>
                  <a:pt x="408" y="386"/>
                </a:lnTo>
                <a:lnTo>
                  <a:pt x="413" y="383"/>
                </a:lnTo>
                <a:lnTo>
                  <a:pt x="419" y="380"/>
                </a:lnTo>
                <a:lnTo>
                  <a:pt x="427" y="377"/>
                </a:lnTo>
                <a:lnTo>
                  <a:pt x="434" y="376"/>
                </a:lnTo>
                <a:lnTo>
                  <a:pt x="442" y="375"/>
                </a:lnTo>
                <a:lnTo>
                  <a:pt x="449" y="374"/>
                </a:lnTo>
                <a:lnTo>
                  <a:pt x="460" y="375"/>
                </a:lnTo>
                <a:lnTo>
                  <a:pt x="471" y="377"/>
                </a:lnTo>
                <a:lnTo>
                  <a:pt x="480" y="381"/>
                </a:lnTo>
                <a:lnTo>
                  <a:pt x="490" y="388"/>
                </a:lnTo>
                <a:lnTo>
                  <a:pt x="662" y="214"/>
                </a:lnTo>
                <a:lnTo>
                  <a:pt x="665" y="212"/>
                </a:lnTo>
                <a:lnTo>
                  <a:pt x="668" y="211"/>
                </a:lnTo>
                <a:lnTo>
                  <a:pt x="671" y="210"/>
                </a:lnTo>
                <a:lnTo>
                  <a:pt x="673" y="209"/>
                </a:lnTo>
                <a:lnTo>
                  <a:pt x="676" y="210"/>
                </a:lnTo>
                <a:lnTo>
                  <a:pt x="679" y="211"/>
                </a:lnTo>
                <a:lnTo>
                  <a:pt x="681" y="212"/>
                </a:lnTo>
                <a:lnTo>
                  <a:pt x="684" y="214"/>
                </a:lnTo>
                <a:lnTo>
                  <a:pt x="686" y="216"/>
                </a:lnTo>
                <a:lnTo>
                  <a:pt x="687" y="219"/>
                </a:lnTo>
                <a:lnTo>
                  <a:pt x="688" y="222"/>
                </a:lnTo>
                <a:lnTo>
                  <a:pt x="688" y="225"/>
                </a:lnTo>
                <a:lnTo>
                  <a:pt x="688" y="228"/>
                </a:lnTo>
                <a:lnTo>
                  <a:pt x="687" y="230"/>
                </a:lnTo>
                <a:lnTo>
                  <a:pt x="686" y="232"/>
                </a:lnTo>
                <a:lnTo>
                  <a:pt x="684" y="235"/>
                </a:lnTo>
                <a:close/>
                <a:moveTo>
                  <a:pt x="347" y="201"/>
                </a:moveTo>
                <a:lnTo>
                  <a:pt x="343" y="202"/>
                </a:lnTo>
                <a:lnTo>
                  <a:pt x="341" y="204"/>
                </a:lnTo>
                <a:lnTo>
                  <a:pt x="337" y="202"/>
                </a:lnTo>
                <a:lnTo>
                  <a:pt x="333" y="200"/>
                </a:lnTo>
                <a:lnTo>
                  <a:pt x="329" y="197"/>
                </a:lnTo>
                <a:lnTo>
                  <a:pt x="327" y="193"/>
                </a:lnTo>
                <a:lnTo>
                  <a:pt x="298" y="124"/>
                </a:lnTo>
                <a:lnTo>
                  <a:pt x="297" y="121"/>
                </a:lnTo>
                <a:lnTo>
                  <a:pt x="297" y="118"/>
                </a:lnTo>
                <a:lnTo>
                  <a:pt x="297" y="116"/>
                </a:lnTo>
                <a:lnTo>
                  <a:pt x="298" y="113"/>
                </a:lnTo>
                <a:lnTo>
                  <a:pt x="299" y="110"/>
                </a:lnTo>
                <a:lnTo>
                  <a:pt x="302" y="108"/>
                </a:lnTo>
                <a:lnTo>
                  <a:pt x="304" y="106"/>
                </a:lnTo>
                <a:lnTo>
                  <a:pt x="306" y="105"/>
                </a:lnTo>
                <a:lnTo>
                  <a:pt x="312" y="104"/>
                </a:lnTo>
                <a:lnTo>
                  <a:pt x="318" y="104"/>
                </a:lnTo>
                <a:lnTo>
                  <a:pt x="320" y="106"/>
                </a:lnTo>
                <a:lnTo>
                  <a:pt x="322" y="107"/>
                </a:lnTo>
                <a:lnTo>
                  <a:pt x="324" y="109"/>
                </a:lnTo>
                <a:lnTo>
                  <a:pt x="325" y="113"/>
                </a:lnTo>
                <a:lnTo>
                  <a:pt x="354" y="182"/>
                </a:lnTo>
                <a:lnTo>
                  <a:pt x="355" y="185"/>
                </a:lnTo>
                <a:lnTo>
                  <a:pt x="356" y="189"/>
                </a:lnTo>
                <a:lnTo>
                  <a:pt x="355" y="191"/>
                </a:lnTo>
                <a:lnTo>
                  <a:pt x="354" y="194"/>
                </a:lnTo>
                <a:lnTo>
                  <a:pt x="353" y="196"/>
                </a:lnTo>
                <a:lnTo>
                  <a:pt x="351" y="198"/>
                </a:lnTo>
                <a:lnTo>
                  <a:pt x="349" y="200"/>
                </a:lnTo>
                <a:lnTo>
                  <a:pt x="347" y="201"/>
                </a:lnTo>
                <a:close/>
                <a:moveTo>
                  <a:pt x="260" y="260"/>
                </a:moveTo>
                <a:lnTo>
                  <a:pt x="257" y="262"/>
                </a:lnTo>
                <a:lnTo>
                  <a:pt x="255" y="263"/>
                </a:lnTo>
                <a:lnTo>
                  <a:pt x="251" y="265"/>
                </a:lnTo>
                <a:lnTo>
                  <a:pt x="249" y="265"/>
                </a:lnTo>
                <a:lnTo>
                  <a:pt x="246" y="265"/>
                </a:lnTo>
                <a:lnTo>
                  <a:pt x="243" y="263"/>
                </a:lnTo>
                <a:lnTo>
                  <a:pt x="241" y="262"/>
                </a:lnTo>
                <a:lnTo>
                  <a:pt x="238" y="260"/>
                </a:lnTo>
                <a:lnTo>
                  <a:pt x="185" y="207"/>
                </a:lnTo>
                <a:lnTo>
                  <a:pt x="183" y="204"/>
                </a:lnTo>
                <a:lnTo>
                  <a:pt x="182" y="201"/>
                </a:lnTo>
                <a:lnTo>
                  <a:pt x="181" y="198"/>
                </a:lnTo>
                <a:lnTo>
                  <a:pt x="181" y="196"/>
                </a:lnTo>
                <a:lnTo>
                  <a:pt x="181" y="193"/>
                </a:lnTo>
                <a:lnTo>
                  <a:pt x="182" y="191"/>
                </a:lnTo>
                <a:lnTo>
                  <a:pt x="183" y="187"/>
                </a:lnTo>
                <a:lnTo>
                  <a:pt x="185" y="185"/>
                </a:lnTo>
                <a:lnTo>
                  <a:pt x="187" y="183"/>
                </a:lnTo>
                <a:lnTo>
                  <a:pt x="190" y="182"/>
                </a:lnTo>
                <a:lnTo>
                  <a:pt x="192" y="181"/>
                </a:lnTo>
                <a:lnTo>
                  <a:pt x="196" y="181"/>
                </a:lnTo>
                <a:lnTo>
                  <a:pt x="199" y="181"/>
                </a:lnTo>
                <a:lnTo>
                  <a:pt x="201" y="182"/>
                </a:lnTo>
                <a:lnTo>
                  <a:pt x="204" y="183"/>
                </a:lnTo>
                <a:lnTo>
                  <a:pt x="206" y="185"/>
                </a:lnTo>
                <a:lnTo>
                  <a:pt x="260" y="239"/>
                </a:lnTo>
                <a:lnTo>
                  <a:pt x="261" y="242"/>
                </a:lnTo>
                <a:lnTo>
                  <a:pt x="263" y="244"/>
                </a:lnTo>
                <a:lnTo>
                  <a:pt x="263" y="247"/>
                </a:lnTo>
                <a:lnTo>
                  <a:pt x="264" y="250"/>
                </a:lnTo>
                <a:lnTo>
                  <a:pt x="263" y="253"/>
                </a:lnTo>
                <a:lnTo>
                  <a:pt x="263" y="255"/>
                </a:lnTo>
                <a:lnTo>
                  <a:pt x="261" y="258"/>
                </a:lnTo>
                <a:lnTo>
                  <a:pt x="260" y="260"/>
                </a:lnTo>
                <a:close/>
                <a:moveTo>
                  <a:pt x="201" y="347"/>
                </a:moveTo>
                <a:lnTo>
                  <a:pt x="199" y="351"/>
                </a:lnTo>
                <a:lnTo>
                  <a:pt x="196" y="353"/>
                </a:lnTo>
                <a:lnTo>
                  <a:pt x="191" y="355"/>
                </a:lnTo>
                <a:lnTo>
                  <a:pt x="187" y="355"/>
                </a:lnTo>
                <a:lnTo>
                  <a:pt x="185" y="355"/>
                </a:lnTo>
                <a:lnTo>
                  <a:pt x="182" y="354"/>
                </a:lnTo>
                <a:lnTo>
                  <a:pt x="112" y="325"/>
                </a:lnTo>
                <a:lnTo>
                  <a:pt x="110" y="324"/>
                </a:lnTo>
                <a:lnTo>
                  <a:pt x="107" y="322"/>
                </a:lnTo>
                <a:lnTo>
                  <a:pt x="106" y="320"/>
                </a:lnTo>
                <a:lnTo>
                  <a:pt x="104" y="318"/>
                </a:lnTo>
                <a:lnTo>
                  <a:pt x="104" y="315"/>
                </a:lnTo>
                <a:lnTo>
                  <a:pt x="103" y="313"/>
                </a:lnTo>
                <a:lnTo>
                  <a:pt x="104" y="309"/>
                </a:lnTo>
                <a:lnTo>
                  <a:pt x="104" y="306"/>
                </a:lnTo>
                <a:lnTo>
                  <a:pt x="108" y="302"/>
                </a:lnTo>
                <a:lnTo>
                  <a:pt x="112" y="298"/>
                </a:lnTo>
                <a:lnTo>
                  <a:pt x="115" y="298"/>
                </a:lnTo>
                <a:lnTo>
                  <a:pt x="118" y="297"/>
                </a:lnTo>
                <a:lnTo>
                  <a:pt x="121" y="297"/>
                </a:lnTo>
                <a:lnTo>
                  <a:pt x="124" y="298"/>
                </a:lnTo>
                <a:lnTo>
                  <a:pt x="194" y="328"/>
                </a:lnTo>
                <a:lnTo>
                  <a:pt x="196" y="329"/>
                </a:lnTo>
                <a:lnTo>
                  <a:pt x="198" y="331"/>
                </a:lnTo>
                <a:lnTo>
                  <a:pt x="200" y="333"/>
                </a:lnTo>
                <a:lnTo>
                  <a:pt x="201" y="335"/>
                </a:lnTo>
                <a:lnTo>
                  <a:pt x="202" y="338"/>
                </a:lnTo>
                <a:lnTo>
                  <a:pt x="202" y="342"/>
                </a:lnTo>
                <a:lnTo>
                  <a:pt x="202" y="344"/>
                </a:lnTo>
                <a:lnTo>
                  <a:pt x="201" y="347"/>
                </a:lnTo>
                <a:close/>
                <a:moveTo>
                  <a:pt x="166" y="483"/>
                </a:moveTo>
                <a:lnTo>
                  <a:pt x="91" y="483"/>
                </a:lnTo>
                <a:lnTo>
                  <a:pt x="88" y="483"/>
                </a:lnTo>
                <a:lnTo>
                  <a:pt x="84" y="482"/>
                </a:lnTo>
                <a:lnTo>
                  <a:pt x="82" y="481"/>
                </a:lnTo>
                <a:lnTo>
                  <a:pt x="80" y="478"/>
                </a:lnTo>
                <a:lnTo>
                  <a:pt x="78" y="476"/>
                </a:lnTo>
                <a:lnTo>
                  <a:pt x="77" y="474"/>
                </a:lnTo>
                <a:lnTo>
                  <a:pt x="76" y="471"/>
                </a:lnTo>
                <a:lnTo>
                  <a:pt x="76" y="468"/>
                </a:lnTo>
                <a:lnTo>
                  <a:pt x="76" y="465"/>
                </a:lnTo>
                <a:lnTo>
                  <a:pt x="77" y="462"/>
                </a:lnTo>
                <a:lnTo>
                  <a:pt x="78" y="459"/>
                </a:lnTo>
                <a:lnTo>
                  <a:pt x="80" y="457"/>
                </a:lnTo>
                <a:lnTo>
                  <a:pt x="82" y="455"/>
                </a:lnTo>
                <a:lnTo>
                  <a:pt x="84" y="454"/>
                </a:lnTo>
                <a:lnTo>
                  <a:pt x="88" y="454"/>
                </a:lnTo>
                <a:lnTo>
                  <a:pt x="91" y="453"/>
                </a:lnTo>
                <a:lnTo>
                  <a:pt x="166" y="453"/>
                </a:lnTo>
                <a:lnTo>
                  <a:pt x="169" y="454"/>
                </a:lnTo>
                <a:lnTo>
                  <a:pt x="172" y="454"/>
                </a:lnTo>
                <a:lnTo>
                  <a:pt x="174" y="455"/>
                </a:lnTo>
                <a:lnTo>
                  <a:pt x="176" y="457"/>
                </a:lnTo>
                <a:lnTo>
                  <a:pt x="179" y="459"/>
                </a:lnTo>
                <a:lnTo>
                  <a:pt x="180" y="462"/>
                </a:lnTo>
                <a:lnTo>
                  <a:pt x="181" y="465"/>
                </a:lnTo>
                <a:lnTo>
                  <a:pt x="181" y="468"/>
                </a:lnTo>
                <a:lnTo>
                  <a:pt x="181" y="471"/>
                </a:lnTo>
                <a:lnTo>
                  <a:pt x="180" y="474"/>
                </a:lnTo>
                <a:lnTo>
                  <a:pt x="179" y="476"/>
                </a:lnTo>
                <a:lnTo>
                  <a:pt x="176" y="478"/>
                </a:lnTo>
                <a:lnTo>
                  <a:pt x="174" y="481"/>
                </a:lnTo>
                <a:lnTo>
                  <a:pt x="172" y="482"/>
                </a:lnTo>
                <a:lnTo>
                  <a:pt x="169" y="483"/>
                </a:lnTo>
                <a:lnTo>
                  <a:pt x="166" y="483"/>
                </a:lnTo>
                <a:close/>
                <a:moveTo>
                  <a:pt x="434" y="91"/>
                </a:moveTo>
                <a:lnTo>
                  <a:pt x="434" y="88"/>
                </a:lnTo>
                <a:lnTo>
                  <a:pt x="435" y="85"/>
                </a:lnTo>
                <a:lnTo>
                  <a:pt x="436" y="83"/>
                </a:lnTo>
                <a:lnTo>
                  <a:pt x="439" y="81"/>
                </a:lnTo>
                <a:lnTo>
                  <a:pt x="441" y="78"/>
                </a:lnTo>
                <a:lnTo>
                  <a:pt x="443" y="77"/>
                </a:lnTo>
                <a:lnTo>
                  <a:pt x="446" y="76"/>
                </a:lnTo>
                <a:lnTo>
                  <a:pt x="449" y="76"/>
                </a:lnTo>
                <a:lnTo>
                  <a:pt x="451" y="76"/>
                </a:lnTo>
                <a:lnTo>
                  <a:pt x="455" y="77"/>
                </a:lnTo>
                <a:lnTo>
                  <a:pt x="457" y="78"/>
                </a:lnTo>
                <a:lnTo>
                  <a:pt x="460" y="81"/>
                </a:lnTo>
                <a:lnTo>
                  <a:pt x="461" y="83"/>
                </a:lnTo>
                <a:lnTo>
                  <a:pt x="463" y="85"/>
                </a:lnTo>
                <a:lnTo>
                  <a:pt x="463" y="88"/>
                </a:lnTo>
                <a:lnTo>
                  <a:pt x="464" y="91"/>
                </a:lnTo>
                <a:lnTo>
                  <a:pt x="464" y="166"/>
                </a:lnTo>
                <a:lnTo>
                  <a:pt x="463" y="169"/>
                </a:lnTo>
                <a:lnTo>
                  <a:pt x="463" y="173"/>
                </a:lnTo>
                <a:lnTo>
                  <a:pt x="461" y="175"/>
                </a:lnTo>
                <a:lnTo>
                  <a:pt x="460" y="177"/>
                </a:lnTo>
                <a:lnTo>
                  <a:pt x="457" y="179"/>
                </a:lnTo>
                <a:lnTo>
                  <a:pt x="455" y="180"/>
                </a:lnTo>
                <a:lnTo>
                  <a:pt x="451" y="181"/>
                </a:lnTo>
                <a:lnTo>
                  <a:pt x="449" y="181"/>
                </a:lnTo>
                <a:lnTo>
                  <a:pt x="446" y="181"/>
                </a:lnTo>
                <a:lnTo>
                  <a:pt x="443" y="180"/>
                </a:lnTo>
                <a:lnTo>
                  <a:pt x="441" y="179"/>
                </a:lnTo>
                <a:lnTo>
                  <a:pt x="439" y="177"/>
                </a:lnTo>
                <a:lnTo>
                  <a:pt x="436" y="175"/>
                </a:lnTo>
                <a:lnTo>
                  <a:pt x="435" y="173"/>
                </a:lnTo>
                <a:lnTo>
                  <a:pt x="434" y="169"/>
                </a:lnTo>
                <a:lnTo>
                  <a:pt x="434" y="166"/>
                </a:lnTo>
                <a:lnTo>
                  <a:pt x="434" y="91"/>
                </a:lnTo>
                <a:close/>
                <a:moveTo>
                  <a:pt x="543" y="182"/>
                </a:moveTo>
                <a:lnTo>
                  <a:pt x="572" y="113"/>
                </a:lnTo>
                <a:lnTo>
                  <a:pt x="573" y="109"/>
                </a:lnTo>
                <a:lnTo>
                  <a:pt x="576" y="107"/>
                </a:lnTo>
                <a:lnTo>
                  <a:pt x="578" y="106"/>
                </a:lnTo>
                <a:lnTo>
                  <a:pt x="580" y="104"/>
                </a:lnTo>
                <a:lnTo>
                  <a:pt x="586" y="104"/>
                </a:lnTo>
                <a:lnTo>
                  <a:pt x="592" y="105"/>
                </a:lnTo>
                <a:lnTo>
                  <a:pt x="595" y="106"/>
                </a:lnTo>
                <a:lnTo>
                  <a:pt x="597" y="108"/>
                </a:lnTo>
                <a:lnTo>
                  <a:pt x="598" y="110"/>
                </a:lnTo>
                <a:lnTo>
                  <a:pt x="600" y="113"/>
                </a:lnTo>
                <a:lnTo>
                  <a:pt x="600" y="116"/>
                </a:lnTo>
                <a:lnTo>
                  <a:pt x="601" y="118"/>
                </a:lnTo>
                <a:lnTo>
                  <a:pt x="601" y="121"/>
                </a:lnTo>
                <a:lnTo>
                  <a:pt x="600" y="124"/>
                </a:lnTo>
                <a:lnTo>
                  <a:pt x="571" y="193"/>
                </a:lnTo>
                <a:lnTo>
                  <a:pt x="569" y="197"/>
                </a:lnTo>
                <a:lnTo>
                  <a:pt x="566" y="200"/>
                </a:lnTo>
                <a:lnTo>
                  <a:pt x="562" y="202"/>
                </a:lnTo>
                <a:lnTo>
                  <a:pt x="557" y="204"/>
                </a:lnTo>
                <a:lnTo>
                  <a:pt x="554" y="202"/>
                </a:lnTo>
                <a:lnTo>
                  <a:pt x="551" y="201"/>
                </a:lnTo>
                <a:lnTo>
                  <a:pt x="549" y="200"/>
                </a:lnTo>
                <a:lnTo>
                  <a:pt x="547" y="198"/>
                </a:lnTo>
                <a:lnTo>
                  <a:pt x="544" y="196"/>
                </a:lnTo>
                <a:lnTo>
                  <a:pt x="543" y="194"/>
                </a:lnTo>
                <a:lnTo>
                  <a:pt x="542" y="191"/>
                </a:lnTo>
                <a:lnTo>
                  <a:pt x="542" y="189"/>
                </a:lnTo>
                <a:lnTo>
                  <a:pt x="542" y="185"/>
                </a:lnTo>
                <a:lnTo>
                  <a:pt x="543" y="182"/>
                </a:lnTo>
                <a:close/>
                <a:moveTo>
                  <a:pt x="449" y="0"/>
                </a:moveTo>
                <a:lnTo>
                  <a:pt x="426" y="0"/>
                </a:lnTo>
                <a:lnTo>
                  <a:pt x="403" y="2"/>
                </a:lnTo>
                <a:lnTo>
                  <a:pt x="381" y="6"/>
                </a:lnTo>
                <a:lnTo>
                  <a:pt x="358" y="9"/>
                </a:lnTo>
                <a:lnTo>
                  <a:pt x="337" y="14"/>
                </a:lnTo>
                <a:lnTo>
                  <a:pt x="316" y="21"/>
                </a:lnTo>
                <a:lnTo>
                  <a:pt x="295" y="27"/>
                </a:lnTo>
                <a:lnTo>
                  <a:pt x="275" y="36"/>
                </a:lnTo>
                <a:lnTo>
                  <a:pt x="255" y="44"/>
                </a:lnTo>
                <a:lnTo>
                  <a:pt x="235" y="55"/>
                </a:lnTo>
                <a:lnTo>
                  <a:pt x="216" y="66"/>
                </a:lnTo>
                <a:lnTo>
                  <a:pt x="198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1" y="132"/>
                </a:lnTo>
                <a:lnTo>
                  <a:pt x="116" y="148"/>
                </a:lnTo>
                <a:lnTo>
                  <a:pt x="103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6"/>
                </a:lnTo>
                <a:lnTo>
                  <a:pt x="54" y="236"/>
                </a:lnTo>
                <a:lnTo>
                  <a:pt x="45" y="255"/>
                </a:lnTo>
                <a:lnTo>
                  <a:pt x="35" y="274"/>
                </a:lnTo>
                <a:lnTo>
                  <a:pt x="28" y="294"/>
                </a:lnTo>
                <a:lnTo>
                  <a:pt x="20" y="316"/>
                </a:lnTo>
                <a:lnTo>
                  <a:pt x="15" y="337"/>
                </a:lnTo>
                <a:lnTo>
                  <a:pt x="9" y="359"/>
                </a:lnTo>
                <a:lnTo>
                  <a:pt x="5" y="380"/>
                </a:lnTo>
                <a:lnTo>
                  <a:pt x="3" y="403"/>
                </a:lnTo>
                <a:lnTo>
                  <a:pt x="1" y="426"/>
                </a:lnTo>
                <a:lnTo>
                  <a:pt x="0" y="449"/>
                </a:lnTo>
                <a:lnTo>
                  <a:pt x="0" y="613"/>
                </a:lnTo>
                <a:lnTo>
                  <a:pt x="1" y="616"/>
                </a:lnTo>
                <a:lnTo>
                  <a:pt x="1" y="620"/>
                </a:lnTo>
                <a:lnTo>
                  <a:pt x="3" y="622"/>
                </a:lnTo>
                <a:lnTo>
                  <a:pt x="4" y="624"/>
                </a:lnTo>
                <a:lnTo>
                  <a:pt x="7" y="626"/>
                </a:lnTo>
                <a:lnTo>
                  <a:pt x="9" y="627"/>
                </a:lnTo>
                <a:lnTo>
                  <a:pt x="13" y="628"/>
                </a:lnTo>
                <a:lnTo>
                  <a:pt x="15" y="628"/>
                </a:lnTo>
                <a:lnTo>
                  <a:pt x="883" y="628"/>
                </a:lnTo>
                <a:lnTo>
                  <a:pt x="886" y="628"/>
                </a:lnTo>
                <a:lnTo>
                  <a:pt x="888" y="627"/>
                </a:lnTo>
                <a:lnTo>
                  <a:pt x="891" y="626"/>
                </a:lnTo>
                <a:lnTo>
                  <a:pt x="893" y="624"/>
                </a:lnTo>
                <a:lnTo>
                  <a:pt x="895" y="622"/>
                </a:lnTo>
                <a:lnTo>
                  <a:pt x="897" y="620"/>
                </a:lnTo>
                <a:lnTo>
                  <a:pt x="898" y="616"/>
                </a:lnTo>
                <a:lnTo>
                  <a:pt x="898" y="613"/>
                </a:lnTo>
                <a:lnTo>
                  <a:pt x="898" y="449"/>
                </a:lnTo>
                <a:lnTo>
                  <a:pt x="897" y="426"/>
                </a:lnTo>
                <a:lnTo>
                  <a:pt x="895" y="403"/>
                </a:lnTo>
                <a:lnTo>
                  <a:pt x="892" y="380"/>
                </a:lnTo>
                <a:lnTo>
                  <a:pt x="888" y="359"/>
                </a:lnTo>
                <a:lnTo>
                  <a:pt x="884" y="337"/>
                </a:lnTo>
                <a:lnTo>
                  <a:pt x="877" y="316"/>
                </a:lnTo>
                <a:lnTo>
                  <a:pt x="870" y="294"/>
                </a:lnTo>
                <a:lnTo>
                  <a:pt x="862" y="274"/>
                </a:lnTo>
                <a:lnTo>
                  <a:pt x="854" y="255"/>
                </a:lnTo>
                <a:lnTo>
                  <a:pt x="843" y="236"/>
                </a:lnTo>
                <a:lnTo>
                  <a:pt x="832" y="216"/>
                </a:lnTo>
                <a:lnTo>
                  <a:pt x="821" y="198"/>
                </a:lnTo>
                <a:lnTo>
                  <a:pt x="809" y="181"/>
                </a:lnTo>
                <a:lnTo>
                  <a:pt x="795" y="164"/>
                </a:lnTo>
                <a:lnTo>
                  <a:pt x="781" y="148"/>
                </a:lnTo>
                <a:lnTo>
                  <a:pt x="766" y="132"/>
                </a:lnTo>
                <a:lnTo>
                  <a:pt x="750" y="117"/>
                </a:lnTo>
                <a:lnTo>
                  <a:pt x="734" y="103"/>
                </a:lnTo>
                <a:lnTo>
                  <a:pt x="717" y="89"/>
                </a:lnTo>
                <a:lnTo>
                  <a:pt x="700" y="77"/>
                </a:lnTo>
                <a:lnTo>
                  <a:pt x="681" y="66"/>
                </a:lnTo>
                <a:lnTo>
                  <a:pt x="662" y="55"/>
                </a:lnTo>
                <a:lnTo>
                  <a:pt x="643" y="44"/>
                </a:lnTo>
                <a:lnTo>
                  <a:pt x="624" y="36"/>
                </a:lnTo>
                <a:lnTo>
                  <a:pt x="603" y="27"/>
                </a:lnTo>
                <a:lnTo>
                  <a:pt x="582" y="21"/>
                </a:lnTo>
                <a:lnTo>
                  <a:pt x="561" y="14"/>
                </a:lnTo>
                <a:lnTo>
                  <a:pt x="539" y="9"/>
                </a:lnTo>
                <a:lnTo>
                  <a:pt x="517" y="6"/>
                </a:lnTo>
                <a:lnTo>
                  <a:pt x="494" y="2"/>
                </a:lnTo>
                <a:lnTo>
                  <a:pt x="472" y="0"/>
                </a:lnTo>
                <a:lnTo>
                  <a:pt x="4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13F51-C41E-4111-BC1C-B9A5C270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BBAA-85F1-4435-B835-88CA093AF1E9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C0EE0-98CB-452A-A46C-B404FA0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5C45-CE6D-4AE4-BCB7-4214CC3B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654-E59D-4F4C-B2C9-EA054F27484A}" type="slidenum">
              <a:rPr lang="en-US" smtClean="0"/>
              <a:t>5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D8A430-846F-4494-916B-1B7B34D76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51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427932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80D148-5904-4BDA-8189-0170DFC54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Sounds Great, but that’s just an APP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5E80E-59EC-4A14-BFF8-85968999BB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102F-2D6F-423C-9404-E2042607FD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01D46F-57A9-43DB-8B55-C38BE22267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930DF-BE42-4D27-BFC4-FD5E1C3B698E}"/>
              </a:ext>
            </a:extLst>
          </p:cNvPr>
          <p:cNvSpPr/>
          <p:nvPr/>
        </p:nvSpPr>
        <p:spPr>
          <a:xfrm>
            <a:off x="246513" y="1253911"/>
            <a:ext cx="54684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Novelty!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7BFD1-7BD0-418D-B42A-8A60431B05E1}"/>
              </a:ext>
            </a:extLst>
          </p:cNvPr>
          <p:cNvSpPr/>
          <p:nvPr/>
        </p:nvSpPr>
        <p:spPr>
          <a:xfrm>
            <a:off x="304800" y="1676400"/>
            <a:ext cx="1422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trike="sngStrike" dirty="0">
                <a:solidFill>
                  <a:schemeClr val="bg2">
                    <a:lumMod val="25000"/>
                  </a:schemeClr>
                </a:solidFill>
              </a:rPr>
              <a:t>Novelty</a:t>
            </a:r>
            <a:endParaRPr 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9BFA34-2501-448F-ACC7-762826064FF1}"/>
              </a:ext>
            </a:extLst>
          </p:cNvPr>
          <p:cNvSpPr/>
          <p:nvPr/>
        </p:nvSpPr>
        <p:spPr>
          <a:xfrm>
            <a:off x="4572000" y="152400"/>
            <a:ext cx="7493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Immutability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Reduces Fraud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Decentralized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Agnostic 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 reduction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Trustless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Transparency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Ownership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D60FA-39BD-4E68-9FE4-0C91C427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BA0-BC31-4A09-B157-24C2188360C6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0B2BB-8C30-40C4-9638-45C28834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8EDB-AD31-47D9-A5DD-6CB2923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654-E59D-4F4C-B2C9-EA054F27484A}" type="slidenum">
              <a:rPr lang="en-US" smtClean="0"/>
              <a:t>7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C4FAEE-4225-494D-91E0-F998C96E0C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404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1BCCA-F237-441D-8848-4AC7619B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FB97-8B3D-4BBC-A5DF-78015F787DFB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AA7A6-5CF0-4E03-8331-A30A019E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1EC2A-8A44-453F-A8A6-9EC5EA70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7654-E59D-4F4C-B2C9-EA054F27484A}" type="slidenum">
              <a:rPr lang="en-US" smtClean="0"/>
              <a:t>8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CBA8F7-E169-4468-A0E1-E3A995CA75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7048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496580"/>
            <a:ext cx="12192000" cy="1361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5486400"/>
            <a:ext cx="1219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"/>
          <p:cNvSpPr>
            <a:spLocks noGrp="1"/>
          </p:cNvSpPr>
          <p:nvPr/>
        </p:nvSpPr>
        <p:spPr>
          <a:xfrm>
            <a:off x="457200" y="132802"/>
            <a:ext cx="6546342" cy="48736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95959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Corporate Use Case</a:t>
            </a:r>
          </a:p>
        </p:txBody>
      </p:sp>
      <p:sp>
        <p:nvSpPr>
          <p:cNvPr id="19" name="Slide Number Placeholder 36"/>
          <p:cNvSpPr>
            <a:spLocks noGrp="1"/>
          </p:cNvSpPr>
          <p:nvPr/>
        </p:nvSpPr>
        <p:spPr>
          <a:xfrm>
            <a:off x="5867400" y="6492876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01D46F-57A9-43DB-8B55-C38BE2226748}" type="slidenum">
              <a:rPr lang="en-US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438401" y="1461261"/>
            <a:ext cx="2301875" cy="2298700"/>
            <a:chOff x="914400" y="1798638"/>
            <a:chExt cx="2301875" cy="2298700"/>
          </a:xfrm>
          <a:solidFill>
            <a:srgbClr val="F1C40F"/>
          </a:solidFill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085975" y="3541713"/>
              <a:ext cx="777875" cy="555625"/>
            </a:xfrm>
            <a:custGeom>
              <a:avLst/>
              <a:gdLst>
                <a:gd name="T0" fmla="*/ 0 w 490"/>
                <a:gd name="T1" fmla="*/ 140 h 350"/>
                <a:gd name="T2" fmla="*/ 0 w 490"/>
                <a:gd name="T3" fmla="*/ 350 h 350"/>
                <a:gd name="T4" fmla="*/ 0 w 490"/>
                <a:gd name="T5" fmla="*/ 350 h 350"/>
                <a:gd name="T6" fmla="*/ 36 w 490"/>
                <a:gd name="T7" fmla="*/ 350 h 350"/>
                <a:gd name="T8" fmla="*/ 72 w 490"/>
                <a:gd name="T9" fmla="*/ 346 h 350"/>
                <a:gd name="T10" fmla="*/ 106 w 490"/>
                <a:gd name="T11" fmla="*/ 342 h 350"/>
                <a:gd name="T12" fmla="*/ 140 w 490"/>
                <a:gd name="T13" fmla="*/ 336 h 350"/>
                <a:gd name="T14" fmla="*/ 172 w 490"/>
                <a:gd name="T15" fmla="*/ 328 h 350"/>
                <a:gd name="T16" fmla="*/ 206 w 490"/>
                <a:gd name="T17" fmla="*/ 318 h 350"/>
                <a:gd name="T18" fmla="*/ 238 w 490"/>
                <a:gd name="T19" fmla="*/ 306 h 350"/>
                <a:gd name="T20" fmla="*/ 270 w 490"/>
                <a:gd name="T21" fmla="*/ 294 h 350"/>
                <a:gd name="T22" fmla="*/ 300 w 490"/>
                <a:gd name="T23" fmla="*/ 280 h 350"/>
                <a:gd name="T24" fmla="*/ 330 w 490"/>
                <a:gd name="T25" fmla="*/ 266 h 350"/>
                <a:gd name="T26" fmla="*/ 358 w 490"/>
                <a:gd name="T27" fmla="*/ 248 h 350"/>
                <a:gd name="T28" fmla="*/ 386 w 490"/>
                <a:gd name="T29" fmla="*/ 232 h 350"/>
                <a:gd name="T30" fmla="*/ 414 w 490"/>
                <a:gd name="T31" fmla="*/ 212 h 350"/>
                <a:gd name="T32" fmla="*/ 440 w 490"/>
                <a:gd name="T33" fmla="*/ 192 h 350"/>
                <a:gd name="T34" fmla="*/ 466 w 490"/>
                <a:gd name="T35" fmla="*/ 170 h 350"/>
                <a:gd name="T36" fmla="*/ 490 w 490"/>
                <a:gd name="T37" fmla="*/ 148 h 350"/>
                <a:gd name="T38" fmla="*/ 342 w 490"/>
                <a:gd name="T39" fmla="*/ 0 h 350"/>
                <a:gd name="T40" fmla="*/ 342 w 490"/>
                <a:gd name="T41" fmla="*/ 0 h 350"/>
                <a:gd name="T42" fmla="*/ 308 w 490"/>
                <a:gd name="T43" fmla="*/ 30 h 350"/>
                <a:gd name="T44" fmla="*/ 270 w 490"/>
                <a:gd name="T45" fmla="*/ 58 h 350"/>
                <a:gd name="T46" fmla="*/ 230 w 490"/>
                <a:gd name="T47" fmla="*/ 80 h 350"/>
                <a:gd name="T48" fmla="*/ 188 w 490"/>
                <a:gd name="T49" fmla="*/ 100 h 350"/>
                <a:gd name="T50" fmla="*/ 144 w 490"/>
                <a:gd name="T51" fmla="*/ 118 h 350"/>
                <a:gd name="T52" fmla="*/ 98 w 490"/>
                <a:gd name="T53" fmla="*/ 130 h 350"/>
                <a:gd name="T54" fmla="*/ 50 w 490"/>
                <a:gd name="T55" fmla="*/ 138 h 350"/>
                <a:gd name="T56" fmla="*/ 0 w 490"/>
                <a:gd name="T57" fmla="*/ 140 h 350"/>
                <a:gd name="T58" fmla="*/ 0 w 490"/>
                <a:gd name="T59" fmla="*/ 14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0" y="140"/>
                  </a:moveTo>
                  <a:lnTo>
                    <a:pt x="0" y="350"/>
                  </a:lnTo>
                  <a:lnTo>
                    <a:pt x="0" y="350"/>
                  </a:lnTo>
                  <a:lnTo>
                    <a:pt x="36" y="350"/>
                  </a:lnTo>
                  <a:lnTo>
                    <a:pt x="72" y="346"/>
                  </a:lnTo>
                  <a:lnTo>
                    <a:pt x="106" y="342"/>
                  </a:lnTo>
                  <a:lnTo>
                    <a:pt x="140" y="336"/>
                  </a:lnTo>
                  <a:lnTo>
                    <a:pt x="172" y="328"/>
                  </a:lnTo>
                  <a:lnTo>
                    <a:pt x="206" y="318"/>
                  </a:lnTo>
                  <a:lnTo>
                    <a:pt x="238" y="306"/>
                  </a:lnTo>
                  <a:lnTo>
                    <a:pt x="270" y="294"/>
                  </a:lnTo>
                  <a:lnTo>
                    <a:pt x="300" y="280"/>
                  </a:lnTo>
                  <a:lnTo>
                    <a:pt x="330" y="266"/>
                  </a:lnTo>
                  <a:lnTo>
                    <a:pt x="358" y="248"/>
                  </a:lnTo>
                  <a:lnTo>
                    <a:pt x="386" y="232"/>
                  </a:lnTo>
                  <a:lnTo>
                    <a:pt x="414" y="212"/>
                  </a:lnTo>
                  <a:lnTo>
                    <a:pt x="440" y="192"/>
                  </a:lnTo>
                  <a:lnTo>
                    <a:pt x="466" y="170"/>
                  </a:lnTo>
                  <a:lnTo>
                    <a:pt x="490" y="148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08" y="30"/>
                  </a:lnTo>
                  <a:lnTo>
                    <a:pt x="270" y="58"/>
                  </a:lnTo>
                  <a:lnTo>
                    <a:pt x="230" y="80"/>
                  </a:lnTo>
                  <a:lnTo>
                    <a:pt x="188" y="100"/>
                  </a:lnTo>
                  <a:lnTo>
                    <a:pt x="144" y="118"/>
                  </a:lnTo>
                  <a:lnTo>
                    <a:pt x="98" y="130"/>
                  </a:lnTo>
                  <a:lnTo>
                    <a:pt x="50" y="138"/>
                  </a:lnTo>
                  <a:lnTo>
                    <a:pt x="0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266825" y="1798638"/>
              <a:ext cx="777875" cy="555625"/>
            </a:xfrm>
            <a:custGeom>
              <a:avLst/>
              <a:gdLst>
                <a:gd name="T0" fmla="*/ 490 w 490"/>
                <a:gd name="T1" fmla="*/ 210 h 350"/>
                <a:gd name="T2" fmla="*/ 490 w 490"/>
                <a:gd name="T3" fmla="*/ 0 h 350"/>
                <a:gd name="T4" fmla="*/ 490 w 490"/>
                <a:gd name="T5" fmla="*/ 0 h 350"/>
                <a:gd name="T6" fmla="*/ 454 w 490"/>
                <a:gd name="T7" fmla="*/ 2 h 350"/>
                <a:gd name="T8" fmla="*/ 420 w 490"/>
                <a:gd name="T9" fmla="*/ 4 h 350"/>
                <a:gd name="T10" fmla="*/ 386 w 490"/>
                <a:gd name="T11" fmla="*/ 10 h 350"/>
                <a:gd name="T12" fmla="*/ 352 w 490"/>
                <a:gd name="T13" fmla="*/ 16 h 350"/>
                <a:gd name="T14" fmla="*/ 318 w 490"/>
                <a:gd name="T15" fmla="*/ 24 h 350"/>
                <a:gd name="T16" fmla="*/ 286 w 490"/>
                <a:gd name="T17" fmla="*/ 32 h 350"/>
                <a:gd name="T18" fmla="*/ 254 w 490"/>
                <a:gd name="T19" fmla="*/ 44 h 350"/>
                <a:gd name="T20" fmla="*/ 222 w 490"/>
                <a:gd name="T21" fmla="*/ 56 h 350"/>
                <a:gd name="T22" fmla="*/ 192 w 490"/>
                <a:gd name="T23" fmla="*/ 70 h 350"/>
                <a:gd name="T24" fmla="*/ 162 w 490"/>
                <a:gd name="T25" fmla="*/ 86 h 350"/>
                <a:gd name="T26" fmla="*/ 132 w 490"/>
                <a:gd name="T27" fmla="*/ 102 h 350"/>
                <a:gd name="T28" fmla="*/ 104 w 490"/>
                <a:gd name="T29" fmla="*/ 120 h 350"/>
                <a:gd name="T30" fmla="*/ 76 w 490"/>
                <a:gd name="T31" fmla="*/ 138 h 350"/>
                <a:gd name="T32" fmla="*/ 50 w 490"/>
                <a:gd name="T33" fmla="*/ 158 h 350"/>
                <a:gd name="T34" fmla="*/ 24 w 490"/>
                <a:gd name="T35" fmla="*/ 180 h 350"/>
                <a:gd name="T36" fmla="*/ 0 w 490"/>
                <a:gd name="T37" fmla="*/ 202 h 350"/>
                <a:gd name="T38" fmla="*/ 148 w 490"/>
                <a:gd name="T39" fmla="*/ 350 h 350"/>
                <a:gd name="T40" fmla="*/ 148 w 490"/>
                <a:gd name="T41" fmla="*/ 350 h 350"/>
                <a:gd name="T42" fmla="*/ 184 w 490"/>
                <a:gd name="T43" fmla="*/ 320 h 350"/>
                <a:gd name="T44" fmla="*/ 222 w 490"/>
                <a:gd name="T45" fmla="*/ 294 h 350"/>
                <a:gd name="T46" fmla="*/ 262 w 490"/>
                <a:gd name="T47" fmla="*/ 270 h 350"/>
                <a:gd name="T48" fmla="*/ 304 w 490"/>
                <a:gd name="T49" fmla="*/ 250 h 350"/>
                <a:gd name="T50" fmla="*/ 348 w 490"/>
                <a:gd name="T51" fmla="*/ 234 h 350"/>
                <a:gd name="T52" fmla="*/ 394 w 490"/>
                <a:gd name="T53" fmla="*/ 222 h 350"/>
                <a:gd name="T54" fmla="*/ 442 w 490"/>
                <a:gd name="T55" fmla="*/ 214 h 350"/>
                <a:gd name="T56" fmla="*/ 490 w 490"/>
                <a:gd name="T57" fmla="*/ 210 h 350"/>
                <a:gd name="T58" fmla="*/ 490 w 490"/>
                <a:gd name="T59" fmla="*/ 21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490" y="210"/>
                  </a:moveTo>
                  <a:lnTo>
                    <a:pt x="490" y="0"/>
                  </a:lnTo>
                  <a:lnTo>
                    <a:pt x="490" y="0"/>
                  </a:lnTo>
                  <a:lnTo>
                    <a:pt x="454" y="2"/>
                  </a:lnTo>
                  <a:lnTo>
                    <a:pt x="420" y="4"/>
                  </a:lnTo>
                  <a:lnTo>
                    <a:pt x="386" y="10"/>
                  </a:lnTo>
                  <a:lnTo>
                    <a:pt x="352" y="16"/>
                  </a:lnTo>
                  <a:lnTo>
                    <a:pt x="318" y="24"/>
                  </a:lnTo>
                  <a:lnTo>
                    <a:pt x="286" y="32"/>
                  </a:lnTo>
                  <a:lnTo>
                    <a:pt x="254" y="44"/>
                  </a:lnTo>
                  <a:lnTo>
                    <a:pt x="222" y="56"/>
                  </a:lnTo>
                  <a:lnTo>
                    <a:pt x="192" y="70"/>
                  </a:lnTo>
                  <a:lnTo>
                    <a:pt x="162" y="86"/>
                  </a:lnTo>
                  <a:lnTo>
                    <a:pt x="132" y="102"/>
                  </a:lnTo>
                  <a:lnTo>
                    <a:pt x="104" y="120"/>
                  </a:lnTo>
                  <a:lnTo>
                    <a:pt x="76" y="138"/>
                  </a:lnTo>
                  <a:lnTo>
                    <a:pt x="50" y="158"/>
                  </a:lnTo>
                  <a:lnTo>
                    <a:pt x="24" y="180"/>
                  </a:lnTo>
                  <a:lnTo>
                    <a:pt x="0" y="202"/>
                  </a:lnTo>
                  <a:lnTo>
                    <a:pt x="148" y="350"/>
                  </a:lnTo>
                  <a:lnTo>
                    <a:pt x="148" y="350"/>
                  </a:lnTo>
                  <a:lnTo>
                    <a:pt x="184" y="320"/>
                  </a:lnTo>
                  <a:lnTo>
                    <a:pt x="222" y="294"/>
                  </a:lnTo>
                  <a:lnTo>
                    <a:pt x="262" y="270"/>
                  </a:lnTo>
                  <a:lnTo>
                    <a:pt x="304" y="250"/>
                  </a:lnTo>
                  <a:lnTo>
                    <a:pt x="348" y="234"/>
                  </a:lnTo>
                  <a:lnTo>
                    <a:pt x="394" y="222"/>
                  </a:lnTo>
                  <a:lnTo>
                    <a:pt x="442" y="214"/>
                  </a:lnTo>
                  <a:lnTo>
                    <a:pt x="490" y="210"/>
                  </a:lnTo>
                  <a:lnTo>
                    <a:pt x="49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085975" y="1798638"/>
              <a:ext cx="777875" cy="555625"/>
            </a:xfrm>
            <a:custGeom>
              <a:avLst/>
              <a:gdLst>
                <a:gd name="T0" fmla="*/ 342 w 490"/>
                <a:gd name="T1" fmla="*/ 350 h 350"/>
                <a:gd name="T2" fmla="*/ 490 w 490"/>
                <a:gd name="T3" fmla="*/ 202 h 350"/>
                <a:gd name="T4" fmla="*/ 490 w 490"/>
                <a:gd name="T5" fmla="*/ 202 h 350"/>
                <a:gd name="T6" fmla="*/ 466 w 490"/>
                <a:gd name="T7" fmla="*/ 180 h 350"/>
                <a:gd name="T8" fmla="*/ 440 w 490"/>
                <a:gd name="T9" fmla="*/ 158 h 350"/>
                <a:gd name="T10" fmla="*/ 414 w 490"/>
                <a:gd name="T11" fmla="*/ 138 h 350"/>
                <a:gd name="T12" fmla="*/ 386 w 490"/>
                <a:gd name="T13" fmla="*/ 120 h 350"/>
                <a:gd name="T14" fmla="*/ 358 w 490"/>
                <a:gd name="T15" fmla="*/ 102 h 350"/>
                <a:gd name="T16" fmla="*/ 330 w 490"/>
                <a:gd name="T17" fmla="*/ 86 h 350"/>
                <a:gd name="T18" fmla="*/ 300 w 490"/>
                <a:gd name="T19" fmla="*/ 70 h 350"/>
                <a:gd name="T20" fmla="*/ 270 w 490"/>
                <a:gd name="T21" fmla="*/ 56 h 350"/>
                <a:gd name="T22" fmla="*/ 238 w 490"/>
                <a:gd name="T23" fmla="*/ 44 h 350"/>
                <a:gd name="T24" fmla="*/ 206 w 490"/>
                <a:gd name="T25" fmla="*/ 32 h 350"/>
                <a:gd name="T26" fmla="*/ 172 w 490"/>
                <a:gd name="T27" fmla="*/ 24 h 350"/>
                <a:gd name="T28" fmla="*/ 140 w 490"/>
                <a:gd name="T29" fmla="*/ 16 h 350"/>
                <a:gd name="T30" fmla="*/ 106 w 490"/>
                <a:gd name="T31" fmla="*/ 10 h 350"/>
                <a:gd name="T32" fmla="*/ 72 w 490"/>
                <a:gd name="T33" fmla="*/ 4 h 350"/>
                <a:gd name="T34" fmla="*/ 36 w 490"/>
                <a:gd name="T35" fmla="*/ 2 h 350"/>
                <a:gd name="T36" fmla="*/ 0 w 490"/>
                <a:gd name="T37" fmla="*/ 0 h 350"/>
                <a:gd name="T38" fmla="*/ 0 w 490"/>
                <a:gd name="T39" fmla="*/ 210 h 350"/>
                <a:gd name="T40" fmla="*/ 0 w 490"/>
                <a:gd name="T41" fmla="*/ 210 h 350"/>
                <a:gd name="T42" fmla="*/ 50 w 490"/>
                <a:gd name="T43" fmla="*/ 214 h 350"/>
                <a:gd name="T44" fmla="*/ 98 w 490"/>
                <a:gd name="T45" fmla="*/ 222 h 350"/>
                <a:gd name="T46" fmla="*/ 144 w 490"/>
                <a:gd name="T47" fmla="*/ 234 h 350"/>
                <a:gd name="T48" fmla="*/ 188 w 490"/>
                <a:gd name="T49" fmla="*/ 250 h 350"/>
                <a:gd name="T50" fmla="*/ 230 w 490"/>
                <a:gd name="T51" fmla="*/ 270 h 350"/>
                <a:gd name="T52" fmla="*/ 270 w 490"/>
                <a:gd name="T53" fmla="*/ 294 h 350"/>
                <a:gd name="T54" fmla="*/ 308 w 490"/>
                <a:gd name="T55" fmla="*/ 320 h 350"/>
                <a:gd name="T56" fmla="*/ 342 w 490"/>
                <a:gd name="T57" fmla="*/ 350 h 350"/>
                <a:gd name="T58" fmla="*/ 342 w 490"/>
                <a:gd name="T5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342" y="350"/>
                  </a:moveTo>
                  <a:lnTo>
                    <a:pt x="490" y="202"/>
                  </a:lnTo>
                  <a:lnTo>
                    <a:pt x="490" y="202"/>
                  </a:lnTo>
                  <a:lnTo>
                    <a:pt x="466" y="180"/>
                  </a:lnTo>
                  <a:lnTo>
                    <a:pt x="440" y="158"/>
                  </a:lnTo>
                  <a:lnTo>
                    <a:pt x="414" y="138"/>
                  </a:lnTo>
                  <a:lnTo>
                    <a:pt x="386" y="120"/>
                  </a:lnTo>
                  <a:lnTo>
                    <a:pt x="358" y="102"/>
                  </a:lnTo>
                  <a:lnTo>
                    <a:pt x="330" y="86"/>
                  </a:lnTo>
                  <a:lnTo>
                    <a:pt x="300" y="70"/>
                  </a:lnTo>
                  <a:lnTo>
                    <a:pt x="270" y="56"/>
                  </a:lnTo>
                  <a:lnTo>
                    <a:pt x="238" y="44"/>
                  </a:lnTo>
                  <a:lnTo>
                    <a:pt x="206" y="32"/>
                  </a:lnTo>
                  <a:lnTo>
                    <a:pt x="172" y="24"/>
                  </a:lnTo>
                  <a:lnTo>
                    <a:pt x="140" y="16"/>
                  </a:lnTo>
                  <a:lnTo>
                    <a:pt x="106" y="10"/>
                  </a:lnTo>
                  <a:lnTo>
                    <a:pt x="72" y="4"/>
                  </a:lnTo>
                  <a:lnTo>
                    <a:pt x="36" y="2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50" y="214"/>
                  </a:lnTo>
                  <a:lnTo>
                    <a:pt x="98" y="222"/>
                  </a:lnTo>
                  <a:lnTo>
                    <a:pt x="144" y="234"/>
                  </a:lnTo>
                  <a:lnTo>
                    <a:pt x="188" y="250"/>
                  </a:lnTo>
                  <a:lnTo>
                    <a:pt x="230" y="270"/>
                  </a:lnTo>
                  <a:lnTo>
                    <a:pt x="270" y="294"/>
                  </a:lnTo>
                  <a:lnTo>
                    <a:pt x="308" y="320"/>
                  </a:lnTo>
                  <a:lnTo>
                    <a:pt x="342" y="350"/>
                  </a:lnTo>
                  <a:lnTo>
                    <a:pt x="342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57475" y="2970213"/>
              <a:ext cx="558800" cy="777875"/>
            </a:xfrm>
            <a:custGeom>
              <a:avLst/>
              <a:gdLst>
                <a:gd name="T0" fmla="*/ 142 w 352"/>
                <a:gd name="T1" fmla="*/ 0 h 490"/>
                <a:gd name="T2" fmla="*/ 142 w 352"/>
                <a:gd name="T3" fmla="*/ 0 h 490"/>
                <a:gd name="T4" fmla="*/ 138 w 352"/>
                <a:gd name="T5" fmla="*/ 48 h 490"/>
                <a:gd name="T6" fmla="*/ 130 w 352"/>
                <a:gd name="T7" fmla="*/ 96 h 490"/>
                <a:gd name="T8" fmla="*/ 118 w 352"/>
                <a:gd name="T9" fmla="*/ 142 h 490"/>
                <a:gd name="T10" fmla="*/ 102 w 352"/>
                <a:gd name="T11" fmla="*/ 186 h 490"/>
                <a:gd name="T12" fmla="*/ 82 w 352"/>
                <a:gd name="T13" fmla="*/ 228 h 490"/>
                <a:gd name="T14" fmla="*/ 58 w 352"/>
                <a:gd name="T15" fmla="*/ 268 h 490"/>
                <a:gd name="T16" fmla="*/ 32 w 352"/>
                <a:gd name="T17" fmla="*/ 306 h 490"/>
                <a:gd name="T18" fmla="*/ 0 w 352"/>
                <a:gd name="T19" fmla="*/ 340 h 490"/>
                <a:gd name="T20" fmla="*/ 150 w 352"/>
                <a:gd name="T21" fmla="*/ 490 h 490"/>
                <a:gd name="T22" fmla="*/ 150 w 352"/>
                <a:gd name="T23" fmla="*/ 490 h 490"/>
                <a:gd name="T24" fmla="*/ 172 w 352"/>
                <a:gd name="T25" fmla="*/ 464 h 490"/>
                <a:gd name="T26" fmla="*/ 194 w 352"/>
                <a:gd name="T27" fmla="*/ 440 h 490"/>
                <a:gd name="T28" fmla="*/ 214 w 352"/>
                <a:gd name="T29" fmla="*/ 414 h 490"/>
                <a:gd name="T30" fmla="*/ 232 w 352"/>
                <a:gd name="T31" fmla="*/ 386 h 490"/>
                <a:gd name="T32" fmla="*/ 250 w 352"/>
                <a:gd name="T33" fmla="*/ 358 h 490"/>
                <a:gd name="T34" fmla="*/ 266 w 352"/>
                <a:gd name="T35" fmla="*/ 328 h 490"/>
                <a:gd name="T36" fmla="*/ 282 w 352"/>
                <a:gd name="T37" fmla="*/ 298 h 490"/>
                <a:gd name="T38" fmla="*/ 296 w 352"/>
                <a:gd name="T39" fmla="*/ 268 h 490"/>
                <a:gd name="T40" fmla="*/ 308 w 352"/>
                <a:gd name="T41" fmla="*/ 236 h 490"/>
                <a:gd name="T42" fmla="*/ 318 w 352"/>
                <a:gd name="T43" fmla="*/ 204 h 490"/>
                <a:gd name="T44" fmla="*/ 328 w 352"/>
                <a:gd name="T45" fmla="*/ 172 h 490"/>
                <a:gd name="T46" fmla="*/ 336 w 352"/>
                <a:gd name="T47" fmla="*/ 138 h 490"/>
                <a:gd name="T48" fmla="*/ 342 w 352"/>
                <a:gd name="T49" fmla="*/ 104 h 490"/>
                <a:gd name="T50" fmla="*/ 348 w 352"/>
                <a:gd name="T51" fmla="*/ 70 h 490"/>
                <a:gd name="T52" fmla="*/ 350 w 352"/>
                <a:gd name="T53" fmla="*/ 36 h 490"/>
                <a:gd name="T54" fmla="*/ 352 w 352"/>
                <a:gd name="T55" fmla="*/ 0 h 490"/>
                <a:gd name="T56" fmla="*/ 142 w 352"/>
                <a:gd name="T5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2" h="490">
                  <a:moveTo>
                    <a:pt x="142" y="0"/>
                  </a:moveTo>
                  <a:lnTo>
                    <a:pt x="142" y="0"/>
                  </a:lnTo>
                  <a:lnTo>
                    <a:pt x="138" y="48"/>
                  </a:lnTo>
                  <a:lnTo>
                    <a:pt x="130" y="96"/>
                  </a:lnTo>
                  <a:lnTo>
                    <a:pt x="118" y="142"/>
                  </a:lnTo>
                  <a:lnTo>
                    <a:pt x="102" y="186"/>
                  </a:lnTo>
                  <a:lnTo>
                    <a:pt x="82" y="228"/>
                  </a:lnTo>
                  <a:lnTo>
                    <a:pt x="58" y="268"/>
                  </a:lnTo>
                  <a:lnTo>
                    <a:pt x="32" y="306"/>
                  </a:lnTo>
                  <a:lnTo>
                    <a:pt x="0" y="340"/>
                  </a:lnTo>
                  <a:lnTo>
                    <a:pt x="150" y="490"/>
                  </a:lnTo>
                  <a:lnTo>
                    <a:pt x="150" y="490"/>
                  </a:lnTo>
                  <a:lnTo>
                    <a:pt x="172" y="464"/>
                  </a:lnTo>
                  <a:lnTo>
                    <a:pt x="194" y="440"/>
                  </a:lnTo>
                  <a:lnTo>
                    <a:pt x="214" y="414"/>
                  </a:lnTo>
                  <a:lnTo>
                    <a:pt x="232" y="386"/>
                  </a:lnTo>
                  <a:lnTo>
                    <a:pt x="250" y="358"/>
                  </a:lnTo>
                  <a:lnTo>
                    <a:pt x="266" y="328"/>
                  </a:lnTo>
                  <a:lnTo>
                    <a:pt x="282" y="298"/>
                  </a:lnTo>
                  <a:lnTo>
                    <a:pt x="296" y="268"/>
                  </a:lnTo>
                  <a:lnTo>
                    <a:pt x="308" y="236"/>
                  </a:lnTo>
                  <a:lnTo>
                    <a:pt x="318" y="204"/>
                  </a:lnTo>
                  <a:lnTo>
                    <a:pt x="328" y="172"/>
                  </a:lnTo>
                  <a:lnTo>
                    <a:pt x="336" y="138"/>
                  </a:lnTo>
                  <a:lnTo>
                    <a:pt x="342" y="104"/>
                  </a:lnTo>
                  <a:lnTo>
                    <a:pt x="348" y="70"/>
                  </a:lnTo>
                  <a:lnTo>
                    <a:pt x="350" y="36"/>
                  </a:lnTo>
                  <a:lnTo>
                    <a:pt x="35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57475" y="2151063"/>
              <a:ext cx="558800" cy="774700"/>
            </a:xfrm>
            <a:custGeom>
              <a:avLst/>
              <a:gdLst>
                <a:gd name="T0" fmla="*/ 142 w 352"/>
                <a:gd name="T1" fmla="*/ 488 h 488"/>
                <a:gd name="T2" fmla="*/ 352 w 352"/>
                <a:gd name="T3" fmla="*/ 488 h 488"/>
                <a:gd name="T4" fmla="*/ 352 w 352"/>
                <a:gd name="T5" fmla="*/ 488 h 488"/>
                <a:gd name="T6" fmla="*/ 350 w 352"/>
                <a:gd name="T7" fmla="*/ 454 h 488"/>
                <a:gd name="T8" fmla="*/ 348 w 352"/>
                <a:gd name="T9" fmla="*/ 418 h 488"/>
                <a:gd name="T10" fmla="*/ 342 w 352"/>
                <a:gd name="T11" fmla="*/ 384 h 488"/>
                <a:gd name="T12" fmla="*/ 336 w 352"/>
                <a:gd name="T13" fmla="*/ 350 h 488"/>
                <a:gd name="T14" fmla="*/ 328 w 352"/>
                <a:gd name="T15" fmla="*/ 316 h 488"/>
                <a:gd name="T16" fmla="*/ 318 w 352"/>
                <a:gd name="T17" fmla="*/ 284 h 488"/>
                <a:gd name="T18" fmla="*/ 308 w 352"/>
                <a:gd name="T19" fmla="*/ 252 h 488"/>
                <a:gd name="T20" fmla="*/ 296 w 352"/>
                <a:gd name="T21" fmla="*/ 220 h 488"/>
                <a:gd name="T22" fmla="*/ 282 w 352"/>
                <a:gd name="T23" fmla="*/ 190 h 488"/>
                <a:gd name="T24" fmla="*/ 266 w 352"/>
                <a:gd name="T25" fmla="*/ 160 h 488"/>
                <a:gd name="T26" fmla="*/ 250 w 352"/>
                <a:gd name="T27" fmla="*/ 132 h 488"/>
                <a:gd name="T28" fmla="*/ 232 w 352"/>
                <a:gd name="T29" fmla="*/ 102 h 488"/>
                <a:gd name="T30" fmla="*/ 214 w 352"/>
                <a:gd name="T31" fmla="*/ 76 h 488"/>
                <a:gd name="T32" fmla="*/ 194 w 352"/>
                <a:gd name="T33" fmla="*/ 50 h 488"/>
                <a:gd name="T34" fmla="*/ 172 w 352"/>
                <a:gd name="T35" fmla="*/ 24 h 488"/>
                <a:gd name="T36" fmla="*/ 150 w 352"/>
                <a:gd name="T37" fmla="*/ 0 h 488"/>
                <a:gd name="T38" fmla="*/ 0 w 352"/>
                <a:gd name="T39" fmla="*/ 148 h 488"/>
                <a:gd name="T40" fmla="*/ 0 w 352"/>
                <a:gd name="T41" fmla="*/ 148 h 488"/>
                <a:gd name="T42" fmla="*/ 32 w 352"/>
                <a:gd name="T43" fmla="*/ 182 h 488"/>
                <a:gd name="T44" fmla="*/ 58 w 352"/>
                <a:gd name="T45" fmla="*/ 220 h 488"/>
                <a:gd name="T46" fmla="*/ 82 w 352"/>
                <a:gd name="T47" fmla="*/ 260 h 488"/>
                <a:gd name="T48" fmla="*/ 102 w 352"/>
                <a:gd name="T49" fmla="*/ 302 h 488"/>
                <a:gd name="T50" fmla="*/ 118 w 352"/>
                <a:gd name="T51" fmla="*/ 346 h 488"/>
                <a:gd name="T52" fmla="*/ 130 w 352"/>
                <a:gd name="T53" fmla="*/ 392 h 488"/>
                <a:gd name="T54" fmla="*/ 138 w 352"/>
                <a:gd name="T55" fmla="*/ 440 h 488"/>
                <a:gd name="T56" fmla="*/ 142 w 352"/>
                <a:gd name="T57" fmla="*/ 488 h 488"/>
                <a:gd name="T58" fmla="*/ 142 w 352"/>
                <a:gd name="T5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88">
                  <a:moveTo>
                    <a:pt x="142" y="488"/>
                  </a:moveTo>
                  <a:lnTo>
                    <a:pt x="352" y="488"/>
                  </a:lnTo>
                  <a:lnTo>
                    <a:pt x="352" y="488"/>
                  </a:lnTo>
                  <a:lnTo>
                    <a:pt x="350" y="454"/>
                  </a:lnTo>
                  <a:lnTo>
                    <a:pt x="348" y="418"/>
                  </a:lnTo>
                  <a:lnTo>
                    <a:pt x="342" y="384"/>
                  </a:lnTo>
                  <a:lnTo>
                    <a:pt x="336" y="350"/>
                  </a:lnTo>
                  <a:lnTo>
                    <a:pt x="328" y="316"/>
                  </a:lnTo>
                  <a:lnTo>
                    <a:pt x="318" y="284"/>
                  </a:lnTo>
                  <a:lnTo>
                    <a:pt x="308" y="252"/>
                  </a:lnTo>
                  <a:lnTo>
                    <a:pt x="296" y="220"/>
                  </a:lnTo>
                  <a:lnTo>
                    <a:pt x="282" y="190"/>
                  </a:lnTo>
                  <a:lnTo>
                    <a:pt x="266" y="160"/>
                  </a:lnTo>
                  <a:lnTo>
                    <a:pt x="250" y="132"/>
                  </a:lnTo>
                  <a:lnTo>
                    <a:pt x="232" y="102"/>
                  </a:lnTo>
                  <a:lnTo>
                    <a:pt x="214" y="76"/>
                  </a:lnTo>
                  <a:lnTo>
                    <a:pt x="194" y="50"/>
                  </a:lnTo>
                  <a:lnTo>
                    <a:pt x="172" y="24"/>
                  </a:lnTo>
                  <a:lnTo>
                    <a:pt x="150" y="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32" y="182"/>
                  </a:lnTo>
                  <a:lnTo>
                    <a:pt x="58" y="220"/>
                  </a:lnTo>
                  <a:lnTo>
                    <a:pt x="82" y="260"/>
                  </a:lnTo>
                  <a:lnTo>
                    <a:pt x="102" y="302"/>
                  </a:lnTo>
                  <a:lnTo>
                    <a:pt x="118" y="346"/>
                  </a:lnTo>
                  <a:lnTo>
                    <a:pt x="130" y="392"/>
                  </a:lnTo>
                  <a:lnTo>
                    <a:pt x="138" y="440"/>
                  </a:lnTo>
                  <a:lnTo>
                    <a:pt x="142" y="488"/>
                  </a:lnTo>
                  <a:lnTo>
                    <a:pt x="142" y="4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14400" y="2970213"/>
              <a:ext cx="558800" cy="777875"/>
            </a:xfrm>
            <a:custGeom>
              <a:avLst/>
              <a:gdLst>
                <a:gd name="T0" fmla="*/ 210 w 352"/>
                <a:gd name="T1" fmla="*/ 0 h 490"/>
                <a:gd name="T2" fmla="*/ 0 w 352"/>
                <a:gd name="T3" fmla="*/ 0 h 490"/>
                <a:gd name="T4" fmla="*/ 0 w 352"/>
                <a:gd name="T5" fmla="*/ 0 h 490"/>
                <a:gd name="T6" fmla="*/ 2 w 352"/>
                <a:gd name="T7" fmla="*/ 36 h 490"/>
                <a:gd name="T8" fmla="*/ 6 w 352"/>
                <a:gd name="T9" fmla="*/ 70 h 490"/>
                <a:gd name="T10" fmla="*/ 10 w 352"/>
                <a:gd name="T11" fmla="*/ 104 h 490"/>
                <a:gd name="T12" fmla="*/ 16 w 352"/>
                <a:gd name="T13" fmla="*/ 138 h 490"/>
                <a:gd name="T14" fmla="*/ 24 w 352"/>
                <a:gd name="T15" fmla="*/ 172 h 490"/>
                <a:gd name="T16" fmla="*/ 34 w 352"/>
                <a:gd name="T17" fmla="*/ 204 h 490"/>
                <a:gd name="T18" fmla="*/ 46 w 352"/>
                <a:gd name="T19" fmla="*/ 236 h 490"/>
                <a:gd name="T20" fmla="*/ 58 w 352"/>
                <a:gd name="T21" fmla="*/ 268 h 490"/>
                <a:gd name="T22" fmla="*/ 72 w 352"/>
                <a:gd name="T23" fmla="*/ 298 h 490"/>
                <a:gd name="T24" fmla="*/ 86 w 352"/>
                <a:gd name="T25" fmla="*/ 328 h 490"/>
                <a:gd name="T26" fmla="*/ 102 w 352"/>
                <a:gd name="T27" fmla="*/ 358 h 490"/>
                <a:gd name="T28" fmla="*/ 120 w 352"/>
                <a:gd name="T29" fmla="*/ 386 h 490"/>
                <a:gd name="T30" fmla="*/ 140 w 352"/>
                <a:gd name="T31" fmla="*/ 414 h 490"/>
                <a:gd name="T32" fmla="*/ 160 w 352"/>
                <a:gd name="T33" fmla="*/ 440 h 490"/>
                <a:gd name="T34" fmla="*/ 182 w 352"/>
                <a:gd name="T35" fmla="*/ 464 h 490"/>
                <a:gd name="T36" fmla="*/ 204 w 352"/>
                <a:gd name="T37" fmla="*/ 490 h 490"/>
                <a:gd name="T38" fmla="*/ 352 w 352"/>
                <a:gd name="T39" fmla="*/ 340 h 490"/>
                <a:gd name="T40" fmla="*/ 352 w 352"/>
                <a:gd name="T41" fmla="*/ 340 h 490"/>
                <a:gd name="T42" fmla="*/ 322 w 352"/>
                <a:gd name="T43" fmla="*/ 306 h 490"/>
                <a:gd name="T44" fmla="*/ 294 w 352"/>
                <a:gd name="T45" fmla="*/ 268 h 490"/>
                <a:gd name="T46" fmla="*/ 270 w 352"/>
                <a:gd name="T47" fmla="*/ 228 h 490"/>
                <a:gd name="T48" fmla="*/ 250 w 352"/>
                <a:gd name="T49" fmla="*/ 186 h 490"/>
                <a:gd name="T50" fmla="*/ 234 w 352"/>
                <a:gd name="T51" fmla="*/ 142 h 490"/>
                <a:gd name="T52" fmla="*/ 222 w 352"/>
                <a:gd name="T53" fmla="*/ 96 h 490"/>
                <a:gd name="T54" fmla="*/ 214 w 352"/>
                <a:gd name="T55" fmla="*/ 48 h 490"/>
                <a:gd name="T56" fmla="*/ 210 w 352"/>
                <a:gd name="T57" fmla="*/ 0 h 490"/>
                <a:gd name="T58" fmla="*/ 210 w 352"/>
                <a:gd name="T5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90">
                  <a:moveTo>
                    <a:pt x="21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6"/>
                  </a:lnTo>
                  <a:lnTo>
                    <a:pt x="6" y="70"/>
                  </a:lnTo>
                  <a:lnTo>
                    <a:pt x="10" y="104"/>
                  </a:lnTo>
                  <a:lnTo>
                    <a:pt x="16" y="138"/>
                  </a:lnTo>
                  <a:lnTo>
                    <a:pt x="24" y="172"/>
                  </a:lnTo>
                  <a:lnTo>
                    <a:pt x="34" y="204"/>
                  </a:lnTo>
                  <a:lnTo>
                    <a:pt x="46" y="236"/>
                  </a:lnTo>
                  <a:lnTo>
                    <a:pt x="58" y="268"/>
                  </a:lnTo>
                  <a:lnTo>
                    <a:pt x="72" y="298"/>
                  </a:lnTo>
                  <a:lnTo>
                    <a:pt x="86" y="328"/>
                  </a:lnTo>
                  <a:lnTo>
                    <a:pt x="102" y="358"/>
                  </a:lnTo>
                  <a:lnTo>
                    <a:pt x="120" y="386"/>
                  </a:lnTo>
                  <a:lnTo>
                    <a:pt x="140" y="414"/>
                  </a:lnTo>
                  <a:lnTo>
                    <a:pt x="160" y="440"/>
                  </a:lnTo>
                  <a:lnTo>
                    <a:pt x="182" y="464"/>
                  </a:lnTo>
                  <a:lnTo>
                    <a:pt x="204" y="49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22" y="306"/>
                  </a:lnTo>
                  <a:lnTo>
                    <a:pt x="294" y="268"/>
                  </a:lnTo>
                  <a:lnTo>
                    <a:pt x="270" y="228"/>
                  </a:lnTo>
                  <a:lnTo>
                    <a:pt x="250" y="186"/>
                  </a:lnTo>
                  <a:lnTo>
                    <a:pt x="234" y="142"/>
                  </a:lnTo>
                  <a:lnTo>
                    <a:pt x="222" y="96"/>
                  </a:lnTo>
                  <a:lnTo>
                    <a:pt x="214" y="48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14400" y="2151063"/>
              <a:ext cx="558800" cy="774700"/>
            </a:xfrm>
            <a:custGeom>
              <a:avLst/>
              <a:gdLst>
                <a:gd name="T0" fmla="*/ 352 w 352"/>
                <a:gd name="T1" fmla="*/ 148 h 488"/>
                <a:gd name="T2" fmla="*/ 204 w 352"/>
                <a:gd name="T3" fmla="*/ 0 h 488"/>
                <a:gd name="T4" fmla="*/ 204 w 352"/>
                <a:gd name="T5" fmla="*/ 0 h 488"/>
                <a:gd name="T6" fmla="*/ 182 w 352"/>
                <a:gd name="T7" fmla="*/ 24 h 488"/>
                <a:gd name="T8" fmla="*/ 160 w 352"/>
                <a:gd name="T9" fmla="*/ 50 h 488"/>
                <a:gd name="T10" fmla="*/ 140 w 352"/>
                <a:gd name="T11" fmla="*/ 76 h 488"/>
                <a:gd name="T12" fmla="*/ 120 w 352"/>
                <a:gd name="T13" fmla="*/ 102 h 488"/>
                <a:gd name="T14" fmla="*/ 102 w 352"/>
                <a:gd name="T15" fmla="*/ 132 h 488"/>
                <a:gd name="T16" fmla="*/ 86 w 352"/>
                <a:gd name="T17" fmla="*/ 160 h 488"/>
                <a:gd name="T18" fmla="*/ 72 w 352"/>
                <a:gd name="T19" fmla="*/ 190 h 488"/>
                <a:gd name="T20" fmla="*/ 58 w 352"/>
                <a:gd name="T21" fmla="*/ 220 h 488"/>
                <a:gd name="T22" fmla="*/ 46 w 352"/>
                <a:gd name="T23" fmla="*/ 252 h 488"/>
                <a:gd name="T24" fmla="*/ 34 w 352"/>
                <a:gd name="T25" fmla="*/ 284 h 488"/>
                <a:gd name="T26" fmla="*/ 24 w 352"/>
                <a:gd name="T27" fmla="*/ 316 h 488"/>
                <a:gd name="T28" fmla="*/ 16 w 352"/>
                <a:gd name="T29" fmla="*/ 350 h 488"/>
                <a:gd name="T30" fmla="*/ 10 w 352"/>
                <a:gd name="T31" fmla="*/ 384 h 488"/>
                <a:gd name="T32" fmla="*/ 6 w 352"/>
                <a:gd name="T33" fmla="*/ 418 h 488"/>
                <a:gd name="T34" fmla="*/ 2 w 352"/>
                <a:gd name="T35" fmla="*/ 454 h 488"/>
                <a:gd name="T36" fmla="*/ 0 w 352"/>
                <a:gd name="T37" fmla="*/ 488 h 488"/>
                <a:gd name="T38" fmla="*/ 210 w 352"/>
                <a:gd name="T39" fmla="*/ 488 h 488"/>
                <a:gd name="T40" fmla="*/ 210 w 352"/>
                <a:gd name="T41" fmla="*/ 488 h 488"/>
                <a:gd name="T42" fmla="*/ 214 w 352"/>
                <a:gd name="T43" fmla="*/ 440 h 488"/>
                <a:gd name="T44" fmla="*/ 222 w 352"/>
                <a:gd name="T45" fmla="*/ 392 h 488"/>
                <a:gd name="T46" fmla="*/ 234 w 352"/>
                <a:gd name="T47" fmla="*/ 346 h 488"/>
                <a:gd name="T48" fmla="*/ 250 w 352"/>
                <a:gd name="T49" fmla="*/ 302 h 488"/>
                <a:gd name="T50" fmla="*/ 270 w 352"/>
                <a:gd name="T51" fmla="*/ 260 h 488"/>
                <a:gd name="T52" fmla="*/ 294 w 352"/>
                <a:gd name="T53" fmla="*/ 220 h 488"/>
                <a:gd name="T54" fmla="*/ 322 w 352"/>
                <a:gd name="T55" fmla="*/ 182 h 488"/>
                <a:gd name="T56" fmla="*/ 352 w 352"/>
                <a:gd name="T57" fmla="*/ 148 h 488"/>
                <a:gd name="T58" fmla="*/ 352 w 352"/>
                <a:gd name="T59" fmla="*/ 1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88">
                  <a:moveTo>
                    <a:pt x="352" y="148"/>
                  </a:moveTo>
                  <a:lnTo>
                    <a:pt x="204" y="0"/>
                  </a:lnTo>
                  <a:lnTo>
                    <a:pt x="204" y="0"/>
                  </a:lnTo>
                  <a:lnTo>
                    <a:pt x="182" y="24"/>
                  </a:lnTo>
                  <a:lnTo>
                    <a:pt x="160" y="50"/>
                  </a:lnTo>
                  <a:lnTo>
                    <a:pt x="140" y="76"/>
                  </a:lnTo>
                  <a:lnTo>
                    <a:pt x="120" y="102"/>
                  </a:lnTo>
                  <a:lnTo>
                    <a:pt x="102" y="132"/>
                  </a:lnTo>
                  <a:lnTo>
                    <a:pt x="86" y="160"/>
                  </a:lnTo>
                  <a:lnTo>
                    <a:pt x="72" y="190"/>
                  </a:lnTo>
                  <a:lnTo>
                    <a:pt x="58" y="220"/>
                  </a:lnTo>
                  <a:lnTo>
                    <a:pt x="46" y="252"/>
                  </a:lnTo>
                  <a:lnTo>
                    <a:pt x="34" y="284"/>
                  </a:lnTo>
                  <a:lnTo>
                    <a:pt x="24" y="316"/>
                  </a:lnTo>
                  <a:lnTo>
                    <a:pt x="16" y="350"/>
                  </a:lnTo>
                  <a:lnTo>
                    <a:pt x="10" y="384"/>
                  </a:lnTo>
                  <a:lnTo>
                    <a:pt x="6" y="418"/>
                  </a:lnTo>
                  <a:lnTo>
                    <a:pt x="2" y="454"/>
                  </a:lnTo>
                  <a:lnTo>
                    <a:pt x="0" y="488"/>
                  </a:lnTo>
                  <a:lnTo>
                    <a:pt x="210" y="488"/>
                  </a:lnTo>
                  <a:lnTo>
                    <a:pt x="210" y="488"/>
                  </a:lnTo>
                  <a:lnTo>
                    <a:pt x="214" y="440"/>
                  </a:lnTo>
                  <a:lnTo>
                    <a:pt x="222" y="392"/>
                  </a:lnTo>
                  <a:lnTo>
                    <a:pt x="234" y="346"/>
                  </a:lnTo>
                  <a:lnTo>
                    <a:pt x="250" y="302"/>
                  </a:lnTo>
                  <a:lnTo>
                    <a:pt x="270" y="260"/>
                  </a:lnTo>
                  <a:lnTo>
                    <a:pt x="294" y="220"/>
                  </a:lnTo>
                  <a:lnTo>
                    <a:pt x="322" y="182"/>
                  </a:lnTo>
                  <a:lnTo>
                    <a:pt x="352" y="148"/>
                  </a:lnTo>
                  <a:lnTo>
                    <a:pt x="352" y="1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266825" y="3541713"/>
              <a:ext cx="777875" cy="555625"/>
            </a:xfrm>
            <a:custGeom>
              <a:avLst/>
              <a:gdLst>
                <a:gd name="T0" fmla="*/ 148 w 490"/>
                <a:gd name="T1" fmla="*/ 0 h 350"/>
                <a:gd name="T2" fmla="*/ 0 w 490"/>
                <a:gd name="T3" fmla="*/ 148 h 350"/>
                <a:gd name="T4" fmla="*/ 0 w 490"/>
                <a:gd name="T5" fmla="*/ 148 h 350"/>
                <a:gd name="T6" fmla="*/ 24 w 490"/>
                <a:gd name="T7" fmla="*/ 170 h 350"/>
                <a:gd name="T8" fmla="*/ 50 w 490"/>
                <a:gd name="T9" fmla="*/ 192 h 350"/>
                <a:gd name="T10" fmla="*/ 76 w 490"/>
                <a:gd name="T11" fmla="*/ 212 h 350"/>
                <a:gd name="T12" fmla="*/ 104 w 490"/>
                <a:gd name="T13" fmla="*/ 232 h 350"/>
                <a:gd name="T14" fmla="*/ 132 w 490"/>
                <a:gd name="T15" fmla="*/ 248 h 350"/>
                <a:gd name="T16" fmla="*/ 162 w 490"/>
                <a:gd name="T17" fmla="*/ 266 h 350"/>
                <a:gd name="T18" fmla="*/ 192 w 490"/>
                <a:gd name="T19" fmla="*/ 280 h 350"/>
                <a:gd name="T20" fmla="*/ 222 w 490"/>
                <a:gd name="T21" fmla="*/ 294 h 350"/>
                <a:gd name="T22" fmla="*/ 254 w 490"/>
                <a:gd name="T23" fmla="*/ 306 h 350"/>
                <a:gd name="T24" fmla="*/ 286 w 490"/>
                <a:gd name="T25" fmla="*/ 318 h 350"/>
                <a:gd name="T26" fmla="*/ 318 w 490"/>
                <a:gd name="T27" fmla="*/ 328 h 350"/>
                <a:gd name="T28" fmla="*/ 352 w 490"/>
                <a:gd name="T29" fmla="*/ 336 h 350"/>
                <a:gd name="T30" fmla="*/ 386 w 490"/>
                <a:gd name="T31" fmla="*/ 342 h 350"/>
                <a:gd name="T32" fmla="*/ 420 w 490"/>
                <a:gd name="T33" fmla="*/ 346 h 350"/>
                <a:gd name="T34" fmla="*/ 454 w 490"/>
                <a:gd name="T35" fmla="*/ 350 h 350"/>
                <a:gd name="T36" fmla="*/ 490 w 490"/>
                <a:gd name="T37" fmla="*/ 350 h 350"/>
                <a:gd name="T38" fmla="*/ 490 w 490"/>
                <a:gd name="T39" fmla="*/ 140 h 350"/>
                <a:gd name="T40" fmla="*/ 490 w 490"/>
                <a:gd name="T41" fmla="*/ 140 h 350"/>
                <a:gd name="T42" fmla="*/ 442 w 490"/>
                <a:gd name="T43" fmla="*/ 138 h 350"/>
                <a:gd name="T44" fmla="*/ 394 w 490"/>
                <a:gd name="T45" fmla="*/ 130 h 350"/>
                <a:gd name="T46" fmla="*/ 348 w 490"/>
                <a:gd name="T47" fmla="*/ 118 h 350"/>
                <a:gd name="T48" fmla="*/ 304 w 490"/>
                <a:gd name="T49" fmla="*/ 100 h 350"/>
                <a:gd name="T50" fmla="*/ 262 w 490"/>
                <a:gd name="T51" fmla="*/ 80 h 350"/>
                <a:gd name="T52" fmla="*/ 222 w 490"/>
                <a:gd name="T53" fmla="*/ 58 h 350"/>
                <a:gd name="T54" fmla="*/ 184 w 490"/>
                <a:gd name="T55" fmla="*/ 30 h 350"/>
                <a:gd name="T56" fmla="*/ 148 w 490"/>
                <a:gd name="T57" fmla="*/ 0 h 350"/>
                <a:gd name="T58" fmla="*/ 148 w 490"/>
                <a:gd name="T5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148" y="0"/>
                  </a:moveTo>
                  <a:lnTo>
                    <a:pt x="0" y="148"/>
                  </a:lnTo>
                  <a:lnTo>
                    <a:pt x="0" y="148"/>
                  </a:lnTo>
                  <a:lnTo>
                    <a:pt x="24" y="170"/>
                  </a:lnTo>
                  <a:lnTo>
                    <a:pt x="50" y="192"/>
                  </a:lnTo>
                  <a:lnTo>
                    <a:pt x="76" y="212"/>
                  </a:lnTo>
                  <a:lnTo>
                    <a:pt x="104" y="232"/>
                  </a:lnTo>
                  <a:lnTo>
                    <a:pt x="132" y="248"/>
                  </a:lnTo>
                  <a:lnTo>
                    <a:pt x="162" y="266"/>
                  </a:lnTo>
                  <a:lnTo>
                    <a:pt x="192" y="280"/>
                  </a:lnTo>
                  <a:lnTo>
                    <a:pt x="222" y="294"/>
                  </a:lnTo>
                  <a:lnTo>
                    <a:pt x="254" y="306"/>
                  </a:lnTo>
                  <a:lnTo>
                    <a:pt x="286" y="318"/>
                  </a:lnTo>
                  <a:lnTo>
                    <a:pt x="318" y="328"/>
                  </a:lnTo>
                  <a:lnTo>
                    <a:pt x="352" y="336"/>
                  </a:lnTo>
                  <a:lnTo>
                    <a:pt x="386" y="342"/>
                  </a:lnTo>
                  <a:lnTo>
                    <a:pt x="420" y="346"/>
                  </a:lnTo>
                  <a:lnTo>
                    <a:pt x="454" y="350"/>
                  </a:lnTo>
                  <a:lnTo>
                    <a:pt x="490" y="350"/>
                  </a:lnTo>
                  <a:lnTo>
                    <a:pt x="490" y="140"/>
                  </a:lnTo>
                  <a:lnTo>
                    <a:pt x="490" y="140"/>
                  </a:lnTo>
                  <a:lnTo>
                    <a:pt x="442" y="138"/>
                  </a:lnTo>
                  <a:lnTo>
                    <a:pt x="394" y="130"/>
                  </a:lnTo>
                  <a:lnTo>
                    <a:pt x="348" y="118"/>
                  </a:lnTo>
                  <a:lnTo>
                    <a:pt x="304" y="100"/>
                  </a:lnTo>
                  <a:lnTo>
                    <a:pt x="262" y="80"/>
                  </a:lnTo>
                  <a:lnTo>
                    <a:pt x="222" y="58"/>
                  </a:lnTo>
                  <a:lnTo>
                    <a:pt x="184" y="30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59351" y="1461261"/>
            <a:ext cx="2301875" cy="2298700"/>
            <a:chOff x="3435350" y="1798638"/>
            <a:chExt cx="2301875" cy="2298700"/>
          </a:xfrm>
          <a:solidFill>
            <a:srgbClr val="3498DB"/>
          </a:solidFill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606925" y="3541713"/>
              <a:ext cx="777875" cy="555625"/>
            </a:xfrm>
            <a:custGeom>
              <a:avLst/>
              <a:gdLst>
                <a:gd name="T0" fmla="*/ 0 w 490"/>
                <a:gd name="T1" fmla="*/ 140 h 350"/>
                <a:gd name="T2" fmla="*/ 0 w 490"/>
                <a:gd name="T3" fmla="*/ 350 h 350"/>
                <a:gd name="T4" fmla="*/ 0 w 490"/>
                <a:gd name="T5" fmla="*/ 350 h 350"/>
                <a:gd name="T6" fmla="*/ 36 w 490"/>
                <a:gd name="T7" fmla="*/ 350 h 350"/>
                <a:gd name="T8" fmla="*/ 72 w 490"/>
                <a:gd name="T9" fmla="*/ 346 h 350"/>
                <a:gd name="T10" fmla="*/ 106 w 490"/>
                <a:gd name="T11" fmla="*/ 342 h 350"/>
                <a:gd name="T12" fmla="*/ 140 w 490"/>
                <a:gd name="T13" fmla="*/ 336 h 350"/>
                <a:gd name="T14" fmla="*/ 172 w 490"/>
                <a:gd name="T15" fmla="*/ 328 h 350"/>
                <a:gd name="T16" fmla="*/ 206 w 490"/>
                <a:gd name="T17" fmla="*/ 318 h 350"/>
                <a:gd name="T18" fmla="*/ 238 w 490"/>
                <a:gd name="T19" fmla="*/ 306 h 350"/>
                <a:gd name="T20" fmla="*/ 270 w 490"/>
                <a:gd name="T21" fmla="*/ 294 h 350"/>
                <a:gd name="T22" fmla="*/ 300 w 490"/>
                <a:gd name="T23" fmla="*/ 280 h 350"/>
                <a:gd name="T24" fmla="*/ 330 w 490"/>
                <a:gd name="T25" fmla="*/ 266 h 350"/>
                <a:gd name="T26" fmla="*/ 358 w 490"/>
                <a:gd name="T27" fmla="*/ 248 h 350"/>
                <a:gd name="T28" fmla="*/ 386 w 490"/>
                <a:gd name="T29" fmla="*/ 232 h 350"/>
                <a:gd name="T30" fmla="*/ 414 w 490"/>
                <a:gd name="T31" fmla="*/ 212 h 350"/>
                <a:gd name="T32" fmla="*/ 440 w 490"/>
                <a:gd name="T33" fmla="*/ 192 h 350"/>
                <a:gd name="T34" fmla="*/ 466 w 490"/>
                <a:gd name="T35" fmla="*/ 170 h 350"/>
                <a:gd name="T36" fmla="*/ 490 w 490"/>
                <a:gd name="T37" fmla="*/ 148 h 350"/>
                <a:gd name="T38" fmla="*/ 342 w 490"/>
                <a:gd name="T39" fmla="*/ 0 h 350"/>
                <a:gd name="T40" fmla="*/ 342 w 490"/>
                <a:gd name="T41" fmla="*/ 0 h 350"/>
                <a:gd name="T42" fmla="*/ 308 w 490"/>
                <a:gd name="T43" fmla="*/ 30 h 350"/>
                <a:gd name="T44" fmla="*/ 270 w 490"/>
                <a:gd name="T45" fmla="*/ 58 h 350"/>
                <a:gd name="T46" fmla="*/ 230 w 490"/>
                <a:gd name="T47" fmla="*/ 80 h 350"/>
                <a:gd name="T48" fmla="*/ 188 w 490"/>
                <a:gd name="T49" fmla="*/ 100 h 350"/>
                <a:gd name="T50" fmla="*/ 144 w 490"/>
                <a:gd name="T51" fmla="*/ 118 h 350"/>
                <a:gd name="T52" fmla="*/ 98 w 490"/>
                <a:gd name="T53" fmla="*/ 130 h 350"/>
                <a:gd name="T54" fmla="*/ 50 w 490"/>
                <a:gd name="T55" fmla="*/ 138 h 350"/>
                <a:gd name="T56" fmla="*/ 0 w 490"/>
                <a:gd name="T57" fmla="*/ 140 h 350"/>
                <a:gd name="T58" fmla="*/ 0 w 490"/>
                <a:gd name="T59" fmla="*/ 14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0" y="140"/>
                  </a:moveTo>
                  <a:lnTo>
                    <a:pt x="0" y="350"/>
                  </a:lnTo>
                  <a:lnTo>
                    <a:pt x="0" y="350"/>
                  </a:lnTo>
                  <a:lnTo>
                    <a:pt x="36" y="350"/>
                  </a:lnTo>
                  <a:lnTo>
                    <a:pt x="72" y="346"/>
                  </a:lnTo>
                  <a:lnTo>
                    <a:pt x="106" y="342"/>
                  </a:lnTo>
                  <a:lnTo>
                    <a:pt x="140" y="336"/>
                  </a:lnTo>
                  <a:lnTo>
                    <a:pt x="172" y="328"/>
                  </a:lnTo>
                  <a:lnTo>
                    <a:pt x="206" y="318"/>
                  </a:lnTo>
                  <a:lnTo>
                    <a:pt x="238" y="306"/>
                  </a:lnTo>
                  <a:lnTo>
                    <a:pt x="270" y="294"/>
                  </a:lnTo>
                  <a:lnTo>
                    <a:pt x="300" y="280"/>
                  </a:lnTo>
                  <a:lnTo>
                    <a:pt x="330" y="266"/>
                  </a:lnTo>
                  <a:lnTo>
                    <a:pt x="358" y="248"/>
                  </a:lnTo>
                  <a:lnTo>
                    <a:pt x="386" y="232"/>
                  </a:lnTo>
                  <a:lnTo>
                    <a:pt x="414" y="212"/>
                  </a:lnTo>
                  <a:lnTo>
                    <a:pt x="440" y="192"/>
                  </a:lnTo>
                  <a:lnTo>
                    <a:pt x="466" y="170"/>
                  </a:lnTo>
                  <a:lnTo>
                    <a:pt x="490" y="148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08" y="30"/>
                  </a:lnTo>
                  <a:lnTo>
                    <a:pt x="270" y="58"/>
                  </a:lnTo>
                  <a:lnTo>
                    <a:pt x="230" y="80"/>
                  </a:lnTo>
                  <a:lnTo>
                    <a:pt x="188" y="100"/>
                  </a:lnTo>
                  <a:lnTo>
                    <a:pt x="144" y="118"/>
                  </a:lnTo>
                  <a:lnTo>
                    <a:pt x="98" y="130"/>
                  </a:lnTo>
                  <a:lnTo>
                    <a:pt x="50" y="138"/>
                  </a:lnTo>
                  <a:lnTo>
                    <a:pt x="0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787775" y="1798638"/>
              <a:ext cx="777875" cy="555625"/>
            </a:xfrm>
            <a:custGeom>
              <a:avLst/>
              <a:gdLst>
                <a:gd name="T0" fmla="*/ 490 w 490"/>
                <a:gd name="T1" fmla="*/ 210 h 350"/>
                <a:gd name="T2" fmla="*/ 490 w 490"/>
                <a:gd name="T3" fmla="*/ 0 h 350"/>
                <a:gd name="T4" fmla="*/ 490 w 490"/>
                <a:gd name="T5" fmla="*/ 0 h 350"/>
                <a:gd name="T6" fmla="*/ 454 w 490"/>
                <a:gd name="T7" fmla="*/ 2 h 350"/>
                <a:gd name="T8" fmla="*/ 420 w 490"/>
                <a:gd name="T9" fmla="*/ 4 h 350"/>
                <a:gd name="T10" fmla="*/ 386 w 490"/>
                <a:gd name="T11" fmla="*/ 10 h 350"/>
                <a:gd name="T12" fmla="*/ 352 w 490"/>
                <a:gd name="T13" fmla="*/ 16 h 350"/>
                <a:gd name="T14" fmla="*/ 318 w 490"/>
                <a:gd name="T15" fmla="*/ 24 h 350"/>
                <a:gd name="T16" fmla="*/ 286 w 490"/>
                <a:gd name="T17" fmla="*/ 32 h 350"/>
                <a:gd name="T18" fmla="*/ 254 w 490"/>
                <a:gd name="T19" fmla="*/ 44 h 350"/>
                <a:gd name="T20" fmla="*/ 222 w 490"/>
                <a:gd name="T21" fmla="*/ 56 h 350"/>
                <a:gd name="T22" fmla="*/ 192 w 490"/>
                <a:gd name="T23" fmla="*/ 70 h 350"/>
                <a:gd name="T24" fmla="*/ 162 w 490"/>
                <a:gd name="T25" fmla="*/ 86 h 350"/>
                <a:gd name="T26" fmla="*/ 132 w 490"/>
                <a:gd name="T27" fmla="*/ 102 h 350"/>
                <a:gd name="T28" fmla="*/ 104 w 490"/>
                <a:gd name="T29" fmla="*/ 120 h 350"/>
                <a:gd name="T30" fmla="*/ 76 w 490"/>
                <a:gd name="T31" fmla="*/ 138 h 350"/>
                <a:gd name="T32" fmla="*/ 50 w 490"/>
                <a:gd name="T33" fmla="*/ 158 h 350"/>
                <a:gd name="T34" fmla="*/ 24 w 490"/>
                <a:gd name="T35" fmla="*/ 180 h 350"/>
                <a:gd name="T36" fmla="*/ 0 w 490"/>
                <a:gd name="T37" fmla="*/ 202 h 350"/>
                <a:gd name="T38" fmla="*/ 148 w 490"/>
                <a:gd name="T39" fmla="*/ 350 h 350"/>
                <a:gd name="T40" fmla="*/ 148 w 490"/>
                <a:gd name="T41" fmla="*/ 350 h 350"/>
                <a:gd name="T42" fmla="*/ 184 w 490"/>
                <a:gd name="T43" fmla="*/ 320 h 350"/>
                <a:gd name="T44" fmla="*/ 222 w 490"/>
                <a:gd name="T45" fmla="*/ 294 h 350"/>
                <a:gd name="T46" fmla="*/ 262 w 490"/>
                <a:gd name="T47" fmla="*/ 270 h 350"/>
                <a:gd name="T48" fmla="*/ 304 w 490"/>
                <a:gd name="T49" fmla="*/ 250 h 350"/>
                <a:gd name="T50" fmla="*/ 348 w 490"/>
                <a:gd name="T51" fmla="*/ 234 h 350"/>
                <a:gd name="T52" fmla="*/ 394 w 490"/>
                <a:gd name="T53" fmla="*/ 222 h 350"/>
                <a:gd name="T54" fmla="*/ 442 w 490"/>
                <a:gd name="T55" fmla="*/ 214 h 350"/>
                <a:gd name="T56" fmla="*/ 490 w 490"/>
                <a:gd name="T57" fmla="*/ 210 h 350"/>
                <a:gd name="T58" fmla="*/ 490 w 490"/>
                <a:gd name="T59" fmla="*/ 21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490" y="210"/>
                  </a:moveTo>
                  <a:lnTo>
                    <a:pt x="490" y="0"/>
                  </a:lnTo>
                  <a:lnTo>
                    <a:pt x="490" y="0"/>
                  </a:lnTo>
                  <a:lnTo>
                    <a:pt x="454" y="2"/>
                  </a:lnTo>
                  <a:lnTo>
                    <a:pt x="420" y="4"/>
                  </a:lnTo>
                  <a:lnTo>
                    <a:pt x="386" y="10"/>
                  </a:lnTo>
                  <a:lnTo>
                    <a:pt x="352" y="16"/>
                  </a:lnTo>
                  <a:lnTo>
                    <a:pt x="318" y="24"/>
                  </a:lnTo>
                  <a:lnTo>
                    <a:pt x="286" y="32"/>
                  </a:lnTo>
                  <a:lnTo>
                    <a:pt x="254" y="44"/>
                  </a:lnTo>
                  <a:lnTo>
                    <a:pt x="222" y="56"/>
                  </a:lnTo>
                  <a:lnTo>
                    <a:pt x="192" y="70"/>
                  </a:lnTo>
                  <a:lnTo>
                    <a:pt x="162" y="86"/>
                  </a:lnTo>
                  <a:lnTo>
                    <a:pt x="132" y="102"/>
                  </a:lnTo>
                  <a:lnTo>
                    <a:pt x="104" y="120"/>
                  </a:lnTo>
                  <a:lnTo>
                    <a:pt x="76" y="138"/>
                  </a:lnTo>
                  <a:lnTo>
                    <a:pt x="50" y="158"/>
                  </a:lnTo>
                  <a:lnTo>
                    <a:pt x="24" y="180"/>
                  </a:lnTo>
                  <a:lnTo>
                    <a:pt x="0" y="202"/>
                  </a:lnTo>
                  <a:lnTo>
                    <a:pt x="148" y="350"/>
                  </a:lnTo>
                  <a:lnTo>
                    <a:pt x="148" y="350"/>
                  </a:lnTo>
                  <a:lnTo>
                    <a:pt x="184" y="320"/>
                  </a:lnTo>
                  <a:lnTo>
                    <a:pt x="222" y="294"/>
                  </a:lnTo>
                  <a:lnTo>
                    <a:pt x="262" y="270"/>
                  </a:lnTo>
                  <a:lnTo>
                    <a:pt x="304" y="250"/>
                  </a:lnTo>
                  <a:lnTo>
                    <a:pt x="348" y="234"/>
                  </a:lnTo>
                  <a:lnTo>
                    <a:pt x="394" y="222"/>
                  </a:lnTo>
                  <a:lnTo>
                    <a:pt x="442" y="214"/>
                  </a:lnTo>
                  <a:lnTo>
                    <a:pt x="490" y="210"/>
                  </a:lnTo>
                  <a:lnTo>
                    <a:pt x="49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06925" y="1798638"/>
              <a:ext cx="777875" cy="555625"/>
            </a:xfrm>
            <a:custGeom>
              <a:avLst/>
              <a:gdLst>
                <a:gd name="T0" fmla="*/ 342 w 490"/>
                <a:gd name="T1" fmla="*/ 350 h 350"/>
                <a:gd name="T2" fmla="*/ 490 w 490"/>
                <a:gd name="T3" fmla="*/ 202 h 350"/>
                <a:gd name="T4" fmla="*/ 490 w 490"/>
                <a:gd name="T5" fmla="*/ 202 h 350"/>
                <a:gd name="T6" fmla="*/ 466 w 490"/>
                <a:gd name="T7" fmla="*/ 180 h 350"/>
                <a:gd name="T8" fmla="*/ 440 w 490"/>
                <a:gd name="T9" fmla="*/ 158 h 350"/>
                <a:gd name="T10" fmla="*/ 414 w 490"/>
                <a:gd name="T11" fmla="*/ 138 h 350"/>
                <a:gd name="T12" fmla="*/ 386 w 490"/>
                <a:gd name="T13" fmla="*/ 120 h 350"/>
                <a:gd name="T14" fmla="*/ 358 w 490"/>
                <a:gd name="T15" fmla="*/ 102 h 350"/>
                <a:gd name="T16" fmla="*/ 330 w 490"/>
                <a:gd name="T17" fmla="*/ 86 h 350"/>
                <a:gd name="T18" fmla="*/ 300 w 490"/>
                <a:gd name="T19" fmla="*/ 70 h 350"/>
                <a:gd name="T20" fmla="*/ 270 w 490"/>
                <a:gd name="T21" fmla="*/ 56 h 350"/>
                <a:gd name="T22" fmla="*/ 238 w 490"/>
                <a:gd name="T23" fmla="*/ 44 h 350"/>
                <a:gd name="T24" fmla="*/ 206 w 490"/>
                <a:gd name="T25" fmla="*/ 32 h 350"/>
                <a:gd name="T26" fmla="*/ 172 w 490"/>
                <a:gd name="T27" fmla="*/ 24 h 350"/>
                <a:gd name="T28" fmla="*/ 140 w 490"/>
                <a:gd name="T29" fmla="*/ 16 h 350"/>
                <a:gd name="T30" fmla="*/ 106 w 490"/>
                <a:gd name="T31" fmla="*/ 10 h 350"/>
                <a:gd name="T32" fmla="*/ 72 w 490"/>
                <a:gd name="T33" fmla="*/ 4 h 350"/>
                <a:gd name="T34" fmla="*/ 36 w 490"/>
                <a:gd name="T35" fmla="*/ 2 h 350"/>
                <a:gd name="T36" fmla="*/ 0 w 490"/>
                <a:gd name="T37" fmla="*/ 0 h 350"/>
                <a:gd name="T38" fmla="*/ 0 w 490"/>
                <a:gd name="T39" fmla="*/ 210 h 350"/>
                <a:gd name="T40" fmla="*/ 0 w 490"/>
                <a:gd name="T41" fmla="*/ 210 h 350"/>
                <a:gd name="T42" fmla="*/ 50 w 490"/>
                <a:gd name="T43" fmla="*/ 214 h 350"/>
                <a:gd name="T44" fmla="*/ 98 w 490"/>
                <a:gd name="T45" fmla="*/ 222 h 350"/>
                <a:gd name="T46" fmla="*/ 144 w 490"/>
                <a:gd name="T47" fmla="*/ 234 h 350"/>
                <a:gd name="T48" fmla="*/ 188 w 490"/>
                <a:gd name="T49" fmla="*/ 250 h 350"/>
                <a:gd name="T50" fmla="*/ 230 w 490"/>
                <a:gd name="T51" fmla="*/ 270 h 350"/>
                <a:gd name="T52" fmla="*/ 270 w 490"/>
                <a:gd name="T53" fmla="*/ 294 h 350"/>
                <a:gd name="T54" fmla="*/ 308 w 490"/>
                <a:gd name="T55" fmla="*/ 320 h 350"/>
                <a:gd name="T56" fmla="*/ 342 w 490"/>
                <a:gd name="T57" fmla="*/ 350 h 350"/>
                <a:gd name="T58" fmla="*/ 342 w 490"/>
                <a:gd name="T5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342" y="350"/>
                  </a:moveTo>
                  <a:lnTo>
                    <a:pt x="490" y="202"/>
                  </a:lnTo>
                  <a:lnTo>
                    <a:pt x="490" y="202"/>
                  </a:lnTo>
                  <a:lnTo>
                    <a:pt x="466" y="180"/>
                  </a:lnTo>
                  <a:lnTo>
                    <a:pt x="440" y="158"/>
                  </a:lnTo>
                  <a:lnTo>
                    <a:pt x="414" y="138"/>
                  </a:lnTo>
                  <a:lnTo>
                    <a:pt x="386" y="120"/>
                  </a:lnTo>
                  <a:lnTo>
                    <a:pt x="358" y="102"/>
                  </a:lnTo>
                  <a:lnTo>
                    <a:pt x="330" y="86"/>
                  </a:lnTo>
                  <a:lnTo>
                    <a:pt x="300" y="70"/>
                  </a:lnTo>
                  <a:lnTo>
                    <a:pt x="270" y="56"/>
                  </a:lnTo>
                  <a:lnTo>
                    <a:pt x="238" y="44"/>
                  </a:lnTo>
                  <a:lnTo>
                    <a:pt x="206" y="32"/>
                  </a:lnTo>
                  <a:lnTo>
                    <a:pt x="172" y="24"/>
                  </a:lnTo>
                  <a:lnTo>
                    <a:pt x="140" y="16"/>
                  </a:lnTo>
                  <a:lnTo>
                    <a:pt x="106" y="10"/>
                  </a:lnTo>
                  <a:lnTo>
                    <a:pt x="72" y="4"/>
                  </a:lnTo>
                  <a:lnTo>
                    <a:pt x="36" y="2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50" y="214"/>
                  </a:lnTo>
                  <a:lnTo>
                    <a:pt x="98" y="222"/>
                  </a:lnTo>
                  <a:lnTo>
                    <a:pt x="144" y="234"/>
                  </a:lnTo>
                  <a:lnTo>
                    <a:pt x="188" y="250"/>
                  </a:lnTo>
                  <a:lnTo>
                    <a:pt x="230" y="270"/>
                  </a:lnTo>
                  <a:lnTo>
                    <a:pt x="270" y="294"/>
                  </a:lnTo>
                  <a:lnTo>
                    <a:pt x="308" y="320"/>
                  </a:lnTo>
                  <a:lnTo>
                    <a:pt x="342" y="350"/>
                  </a:lnTo>
                  <a:lnTo>
                    <a:pt x="342" y="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178425" y="2970213"/>
              <a:ext cx="558800" cy="777875"/>
            </a:xfrm>
            <a:custGeom>
              <a:avLst/>
              <a:gdLst>
                <a:gd name="T0" fmla="*/ 142 w 352"/>
                <a:gd name="T1" fmla="*/ 0 h 490"/>
                <a:gd name="T2" fmla="*/ 142 w 352"/>
                <a:gd name="T3" fmla="*/ 0 h 490"/>
                <a:gd name="T4" fmla="*/ 138 w 352"/>
                <a:gd name="T5" fmla="*/ 48 h 490"/>
                <a:gd name="T6" fmla="*/ 130 w 352"/>
                <a:gd name="T7" fmla="*/ 96 h 490"/>
                <a:gd name="T8" fmla="*/ 118 w 352"/>
                <a:gd name="T9" fmla="*/ 142 h 490"/>
                <a:gd name="T10" fmla="*/ 102 w 352"/>
                <a:gd name="T11" fmla="*/ 186 h 490"/>
                <a:gd name="T12" fmla="*/ 82 w 352"/>
                <a:gd name="T13" fmla="*/ 228 h 490"/>
                <a:gd name="T14" fmla="*/ 58 w 352"/>
                <a:gd name="T15" fmla="*/ 268 h 490"/>
                <a:gd name="T16" fmla="*/ 32 w 352"/>
                <a:gd name="T17" fmla="*/ 306 h 490"/>
                <a:gd name="T18" fmla="*/ 0 w 352"/>
                <a:gd name="T19" fmla="*/ 340 h 490"/>
                <a:gd name="T20" fmla="*/ 150 w 352"/>
                <a:gd name="T21" fmla="*/ 490 h 490"/>
                <a:gd name="T22" fmla="*/ 150 w 352"/>
                <a:gd name="T23" fmla="*/ 490 h 490"/>
                <a:gd name="T24" fmla="*/ 172 w 352"/>
                <a:gd name="T25" fmla="*/ 464 h 490"/>
                <a:gd name="T26" fmla="*/ 194 w 352"/>
                <a:gd name="T27" fmla="*/ 440 h 490"/>
                <a:gd name="T28" fmla="*/ 214 w 352"/>
                <a:gd name="T29" fmla="*/ 414 h 490"/>
                <a:gd name="T30" fmla="*/ 232 w 352"/>
                <a:gd name="T31" fmla="*/ 386 h 490"/>
                <a:gd name="T32" fmla="*/ 250 w 352"/>
                <a:gd name="T33" fmla="*/ 358 h 490"/>
                <a:gd name="T34" fmla="*/ 266 w 352"/>
                <a:gd name="T35" fmla="*/ 328 h 490"/>
                <a:gd name="T36" fmla="*/ 282 w 352"/>
                <a:gd name="T37" fmla="*/ 298 h 490"/>
                <a:gd name="T38" fmla="*/ 296 w 352"/>
                <a:gd name="T39" fmla="*/ 268 h 490"/>
                <a:gd name="T40" fmla="*/ 308 w 352"/>
                <a:gd name="T41" fmla="*/ 236 h 490"/>
                <a:gd name="T42" fmla="*/ 318 w 352"/>
                <a:gd name="T43" fmla="*/ 204 h 490"/>
                <a:gd name="T44" fmla="*/ 328 w 352"/>
                <a:gd name="T45" fmla="*/ 172 h 490"/>
                <a:gd name="T46" fmla="*/ 336 w 352"/>
                <a:gd name="T47" fmla="*/ 138 h 490"/>
                <a:gd name="T48" fmla="*/ 342 w 352"/>
                <a:gd name="T49" fmla="*/ 104 h 490"/>
                <a:gd name="T50" fmla="*/ 348 w 352"/>
                <a:gd name="T51" fmla="*/ 70 h 490"/>
                <a:gd name="T52" fmla="*/ 350 w 352"/>
                <a:gd name="T53" fmla="*/ 36 h 490"/>
                <a:gd name="T54" fmla="*/ 352 w 352"/>
                <a:gd name="T55" fmla="*/ 0 h 490"/>
                <a:gd name="T56" fmla="*/ 142 w 352"/>
                <a:gd name="T5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2" h="490">
                  <a:moveTo>
                    <a:pt x="142" y="0"/>
                  </a:moveTo>
                  <a:lnTo>
                    <a:pt x="142" y="0"/>
                  </a:lnTo>
                  <a:lnTo>
                    <a:pt x="138" y="48"/>
                  </a:lnTo>
                  <a:lnTo>
                    <a:pt x="130" y="96"/>
                  </a:lnTo>
                  <a:lnTo>
                    <a:pt x="118" y="142"/>
                  </a:lnTo>
                  <a:lnTo>
                    <a:pt x="102" y="186"/>
                  </a:lnTo>
                  <a:lnTo>
                    <a:pt x="82" y="228"/>
                  </a:lnTo>
                  <a:lnTo>
                    <a:pt x="58" y="268"/>
                  </a:lnTo>
                  <a:lnTo>
                    <a:pt x="32" y="306"/>
                  </a:lnTo>
                  <a:lnTo>
                    <a:pt x="0" y="340"/>
                  </a:lnTo>
                  <a:lnTo>
                    <a:pt x="150" y="490"/>
                  </a:lnTo>
                  <a:lnTo>
                    <a:pt x="150" y="490"/>
                  </a:lnTo>
                  <a:lnTo>
                    <a:pt x="172" y="464"/>
                  </a:lnTo>
                  <a:lnTo>
                    <a:pt x="194" y="440"/>
                  </a:lnTo>
                  <a:lnTo>
                    <a:pt x="214" y="414"/>
                  </a:lnTo>
                  <a:lnTo>
                    <a:pt x="232" y="386"/>
                  </a:lnTo>
                  <a:lnTo>
                    <a:pt x="250" y="358"/>
                  </a:lnTo>
                  <a:lnTo>
                    <a:pt x="266" y="328"/>
                  </a:lnTo>
                  <a:lnTo>
                    <a:pt x="282" y="298"/>
                  </a:lnTo>
                  <a:lnTo>
                    <a:pt x="296" y="268"/>
                  </a:lnTo>
                  <a:lnTo>
                    <a:pt x="308" y="236"/>
                  </a:lnTo>
                  <a:lnTo>
                    <a:pt x="318" y="204"/>
                  </a:lnTo>
                  <a:lnTo>
                    <a:pt x="328" y="172"/>
                  </a:lnTo>
                  <a:lnTo>
                    <a:pt x="336" y="138"/>
                  </a:lnTo>
                  <a:lnTo>
                    <a:pt x="342" y="104"/>
                  </a:lnTo>
                  <a:lnTo>
                    <a:pt x="348" y="70"/>
                  </a:lnTo>
                  <a:lnTo>
                    <a:pt x="350" y="36"/>
                  </a:lnTo>
                  <a:lnTo>
                    <a:pt x="352" y="0"/>
                  </a:ln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178425" y="2151063"/>
              <a:ext cx="558800" cy="774700"/>
            </a:xfrm>
            <a:custGeom>
              <a:avLst/>
              <a:gdLst>
                <a:gd name="T0" fmla="*/ 142 w 352"/>
                <a:gd name="T1" fmla="*/ 488 h 488"/>
                <a:gd name="T2" fmla="*/ 352 w 352"/>
                <a:gd name="T3" fmla="*/ 488 h 488"/>
                <a:gd name="T4" fmla="*/ 352 w 352"/>
                <a:gd name="T5" fmla="*/ 488 h 488"/>
                <a:gd name="T6" fmla="*/ 350 w 352"/>
                <a:gd name="T7" fmla="*/ 454 h 488"/>
                <a:gd name="T8" fmla="*/ 348 w 352"/>
                <a:gd name="T9" fmla="*/ 418 h 488"/>
                <a:gd name="T10" fmla="*/ 342 w 352"/>
                <a:gd name="T11" fmla="*/ 384 h 488"/>
                <a:gd name="T12" fmla="*/ 336 w 352"/>
                <a:gd name="T13" fmla="*/ 350 h 488"/>
                <a:gd name="T14" fmla="*/ 328 w 352"/>
                <a:gd name="T15" fmla="*/ 316 h 488"/>
                <a:gd name="T16" fmla="*/ 318 w 352"/>
                <a:gd name="T17" fmla="*/ 284 h 488"/>
                <a:gd name="T18" fmla="*/ 308 w 352"/>
                <a:gd name="T19" fmla="*/ 252 h 488"/>
                <a:gd name="T20" fmla="*/ 296 w 352"/>
                <a:gd name="T21" fmla="*/ 220 h 488"/>
                <a:gd name="T22" fmla="*/ 282 w 352"/>
                <a:gd name="T23" fmla="*/ 190 h 488"/>
                <a:gd name="T24" fmla="*/ 266 w 352"/>
                <a:gd name="T25" fmla="*/ 160 h 488"/>
                <a:gd name="T26" fmla="*/ 250 w 352"/>
                <a:gd name="T27" fmla="*/ 132 h 488"/>
                <a:gd name="T28" fmla="*/ 232 w 352"/>
                <a:gd name="T29" fmla="*/ 102 h 488"/>
                <a:gd name="T30" fmla="*/ 214 w 352"/>
                <a:gd name="T31" fmla="*/ 76 h 488"/>
                <a:gd name="T32" fmla="*/ 194 w 352"/>
                <a:gd name="T33" fmla="*/ 50 h 488"/>
                <a:gd name="T34" fmla="*/ 172 w 352"/>
                <a:gd name="T35" fmla="*/ 24 h 488"/>
                <a:gd name="T36" fmla="*/ 150 w 352"/>
                <a:gd name="T37" fmla="*/ 0 h 488"/>
                <a:gd name="T38" fmla="*/ 0 w 352"/>
                <a:gd name="T39" fmla="*/ 148 h 488"/>
                <a:gd name="T40" fmla="*/ 0 w 352"/>
                <a:gd name="T41" fmla="*/ 148 h 488"/>
                <a:gd name="T42" fmla="*/ 32 w 352"/>
                <a:gd name="T43" fmla="*/ 182 h 488"/>
                <a:gd name="T44" fmla="*/ 58 w 352"/>
                <a:gd name="T45" fmla="*/ 220 h 488"/>
                <a:gd name="T46" fmla="*/ 82 w 352"/>
                <a:gd name="T47" fmla="*/ 260 h 488"/>
                <a:gd name="T48" fmla="*/ 102 w 352"/>
                <a:gd name="T49" fmla="*/ 302 h 488"/>
                <a:gd name="T50" fmla="*/ 118 w 352"/>
                <a:gd name="T51" fmla="*/ 346 h 488"/>
                <a:gd name="T52" fmla="*/ 130 w 352"/>
                <a:gd name="T53" fmla="*/ 392 h 488"/>
                <a:gd name="T54" fmla="*/ 138 w 352"/>
                <a:gd name="T55" fmla="*/ 440 h 488"/>
                <a:gd name="T56" fmla="*/ 142 w 352"/>
                <a:gd name="T57" fmla="*/ 488 h 488"/>
                <a:gd name="T58" fmla="*/ 142 w 352"/>
                <a:gd name="T5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88">
                  <a:moveTo>
                    <a:pt x="142" y="488"/>
                  </a:moveTo>
                  <a:lnTo>
                    <a:pt x="352" y="488"/>
                  </a:lnTo>
                  <a:lnTo>
                    <a:pt x="352" y="488"/>
                  </a:lnTo>
                  <a:lnTo>
                    <a:pt x="350" y="454"/>
                  </a:lnTo>
                  <a:lnTo>
                    <a:pt x="348" y="418"/>
                  </a:lnTo>
                  <a:lnTo>
                    <a:pt x="342" y="384"/>
                  </a:lnTo>
                  <a:lnTo>
                    <a:pt x="336" y="350"/>
                  </a:lnTo>
                  <a:lnTo>
                    <a:pt x="328" y="316"/>
                  </a:lnTo>
                  <a:lnTo>
                    <a:pt x="318" y="284"/>
                  </a:lnTo>
                  <a:lnTo>
                    <a:pt x="308" y="252"/>
                  </a:lnTo>
                  <a:lnTo>
                    <a:pt x="296" y="220"/>
                  </a:lnTo>
                  <a:lnTo>
                    <a:pt x="282" y="190"/>
                  </a:lnTo>
                  <a:lnTo>
                    <a:pt x="266" y="160"/>
                  </a:lnTo>
                  <a:lnTo>
                    <a:pt x="250" y="132"/>
                  </a:lnTo>
                  <a:lnTo>
                    <a:pt x="232" y="102"/>
                  </a:lnTo>
                  <a:lnTo>
                    <a:pt x="214" y="76"/>
                  </a:lnTo>
                  <a:lnTo>
                    <a:pt x="194" y="50"/>
                  </a:lnTo>
                  <a:lnTo>
                    <a:pt x="172" y="24"/>
                  </a:lnTo>
                  <a:lnTo>
                    <a:pt x="150" y="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32" y="182"/>
                  </a:lnTo>
                  <a:lnTo>
                    <a:pt x="58" y="220"/>
                  </a:lnTo>
                  <a:lnTo>
                    <a:pt x="82" y="260"/>
                  </a:lnTo>
                  <a:lnTo>
                    <a:pt x="102" y="302"/>
                  </a:lnTo>
                  <a:lnTo>
                    <a:pt x="118" y="346"/>
                  </a:lnTo>
                  <a:lnTo>
                    <a:pt x="130" y="392"/>
                  </a:lnTo>
                  <a:lnTo>
                    <a:pt x="138" y="440"/>
                  </a:lnTo>
                  <a:lnTo>
                    <a:pt x="142" y="488"/>
                  </a:lnTo>
                  <a:lnTo>
                    <a:pt x="142" y="4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435350" y="2970213"/>
              <a:ext cx="558800" cy="777875"/>
            </a:xfrm>
            <a:custGeom>
              <a:avLst/>
              <a:gdLst>
                <a:gd name="T0" fmla="*/ 210 w 352"/>
                <a:gd name="T1" fmla="*/ 0 h 490"/>
                <a:gd name="T2" fmla="*/ 0 w 352"/>
                <a:gd name="T3" fmla="*/ 0 h 490"/>
                <a:gd name="T4" fmla="*/ 0 w 352"/>
                <a:gd name="T5" fmla="*/ 0 h 490"/>
                <a:gd name="T6" fmla="*/ 2 w 352"/>
                <a:gd name="T7" fmla="*/ 36 h 490"/>
                <a:gd name="T8" fmla="*/ 6 w 352"/>
                <a:gd name="T9" fmla="*/ 70 h 490"/>
                <a:gd name="T10" fmla="*/ 10 w 352"/>
                <a:gd name="T11" fmla="*/ 104 h 490"/>
                <a:gd name="T12" fmla="*/ 16 w 352"/>
                <a:gd name="T13" fmla="*/ 138 h 490"/>
                <a:gd name="T14" fmla="*/ 24 w 352"/>
                <a:gd name="T15" fmla="*/ 172 h 490"/>
                <a:gd name="T16" fmla="*/ 34 w 352"/>
                <a:gd name="T17" fmla="*/ 204 h 490"/>
                <a:gd name="T18" fmla="*/ 46 w 352"/>
                <a:gd name="T19" fmla="*/ 236 h 490"/>
                <a:gd name="T20" fmla="*/ 58 w 352"/>
                <a:gd name="T21" fmla="*/ 268 h 490"/>
                <a:gd name="T22" fmla="*/ 72 w 352"/>
                <a:gd name="T23" fmla="*/ 298 h 490"/>
                <a:gd name="T24" fmla="*/ 86 w 352"/>
                <a:gd name="T25" fmla="*/ 328 h 490"/>
                <a:gd name="T26" fmla="*/ 102 w 352"/>
                <a:gd name="T27" fmla="*/ 358 h 490"/>
                <a:gd name="T28" fmla="*/ 120 w 352"/>
                <a:gd name="T29" fmla="*/ 386 h 490"/>
                <a:gd name="T30" fmla="*/ 140 w 352"/>
                <a:gd name="T31" fmla="*/ 414 h 490"/>
                <a:gd name="T32" fmla="*/ 160 w 352"/>
                <a:gd name="T33" fmla="*/ 440 h 490"/>
                <a:gd name="T34" fmla="*/ 182 w 352"/>
                <a:gd name="T35" fmla="*/ 464 h 490"/>
                <a:gd name="T36" fmla="*/ 204 w 352"/>
                <a:gd name="T37" fmla="*/ 490 h 490"/>
                <a:gd name="T38" fmla="*/ 352 w 352"/>
                <a:gd name="T39" fmla="*/ 340 h 490"/>
                <a:gd name="T40" fmla="*/ 352 w 352"/>
                <a:gd name="T41" fmla="*/ 340 h 490"/>
                <a:gd name="T42" fmla="*/ 322 w 352"/>
                <a:gd name="T43" fmla="*/ 306 h 490"/>
                <a:gd name="T44" fmla="*/ 294 w 352"/>
                <a:gd name="T45" fmla="*/ 268 h 490"/>
                <a:gd name="T46" fmla="*/ 270 w 352"/>
                <a:gd name="T47" fmla="*/ 228 h 490"/>
                <a:gd name="T48" fmla="*/ 250 w 352"/>
                <a:gd name="T49" fmla="*/ 186 h 490"/>
                <a:gd name="T50" fmla="*/ 234 w 352"/>
                <a:gd name="T51" fmla="*/ 142 h 490"/>
                <a:gd name="T52" fmla="*/ 222 w 352"/>
                <a:gd name="T53" fmla="*/ 96 h 490"/>
                <a:gd name="T54" fmla="*/ 214 w 352"/>
                <a:gd name="T55" fmla="*/ 48 h 490"/>
                <a:gd name="T56" fmla="*/ 210 w 352"/>
                <a:gd name="T57" fmla="*/ 0 h 490"/>
                <a:gd name="T58" fmla="*/ 210 w 352"/>
                <a:gd name="T5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90">
                  <a:moveTo>
                    <a:pt x="21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6"/>
                  </a:lnTo>
                  <a:lnTo>
                    <a:pt x="6" y="70"/>
                  </a:lnTo>
                  <a:lnTo>
                    <a:pt x="10" y="104"/>
                  </a:lnTo>
                  <a:lnTo>
                    <a:pt x="16" y="138"/>
                  </a:lnTo>
                  <a:lnTo>
                    <a:pt x="24" y="172"/>
                  </a:lnTo>
                  <a:lnTo>
                    <a:pt x="34" y="204"/>
                  </a:lnTo>
                  <a:lnTo>
                    <a:pt x="46" y="236"/>
                  </a:lnTo>
                  <a:lnTo>
                    <a:pt x="58" y="268"/>
                  </a:lnTo>
                  <a:lnTo>
                    <a:pt x="72" y="298"/>
                  </a:lnTo>
                  <a:lnTo>
                    <a:pt x="86" y="328"/>
                  </a:lnTo>
                  <a:lnTo>
                    <a:pt x="102" y="358"/>
                  </a:lnTo>
                  <a:lnTo>
                    <a:pt x="120" y="386"/>
                  </a:lnTo>
                  <a:lnTo>
                    <a:pt x="140" y="414"/>
                  </a:lnTo>
                  <a:lnTo>
                    <a:pt x="160" y="440"/>
                  </a:lnTo>
                  <a:lnTo>
                    <a:pt x="182" y="464"/>
                  </a:lnTo>
                  <a:lnTo>
                    <a:pt x="204" y="49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22" y="306"/>
                  </a:lnTo>
                  <a:lnTo>
                    <a:pt x="294" y="268"/>
                  </a:lnTo>
                  <a:lnTo>
                    <a:pt x="270" y="228"/>
                  </a:lnTo>
                  <a:lnTo>
                    <a:pt x="250" y="186"/>
                  </a:lnTo>
                  <a:lnTo>
                    <a:pt x="234" y="142"/>
                  </a:lnTo>
                  <a:lnTo>
                    <a:pt x="222" y="96"/>
                  </a:lnTo>
                  <a:lnTo>
                    <a:pt x="214" y="48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435350" y="2151063"/>
              <a:ext cx="558800" cy="774700"/>
            </a:xfrm>
            <a:custGeom>
              <a:avLst/>
              <a:gdLst>
                <a:gd name="T0" fmla="*/ 352 w 352"/>
                <a:gd name="T1" fmla="*/ 148 h 488"/>
                <a:gd name="T2" fmla="*/ 204 w 352"/>
                <a:gd name="T3" fmla="*/ 0 h 488"/>
                <a:gd name="T4" fmla="*/ 204 w 352"/>
                <a:gd name="T5" fmla="*/ 0 h 488"/>
                <a:gd name="T6" fmla="*/ 182 w 352"/>
                <a:gd name="T7" fmla="*/ 24 h 488"/>
                <a:gd name="T8" fmla="*/ 160 w 352"/>
                <a:gd name="T9" fmla="*/ 50 h 488"/>
                <a:gd name="T10" fmla="*/ 140 w 352"/>
                <a:gd name="T11" fmla="*/ 76 h 488"/>
                <a:gd name="T12" fmla="*/ 120 w 352"/>
                <a:gd name="T13" fmla="*/ 102 h 488"/>
                <a:gd name="T14" fmla="*/ 102 w 352"/>
                <a:gd name="T15" fmla="*/ 132 h 488"/>
                <a:gd name="T16" fmla="*/ 86 w 352"/>
                <a:gd name="T17" fmla="*/ 160 h 488"/>
                <a:gd name="T18" fmla="*/ 72 w 352"/>
                <a:gd name="T19" fmla="*/ 190 h 488"/>
                <a:gd name="T20" fmla="*/ 58 w 352"/>
                <a:gd name="T21" fmla="*/ 220 h 488"/>
                <a:gd name="T22" fmla="*/ 46 w 352"/>
                <a:gd name="T23" fmla="*/ 252 h 488"/>
                <a:gd name="T24" fmla="*/ 34 w 352"/>
                <a:gd name="T25" fmla="*/ 284 h 488"/>
                <a:gd name="T26" fmla="*/ 24 w 352"/>
                <a:gd name="T27" fmla="*/ 316 h 488"/>
                <a:gd name="T28" fmla="*/ 16 w 352"/>
                <a:gd name="T29" fmla="*/ 350 h 488"/>
                <a:gd name="T30" fmla="*/ 10 w 352"/>
                <a:gd name="T31" fmla="*/ 384 h 488"/>
                <a:gd name="T32" fmla="*/ 6 w 352"/>
                <a:gd name="T33" fmla="*/ 418 h 488"/>
                <a:gd name="T34" fmla="*/ 2 w 352"/>
                <a:gd name="T35" fmla="*/ 454 h 488"/>
                <a:gd name="T36" fmla="*/ 0 w 352"/>
                <a:gd name="T37" fmla="*/ 488 h 488"/>
                <a:gd name="T38" fmla="*/ 210 w 352"/>
                <a:gd name="T39" fmla="*/ 488 h 488"/>
                <a:gd name="T40" fmla="*/ 210 w 352"/>
                <a:gd name="T41" fmla="*/ 488 h 488"/>
                <a:gd name="T42" fmla="*/ 214 w 352"/>
                <a:gd name="T43" fmla="*/ 440 h 488"/>
                <a:gd name="T44" fmla="*/ 222 w 352"/>
                <a:gd name="T45" fmla="*/ 392 h 488"/>
                <a:gd name="T46" fmla="*/ 234 w 352"/>
                <a:gd name="T47" fmla="*/ 346 h 488"/>
                <a:gd name="T48" fmla="*/ 250 w 352"/>
                <a:gd name="T49" fmla="*/ 302 h 488"/>
                <a:gd name="T50" fmla="*/ 270 w 352"/>
                <a:gd name="T51" fmla="*/ 260 h 488"/>
                <a:gd name="T52" fmla="*/ 294 w 352"/>
                <a:gd name="T53" fmla="*/ 220 h 488"/>
                <a:gd name="T54" fmla="*/ 322 w 352"/>
                <a:gd name="T55" fmla="*/ 182 h 488"/>
                <a:gd name="T56" fmla="*/ 352 w 352"/>
                <a:gd name="T57" fmla="*/ 148 h 488"/>
                <a:gd name="T58" fmla="*/ 352 w 352"/>
                <a:gd name="T59" fmla="*/ 1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88">
                  <a:moveTo>
                    <a:pt x="352" y="148"/>
                  </a:moveTo>
                  <a:lnTo>
                    <a:pt x="204" y="0"/>
                  </a:lnTo>
                  <a:lnTo>
                    <a:pt x="204" y="0"/>
                  </a:lnTo>
                  <a:lnTo>
                    <a:pt x="182" y="24"/>
                  </a:lnTo>
                  <a:lnTo>
                    <a:pt x="160" y="50"/>
                  </a:lnTo>
                  <a:lnTo>
                    <a:pt x="140" y="76"/>
                  </a:lnTo>
                  <a:lnTo>
                    <a:pt x="120" y="102"/>
                  </a:lnTo>
                  <a:lnTo>
                    <a:pt x="102" y="132"/>
                  </a:lnTo>
                  <a:lnTo>
                    <a:pt x="86" y="160"/>
                  </a:lnTo>
                  <a:lnTo>
                    <a:pt x="72" y="190"/>
                  </a:lnTo>
                  <a:lnTo>
                    <a:pt x="58" y="220"/>
                  </a:lnTo>
                  <a:lnTo>
                    <a:pt x="46" y="252"/>
                  </a:lnTo>
                  <a:lnTo>
                    <a:pt x="34" y="284"/>
                  </a:lnTo>
                  <a:lnTo>
                    <a:pt x="24" y="316"/>
                  </a:lnTo>
                  <a:lnTo>
                    <a:pt x="16" y="350"/>
                  </a:lnTo>
                  <a:lnTo>
                    <a:pt x="10" y="384"/>
                  </a:lnTo>
                  <a:lnTo>
                    <a:pt x="6" y="418"/>
                  </a:lnTo>
                  <a:lnTo>
                    <a:pt x="2" y="454"/>
                  </a:lnTo>
                  <a:lnTo>
                    <a:pt x="0" y="488"/>
                  </a:lnTo>
                  <a:lnTo>
                    <a:pt x="210" y="488"/>
                  </a:lnTo>
                  <a:lnTo>
                    <a:pt x="210" y="488"/>
                  </a:lnTo>
                  <a:lnTo>
                    <a:pt x="214" y="440"/>
                  </a:lnTo>
                  <a:lnTo>
                    <a:pt x="222" y="392"/>
                  </a:lnTo>
                  <a:lnTo>
                    <a:pt x="234" y="346"/>
                  </a:lnTo>
                  <a:lnTo>
                    <a:pt x="250" y="302"/>
                  </a:lnTo>
                  <a:lnTo>
                    <a:pt x="270" y="260"/>
                  </a:lnTo>
                  <a:lnTo>
                    <a:pt x="294" y="220"/>
                  </a:lnTo>
                  <a:lnTo>
                    <a:pt x="322" y="182"/>
                  </a:lnTo>
                  <a:lnTo>
                    <a:pt x="352" y="148"/>
                  </a:lnTo>
                  <a:lnTo>
                    <a:pt x="352" y="1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787775" y="3541713"/>
              <a:ext cx="777875" cy="555625"/>
            </a:xfrm>
            <a:custGeom>
              <a:avLst/>
              <a:gdLst>
                <a:gd name="T0" fmla="*/ 148 w 490"/>
                <a:gd name="T1" fmla="*/ 0 h 350"/>
                <a:gd name="T2" fmla="*/ 0 w 490"/>
                <a:gd name="T3" fmla="*/ 148 h 350"/>
                <a:gd name="T4" fmla="*/ 0 w 490"/>
                <a:gd name="T5" fmla="*/ 148 h 350"/>
                <a:gd name="T6" fmla="*/ 24 w 490"/>
                <a:gd name="T7" fmla="*/ 170 h 350"/>
                <a:gd name="T8" fmla="*/ 50 w 490"/>
                <a:gd name="T9" fmla="*/ 192 h 350"/>
                <a:gd name="T10" fmla="*/ 76 w 490"/>
                <a:gd name="T11" fmla="*/ 212 h 350"/>
                <a:gd name="T12" fmla="*/ 104 w 490"/>
                <a:gd name="T13" fmla="*/ 232 h 350"/>
                <a:gd name="T14" fmla="*/ 132 w 490"/>
                <a:gd name="T15" fmla="*/ 248 h 350"/>
                <a:gd name="T16" fmla="*/ 162 w 490"/>
                <a:gd name="T17" fmla="*/ 266 h 350"/>
                <a:gd name="T18" fmla="*/ 192 w 490"/>
                <a:gd name="T19" fmla="*/ 280 h 350"/>
                <a:gd name="T20" fmla="*/ 222 w 490"/>
                <a:gd name="T21" fmla="*/ 294 h 350"/>
                <a:gd name="T22" fmla="*/ 254 w 490"/>
                <a:gd name="T23" fmla="*/ 306 h 350"/>
                <a:gd name="T24" fmla="*/ 286 w 490"/>
                <a:gd name="T25" fmla="*/ 318 h 350"/>
                <a:gd name="T26" fmla="*/ 318 w 490"/>
                <a:gd name="T27" fmla="*/ 328 h 350"/>
                <a:gd name="T28" fmla="*/ 352 w 490"/>
                <a:gd name="T29" fmla="*/ 336 h 350"/>
                <a:gd name="T30" fmla="*/ 386 w 490"/>
                <a:gd name="T31" fmla="*/ 342 h 350"/>
                <a:gd name="T32" fmla="*/ 420 w 490"/>
                <a:gd name="T33" fmla="*/ 346 h 350"/>
                <a:gd name="T34" fmla="*/ 454 w 490"/>
                <a:gd name="T35" fmla="*/ 350 h 350"/>
                <a:gd name="T36" fmla="*/ 490 w 490"/>
                <a:gd name="T37" fmla="*/ 350 h 350"/>
                <a:gd name="T38" fmla="*/ 490 w 490"/>
                <a:gd name="T39" fmla="*/ 140 h 350"/>
                <a:gd name="T40" fmla="*/ 490 w 490"/>
                <a:gd name="T41" fmla="*/ 140 h 350"/>
                <a:gd name="T42" fmla="*/ 442 w 490"/>
                <a:gd name="T43" fmla="*/ 138 h 350"/>
                <a:gd name="T44" fmla="*/ 394 w 490"/>
                <a:gd name="T45" fmla="*/ 130 h 350"/>
                <a:gd name="T46" fmla="*/ 348 w 490"/>
                <a:gd name="T47" fmla="*/ 118 h 350"/>
                <a:gd name="T48" fmla="*/ 304 w 490"/>
                <a:gd name="T49" fmla="*/ 100 h 350"/>
                <a:gd name="T50" fmla="*/ 262 w 490"/>
                <a:gd name="T51" fmla="*/ 80 h 350"/>
                <a:gd name="T52" fmla="*/ 222 w 490"/>
                <a:gd name="T53" fmla="*/ 58 h 350"/>
                <a:gd name="T54" fmla="*/ 184 w 490"/>
                <a:gd name="T55" fmla="*/ 30 h 350"/>
                <a:gd name="T56" fmla="*/ 148 w 490"/>
                <a:gd name="T57" fmla="*/ 0 h 350"/>
                <a:gd name="T58" fmla="*/ 148 w 490"/>
                <a:gd name="T5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148" y="0"/>
                  </a:moveTo>
                  <a:lnTo>
                    <a:pt x="0" y="148"/>
                  </a:lnTo>
                  <a:lnTo>
                    <a:pt x="0" y="148"/>
                  </a:lnTo>
                  <a:lnTo>
                    <a:pt x="24" y="170"/>
                  </a:lnTo>
                  <a:lnTo>
                    <a:pt x="50" y="192"/>
                  </a:lnTo>
                  <a:lnTo>
                    <a:pt x="76" y="212"/>
                  </a:lnTo>
                  <a:lnTo>
                    <a:pt x="104" y="232"/>
                  </a:lnTo>
                  <a:lnTo>
                    <a:pt x="132" y="248"/>
                  </a:lnTo>
                  <a:lnTo>
                    <a:pt x="162" y="266"/>
                  </a:lnTo>
                  <a:lnTo>
                    <a:pt x="192" y="280"/>
                  </a:lnTo>
                  <a:lnTo>
                    <a:pt x="222" y="294"/>
                  </a:lnTo>
                  <a:lnTo>
                    <a:pt x="254" y="306"/>
                  </a:lnTo>
                  <a:lnTo>
                    <a:pt x="286" y="318"/>
                  </a:lnTo>
                  <a:lnTo>
                    <a:pt x="318" y="328"/>
                  </a:lnTo>
                  <a:lnTo>
                    <a:pt x="352" y="336"/>
                  </a:lnTo>
                  <a:lnTo>
                    <a:pt x="386" y="342"/>
                  </a:lnTo>
                  <a:lnTo>
                    <a:pt x="420" y="346"/>
                  </a:lnTo>
                  <a:lnTo>
                    <a:pt x="454" y="350"/>
                  </a:lnTo>
                  <a:lnTo>
                    <a:pt x="490" y="350"/>
                  </a:lnTo>
                  <a:lnTo>
                    <a:pt x="490" y="140"/>
                  </a:lnTo>
                  <a:lnTo>
                    <a:pt x="490" y="140"/>
                  </a:lnTo>
                  <a:lnTo>
                    <a:pt x="442" y="138"/>
                  </a:lnTo>
                  <a:lnTo>
                    <a:pt x="394" y="130"/>
                  </a:lnTo>
                  <a:lnTo>
                    <a:pt x="348" y="118"/>
                  </a:lnTo>
                  <a:lnTo>
                    <a:pt x="304" y="100"/>
                  </a:lnTo>
                  <a:lnTo>
                    <a:pt x="262" y="80"/>
                  </a:lnTo>
                  <a:lnTo>
                    <a:pt x="222" y="58"/>
                  </a:lnTo>
                  <a:lnTo>
                    <a:pt x="184" y="30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80301" y="1461261"/>
            <a:ext cx="2301875" cy="2298700"/>
            <a:chOff x="5956300" y="1798638"/>
            <a:chExt cx="2301875" cy="2298700"/>
          </a:xfrm>
        </p:grpSpPr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127875" y="3541713"/>
              <a:ext cx="777875" cy="555625"/>
            </a:xfrm>
            <a:custGeom>
              <a:avLst/>
              <a:gdLst>
                <a:gd name="T0" fmla="*/ 0 w 490"/>
                <a:gd name="T1" fmla="*/ 140 h 350"/>
                <a:gd name="T2" fmla="*/ 0 w 490"/>
                <a:gd name="T3" fmla="*/ 350 h 350"/>
                <a:gd name="T4" fmla="*/ 0 w 490"/>
                <a:gd name="T5" fmla="*/ 350 h 350"/>
                <a:gd name="T6" fmla="*/ 36 w 490"/>
                <a:gd name="T7" fmla="*/ 350 h 350"/>
                <a:gd name="T8" fmla="*/ 72 w 490"/>
                <a:gd name="T9" fmla="*/ 346 h 350"/>
                <a:gd name="T10" fmla="*/ 106 w 490"/>
                <a:gd name="T11" fmla="*/ 342 h 350"/>
                <a:gd name="T12" fmla="*/ 140 w 490"/>
                <a:gd name="T13" fmla="*/ 336 h 350"/>
                <a:gd name="T14" fmla="*/ 172 w 490"/>
                <a:gd name="T15" fmla="*/ 328 h 350"/>
                <a:gd name="T16" fmla="*/ 206 w 490"/>
                <a:gd name="T17" fmla="*/ 318 h 350"/>
                <a:gd name="T18" fmla="*/ 238 w 490"/>
                <a:gd name="T19" fmla="*/ 306 h 350"/>
                <a:gd name="T20" fmla="*/ 270 w 490"/>
                <a:gd name="T21" fmla="*/ 294 h 350"/>
                <a:gd name="T22" fmla="*/ 300 w 490"/>
                <a:gd name="T23" fmla="*/ 280 h 350"/>
                <a:gd name="T24" fmla="*/ 330 w 490"/>
                <a:gd name="T25" fmla="*/ 266 h 350"/>
                <a:gd name="T26" fmla="*/ 358 w 490"/>
                <a:gd name="T27" fmla="*/ 248 h 350"/>
                <a:gd name="T28" fmla="*/ 386 w 490"/>
                <a:gd name="T29" fmla="*/ 232 h 350"/>
                <a:gd name="T30" fmla="*/ 414 w 490"/>
                <a:gd name="T31" fmla="*/ 212 h 350"/>
                <a:gd name="T32" fmla="*/ 440 w 490"/>
                <a:gd name="T33" fmla="*/ 192 h 350"/>
                <a:gd name="T34" fmla="*/ 466 w 490"/>
                <a:gd name="T35" fmla="*/ 170 h 350"/>
                <a:gd name="T36" fmla="*/ 490 w 490"/>
                <a:gd name="T37" fmla="*/ 148 h 350"/>
                <a:gd name="T38" fmla="*/ 342 w 490"/>
                <a:gd name="T39" fmla="*/ 0 h 350"/>
                <a:gd name="T40" fmla="*/ 342 w 490"/>
                <a:gd name="T41" fmla="*/ 0 h 350"/>
                <a:gd name="T42" fmla="*/ 308 w 490"/>
                <a:gd name="T43" fmla="*/ 30 h 350"/>
                <a:gd name="T44" fmla="*/ 270 w 490"/>
                <a:gd name="T45" fmla="*/ 58 h 350"/>
                <a:gd name="T46" fmla="*/ 230 w 490"/>
                <a:gd name="T47" fmla="*/ 80 h 350"/>
                <a:gd name="T48" fmla="*/ 188 w 490"/>
                <a:gd name="T49" fmla="*/ 100 h 350"/>
                <a:gd name="T50" fmla="*/ 144 w 490"/>
                <a:gd name="T51" fmla="*/ 118 h 350"/>
                <a:gd name="T52" fmla="*/ 98 w 490"/>
                <a:gd name="T53" fmla="*/ 130 h 350"/>
                <a:gd name="T54" fmla="*/ 50 w 490"/>
                <a:gd name="T55" fmla="*/ 138 h 350"/>
                <a:gd name="T56" fmla="*/ 0 w 490"/>
                <a:gd name="T57" fmla="*/ 140 h 350"/>
                <a:gd name="T58" fmla="*/ 0 w 490"/>
                <a:gd name="T59" fmla="*/ 14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0" y="140"/>
                  </a:moveTo>
                  <a:lnTo>
                    <a:pt x="0" y="350"/>
                  </a:lnTo>
                  <a:lnTo>
                    <a:pt x="0" y="350"/>
                  </a:lnTo>
                  <a:lnTo>
                    <a:pt x="36" y="350"/>
                  </a:lnTo>
                  <a:lnTo>
                    <a:pt x="72" y="346"/>
                  </a:lnTo>
                  <a:lnTo>
                    <a:pt x="106" y="342"/>
                  </a:lnTo>
                  <a:lnTo>
                    <a:pt x="140" y="336"/>
                  </a:lnTo>
                  <a:lnTo>
                    <a:pt x="172" y="328"/>
                  </a:lnTo>
                  <a:lnTo>
                    <a:pt x="206" y="318"/>
                  </a:lnTo>
                  <a:lnTo>
                    <a:pt x="238" y="306"/>
                  </a:lnTo>
                  <a:lnTo>
                    <a:pt x="270" y="294"/>
                  </a:lnTo>
                  <a:lnTo>
                    <a:pt x="300" y="280"/>
                  </a:lnTo>
                  <a:lnTo>
                    <a:pt x="330" y="266"/>
                  </a:lnTo>
                  <a:lnTo>
                    <a:pt x="358" y="248"/>
                  </a:lnTo>
                  <a:lnTo>
                    <a:pt x="386" y="232"/>
                  </a:lnTo>
                  <a:lnTo>
                    <a:pt x="414" y="212"/>
                  </a:lnTo>
                  <a:lnTo>
                    <a:pt x="440" y="192"/>
                  </a:lnTo>
                  <a:lnTo>
                    <a:pt x="466" y="170"/>
                  </a:lnTo>
                  <a:lnTo>
                    <a:pt x="490" y="148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08" y="30"/>
                  </a:lnTo>
                  <a:lnTo>
                    <a:pt x="270" y="58"/>
                  </a:lnTo>
                  <a:lnTo>
                    <a:pt x="230" y="80"/>
                  </a:lnTo>
                  <a:lnTo>
                    <a:pt x="188" y="100"/>
                  </a:lnTo>
                  <a:lnTo>
                    <a:pt x="144" y="118"/>
                  </a:lnTo>
                  <a:lnTo>
                    <a:pt x="98" y="130"/>
                  </a:lnTo>
                  <a:lnTo>
                    <a:pt x="50" y="138"/>
                  </a:lnTo>
                  <a:lnTo>
                    <a:pt x="0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308725" y="1798638"/>
              <a:ext cx="777875" cy="555625"/>
            </a:xfrm>
            <a:custGeom>
              <a:avLst/>
              <a:gdLst>
                <a:gd name="T0" fmla="*/ 490 w 490"/>
                <a:gd name="T1" fmla="*/ 210 h 350"/>
                <a:gd name="T2" fmla="*/ 490 w 490"/>
                <a:gd name="T3" fmla="*/ 0 h 350"/>
                <a:gd name="T4" fmla="*/ 490 w 490"/>
                <a:gd name="T5" fmla="*/ 0 h 350"/>
                <a:gd name="T6" fmla="*/ 454 w 490"/>
                <a:gd name="T7" fmla="*/ 2 h 350"/>
                <a:gd name="T8" fmla="*/ 420 w 490"/>
                <a:gd name="T9" fmla="*/ 4 h 350"/>
                <a:gd name="T10" fmla="*/ 386 w 490"/>
                <a:gd name="T11" fmla="*/ 10 h 350"/>
                <a:gd name="T12" fmla="*/ 352 w 490"/>
                <a:gd name="T13" fmla="*/ 16 h 350"/>
                <a:gd name="T14" fmla="*/ 318 w 490"/>
                <a:gd name="T15" fmla="*/ 24 h 350"/>
                <a:gd name="T16" fmla="*/ 286 w 490"/>
                <a:gd name="T17" fmla="*/ 32 h 350"/>
                <a:gd name="T18" fmla="*/ 254 w 490"/>
                <a:gd name="T19" fmla="*/ 44 h 350"/>
                <a:gd name="T20" fmla="*/ 222 w 490"/>
                <a:gd name="T21" fmla="*/ 56 h 350"/>
                <a:gd name="T22" fmla="*/ 192 w 490"/>
                <a:gd name="T23" fmla="*/ 70 h 350"/>
                <a:gd name="T24" fmla="*/ 162 w 490"/>
                <a:gd name="T25" fmla="*/ 86 h 350"/>
                <a:gd name="T26" fmla="*/ 132 w 490"/>
                <a:gd name="T27" fmla="*/ 102 h 350"/>
                <a:gd name="T28" fmla="*/ 104 w 490"/>
                <a:gd name="T29" fmla="*/ 120 h 350"/>
                <a:gd name="T30" fmla="*/ 76 w 490"/>
                <a:gd name="T31" fmla="*/ 138 h 350"/>
                <a:gd name="T32" fmla="*/ 50 w 490"/>
                <a:gd name="T33" fmla="*/ 158 h 350"/>
                <a:gd name="T34" fmla="*/ 24 w 490"/>
                <a:gd name="T35" fmla="*/ 180 h 350"/>
                <a:gd name="T36" fmla="*/ 0 w 490"/>
                <a:gd name="T37" fmla="*/ 202 h 350"/>
                <a:gd name="T38" fmla="*/ 148 w 490"/>
                <a:gd name="T39" fmla="*/ 350 h 350"/>
                <a:gd name="T40" fmla="*/ 148 w 490"/>
                <a:gd name="T41" fmla="*/ 350 h 350"/>
                <a:gd name="T42" fmla="*/ 184 w 490"/>
                <a:gd name="T43" fmla="*/ 320 h 350"/>
                <a:gd name="T44" fmla="*/ 222 w 490"/>
                <a:gd name="T45" fmla="*/ 294 h 350"/>
                <a:gd name="T46" fmla="*/ 262 w 490"/>
                <a:gd name="T47" fmla="*/ 270 h 350"/>
                <a:gd name="T48" fmla="*/ 304 w 490"/>
                <a:gd name="T49" fmla="*/ 250 h 350"/>
                <a:gd name="T50" fmla="*/ 348 w 490"/>
                <a:gd name="T51" fmla="*/ 234 h 350"/>
                <a:gd name="T52" fmla="*/ 394 w 490"/>
                <a:gd name="T53" fmla="*/ 222 h 350"/>
                <a:gd name="T54" fmla="*/ 442 w 490"/>
                <a:gd name="T55" fmla="*/ 214 h 350"/>
                <a:gd name="T56" fmla="*/ 490 w 490"/>
                <a:gd name="T57" fmla="*/ 210 h 350"/>
                <a:gd name="T58" fmla="*/ 490 w 490"/>
                <a:gd name="T59" fmla="*/ 21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490" y="210"/>
                  </a:moveTo>
                  <a:lnTo>
                    <a:pt x="490" y="0"/>
                  </a:lnTo>
                  <a:lnTo>
                    <a:pt x="490" y="0"/>
                  </a:lnTo>
                  <a:lnTo>
                    <a:pt x="454" y="2"/>
                  </a:lnTo>
                  <a:lnTo>
                    <a:pt x="420" y="4"/>
                  </a:lnTo>
                  <a:lnTo>
                    <a:pt x="386" y="10"/>
                  </a:lnTo>
                  <a:lnTo>
                    <a:pt x="352" y="16"/>
                  </a:lnTo>
                  <a:lnTo>
                    <a:pt x="318" y="24"/>
                  </a:lnTo>
                  <a:lnTo>
                    <a:pt x="286" y="32"/>
                  </a:lnTo>
                  <a:lnTo>
                    <a:pt x="254" y="44"/>
                  </a:lnTo>
                  <a:lnTo>
                    <a:pt x="222" y="56"/>
                  </a:lnTo>
                  <a:lnTo>
                    <a:pt x="192" y="70"/>
                  </a:lnTo>
                  <a:lnTo>
                    <a:pt x="162" y="86"/>
                  </a:lnTo>
                  <a:lnTo>
                    <a:pt x="132" y="102"/>
                  </a:lnTo>
                  <a:lnTo>
                    <a:pt x="104" y="120"/>
                  </a:lnTo>
                  <a:lnTo>
                    <a:pt x="76" y="138"/>
                  </a:lnTo>
                  <a:lnTo>
                    <a:pt x="50" y="158"/>
                  </a:lnTo>
                  <a:lnTo>
                    <a:pt x="24" y="180"/>
                  </a:lnTo>
                  <a:lnTo>
                    <a:pt x="0" y="202"/>
                  </a:lnTo>
                  <a:lnTo>
                    <a:pt x="148" y="350"/>
                  </a:lnTo>
                  <a:lnTo>
                    <a:pt x="148" y="350"/>
                  </a:lnTo>
                  <a:lnTo>
                    <a:pt x="184" y="320"/>
                  </a:lnTo>
                  <a:lnTo>
                    <a:pt x="222" y="294"/>
                  </a:lnTo>
                  <a:lnTo>
                    <a:pt x="262" y="270"/>
                  </a:lnTo>
                  <a:lnTo>
                    <a:pt x="304" y="250"/>
                  </a:lnTo>
                  <a:lnTo>
                    <a:pt x="348" y="234"/>
                  </a:lnTo>
                  <a:lnTo>
                    <a:pt x="394" y="222"/>
                  </a:lnTo>
                  <a:lnTo>
                    <a:pt x="442" y="214"/>
                  </a:lnTo>
                  <a:lnTo>
                    <a:pt x="490" y="210"/>
                  </a:lnTo>
                  <a:lnTo>
                    <a:pt x="490" y="2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7127875" y="1798638"/>
              <a:ext cx="777875" cy="555625"/>
            </a:xfrm>
            <a:custGeom>
              <a:avLst/>
              <a:gdLst>
                <a:gd name="T0" fmla="*/ 342 w 490"/>
                <a:gd name="T1" fmla="*/ 350 h 350"/>
                <a:gd name="T2" fmla="*/ 490 w 490"/>
                <a:gd name="T3" fmla="*/ 202 h 350"/>
                <a:gd name="T4" fmla="*/ 490 w 490"/>
                <a:gd name="T5" fmla="*/ 202 h 350"/>
                <a:gd name="T6" fmla="*/ 466 w 490"/>
                <a:gd name="T7" fmla="*/ 180 h 350"/>
                <a:gd name="T8" fmla="*/ 440 w 490"/>
                <a:gd name="T9" fmla="*/ 158 h 350"/>
                <a:gd name="T10" fmla="*/ 414 w 490"/>
                <a:gd name="T11" fmla="*/ 138 h 350"/>
                <a:gd name="T12" fmla="*/ 386 w 490"/>
                <a:gd name="T13" fmla="*/ 120 h 350"/>
                <a:gd name="T14" fmla="*/ 358 w 490"/>
                <a:gd name="T15" fmla="*/ 102 h 350"/>
                <a:gd name="T16" fmla="*/ 330 w 490"/>
                <a:gd name="T17" fmla="*/ 86 h 350"/>
                <a:gd name="T18" fmla="*/ 300 w 490"/>
                <a:gd name="T19" fmla="*/ 70 h 350"/>
                <a:gd name="T20" fmla="*/ 270 w 490"/>
                <a:gd name="T21" fmla="*/ 56 h 350"/>
                <a:gd name="T22" fmla="*/ 238 w 490"/>
                <a:gd name="T23" fmla="*/ 44 h 350"/>
                <a:gd name="T24" fmla="*/ 206 w 490"/>
                <a:gd name="T25" fmla="*/ 32 h 350"/>
                <a:gd name="T26" fmla="*/ 172 w 490"/>
                <a:gd name="T27" fmla="*/ 24 h 350"/>
                <a:gd name="T28" fmla="*/ 140 w 490"/>
                <a:gd name="T29" fmla="*/ 16 h 350"/>
                <a:gd name="T30" fmla="*/ 106 w 490"/>
                <a:gd name="T31" fmla="*/ 10 h 350"/>
                <a:gd name="T32" fmla="*/ 72 w 490"/>
                <a:gd name="T33" fmla="*/ 4 h 350"/>
                <a:gd name="T34" fmla="*/ 36 w 490"/>
                <a:gd name="T35" fmla="*/ 2 h 350"/>
                <a:gd name="T36" fmla="*/ 0 w 490"/>
                <a:gd name="T37" fmla="*/ 0 h 350"/>
                <a:gd name="T38" fmla="*/ 0 w 490"/>
                <a:gd name="T39" fmla="*/ 210 h 350"/>
                <a:gd name="T40" fmla="*/ 0 w 490"/>
                <a:gd name="T41" fmla="*/ 210 h 350"/>
                <a:gd name="T42" fmla="*/ 50 w 490"/>
                <a:gd name="T43" fmla="*/ 214 h 350"/>
                <a:gd name="T44" fmla="*/ 98 w 490"/>
                <a:gd name="T45" fmla="*/ 222 h 350"/>
                <a:gd name="T46" fmla="*/ 144 w 490"/>
                <a:gd name="T47" fmla="*/ 234 h 350"/>
                <a:gd name="T48" fmla="*/ 188 w 490"/>
                <a:gd name="T49" fmla="*/ 250 h 350"/>
                <a:gd name="T50" fmla="*/ 230 w 490"/>
                <a:gd name="T51" fmla="*/ 270 h 350"/>
                <a:gd name="T52" fmla="*/ 270 w 490"/>
                <a:gd name="T53" fmla="*/ 294 h 350"/>
                <a:gd name="T54" fmla="*/ 308 w 490"/>
                <a:gd name="T55" fmla="*/ 320 h 350"/>
                <a:gd name="T56" fmla="*/ 342 w 490"/>
                <a:gd name="T57" fmla="*/ 350 h 350"/>
                <a:gd name="T58" fmla="*/ 342 w 490"/>
                <a:gd name="T5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342" y="350"/>
                  </a:moveTo>
                  <a:lnTo>
                    <a:pt x="490" y="202"/>
                  </a:lnTo>
                  <a:lnTo>
                    <a:pt x="490" y="202"/>
                  </a:lnTo>
                  <a:lnTo>
                    <a:pt x="466" y="180"/>
                  </a:lnTo>
                  <a:lnTo>
                    <a:pt x="440" y="158"/>
                  </a:lnTo>
                  <a:lnTo>
                    <a:pt x="414" y="138"/>
                  </a:lnTo>
                  <a:lnTo>
                    <a:pt x="386" y="120"/>
                  </a:lnTo>
                  <a:lnTo>
                    <a:pt x="358" y="102"/>
                  </a:lnTo>
                  <a:lnTo>
                    <a:pt x="330" y="86"/>
                  </a:lnTo>
                  <a:lnTo>
                    <a:pt x="300" y="70"/>
                  </a:lnTo>
                  <a:lnTo>
                    <a:pt x="270" y="56"/>
                  </a:lnTo>
                  <a:lnTo>
                    <a:pt x="238" y="44"/>
                  </a:lnTo>
                  <a:lnTo>
                    <a:pt x="206" y="32"/>
                  </a:lnTo>
                  <a:lnTo>
                    <a:pt x="172" y="24"/>
                  </a:lnTo>
                  <a:lnTo>
                    <a:pt x="140" y="16"/>
                  </a:lnTo>
                  <a:lnTo>
                    <a:pt x="106" y="10"/>
                  </a:lnTo>
                  <a:lnTo>
                    <a:pt x="72" y="4"/>
                  </a:lnTo>
                  <a:lnTo>
                    <a:pt x="36" y="2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50" y="214"/>
                  </a:lnTo>
                  <a:lnTo>
                    <a:pt x="98" y="222"/>
                  </a:lnTo>
                  <a:lnTo>
                    <a:pt x="144" y="234"/>
                  </a:lnTo>
                  <a:lnTo>
                    <a:pt x="188" y="250"/>
                  </a:lnTo>
                  <a:lnTo>
                    <a:pt x="230" y="270"/>
                  </a:lnTo>
                  <a:lnTo>
                    <a:pt x="270" y="294"/>
                  </a:lnTo>
                  <a:lnTo>
                    <a:pt x="308" y="320"/>
                  </a:lnTo>
                  <a:lnTo>
                    <a:pt x="342" y="350"/>
                  </a:lnTo>
                  <a:lnTo>
                    <a:pt x="342" y="3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7699375" y="2970213"/>
              <a:ext cx="558800" cy="777875"/>
            </a:xfrm>
            <a:custGeom>
              <a:avLst/>
              <a:gdLst>
                <a:gd name="T0" fmla="*/ 142 w 352"/>
                <a:gd name="T1" fmla="*/ 0 h 490"/>
                <a:gd name="T2" fmla="*/ 142 w 352"/>
                <a:gd name="T3" fmla="*/ 0 h 490"/>
                <a:gd name="T4" fmla="*/ 138 w 352"/>
                <a:gd name="T5" fmla="*/ 48 h 490"/>
                <a:gd name="T6" fmla="*/ 130 w 352"/>
                <a:gd name="T7" fmla="*/ 96 h 490"/>
                <a:gd name="T8" fmla="*/ 118 w 352"/>
                <a:gd name="T9" fmla="*/ 142 h 490"/>
                <a:gd name="T10" fmla="*/ 102 w 352"/>
                <a:gd name="T11" fmla="*/ 186 h 490"/>
                <a:gd name="T12" fmla="*/ 82 w 352"/>
                <a:gd name="T13" fmla="*/ 228 h 490"/>
                <a:gd name="T14" fmla="*/ 58 w 352"/>
                <a:gd name="T15" fmla="*/ 268 h 490"/>
                <a:gd name="T16" fmla="*/ 32 w 352"/>
                <a:gd name="T17" fmla="*/ 306 h 490"/>
                <a:gd name="T18" fmla="*/ 0 w 352"/>
                <a:gd name="T19" fmla="*/ 340 h 490"/>
                <a:gd name="T20" fmla="*/ 150 w 352"/>
                <a:gd name="T21" fmla="*/ 490 h 490"/>
                <a:gd name="T22" fmla="*/ 150 w 352"/>
                <a:gd name="T23" fmla="*/ 490 h 490"/>
                <a:gd name="T24" fmla="*/ 172 w 352"/>
                <a:gd name="T25" fmla="*/ 464 h 490"/>
                <a:gd name="T26" fmla="*/ 194 w 352"/>
                <a:gd name="T27" fmla="*/ 440 h 490"/>
                <a:gd name="T28" fmla="*/ 214 w 352"/>
                <a:gd name="T29" fmla="*/ 414 h 490"/>
                <a:gd name="T30" fmla="*/ 232 w 352"/>
                <a:gd name="T31" fmla="*/ 386 h 490"/>
                <a:gd name="T32" fmla="*/ 250 w 352"/>
                <a:gd name="T33" fmla="*/ 358 h 490"/>
                <a:gd name="T34" fmla="*/ 266 w 352"/>
                <a:gd name="T35" fmla="*/ 328 h 490"/>
                <a:gd name="T36" fmla="*/ 282 w 352"/>
                <a:gd name="T37" fmla="*/ 298 h 490"/>
                <a:gd name="T38" fmla="*/ 296 w 352"/>
                <a:gd name="T39" fmla="*/ 268 h 490"/>
                <a:gd name="T40" fmla="*/ 308 w 352"/>
                <a:gd name="T41" fmla="*/ 236 h 490"/>
                <a:gd name="T42" fmla="*/ 318 w 352"/>
                <a:gd name="T43" fmla="*/ 204 h 490"/>
                <a:gd name="T44" fmla="*/ 328 w 352"/>
                <a:gd name="T45" fmla="*/ 172 h 490"/>
                <a:gd name="T46" fmla="*/ 336 w 352"/>
                <a:gd name="T47" fmla="*/ 138 h 490"/>
                <a:gd name="T48" fmla="*/ 342 w 352"/>
                <a:gd name="T49" fmla="*/ 104 h 490"/>
                <a:gd name="T50" fmla="*/ 348 w 352"/>
                <a:gd name="T51" fmla="*/ 70 h 490"/>
                <a:gd name="T52" fmla="*/ 350 w 352"/>
                <a:gd name="T53" fmla="*/ 36 h 490"/>
                <a:gd name="T54" fmla="*/ 352 w 352"/>
                <a:gd name="T55" fmla="*/ 0 h 490"/>
                <a:gd name="T56" fmla="*/ 142 w 352"/>
                <a:gd name="T5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2" h="490">
                  <a:moveTo>
                    <a:pt x="142" y="0"/>
                  </a:moveTo>
                  <a:lnTo>
                    <a:pt x="142" y="0"/>
                  </a:lnTo>
                  <a:lnTo>
                    <a:pt x="138" y="48"/>
                  </a:lnTo>
                  <a:lnTo>
                    <a:pt x="130" y="96"/>
                  </a:lnTo>
                  <a:lnTo>
                    <a:pt x="118" y="142"/>
                  </a:lnTo>
                  <a:lnTo>
                    <a:pt x="102" y="186"/>
                  </a:lnTo>
                  <a:lnTo>
                    <a:pt x="82" y="228"/>
                  </a:lnTo>
                  <a:lnTo>
                    <a:pt x="58" y="268"/>
                  </a:lnTo>
                  <a:lnTo>
                    <a:pt x="32" y="306"/>
                  </a:lnTo>
                  <a:lnTo>
                    <a:pt x="0" y="340"/>
                  </a:lnTo>
                  <a:lnTo>
                    <a:pt x="150" y="490"/>
                  </a:lnTo>
                  <a:lnTo>
                    <a:pt x="150" y="490"/>
                  </a:lnTo>
                  <a:lnTo>
                    <a:pt x="172" y="464"/>
                  </a:lnTo>
                  <a:lnTo>
                    <a:pt x="194" y="440"/>
                  </a:lnTo>
                  <a:lnTo>
                    <a:pt x="214" y="414"/>
                  </a:lnTo>
                  <a:lnTo>
                    <a:pt x="232" y="386"/>
                  </a:lnTo>
                  <a:lnTo>
                    <a:pt x="250" y="358"/>
                  </a:lnTo>
                  <a:lnTo>
                    <a:pt x="266" y="328"/>
                  </a:lnTo>
                  <a:lnTo>
                    <a:pt x="282" y="298"/>
                  </a:lnTo>
                  <a:lnTo>
                    <a:pt x="296" y="268"/>
                  </a:lnTo>
                  <a:lnTo>
                    <a:pt x="308" y="236"/>
                  </a:lnTo>
                  <a:lnTo>
                    <a:pt x="318" y="204"/>
                  </a:lnTo>
                  <a:lnTo>
                    <a:pt x="328" y="172"/>
                  </a:lnTo>
                  <a:lnTo>
                    <a:pt x="336" y="138"/>
                  </a:lnTo>
                  <a:lnTo>
                    <a:pt x="342" y="104"/>
                  </a:lnTo>
                  <a:lnTo>
                    <a:pt x="348" y="70"/>
                  </a:lnTo>
                  <a:lnTo>
                    <a:pt x="350" y="36"/>
                  </a:lnTo>
                  <a:lnTo>
                    <a:pt x="35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7699375" y="2151063"/>
              <a:ext cx="558800" cy="774700"/>
            </a:xfrm>
            <a:custGeom>
              <a:avLst/>
              <a:gdLst>
                <a:gd name="T0" fmla="*/ 142 w 352"/>
                <a:gd name="T1" fmla="*/ 488 h 488"/>
                <a:gd name="T2" fmla="*/ 352 w 352"/>
                <a:gd name="T3" fmla="*/ 488 h 488"/>
                <a:gd name="T4" fmla="*/ 352 w 352"/>
                <a:gd name="T5" fmla="*/ 488 h 488"/>
                <a:gd name="T6" fmla="*/ 350 w 352"/>
                <a:gd name="T7" fmla="*/ 454 h 488"/>
                <a:gd name="T8" fmla="*/ 348 w 352"/>
                <a:gd name="T9" fmla="*/ 418 h 488"/>
                <a:gd name="T10" fmla="*/ 342 w 352"/>
                <a:gd name="T11" fmla="*/ 384 h 488"/>
                <a:gd name="T12" fmla="*/ 336 w 352"/>
                <a:gd name="T13" fmla="*/ 350 h 488"/>
                <a:gd name="T14" fmla="*/ 328 w 352"/>
                <a:gd name="T15" fmla="*/ 316 h 488"/>
                <a:gd name="T16" fmla="*/ 318 w 352"/>
                <a:gd name="T17" fmla="*/ 284 h 488"/>
                <a:gd name="T18" fmla="*/ 308 w 352"/>
                <a:gd name="T19" fmla="*/ 252 h 488"/>
                <a:gd name="T20" fmla="*/ 296 w 352"/>
                <a:gd name="T21" fmla="*/ 220 h 488"/>
                <a:gd name="T22" fmla="*/ 282 w 352"/>
                <a:gd name="T23" fmla="*/ 190 h 488"/>
                <a:gd name="T24" fmla="*/ 266 w 352"/>
                <a:gd name="T25" fmla="*/ 160 h 488"/>
                <a:gd name="T26" fmla="*/ 250 w 352"/>
                <a:gd name="T27" fmla="*/ 132 h 488"/>
                <a:gd name="T28" fmla="*/ 232 w 352"/>
                <a:gd name="T29" fmla="*/ 102 h 488"/>
                <a:gd name="T30" fmla="*/ 214 w 352"/>
                <a:gd name="T31" fmla="*/ 76 h 488"/>
                <a:gd name="T32" fmla="*/ 194 w 352"/>
                <a:gd name="T33" fmla="*/ 50 h 488"/>
                <a:gd name="T34" fmla="*/ 172 w 352"/>
                <a:gd name="T35" fmla="*/ 24 h 488"/>
                <a:gd name="T36" fmla="*/ 150 w 352"/>
                <a:gd name="T37" fmla="*/ 0 h 488"/>
                <a:gd name="T38" fmla="*/ 0 w 352"/>
                <a:gd name="T39" fmla="*/ 148 h 488"/>
                <a:gd name="T40" fmla="*/ 0 w 352"/>
                <a:gd name="T41" fmla="*/ 148 h 488"/>
                <a:gd name="T42" fmla="*/ 32 w 352"/>
                <a:gd name="T43" fmla="*/ 182 h 488"/>
                <a:gd name="T44" fmla="*/ 58 w 352"/>
                <a:gd name="T45" fmla="*/ 220 h 488"/>
                <a:gd name="T46" fmla="*/ 82 w 352"/>
                <a:gd name="T47" fmla="*/ 260 h 488"/>
                <a:gd name="T48" fmla="*/ 102 w 352"/>
                <a:gd name="T49" fmla="*/ 302 h 488"/>
                <a:gd name="T50" fmla="*/ 118 w 352"/>
                <a:gd name="T51" fmla="*/ 346 h 488"/>
                <a:gd name="T52" fmla="*/ 130 w 352"/>
                <a:gd name="T53" fmla="*/ 392 h 488"/>
                <a:gd name="T54" fmla="*/ 138 w 352"/>
                <a:gd name="T55" fmla="*/ 440 h 488"/>
                <a:gd name="T56" fmla="*/ 142 w 352"/>
                <a:gd name="T57" fmla="*/ 488 h 488"/>
                <a:gd name="T58" fmla="*/ 142 w 352"/>
                <a:gd name="T5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88">
                  <a:moveTo>
                    <a:pt x="142" y="488"/>
                  </a:moveTo>
                  <a:lnTo>
                    <a:pt x="352" y="488"/>
                  </a:lnTo>
                  <a:lnTo>
                    <a:pt x="352" y="488"/>
                  </a:lnTo>
                  <a:lnTo>
                    <a:pt x="350" y="454"/>
                  </a:lnTo>
                  <a:lnTo>
                    <a:pt x="348" y="418"/>
                  </a:lnTo>
                  <a:lnTo>
                    <a:pt x="342" y="384"/>
                  </a:lnTo>
                  <a:lnTo>
                    <a:pt x="336" y="350"/>
                  </a:lnTo>
                  <a:lnTo>
                    <a:pt x="328" y="316"/>
                  </a:lnTo>
                  <a:lnTo>
                    <a:pt x="318" y="284"/>
                  </a:lnTo>
                  <a:lnTo>
                    <a:pt x="308" y="252"/>
                  </a:lnTo>
                  <a:lnTo>
                    <a:pt x="296" y="220"/>
                  </a:lnTo>
                  <a:lnTo>
                    <a:pt x="282" y="190"/>
                  </a:lnTo>
                  <a:lnTo>
                    <a:pt x="266" y="160"/>
                  </a:lnTo>
                  <a:lnTo>
                    <a:pt x="250" y="132"/>
                  </a:lnTo>
                  <a:lnTo>
                    <a:pt x="232" y="102"/>
                  </a:lnTo>
                  <a:lnTo>
                    <a:pt x="214" y="76"/>
                  </a:lnTo>
                  <a:lnTo>
                    <a:pt x="194" y="50"/>
                  </a:lnTo>
                  <a:lnTo>
                    <a:pt x="172" y="24"/>
                  </a:lnTo>
                  <a:lnTo>
                    <a:pt x="150" y="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32" y="182"/>
                  </a:lnTo>
                  <a:lnTo>
                    <a:pt x="58" y="220"/>
                  </a:lnTo>
                  <a:lnTo>
                    <a:pt x="82" y="260"/>
                  </a:lnTo>
                  <a:lnTo>
                    <a:pt x="102" y="302"/>
                  </a:lnTo>
                  <a:lnTo>
                    <a:pt x="118" y="346"/>
                  </a:lnTo>
                  <a:lnTo>
                    <a:pt x="130" y="392"/>
                  </a:lnTo>
                  <a:lnTo>
                    <a:pt x="138" y="440"/>
                  </a:lnTo>
                  <a:lnTo>
                    <a:pt x="142" y="488"/>
                  </a:lnTo>
                  <a:lnTo>
                    <a:pt x="142" y="4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956300" y="2970213"/>
              <a:ext cx="558800" cy="777875"/>
            </a:xfrm>
            <a:custGeom>
              <a:avLst/>
              <a:gdLst>
                <a:gd name="T0" fmla="*/ 210 w 352"/>
                <a:gd name="T1" fmla="*/ 0 h 490"/>
                <a:gd name="T2" fmla="*/ 0 w 352"/>
                <a:gd name="T3" fmla="*/ 0 h 490"/>
                <a:gd name="T4" fmla="*/ 0 w 352"/>
                <a:gd name="T5" fmla="*/ 0 h 490"/>
                <a:gd name="T6" fmla="*/ 2 w 352"/>
                <a:gd name="T7" fmla="*/ 36 h 490"/>
                <a:gd name="T8" fmla="*/ 6 w 352"/>
                <a:gd name="T9" fmla="*/ 70 h 490"/>
                <a:gd name="T10" fmla="*/ 10 w 352"/>
                <a:gd name="T11" fmla="*/ 104 h 490"/>
                <a:gd name="T12" fmla="*/ 16 w 352"/>
                <a:gd name="T13" fmla="*/ 138 h 490"/>
                <a:gd name="T14" fmla="*/ 24 w 352"/>
                <a:gd name="T15" fmla="*/ 172 h 490"/>
                <a:gd name="T16" fmla="*/ 34 w 352"/>
                <a:gd name="T17" fmla="*/ 204 h 490"/>
                <a:gd name="T18" fmla="*/ 46 w 352"/>
                <a:gd name="T19" fmla="*/ 236 h 490"/>
                <a:gd name="T20" fmla="*/ 58 w 352"/>
                <a:gd name="T21" fmla="*/ 268 h 490"/>
                <a:gd name="T22" fmla="*/ 72 w 352"/>
                <a:gd name="T23" fmla="*/ 298 h 490"/>
                <a:gd name="T24" fmla="*/ 86 w 352"/>
                <a:gd name="T25" fmla="*/ 328 h 490"/>
                <a:gd name="T26" fmla="*/ 102 w 352"/>
                <a:gd name="T27" fmla="*/ 358 h 490"/>
                <a:gd name="T28" fmla="*/ 120 w 352"/>
                <a:gd name="T29" fmla="*/ 386 h 490"/>
                <a:gd name="T30" fmla="*/ 140 w 352"/>
                <a:gd name="T31" fmla="*/ 414 h 490"/>
                <a:gd name="T32" fmla="*/ 160 w 352"/>
                <a:gd name="T33" fmla="*/ 440 h 490"/>
                <a:gd name="T34" fmla="*/ 182 w 352"/>
                <a:gd name="T35" fmla="*/ 464 h 490"/>
                <a:gd name="T36" fmla="*/ 204 w 352"/>
                <a:gd name="T37" fmla="*/ 490 h 490"/>
                <a:gd name="T38" fmla="*/ 352 w 352"/>
                <a:gd name="T39" fmla="*/ 340 h 490"/>
                <a:gd name="T40" fmla="*/ 352 w 352"/>
                <a:gd name="T41" fmla="*/ 340 h 490"/>
                <a:gd name="T42" fmla="*/ 322 w 352"/>
                <a:gd name="T43" fmla="*/ 306 h 490"/>
                <a:gd name="T44" fmla="*/ 294 w 352"/>
                <a:gd name="T45" fmla="*/ 268 h 490"/>
                <a:gd name="T46" fmla="*/ 270 w 352"/>
                <a:gd name="T47" fmla="*/ 228 h 490"/>
                <a:gd name="T48" fmla="*/ 250 w 352"/>
                <a:gd name="T49" fmla="*/ 186 h 490"/>
                <a:gd name="T50" fmla="*/ 234 w 352"/>
                <a:gd name="T51" fmla="*/ 142 h 490"/>
                <a:gd name="T52" fmla="*/ 222 w 352"/>
                <a:gd name="T53" fmla="*/ 96 h 490"/>
                <a:gd name="T54" fmla="*/ 214 w 352"/>
                <a:gd name="T55" fmla="*/ 48 h 490"/>
                <a:gd name="T56" fmla="*/ 210 w 352"/>
                <a:gd name="T57" fmla="*/ 0 h 490"/>
                <a:gd name="T58" fmla="*/ 210 w 352"/>
                <a:gd name="T5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90">
                  <a:moveTo>
                    <a:pt x="21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6"/>
                  </a:lnTo>
                  <a:lnTo>
                    <a:pt x="6" y="70"/>
                  </a:lnTo>
                  <a:lnTo>
                    <a:pt x="10" y="104"/>
                  </a:lnTo>
                  <a:lnTo>
                    <a:pt x="16" y="138"/>
                  </a:lnTo>
                  <a:lnTo>
                    <a:pt x="24" y="172"/>
                  </a:lnTo>
                  <a:lnTo>
                    <a:pt x="34" y="204"/>
                  </a:lnTo>
                  <a:lnTo>
                    <a:pt x="46" y="236"/>
                  </a:lnTo>
                  <a:lnTo>
                    <a:pt x="58" y="268"/>
                  </a:lnTo>
                  <a:lnTo>
                    <a:pt x="72" y="298"/>
                  </a:lnTo>
                  <a:lnTo>
                    <a:pt x="86" y="328"/>
                  </a:lnTo>
                  <a:lnTo>
                    <a:pt x="102" y="358"/>
                  </a:lnTo>
                  <a:lnTo>
                    <a:pt x="120" y="386"/>
                  </a:lnTo>
                  <a:lnTo>
                    <a:pt x="140" y="414"/>
                  </a:lnTo>
                  <a:lnTo>
                    <a:pt x="160" y="440"/>
                  </a:lnTo>
                  <a:lnTo>
                    <a:pt x="182" y="464"/>
                  </a:lnTo>
                  <a:lnTo>
                    <a:pt x="204" y="49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22" y="306"/>
                  </a:lnTo>
                  <a:lnTo>
                    <a:pt x="294" y="268"/>
                  </a:lnTo>
                  <a:lnTo>
                    <a:pt x="270" y="228"/>
                  </a:lnTo>
                  <a:lnTo>
                    <a:pt x="250" y="186"/>
                  </a:lnTo>
                  <a:lnTo>
                    <a:pt x="234" y="142"/>
                  </a:lnTo>
                  <a:lnTo>
                    <a:pt x="222" y="96"/>
                  </a:lnTo>
                  <a:lnTo>
                    <a:pt x="214" y="48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956300" y="2151063"/>
              <a:ext cx="558800" cy="774700"/>
            </a:xfrm>
            <a:custGeom>
              <a:avLst/>
              <a:gdLst>
                <a:gd name="T0" fmla="*/ 352 w 352"/>
                <a:gd name="T1" fmla="*/ 148 h 488"/>
                <a:gd name="T2" fmla="*/ 204 w 352"/>
                <a:gd name="T3" fmla="*/ 0 h 488"/>
                <a:gd name="T4" fmla="*/ 204 w 352"/>
                <a:gd name="T5" fmla="*/ 0 h 488"/>
                <a:gd name="T6" fmla="*/ 182 w 352"/>
                <a:gd name="T7" fmla="*/ 24 h 488"/>
                <a:gd name="T8" fmla="*/ 160 w 352"/>
                <a:gd name="T9" fmla="*/ 50 h 488"/>
                <a:gd name="T10" fmla="*/ 140 w 352"/>
                <a:gd name="T11" fmla="*/ 76 h 488"/>
                <a:gd name="T12" fmla="*/ 120 w 352"/>
                <a:gd name="T13" fmla="*/ 102 h 488"/>
                <a:gd name="T14" fmla="*/ 102 w 352"/>
                <a:gd name="T15" fmla="*/ 132 h 488"/>
                <a:gd name="T16" fmla="*/ 86 w 352"/>
                <a:gd name="T17" fmla="*/ 160 h 488"/>
                <a:gd name="T18" fmla="*/ 72 w 352"/>
                <a:gd name="T19" fmla="*/ 190 h 488"/>
                <a:gd name="T20" fmla="*/ 58 w 352"/>
                <a:gd name="T21" fmla="*/ 220 h 488"/>
                <a:gd name="T22" fmla="*/ 46 w 352"/>
                <a:gd name="T23" fmla="*/ 252 h 488"/>
                <a:gd name="T24" fmla="*/ 34 w 352"/>
                <a:gd name="T25" fmla="*/ 284 h 488"/>
                <a:gd name="T26" fmla="*/ 24 w 352"/>
                <a:gd name="T27" fmla="*/ 316 h 488"/>
                <a:gd name="T28" fmla="*/ 16 w 352"/>
                <a:gd name="T29" fmla="*/ 350 h 488"/>
                <a:gd name="T30" fmla="*/ 10 w 352"/>
                <a:gd name="T31" fmla="*/ 384 h 488"/>
                <a:gd name="T32" fmla="*/ 6 w 352"/>
                <a:gd name="T33" fmla="*/ 418 h 488"/>
                <a:gd name="T34" fmla="*/ 2 w 352"/>
                <a:gd name="T35" fmla="*/ 454 h 488"/>
                <a:gd name="T36" fmla="*/ 0 w 352"/>
                <a:gd name="T37" fmla="*/ 488 h 488"/>
                <a:gd name="T38" fmla="*/ 210 w 352"/>
                <a:gd name="T39" fmla="*/ 488 h 488"/>
                <a:gd name="T40" fmla="*/ 210 w 352"/>
                <a:gd name="T41" fmla="*/ 488 h 488"/>
                <a:gd name="T42" fmla="*/ 214 w 352"/>
                <a:gd name="T43" fmla="*/ 440 h 488"/>
                <a:gd name="T44" fmla="*/ 222 w 352"/>
                <a:gd name="T45" fmla="*/ 392 h 488"/>
                <a:gd name="T46" fmla="*/ 234 w 352"/>
                <a:gd name="T47" fmla="*/ 346 h 488"/>
                <a:gd name="T48" fmla="*/ 250 w 352"/>
                <a:gd name="T49" fmla="*/ 302 h 488"/>
                <a:gd name="T50" fmla="*/ 270 w 352"/>
                <a:gd name="T51" fmla="*/ 260 h 488"/>
                <a:gd name="T52" fmla="*/ 294 w 352"/>
                <a:gd name="T53" fmla="*/ 220 h 488"/>
                <a:gd name="T54" fmla="*/ 322 w 352"/>
                <a:gd name="T55" fmla="*/ 182 h 488"/>
                <a:gd name="T56" fmla="*/ 352 w 352"/>
                <a:gd name="T57" fmla="*/ 148 h 488"/>
                <a:gd name="T58" fmla="*/ 352 w 352"/>
                <a:gd name="T59" fmla="*/ 1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488">
                  <a:moveTo>
                    <a:pt x="352" y="148"/>
                  </a:moveTo>
                  <a:lnTo>
                    <a:pt x="204" y="0"/>
                  </a:lnTo>
                  <a:lnTo>
                    <a:pt x="204" y="0"/>
                  </a:lnTo>
                  <a:lnTo>
                    <a:pt x="182" y="24"/>
                  </a:lnTo>
                  <a:lnTo>
                    <a:pt x="160" y="50"/>
                  </a:lnTo>
                  <a:lnTo>
                    <a:pt x="140" y="76"/>
                  </a:lnTo>
                  <a:lnTo>
                    <a:pt x="120" y="102"/>
                  </a:lnTo>
                  <a:lnTo>
                    <a:pt x="102" y="132"/>
                  </a:lnTo>
                  <a:lnTo>
                    <a:pt x="86" y="160"/>
                  </a:lnTo>
                  <a:lnTo>
                    <a:pt x="72" y="190"/>
                  </a:lnTo>
                  <a:lnTo>
                    <a:pt x="58" y="220"/>
                  </a:lnTo>
                  <a:lnTo>
                    <a:pt x="46" y="252"/>
                  </a:lnTo>
                  <a:lnTo>
                    <a:pt x="34" y="284"/>
                  </a:lnTo>
                  <a:lnTo>
                    <a:pt x="24" y="316"/>
                  </a:lnTo>
                  <a:lnTo>
                    <a:pt x="16" y="350"/>
                  </a:lnTo>
                  <a:lnTo>
                    <a:pt x="10" y="384"/>
                  </a:lnTo>
                  <a:lnTo>
                    <a:pt x="6" y="418"/>
                  </a:lnTo>
                  <a:lnTo>
                    <a:pt x="2" y="454"/>
                  </a:lnTo>
                  <a:lnTo>
                    <a:pt x="0" y="488"/>
                  </a:lnTo>
                  <a:lnTo>
                    <a:pt x="210" y="488"/>
                  </a:lnTo>
                  <a:lnTo>
                    <a:pt x="210" y="488"/>
                  </a:lnTo>
                  <a:lnTo>
                    <a:pt x="214" y="440"/>
                  </a:lnTo>
                  <a:lnTo>
                    <a:pt x="222" y="392"/>
                  </a:lnTo>
                  <a:lnTo>
                    <a:pt x="234" y="346"/>
                  </a:lnTo>
                  <a:lnTo>
                    <a:pt x="250" y="302"/>
                  </a:lnTo>
                  <a:lnTo>
                    <a:pt x="270" y="260"/>
                  </a:lnTo>
                  <a:lnTo>
                    <a:pt x="294" y="220"/>
                  </a:lnTo>
                  <a:lnTo>
                    <a:pt x="322" y="182"/>
                  </a:lnTo>
                  <a:lnTo>
                    <a:pt x="352" y="148"/>
                  </a:lnTo>
                  <a:lnTo>
                    <a:pt x="352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6308725" y="3541713"/>
              <a:ext cx="777875" cy="555625"/>
            </a:xfrm>
            <a:custGeom>
              <a:avLst/>
              <a:gdLst>
                <a:gd name="T0" fmla="*/ 148 w 490"/>
                <a:gd name="T1" fmla="*/ 0 h 350"/>
                <a:gd name="T2" fmla="*/ 0 w 490"/>
                <a:gd name="T3" fmla="*/ 148 h 350"/>
                <a:gd name="T4" fmla="*/ 0 w 490"/>
                <a:gd name="T5" fmla="*/ 148 h 350"/>
                <a:gd name="T6" fmla="*/ 24 w 490"/>
                <a:gd name="T7" fmla="*/ 170 h 350"/>
                <a:gd name="T8" fmla="*/ 50 w 490"/>
                <a:gd name="T9" fmla="*/ 192 h 350"/>
                <a:gd name="T10" fmla="*/ 76 w 490"/>
                <a:gd name="T11" fmla="*/ 212 h 350"/>
                <a:gd name="T12" fmla="*/ 104 w 490"/>
                <a:gd name="T13" fmla="*/ 232 h 350"/>
                <a:gd name="T14" fmla="*/ 132 w 490"/>
                <a:gd name="T15" fmla="*/ 248 h 350"/>
                <a:gd name="T16" fmla="*/ 162 w 490"/>
                <a:gd name="T17" fmla="*/ 266 h 350"/>
                <a:gd name="T18" fmla="*/ 192 w 490"/>
                <a:gd name="T19" fmla="*/ 280 h 350"/>
                <a:gd name="T20" fmla="*/ 222 w 490"/>
                <a:gd name="T21" fmla="*/ 294 h 350"/>
                <a:gd name="T22" fmla="*/ 254 w 490"/>
                <a:gd name="T23" fmla="*/ 306 h 350"/>
                <a:gd name="T24" fmla="*/ 286 w 490"/>
                <a:gd name="T25" fmla="*/ 318 h 350"/>
                <a:gd name="T26" fmla="*/ 318 w 490"/>
                <a:gd name="T27" fmla="*/ 328 h 350"/>
                <a:gd name="T28" fmla="*/ 352 w 490"/>
                <a:gd name="T29" fmla="*/ 336 h 350"/>
                <a:gd name="T30" fmla="*/ 386 w 490"/>
                <a:gd name="T31" fmla="*/ 342 h 350"/>
                <a:gd name="T32" fmla="*/ 420 w 490"/>
                <a:gd name="T33" fmla="*/ 346 h 350"/>
                <a:gd name="T34" fmla="*/ 454 w 490"/>
                <a:gd name="T35" fmla="*/ 350 h 350"/>
                <a:gd name="T36" fmla="*/ 490 w 490"/>
                <a:gd name="T37" fmla="*/ 350 h 350"/>
                <a:gd name="T38" fmla="*/ 490 w 490"/>
                <a:gd name="T39" fmla="*/ 140 h 350"/>
                <a:gd name="T40" fmla="*/ 490 w 490"/>
                <a:gd name="T41" fmla="*/ 140 h 350"/>
                <a:gd name="T42" fmla="*/ 442 w 490"/>
                <a:gd name="T43" fmla="*/ 138 h 350"/>
                <a:gd name="T44" fmla="*/ 394 w 490"/>
                <a:gd name="T45" fmla="*/ 130 h 350"/>
                <a:gd name="T46" fmla="*/ 348 w 490"/>
                <a:gd name="T47" fmla="*/ 118 h 350"/>
                <a:gd name="T48" fmla="*/ 304 w 490"/>
                <a:gd name="T49" fmla="*/ 100 h 350"/>
                <a:gd name="T50" fmla="*/ 262 w 490"/>
                <a:gd name="T51" fmla="*/ 80 h 350"/>
                <a:gd name="T52" fmla="*/ 222 w 490"/>
                <a:gd name="T53" fmla="*/ 58 h 350"/>
                <a:gd name="T54" fmla="*/ 184 w 490"/>
                <a:gd name="T55" fmla="*/ 30 h 350"/>
                <a:gd name="T56" fmla="*/ 148 w 490"/>
                <a:gd name="T57" fmla="*/ 0 h 350"/>
                <a:gd name="T58" fmla="*/ 148 w 490"/>
                <a:gd name="T5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0" h="350">
                  <a:moveTo>
                    <a:pt x="148" y="0"/>
                  </a:moveTo>
                  <a:lnTo>
                    <a:pt x="0" y="148"/>
                  </a:lnTo>
                  <a:lnTo>
                    <a:pt x="0" y="148"/>
                  </a:lnTo>
                  <a:lnTo>
                    <a:pt x="24" y="170"/>
                  </a:lnTo>
                  <a:lnTo>
                    <a:pt x="50" y="192"/>
                  </a:lnTo>
                  <a:lnTo>
                    <a:pt x="76" y="212"/>
                  </a:lnTo>
                  <a:lnTo>
                    <a:pt x="104" y="232"/>
                  </a:lnTo>
                  <a:lnTo>
                    <a:pt x="132" y="248"/>
                  </a:lnTo>
                  <a:lnTo>
                    <a:pt x="162" y="266"/>
                  </a:lnTo>
                  <a:lnTo>
                    <a:pt x="192" y="280"/>
                  </a:lnTo>
                  <a:lnTo>
                    <a:pt x="222" y="294"/>
                  </a:lnTo>
                  <a:lnTo>
                    <a:pt x="254" y="306"/>
                  </a:lnTo>
                  <a:lnTo>
                    <a:pt x="286" y="318"/>
                  </a:lnTo>
                  <a:lnTo>
                    <a:pt x="318" y="328"/>
                  </a:lnTo>
                  <a:lnTo>
                    <a:pt x="352" y="336"/>
                  </a:lnTo>
                  <a:lnTo>
                    <a:pt x="386" y="342"/>
                  </a:lnTo>
                  <a:lnTo>
                    <a:pt x="420" y="346"/>
                  </a:lnTo>
                  <a:lnTo>
                    <a:pt x="454" y="350"/>
                  </a:lnTo>
                  <a:lnTo>
                    <a:pt x="490" y="350"/>
                  </a:lnTo>
                  <a:lnTo>
                    <a:pt x="490" y="140"/>
                  </a:lnTo>
                  <a:lnTo>
                    <a:pt x="490" y="140"/>
                  </a:lnTo>
                  <a:lnTo>
                    <a:pt x="442" y="138"/>
                  </a:lnTo>
                  <a:lnTo>
                    <a:pt x="394" y="130"/>
                  </a:lnTo>
                  <a:lnTo>
                    <a:pt x="348" y="118"/>
                  </a:lnTo>
                  <a:lnTo>
                    <a:pt x="304" y="100"/>
                  </a:lnTo>
                  <a:lnTo>
                    <a:pt x="262" y="80"/>
                  </a:lnTo>
                  <a:lnTo>
                    <a:pt x="222" y="58"/>
                  </a:lnTo>
                  <a:lnTo>
                    <a:pt x="184" y="30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4" name="TextBox 60"/>
          <p:cNvSpPr txBox="1">
            <a:spLocks noChangeArrowheads="1"/>
          </p:cNvSpPr>
          <p:nvPr/>
        </p:nvSpPr>
        <p:spPr bwMode="auto">
          <a:xfrm>
            <a:off x="2482857" y="4121431"/>
            <a:ext cx="21494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FY 2016 Companies with Corporate wellness programs performed 7% higher then the S&amp;P 500.</a:t>
            </a:r>
          </a:p>
          <a:p>
            <a:pPr algn="ctr" eaLnBrk="1" hangingPunct="1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Decreased Sick Days. CDC Estimates $103/year/Employee</a:t>
            </a:r>
          </a:p>
        </p:txBody>
      </p:sp>
      <p:sp>
        <p:nvSpPr>
          <p:cNvPr id="25" name="TextBox 60"/>
          <p:cNvSpPr txBox="1">
            <a:spLocks noChangeArrowheads="1"/>
          </p:cNvSpPr>
          <p:nvPr/>
        </p:nvSpPr>
        <p:spPr bwMode="auto">
          <a:xfrm>
            <a:off x="4740276" y="4194643"/>
            <a:ext cx="28289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 Engagement and Satisfaction. </a:t>
            </a:r>
          </a:p>
          <a:p>
            <a:pPr algn="ctr" eaLnBrk="1" hangingPunct="1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Cheaper Talent Acquisition</a:t>
            </a:r>
          </a:p>
          <a:p>
            <a:pPr algn="ctr"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Improves Talent retention</a:t>
            </a:r>
          </a:p>
          <a:p>
            <a:pPr algn="ctr" eaLnBrk="1" hangingPunct="1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 </a:t>
            </a:r>
          </a:p>
          <a:p>
            <a:pPr algn="ctr" eaLnBrk="1" hangingPunct="1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 eaLnBrk="1" hangingPunct="1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60"/>
          <p:cNvSpPr txBox="1">
            <a:spLocks noChangeArrowheads="1"/>
          </p:cNvSpPr>
          <p:nvPr/>
        </p:nvSpPr>
        <p:spPr bwMode="auto">
          <a:xfrm>
            <a:off x="7538903" y="4329759"/>
            <a:ext cx="22546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 of corporate organizations either actively running or considering Corporate wellness programs</a:t>
            </a:r>
          </a:p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Motivated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Productivity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Sick days</a:t>
            </a:r>
          </a:p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3028188" y="3808937"/>
            <a:ext cx="11064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Value</a:t>
            </a:r>
          </a:p>
        </p:txBody>
      </p:sp>
      <p:sp>
        <p:nvSpPr>
          <p:cNvPr id="28" name="TextBox 61"/>
          <p:cNvSpPr txBox="1"/>
          <p:nvPr/>
        </p:nvSpPr>
        <p:spPr>
          <a:xfrm>
            <a:off x="5549646" y="3808937"/>
            <a:ext cx="12321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3"/>
                </a:solidFill>
              </a:rPr>
              <a:t>Quality</a:t>
            </a:r>
          </a:p>
        </p:txBody>
      </p:sp>
      <p:sp>
        <p:nvSpPr>
          <p:cNvPr id="29" name="TextBox 62"/>
          <p:cNvSpPr txBox="1"/>
          <p:nvPr/>
        </p:nvSpPr>
        <p:spPr>
          <a:xfrm>
            <a:off x="7845856" y="3808740"/>
            <a:ext cx="16200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/>
                </a:solidFill>
              </a:rPr>
              <a:t>Quantity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62313" y="2283587"/>
            <a:ext cx="654051" cy="654051"/>
            <a:chOff x="7018338" y="3071813"/>
            <a:chExt cx="285750" cy="285750"/>
          </a:xfrm>
          <a:solidFill>
            <a:schemeClr val="accent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018338" y="3071813"/>
              <a:ext cx="285750" cy="285750"/>
            </a:xfrm>
            <a:custGeom>
              <a:avLst/>
              <a:gdLst>
                <a:gd name="T0" fmla="*/ 832 w 902"/>
                <a:gd name="T1" fmla="*/ 553 h 902"/>
                <a:gd name="T2" fmla="*/ 802 w 902"/>
                <a:gd name="T3" fmla="*/ 647 h 902"/>
                <a:gd name="T4" fmla="*/ 755 w 902"/>
                <a:gd name="T5" fmla="*/ 672 h 902"/>
                <a:gd name="T6" fmla="*/ 721 w 902"/>
                <a:gd name="T7" fmla="*/ 765 h 902"/>
                <a:gd name="T8" fmla="*/ 649 w 902"/>
                <a:gd name="T9" fmla="*/ 763 h 902"/>
                <a:gd name="T10" fmla="*/ 602 w 902"/>
                <a:gd name="T11" fmla="*/ 843 h 902"/>
                <a:gd name="T12" fmla="*/ 523 w 902"/>
                <a:gd name="T13" fmla="*/ 811 h 902"/>
                <a:gd name="T14" fmla="*/ 462 w 902"/>
                <a:gd name="T15" fmla="*/ 871 h 902"/>
                <a:gd name="T16" fmla="*/ 387 w 902"/>
                <a:gd name="T17" fmla="*/ 815 h 902"/>
                <a:gd name="T18" fmla="*/ 341 w 902"/>
                <a:gd name="T19" fmla="*/ 838 h 902"/>
                <a:gd name="T20" fmla="*/ 253 w 902"/>
                <a:gd name="T21" fmla="*/ 793 h 902"/>
                <a:gd name="T22" fmla="*/ 221 w 902"/>
                <a:gd name="T23" fmla="*/ 762 h 902"/>
                <a:gd name="T24" fmla="*/ 136 w 902"/>
                <a:gd name="T25" fmla="*/ 712 h 902"/>
                <a:gd name="T26" fmla="*/ 135 w 902"/>
                <a:gd name="T27" fmla="*/ 648 h 902"/>
                <a:gd name="T28" fmla="*/ 58 w 902"/>
                <a:gd name="T29" fmla="*/ 592 h 902"/>
                <a:gd name="T30" fmla="*/ 90 w 902"/>
                <a:gd name="T31" fmla="*/ 519 h 902"/>
                <a:gd name="T32" fmla="*/ 30 w 902"/>
                <a:gd name="T33" fmla="*/ 451 h 902"/>
                <a:gd name="T34" fmla="*/ 90 w 902"/>
                <a:gd name="T35" fmla="*/ 385 h 902"/>
                <a:gd name="T36" fmla="*/ 58 w 902"/>
                <a:gd name="T37" fmla="*/ 311 h 902"/>
                <a:gd name="T38" fmla="*/ 124 w 902"/>
                <a:gd name="T39" fmla="*/ 253 h 902"/>
                <a:gd name="T40" fmla="*/ 137 w 902"/>
                <a:gd name="T41" fmla="*/ 211 h 902"/>
                <a:gd name="T42" fmla="*/ 201 w 902"/>
                <a:gd name="T43" fmla="*/ 136 h 902"/>
                <a:gd name="T44" fmla="*/ 254 w 902"/>
                <a:gd name="T45" fmla="*/ 131 h 902"/>
                <a:gd name="T46" fmla="*/ 321 w 902"/>
                <a:gd name="T47" fmla="*/ 59 h 902"/>
                <a:gd name="T48" fmla="*/ 387 w 902"/>
                <a:gd name="T49" fmla="*/ 88 h 902"/>
                <a:gd name="T50" fmla="*/ 462 w 902"/>
                <a:gd name="T51" fmla="*/ 31 h 902"/>
                <a:gd name="T52" fmla="*/ 523 w 902"/>
                <a:gd name="T53" fmla="*/ 92 h 902"/>
                <a:gd name="T54" fmla="*/ 602 w 902"/>
                <a:gd name="T55" fmla="*/ 59 h 902"/>
                <a:gd name="T56" fmla="*/ 649 w 902"/>
                <a:gd name="T57" fmla="*/ 140 h 902"/>
                <a:gd name="T58" fmla="*/ 721 w 902"/>
                <a:gd name="T59" fmla="*/ 138 h 902"/>
                <a:gd name="T60" fmla="*/ 755 w 902"/>
                <a:gd name="T61" fmla="*/ 232 h 902"/>
                <a:gd name="T62" fmla="*/ 793 w 902"/>
                <a:gd name="T63" fmla="*/ 254 h 902"/>
                <a:gd name="T64" fmla="*/ 842 w 902"/>
                <a:gd name="T65" fmla="*/ 331 h 902"/>
                <a:gd name="T66" fmla="*/ 818 w 902"/>
                <a:gd name="T67" fmla="*/ 390 h 902"/>
                <a:gd name="T68" fmla="*/ 868 w 902"/>
                <a:gd name="T69" fmla="*/ 473 h 902"/>
                <a:gd name="T70" fmla="*/ 889 w 902"/>
                <a:gd name="T71" fmla="*/ 404 h 902"/>
                <a:gd name="T72" fmla="*/ 872 w 902"/>
                <a:gd name="T73" fmla="*/ 291 h 902"/>
                <a:gd name="T74" fmla="*/ 796 w 902"/>
                <a:gd name="T75" fmla="*/ 200 h 902"/>
                <a:gd name="T76" fmla="*/ 732 w 902"/>
                <a:gd name="T77" fmla="*/ 110 h 902"/>
                <a:gd name="T78" fmla="*/ 645 w 902"/>
                <a:gd name="T79" fmla="*/ 47 h 902"/>
                <a:gd name="T80" fmla="*/ 525 w 902"/>
                <a:gd name="T81" fmla="*/ 38 h 902"/>
                <a:gd name="T82" fmla="*/ 404 w 902"/>
                <a:gd name="T83" fmla="*/ 14 h 902"/>
                <a:gd name="T84" fmla="*/ 290 w 902"/>
                <a:gd name="T85" fmla="*/ 31 h 902"/>
                <a:gd name="T86" fmla="*/ 196 w 902"/>
                <a:gd name="T87" fmla="*/ 106 h 902"/>
                <a:gd name="T88" fmla="*/ 111 w 902"/>
                <a:gd name="T89" fmla="*/ 164 h 902"/>
                <a:gd name="T90" fmla="*/ 47 w 902"/>
                <a:gd name="T91" fmla="*/ 257 h 902"/>
                <a:gd name="T92" fmla="*/ 38 w 902"/>
                <a:gd name="T93" fmla="*/ 377 h 902"/>
                <a:gd name="T94" fmla="*/ 13 w 902"/>
                <a:gd name="T95" fmla="*/ 498 h 902"/>
                <a:gd name="T96" fmla="*/ 30 w 902"/>
                <a:gd name="T97" fmla="*/ 612 h 902"/>
                <a:gd name="T98" fmla="*/ 105 w 902"/>
                <a:gd name="T99" fmla="*/ 704 h 902"/>
                <a:gd name="T100" fmla="*/ 169 w 902"/>
                <a:gd name="T101" fmla="*/ 793 h 902"/>
                <a:gd name="T102" fmla="*/ 257 w 902"/>
                <a:gd name="T103" fmla="*/ 855 h 902"/>
                <a:gd name="T104" fmla="*/ 377 w 902"/>
                <a:gd name="T105" fmla="*/ 865 h 902"/>
                <a:gd name="T106" fmla="*/ 498 w 902"/>
                <a:gd name="T107" fmla="*/ 889 h 902"/>
                <a:gd name="T108" fmla="*/ 612 w 902"/>
                <a:gd name="T109" fmla="*/ 872 h 902"/>
                <a:gd name="T110" fmla="*/ 706 w 902"/>
                <a:gd name="T111" fmla="*/ 797 h 902"/>
                <a:gd name="T112" fmla="*/ 791 w 902"/>
                <a:gd name="T113" fmla="*/ 739 h 902"/>
                <a:gd name="T114" fmla="*/ 855 w 902"/>
                <a:gd name="T115" fmla="*/ 645 h 902"/>
                <a:gd name="T116" fmla="*/ 865 w 902"/>
                <a:gd name="T117" fmla="*/ 52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2" h="902">
                  <a:moveTo>
                    <a:pt x="823" y="511"/>
                  </a:moveTo>
                  <a:lnTo>
                    <a:pt x="818" y="512"/>
                  </a:lnTo>
                  <a:lnTo>
                    <a:pt x="814" y="516"/>
                  </a:lnTo>
                  <a:lnTo>
                    <a:pt x="812" y="519"/>
                  </a:lnTo>
                  <a:lnTo>
                    <a:pt x="810" y="523"/>
                  </a:lnTo>
                  <a:lnTo>
                    <a:pt x="810" y="527"/>
                  </a:lnTo>
                  <a:lnTo>
                    <a:pt x="811" y="532"/>
                  </a:lnTo>
                  <a:lnTo>
                    <a:pt x="813" y="536"/>
                  </a:lnTo>
                  <a:lnTo>
                    <a:pt x="816" y="539"/>
                  </a:lnTo>
                  <a:lnTo>
                    <a:pt x="825" y="546"/>
                  </a:lnTo>
                  <a:lnTo>
                    <a:pt x="832" y="553"/>
                  </a:lnTo>
                  <a:lnTo>
                    <a:pt x="838" y="562"/>
                  </a:lnTo>
                  <a:lnTo>
                    <a:pt x="842" y="571"/>
                  </a:lnTo>
                  <a:lnTo>
                    <a:pt x="844" y="582"/>
                  </a:lnTo>
                  <a:lnTo>
                    <a:pt x="844" y="592"/>
                  </a:lnTo>
                  <a:lnTo>
                    <a:pt x="843" y="602"/>
                  </a:lnTo>
                  <a:lnTo>
                    <a:pt x="840" y="613"/>
                  </a:lnTo>
                  <a:lnTo>
                    <a:pt x="835" y="622"/>
                  </a:lnTo>
                  <a:lnTo>
                    <a:pt x="828" y="630"/>
                  </a:lnTo>
                  <a:lnTo>
                    <a:pt x="821" y="638"/>
                  </a:lnTo>
                  <a:lnTo>
                    <a:pt x="812" y="643"/>
                  </a:lnTo>
                  <a:lnTo>
                    <a:pt x="802" y="647"/>
                  </a:lnTo>
                  <a:lnTo>
                    <a:pt x="793" y="649"/>
                  </a:lnTo>
                  <a:lnTo>
                    <a:pt x="782" y="650"/>
                  </a:lnTo>
                  <a:lnTo>
                    <a:pt x="771" y="648"/>
                  </a:lnTo>
                  <a:lnTo>
                    <a:pt x="767" y="648"/>
                  </a:lnTo>
                  <a:lnTo>
                    <a:pt x="763" y="649"/>
                  </a:lnTo>
                  <a:lnTo>
                    <a:pt x="759" y="652"/>
                  </a:lnTo>
                  <a:lnTo>
                    <a:pt x="755" y="655"/>
                  </a:lnTo>
                  <a:lnTo>
                    <a:pt x="753" y="659"/>
                  </a:lnTo>
                  <a:lnTo>
                    <a:pt x="753" y="663"/>
                  </a:lnTo>
                  <a:lnTo>
                    <a:pt x="754" y="668"/>
                  </a:lnTo>
                  <a:lnTo>
                    <a:pt x="755" y="672"/>
                  </a:lnTo>
                  <a:lnTo>
                    <a:pt x="761" y="682"/>
                  </a:lnTo>
                  <a:lnTo>
                    <a:pt x="765" y="691"/>
                  </a:lnTo>
                  <a:lnTo>
                    <a:pt x="766" y="702"/>
                  </a:lnTo>
                  <a:lnTo>
                    <a:pt x="766" y="712"/>
                  </a:lnTo>
                  <a:lnTo>
                    <a:pt x="764" y="722"/>
                  </a:lnTo>
                  <a:lnTo>
                    <a:pt x="761" y="732"/>
                  </a:lnTo>
                  <a:lnTo>
                    <a:pt x="755" y="740"/>
                  </a:lnTo>
                  <a:lnTo>
                    <a:pt x="749" y="749"/>
                  </a:lnTo>
                  <a:lnTo>
                    <a:pt x="740" y="755"/>
                  </a:lnTo>
                  <a:lnTo>
                    <a:pt x="732" y="761"/>
                  </a:lnTo>
                  <a:lnTo>
                    <a:pt x="721" y="765"/>
                  </a:lnTo>
                  <a:lnTo>
                    <a:pt x="711" y="766"/>
                  </a:lnTo>
                  <a:lnTo>
                    <a:pt x="701" y="766"/>
                  </a:lnTo>
                  <a:lnTo>
                    <a:pt x="690" y="765"/>
                  </a:lnTo>
                  <a:lnTo>
                    <a:pt x="680" y="762"/>
                  </a:lnTo>
                  <a:lnTo>
                    <a:pt x="672" y="757"/>
                  </a:lnTo>
                  <a:lnTo>
                    <a:pt x="667" y="754"/>
                  </a:lnTo>
                  <a:lnTo>
                    <a:pt x="663" y="753"/>
                  </a:lnTo>
                  <a:lnTo>
                    <a:pt x="659" y="754"/>
                  </a:lnTo>
                  <a:lnTo>
                    <a:pt x="655" y="757"/>
                  </a:lnTo>
                  <a:lnTo>
                    <a:pt x="651" y="760"/>
                  </a:lnTo>
                  <a:lnTo>
                    <a:pt x="649" y="763"/>
                  </a:lnTo>
                  <a:lnTo>
                    <a:pt x="648" y="767"/>
                  </a:lnTo>
                  <a:lnTo>
                    <a:pt x="648" y="772"/>
                  </a:lnTo>
                  <a:lnTo>
                    <a:pt x="649" y="782"/>
                  </a:lnTo>
                  <a:lnTo>
                    <a:pt x="649" y="793"/>
                  </a:lnTo>
                  <a:lnTo>
                    <a:pt x="646" y="804"/>
                  </a:lnTo>
                  <a:lnTo>
                    <a:pt x="643" y="812"/>
                  </a:lnTo>
                  <a:lnTo>
                    <a:pt x="636" y="822"/>
                  </a:lnTo>
                  <a:lnTo>
                    <a:pt x="630" y="829"/>
                  </a:lnTo>
                  <a:lnTo>
                    <a:pt x="621" y="836"/>
                  </a:lnTo>
                  <a:lnTo>
                    <a:pt x="612" y="840"/>
                  </a:lnTo>
                  <a:lnTo>
                    <a:pt x="602" y="843"/>
                  </a:lnTo>
                  <a:lnTo>
                    <a:pt x="591" y="845"/>
                  </a:lnTo>
                  <a:lnTo>
                    <a:pt x="581" y="844"/>
                  </a:lnTo>
                  <a:lnTo>
                    <a:pt x="571" y="842"/>
                  </a:lnTo>
                  <a:lnTo>
                    <a:pt x="561" y="838"/>
                  </a:lnTo>
                  <a:lnTo>
                    <a:pt x="553" y="833"/>
                  </a:lnTo>
                  <a:lnTo>
                    <a:pt x="544" y="826"/>
                  </a:lnTo>
                  <a:lnTo>
                    <a:pt x="538" y="818"/>
                  </a:lnTo>
                  <a:lnTo>
                    <a:pt x="535" y="814"/>
                  </a:lnTo>
                  <a:lnTo>
                    <a:pt x="531" y="812"/>
                  </a:lnTo>
                  <a:lnTo>
                    <a:pt x="527" y="811"/>
                  </a:lnTo>
                  <a:lnTo>
                    <a:pt x="523" y="811"/>
                  </a:lnTo>
                  <a:lnTo>
                    <a:pt x="519" y="812"/>
                  </a:lnTo>
                  <a:lnTo>
                    <a:pt x="514" y="815"/>
                  </a:lnTo>
                  <a:lnTo>
                    <a:pt x="512" y="819"/>
                  </a:lnTo>
                  <a:lnTo>
                    <a:pt x="511" y="823"/>
                  </a:lnTo>
                  <a:lnTo>
                    <a:pt x="508" y="834"/>
                  </a:lnTo>
                  <a:lnTo>
                    <a:pt x="504" y="843"/>
                  </a:lnTo>
                  <a:lnTo>
                    <a:pt x="497" y="851"/>
                  </a:lnTo>
                  <a:lnTo>
                    <a:pt x="490" y="858"/>
                  </a:lnTo>
                  <a:lnTo>
                    <a:pt x="481" y="865"/>
                  </a:lnTo>
                  <a:lnTo>
                    <a:pt x="471" y="869"/>
                  </a:lnTo>
                  <a:lnTo>
                    <a:pt x="462" y="871"/>
                  </a:lnTo>
                  <a:lnTo>
                    <a:pt x="451" y="872"/>
                  </a:lnTo>
                  <a:lnTo>
                    <a:pt x="440" y="871"/>
                  </a:lnTo>
                  <a:lnTo>
                    <a:pt x="430" y="869"/>
                  </a:lnTo>
                  <a:lnTo>
                    <a:pt x="421" y="865"/>
                  </a:lnTo>
                  <a:lnTo>
                    <a:pt x="412" y="858"/>
                  </a:lnTo>
                  <a:lnTo>
                    <a:pt x="405" y="851"/>
                  </a:lnTo>
                  <a:lnTo>
                    <a:pt x="399" y="843"/>
                  </a:lnTo>
                  <a:lnTo>
                    <a:pt x="394" y="834"/>
                  </a:lnTo>
                  <a:lnTo>
                    <a:pt x="391" y="823"/>
                  </a:lnTo>
                  <a:lnTo>
                    <a:pt x="390" y="819"/>
                  </a:lnTo>
                  <a:lnTo>
                    <a:pt x="387" y="815"/>
                  </a:lnTo>
                  <a:lnTo>
                    <a:pt x="384" y="812"/>
                  </a:lnTo>
                  <a:lnTo>
                    <a:pt x="379" y="811"/>
                  </a:lnTo>
                  <a:lnTo>
                    <a:pt x="378" y="811"/>
                  </a:lnTo>
                  <a:lnTo>
                    <a:pt x="376" y="811"/>
                  </a:lnTo>
                  <a:lnTo>
                    <a:pt x="373" y="811"/>
                  </a:lnTo>
                  <a:lnTo>
                    <a:pt x="370" y="812"/>
                  </a:lnTo>
                  <a:lnTo>
                    <a:pt x="366" y="814"/>
                  </a:lnTo>
                  <a:lnTo>
                    <a:pt x="364" y="818"/>
                  </a:lnTo>
                  <a:lnTo>
                    <a:pt x="358" y="826"/>
                  </a:lnTo>
                  <a:lnTo>
                    <a:pt x="349" y="833"/>
                  </a:lnTo>
                  <a:lnTo>
                    <a:pt x="341" y="838"/>
                  </a:lnTo>
                  <a:lnTo>
                    <a:pt x="331" y="842"/>
                  </a:lnTo>
                  <a:lnTo>
                    <a:pt x="321" y="844"/>
                  </a:lnTo>
                  <a:lnTo>
                    <a:pt x="311" y="845"/>
                  </a:lnTo>
                  <a:lnTo>
                    <a:pt x="300" y="843"/>
                  </a:lnTo>
                  <a:lnTo>
                    <a:pt x="290" y="840"/>
                  </a:lnTo>
                  <a:lnTo>
                    <a:pt x="281" y="836"/>
                  </a:lnTo>
                  <a:lnTo>
                    <a:pt x="272" y="829"/>
                  </a:lnTo>
                  <a:lnTo>
                    <a:pt x="265" y="822"/>
                  </a:lnTo>
                  <a:lnTo>
                    <a:pt x="259" y="812"/>
                  </a:lnTo>
                  <a:lnTo>
                    <a:pt x="255" y="804"/>
                  </a:lnTo>
                  <a:lnTo>
                    <a:pt x="253" y="793"/>
                  </a:lnTo>
                  <a:lnTo>
                    <a:pt x="253" y="782"/>
                  </a:lnTo>
                  <a:lnTo>
                    <a:pt x="254" y="772"/>
                  </a:lnTo>
                  <a:lnTo>
                    <a:pt x="254" y="767"/>
                  </a:lnTo>
                  <a:lnTo>
                    <a:pt x="253" y="763"/>
                  </a:lnTo>
                  <a:lnTo>
                    <a:pt x="251" y="760"/>
                  </a:lnTo>
                  <a:lnTo>
                    <a:pt x="248" y="757"/>
                  </a:lnTo>
                  <a:lnTo>
                    <a:pt x="243" y="754"/>
                  </a:lnTo>
                  <a:lnTo>
                    <a:pt x="239" y="753"/>
                  </a:lnTo>
                  <a:lnTo>
                    <a:pt x="235" y="754"/>
                  </a:lnTo>
                  <a:lnTo>
                    <a:pt x="230" y="757"/>
                  </a:lnTo>
                  <a:lnTo>
                    <a:pt x="221" y="762"/>
                  </a:lnTo>
                  <a:lnTo>
                    <a:pt x="211" y="765"/>
                  </a:lnTo>
                  <a:lnTo>
                    <a:pt x="201" y="766"/>
                  </a:lnTo>
                  <a:lnTo>
                    <a:pt x="191" y="766"/>
                  </a:lnTo>
                  <a:lnTo>
                    <a:pt x="180" y="765"/>
                  </a:lnTo>
                  <a:lnTo>
                    <a:pt x="170" y="761"/>
                  </a:lnTo>
                  <a:lnTo>
                    <a:pt x="162" y="755"/>
                  </a:lnTo>
                  <a:lnTo>
                    <a:pt x="153" y="749"/>
                  </a:lnTo>
                  <a:lnTo>
                    <a:pt x="147" y="740"/>
                  </a:lnTo>
                  <a:lnTo>
                    <a:pt x="141" y="732"/>
                  </a:lnTo>
                  <a:lnTo>
                    <a:pt x="137" y="722"/>
                  </a:lnTo>
                  <a:lnTo>
                    <a:pt x="136" y="712"/>
                  </a:lnTo>
                  <a:lnTo>
                    <a:pt x="136" y="702"/>
                  </a:lnTo>
                  <a:lnTo>
                    <a:pt x="137" y="691"/>
                  </a:lnTo>
                  <a:lnTo>
                    <a:pt x="140" y="682"/>
                  </a:lnTo>
                  <a:lnTo>
                    <a:pt x="146" y="672"/>
                  </a:lnTo>
                  <a:lnTo>
                    <a:pt x="148" y="668"/>
                  </a:lnTo>
                  <a:lnTo>
                    <a:pt x="149" y="663"/>
                  </a:lnTo>
                  <a:lnTo>
                    <a:pt x="148" y="659"/>
                  </a:lnTo>
                  <a:lnTo>
                    <a:pt x="147" y="655"/>
                  </a:lnTo>
                  <a:lnTo>
                    <a:pt x="144" y="652"/>
                  </a:lnTo>
                  <a:lnTo>
                    <a:pt x="139" y="649"/>
                  </a:lnTo>
                  <a:lnTo>
                    <a:pt x="135" y="648"/>
                  </a:lnTo>
                  <a:lnTo>
                    <a:pt x="131" y="648"/>
                  </a:lnTo>
                  <a:lnTo>
                    <a:pt x="120" y="650"/>
                  </a:lnTo>
                  <a:lnTo>
                    <a:pt x="109" y="649"/>
                  </a:lnTo>
                  <a:lnTo>
                    <a:pt x="100" y="647"/>
                  </a:lnTo>
                  <a:lnTo>
                    <a:pt x="90" y="643"/>
                  </a:lnTo>
                  <a:lnTo>
                    <a:pt x="81" y="638"/>
                  </a:lnTo>
                  <a:lnTo>
                    <a:pt x="73" y="630"/>
                  </a:lnTo>
                  <a:lnTo>
                    <a:pt x="66" y="623"/>
                  </a:lnTo>
                  <a:lnTo>
                    <a:pt x="62" y="613"/>
                  </a:lnTo>
                  <a:lnTo>
                    <a:pt x="59" y="602"/>
                  </a:lnTo>
                  <a:lnTo>
                    <a:pt x="58" y="592"/>
                  </a:lnTo>
                  <a:lnTo>
                    <a:pt x="58" y="582"/>
                  </a:lnTo>
                  <a:lnTo>
                    <a:pt x="60" y="571"/>
                  </a:lnTo>
                  <a:lnTo>
                    <a:pt x="64" y="562"/>
                  </a:lnTo>
                  <a:lnTo>
                    <a:pt x="70" y="553"/>
                  </a:lnTo>
                  <a:lnTo>
                    <a:pt x="76" y="546"/>
                  </a:lnTo>
                  <a:lnTo>
                    <a:pt x="85" y="539"/>
                  </a:lnTo>
                  <a:lnTo>
                    <a:pt x="88" y="536"/>
                  </a:lnTo>
                  <a:lnTo>
                    <a:pt x="91" y="532"/>
                  </a:lnTo>
                  <a:lnTo>
                    <a:pt x="92" y="527"/>
                  </a:lnTo>
                  <a:lnTo>
                    <a:pt x="91" y="523"/>
                  </a:lnTo>
                  <a:lnTo>
                    <a:pt x="90" y="519"/>
                  </a:lnTo>
                  <a:lnTo>
                    <a:pt x="87" y="516"/>
                  </a:lnTo>
                  <a:lnTo>
                    <a:pt x="84" y="512"/>
                  </a:lnTo>
                  <a:lnTo>
                    <a:pt x="79" y="511"/>
                  </a:lnTo>
                  <a:lnTo>
                    <a:pt x="70" y="508"/>
                  </a:lnTo>
                  <a:lnTo>
                    <a:pt x="60" y="504"/>
                  </a:lnTo>
                  <a:lnTo>
                    <a:pt x="51" y="497"/>
                  </a:lnTo>
                  <a:lnTo>
                    <a:pt x="44" y="490"/>
                  </a:lnTo>
                  <a:lnTo>
                    <a:pt x="38" y="482"/>
                  </a:lnTo>
                  <a:lnTo>
                    <a:pt x="33" y="473"/>
                  </a:lnTo>
                  <a:lnTo>
                    <a:pt x="31" y="462"/>
                  </a:lnTo>
                  <a:lnTo>
                    <a:pt x="30" y="451"/>
                  </a:lnTo>
                  <a:lnTo>
                    <a:pt x="31" y="441"/>
                  </a:lnTo>
                  <a:lnTo>
                    <a:pt x="33" y="431"/>
                  </a:lnTo>
                  <a:lnTo>
                    <a:pt x="38" y="421"/>
                  </a:lnTo>
                  <a:lnTo>
                    <a:pt x="44" y="413"/>
                  </a:lnTo>
                  <a:lnTo>
                    <a:pt x="51" y="405"/>
                  </a:lnTo>
                  <a:lnTo>
                    <a:pt x="60" y="400"/>
                  </a:lnTo>
                  <a:lnTo>
                    <a:pt x="69" y="394"/>
                  </a:lnTo>
                  <a:lnTo>
                    <a:pt x="79" y="392"/>
                  </a:lnTo>
                  <a:lnTo>
                    <a:pt x="84" y="390"/>
                  </a:lnTo>
                  <a:lnTo>
                    <a:pt x="87" y="388"/>
                  </a:lnTo>
                  <a:lnTo>
                    <a:pt x="90" y="385"/>
                  </a:lnTo>
                  <a:lnTo>
                    <a:pt x="91" y="381"/>
                  </a:lnTo>
                  <a:lnTo>
                    <a:pt x="92" y="375"/>
                  </a:lnTo>
                  <a:lnTo>
                    <a:pt x="91" y="371"/>
                  </a:lnTo>
                  <a:lnTo>
                    <a:pt x="88" y="368"/>
                  </a:lnTo>
                  <a:lnTo>
                    <a:pt x="85" y="364"/>
                  </a:lnTo>
                  <a:lnTo>
                    <a:pt x="76" y="358"/>
                  </a:lnTo>
                  <a:lnTo>
                    <a:pt x="70" y="351"/>
                  </a:lnTo>
                  <a:lnTo>
                    <a:pt x="64" y="341"/>
                  </a:lnTo>
                  <a:lnTo>
                    <a:pt x="60" y="331"/>
                  </a:lnTo>
                  <a:lnTo>
                    <a:pt x="58" y="322"/>
                  </a:lnTo>
                  <a:lnTo>
                    <a:pt x="58" y="311"/>
                  </a:lnTo>
                  <a:lnTo>
                    <a:pt x="59" y="301"/>
                  </a:lnTo>
                  <a:lnTo>
                    <a:pt x="62" y="291"/>
                  </a:lnTo>
                  <a:lnTo>
                    <a:pt x="66" y="282"/>
                  </a:lnTo>
                  <a:lnTo>
                    <a:pt x="72" y="275"/>
                  </a:lnTo>
                  <a:lnTo>
                    <a:pt x="77" y="269"/>
                  </a:lnTo>
                  <a:lnTo>
                    <a:pt x="85" y="263"/>
                  </a:lnTo>
                  <a:lnTo>
                    <a:pt x="92" y="258"/>
                  </a:lnTo>
                  <a:lnTo>
                    <a:pt x="101" y="255"/>
                  </a:lnTo>
                  <a:lnTo>
                    <a:pt x="109" y="254"/>
                  </a:lnTo>
                  <a:lnTo>
                    <a:pt x="118" y="253"/>
                  </a:lnTo>
                  <a:lnTo>
                    <a:pt x="124" y="253"/>
                  </a:lnTo>
                  <a:lnTo>
                    <a:pt x="131" y="254"/>
                  </a:lnTo>
                  <a:lnTo>
                    <a:pt x="135" y="254"/>
                  </a:lnTo>
                  <a:lnTo>
                    <a:pt x="139" y="253"/>
                  </a:lnTo>
                  <a:lnTo>
                    <a:pt x="144" y="251"/>
                  </a:lnTo>
                  <a:lnTo>
                    <a:pt x="147" y="248"/>
                  </a:lnTo>
                  <a:lnTo>
                    <a:pt x="148" y="243"/>
                  </a:lnTo>
                  <a:lnTo>
                    <a:pt x="149" y="239"/>
                  </a:lnTo>
                  <a:lnTo>
                    <a:pt x="148" y="235"/>
                  </a:lnTo>
                  <a:lnTo>
                    <a:pt x="146" y="232"/>
                  </a:lnTo>
                  <a:lnTo>
                    <a:pt x="140" y="222"/>
                  </a:lnTo>
                  <a:lnTo>
                    <a:pt x="137" y="211"/>
                  </a:lnTo>
                  <a:lnTo>
                    <a:pt x="136" y="202"/>
                  </a:lnTo>
                  <a:lnTo>
                    <a:pt x="136" y="191"/>
                  </a:lnTo>
                  <a:lnTo>
                    <a:pt x="137" y="181"/>
                  </a:lnTo>
                  <a:lnTo>
                    <a:pt x="141" y="172"/>
                  </a:lnTo>
                  <a:lnTo>
                    <a:pt x="147" y="162"/>
                  </a:lnTo>
                  <a:lnTo>
                    <a:pt x="153" y="153"/>
                  </a:lnTo>
                  <a:lnTo>
                    <a:pt x="162" y="147"/>
                  </a:lnTo>
                  <a:lnTo>
                    <a:pt x="170" y="142"/>
                  </a:lnTo>
                  <a:lnTo>
                    <a:pt x="180" y="138"/>
                  </a:lnTo>
                  <a:lnTo>
                    <a:pt x="191" y="136"/>
                  </a:lnTo>
                  <a:lnTo>
                    <a:pt x="201" y="136"/>
                  </a:lnTo>
                  <a:lnTo>
                    <a:pt x="211" y="138"/>
                  </a:lnTo>
                  <a:lnTo>
                    <a:pt x="221" y="142"/>
                  </a:lnTo>
                  <a:lnTo>
                    <a:pt x="230" y="147"/>
                  </a:lnTo>
                  <a:lnTo>
                    <a:pt x="235" y="149"/>
                  </a:lnTo>
                  <a:lnTo>
                    <a:pt x="239" y="149"/>
                  </a:lnTo>
                  <a:lnTo>
                    <a:pt x="243" y="149"/>
                  </a:lnTo>
                  <a:lnTo>
                    <a:pt x="248" y="147"/>
                  </a:lnTo>
                  <a:lnTo>
                    <a:pt x="251" y="144"/>
                  </a:lnTo>
                  <a:lnTo>
                    <a:pt x="253" y="140"/>
                  </a:lnTo>
                  <a:lnTo>
                    <a:pt x="254" y="136"/>
                  </a:lnTo>
                  <a:lnTo>
                    <a:pt x="254" y="131"/>
                  </a:lnTo>
                  <a:lnTo>
                    <a:pt x="253" y="120"/>
                  </a:lnTo>
                  <a:lnTo>
                    <a:pt x="253" y="111"/>
                  </a:lnTo>
                  <a:lnTo>
                    <a:pt x="255" y="100"/>
                  </a:lnTo>
                  <a:lnTo>
                    <a:pt x="259" y="90"/>
                  </a:lnTo>
                  <a:lnTo>
                    <a:pt x="265" y="82"/>
                  </a:lnTo>
                  <a:lnTo>
                    <a:pt x="272" y="74"/>
                  </a:lnTo>
                  <a:lnTo>
                    <a:pt x="281" y="68"/>
                  </a:lnTo>
                  <a:lnTo>
                    <a:pt x="289" y="62"/>
                  </a:lnTo>
                  <a:lnTo>
                    <a:pt x="300" y="59"/>
                  </a:lnTo>
                  <a:lnTo>
                    <a:pt x="311" y="58"/>
                  </a:lnTo>
                  <a:lnTo>
                    <a:pt x="321" y="59"/>
                  </a:lnTo>
                  <a:lnTo>
                    <a:pt x="331" y="61"/>
                  </a:lnTo>
                  <a:lnTo>
                    <a:pt x="341" y="65"/>
                  </a:lnTo>
                  <a:lnTo>
                    <a:pt x="349" y="70"/>
                  </a:lnTo>
                  <a:lnTo>
                    <a:pt x="357" y="77"/>
                  </a:lnTo>
                  <a:lnTo>
                    <a:pt x="364" y="86"/>
                  </a:lnTo>
                  <a:lnTo>
                    <a:pt x="366" y="89"/>
                  </a:lnTo>
                  <a:lnTo>
                    <a:pt x="371" y="91"/>
                  </a:lnTo>
                  <a:lnTo>
                    <a:pt x="375" y="92"/>
                  </a:lnTo>
                  <a:lnTo>
                    <a:pt x="379" y="92"/>
                  </a:lnTo>
                  <a:lnTo>
                    <a:pt x="384" y="90"/>
                  </a:lnTo>
                  <a:lnTo>
                    <a:pt x="387" y="88"/>
                  </a:lnTo>
                  <a:lnTo>
                    <a:pt x="390" y="85"/>
                  </a:lnTo>
                  <a:lnTo>
                    <a:pt x="391" y="81"/>
                  </a:lnTo>
                  <a:lnTo>
                    <a:pt x="394" y="70"/>
                  </a:lnTo>
                  <a:lnTo>
                    <a:pt x="399" y="60"/>
                  </a:lnTo>
                  <a:lnTo>
                    <a:pt x="405" y="52"/>
                  </a:lnTo>
                  <a:lnTo>
                    <a:pt x="412" y="44"/>
                  </a:lnTo>
                  <a:lnTo>
                    <a:pt x="421" y="39"/>
                  </a:lnTo>
                  <a:lnTo>
                    <a:pt x="430" y="35"/>
                  </a:lnTo>
                  <a:lnTo>
                    <a:pt x="440" y="31"/>
                  </a:lnTo>
                  <a:lnTo>
                    <a:pt x="451" y="30"/>
                  </a:lnTo>
                  <a:lnTo>
                    <a:pt x="462" y="31"/>
                  </a:lnTo>
                  <a:lnTo>
                    <a:pt x="471" y="35"/>
                  </a:lnTo>
                  <a:lnTo>
                    <a:pt x="481" y="39"/>
                  </a:lnTo>
                  <a:lnTo>
                    <a:pt x="490" y="44"/>
                  </a:lnTo>
                  <a:lnTo>
                    <a:pt x="497" y="52"/>
                  </a:lnTo>
                  <a:lnTo>
                    <a:pt x="504" y="60"/>
                  </a:lnTo>
                  <a:lnTo>
                    <a:pt x="508" y="70"/>
                  </a:lnTo>
                  <a:lnTo>
                    <a:pt x="511" y="81"/>
                  </a:lnTo>
                  <a:lnTo>
                    <a:pt x="512" y="85"/>
                  </a:lnTo>
                  <a:lnTo>
                    <a:pt x="514" y="88"/>
                  </a:lnTo>
                  <a:lnTo>
                    <a:pt x="519" y="90"/>
                  </a:lnTo>
                  <a:lnTo>
                    <a:pt x="523" y="92"/>
                  </a:lnTo>
                  <a:lnTo>
                    <a:pt x="527" y="92"/>
                  </a:lnTo>
                  <a:lnTo>
                    <a:pt x="531" y="91"/>
                  </a:lnTo>
                  <a:lnTo>
                    <a:pt x="535" y="89"/>
                  </a:lnTo>
                  <a:lnTo>
                    <a:pt x="538" y="86"/>
                  </a:lnTo>
                  <a:lnTo>
                    <a:pt x="544" y="77"/>
                  </a:lnTo>
                  <a:lnTo>
                    <a:pt x="553" y="70"/>
                  </a:lnTo>
                  <a:lnTo>
                    <a:pt x="561" y="65"/>
                  </a:lnTo>
                  <a:lnTo>
                    <a:pt x="571" y="61"/>
                  </a:lnTo>
                  <a:lnTo>
                    <a:pt x="581" y="59"/>
                  </a:lnTo>
                  <a:lnTo>
                    <a:pt x="591" y="58"/>
                  </a:lnTo>
                  <a:lnTo>
                    <a:pt x="602" y="59"/>
                  </a:lnTo>
                  <a:lnTo>
                    <a:pt x="612" y="62"/>
                  </a:lnTo>
                  <a:lnTo>
                    <a:pt x="621" y="68"/>
                  </a:lnTo>
                  <a:lnTo>
                    <a:pt x="630" y="74"/>
                  </a:lnTo>
                  <a:lnTo>
                    <a:pt x="636" y="82"/>
                  </a:lnTo>
                  <a:lnTo>
                    <a:pt x="643" y="90"/>
                  </a:lnTo>
                  <a:lnTo>
                    <a:pt x="646" y="100"/>
                  </a:lnTo>
                  <a:lnTo>
                    <a:pt x="649" y="111"/>
                  </a:lnTo>
                  <a:lnTo>
                    <a:pt x="649" y="120"/>
                  </a:lnTo>
                  <a:lnTo>
                    <a:pt x="648" y="131"/>
                  </a:lnTo>
                  <a:lnTo>
                    <a:pt x="648" y="135"/>
                  </a:lnTo>
                  <a:lnTo>
                    <a:pt x="649" y="140"/>
                  </a:lnTo>
                  <a:lnTo>
                    <a:pt x="651" y="144"/>
                  </a:lnTo>
                  <a:lnTo>
                    <a:pt x="655" y="147"/>
                  </a:lnTo>
                  <a:lnTo>
                    <a:pt x="659" y="149"/>
                  </a:lnTo>
                  <a:lnTo>
                    <a:pt x="663" y="149"/>
                  </a:lnTo>
                  <a:lnTo>
                    <a:pt x="667" y="149"/>
                  </a:lnTo>
                  <a:lnTo>
                    <a:pt x="672" y="147"/>
                  </a:lnTo>
                  <a:lnTo>
                    <a:pt x="680" y="142"/>
                  </a:lnTo>
                  <a:lnTo>
                    <a:pt x="690" y="138"/>
                  </a:lnTo>
                  <a:lnTo>
                    <a:pt x="701" y="136"/>
                  </a:lnTo>
                  <a:lnTo>
                    <a:pt x="711" y="136"/>
                  </a:lnTo>
                  <a:lnTo>
                    <a:pt x="721" y="138"/>
                  </a:lnTo>
                  <a:lnTo>
                    <a:pt x="732" y="142"/>
                  </a:lnTo>
                  <a:lnTo>
                    <a:pt x="740" y="147"/>
                  </a:lnTo>
                  <a:lnTo>
                    <a:pt x="749" y="153"/>
                  </a:lnTo>
                  <a:lnTo>
                    <a:pt x="755" y="162"/>
                  </a:lnTo>
                  <a:lnTo>
                    <a:pt x="761" y="172"/>
                  </a:lnTo>
                  <a:lnTo>
                    <a:pt x="764" y="181"/>
                  </a:lnTo>
                  <a:lnTo>
                    <a:pt x="766" y="191"/>
                  </a:lnTo>
                  <a:lnTo>
                    <a:pt x="766" y="202"/>
                  </a:lnTo>
                  <a:lnTo>
                    <a:pt x="765" y="211"/>
                  </a:lnTo>
                  <a:lnTo>
                    <a:pt x="761" y="222"/>
                  </a:lnTo>
                  <a:lnTo>
                    <a:pt x="755" y="232"/>
                  </a:lnTo>
                  <a:lnTo>
                    <a:pt x="754" y="235"/>
                  </a:lnTo>
                  <a:lnTo>
                    <a:pt x="753" y="239"/>
                  </a:lnTo>
                  <a:lnTo>
                    <a:pt x="753" y="243"/>
                  </a:lnTo>
                  <a:lnTo>
                    <a:pt x="755" y="248"/>
                  </a:lnTo>
                  <a:lnTo>
                    <a:pt x="759" y="251"/>
                  </a:lnTo>
                  <a:lnTo>
                    <a:pt x="763" y="253"/>
                  </a:lnTo>
                  <a:lnTo>
                    <a:pt x="767" y="254"/>
                  </a:lnTo>
                  <a:lnTo>
                    <a:pt x="771" y="254"/>
                  </a:lnTo>
                  <a:lnTo>
                    <a:pt x="778" y="253"/>
                  </a:lnTo>
                  <a:lnTo>
                    <a:pt x="784" y="253"/>
                  </a:lnTo>
                  <a:lnTo>
                    <a:pt x="793" y="254"/>
                  </a:lnTo>
                  <a:lnTo>
                    <a:pt x="801" y="255"/>
                  </a:lnTo>
                  <a:lnTo>
                    <a:pt x="810" y="258"/>
                  </a:lnTo>
                  <a:lnTo>
                    <a:pt x="817" y="263"/>
                  </a:lnTo>
                  <a:lnTo>
                    <a:pt x="825" y="269"/>
                  </a:lnTo>
                  <a:lnTo>
                    <a:pt x="830" y="276"/>
                  </a:lnTo>
                  <a:lnTo>
                    <a:pt x="836" y="282"/>
                  </a:lnTo>
                  <a:lnTo>
                    <a:pt x="840" y="291"/>
                  </a:lnTo>
                  <a:lnTo>
                    <a:pt x="843" y="301"/>
                  </a:lnTo>
                  <a:lnTo>
                    <a:pt x="844" y="311"/>
                  </a:lnTo>
                  <a:lnTo>
                    <a:pt x="844" y="322"/>
                  </a:lnTo>
                  <a:lnTo>
                    <a:pt x="842" y="331"/>
                  </a:lnTo>
                  <a:lnTo>
                    <a:pt x="838" y="341"/>
                  </a:lnTo>
                  <a:lnTo>
                    <a:pt x="832" y="351"/>
                  </a:lnTo>
                  <a:lnTo>
                    <a:pt x="825" y="358"/>
                  </a:lnTo>
                  <a:lnTo>
                    <a:pt x="816" y="364"/>
                  </a:lnTo>
                  <a:lnTo>
                    <a:pt x="813" y="368"/>
                  </a:lnTo>
                  <a:lnTo>
                    <a:pt x="811" y="371"/>
                  </a:lnTo>
                  <a:lnTo>
                    <a:pt x="810" y="375"/>
                  </a:lnTo>
                  <a:lnTo>
                    <a:pt x="810" y="381"/>
                  </a:lnTo>
                  <a:lnTo>
                    <a:pt x="812" y="385"/>
                  </a:lnTo>
                  <a:lnTo>
                    <a:pt x="814" y="388"/>
                  </a:lnTo>
                  <a:lnTo>
                    <a:pt x="818" y="390"/>
                  </a:lnTo>
                  <a:lnTo>
                    <a:pt x="823" y="392"/>
                  </a:lnTo>
                  <a:lnTo>
                    <a:pt x="832" y="394"/>
                  </a:lnTo>
                  <a:lnTo>
                    <a:pt x="842" y="400"/>
                  </a:lnTo>
                  <a:lnTo>
                    <a:pt x="851" y="405"/>
                  </a:lnTo>
                  <a:lnTo>
                    <a:pt x="858" y="413"/>
                  </a:lnTo>
                  <a:lnTo>
                    <a:pt x="863" y="421"/>
                  </a:lnTo>
                  <a:lnTo>
                    <a:pt x="868" y="431"/>
                  </a:lnTo>
                  <a:lnTo>
                    <a:pt x="871" y="441"/>
                  </a:lnTo>
                  <a:lnTo>
                    <a:pt x="872" y="451"/>
                  </a:lnTo>
                  <a:lnTo>
                    <a:pt x="871" y="462"/>
                  </a:lnTo>
                  <a:lnTo>
                    <a:pt x="868" y="473"/>
                  </a:lnTo>
                  <a:lnTo>
                    <a:pt x="863" y="482"/>
                  </a:lnTo>
                  <a:lnTo>
                    <a:pt x="858" y="491"/>
                  </a:lnTo>
                  <a:lnTo>
                    <a:pt x="851" y="497"/>
                  </a:lnTo>
                  <a:lnTo>
                    <a:pt x="842" y="504"/>
                  </a:lnTo>
                  <a:lnTo>
                    <a:pt x="832" y="508"/>
                  </a:lnTo>
                  <a:lnTo>
                    <a:pt x="823" y="511"/>
                  </a:lnTo>
                  <a:close/>
                  <a:moveTo>
                    <a:pt x="902" y="451"/>
                  </a:moveTo>
                  <a:lnTo>
                    <a:pt x="901" y="438"/>
                  </a:lnTo>
                  <a:lnTo>
                    <a:pt x="899" y="427"/>
                  </a:lnTo>
                  <a:lnTo>
                    <a:pt x="895" y="415"/>
                  </a:lnTo>
                  <a:lnTo>
                    <a:pt x="889" y="404"/>
                  </a:lnTo>
                  <a:lnTo>
                    <a:pt x="882" y="394"/>
                  </a:lnTo>
                  <a:lnTo>
                    <a:pt x="873" y="386"/>
                  </a:lnTo>
                  <a:lnTo>
                    <a:pt x="865" y="378"/>
                  </a:lnTo>
                  <a:lnTo>
                    <a:pt x="854" y="372"/>
                  </a:lnTo>
                  <a:lnTo>
                    <a:pt x="861" y="361"/>
                  </a:lnTo>
                  <a:lnTo>
                    <a:pt x="867" y="351"/>
                  </a:lnTo>
                  <a:lnTo>
                    <a:pt x="871" y="340"/>
                  </a:lnTo>
                  <a:lnTo>
                    <a:pt x="873" y="328"/>
                  </a:lnTo>
                  <a:lnTo>
                    <a:pt x="874" y="315"/>
                  </a:lnTo>
                  <a:lnTo>
                    <a:pt x="874" y="303"/>
                  </a:lnTo>
                  <a:lnTo>
                    <a:pt x="872" y="291"/>
                  </a:lnTo>
                  <a:lnTo>
                    <a:pt x="868" y="279"/>
                  </a:lnTo>
                  <a:lnTo>
                    <a:pt x="862" y="268"/>
                  </a:lnTo>
                  <a:lnTo>
                    <a:pt x="855" y="257"/>
                  </a:lnTo>
                  <a:lnTo>
                    <a:pt x="847" y="249"/>
                  </a:lnTo>
                  <a:lnTo>
                    <a:pt x="838" y="240"/>
                  </a:lnTo>
                  <a:lnTo>
                    <a:pt x="827" y="234"/>
                  </a:lnTo>
                  <a:lnTo>
                    <a:pt x="816" y="230"/>
                  </a:lnTo>
                  <a:lnTo>
                    <a:pt x="805" y="225"/>
                  </a:lnTo>
                  <a:lnTo>
                    <a:pt x="793" y="223"/>
                  </a:lnTo>
                  <a:lnTo>
                    <a:pt x="795" y="211"/>
                  </a:lnTo>
                  <a:lnTo>
                    <a:pt x="796" y="200"/>
                  </a:lnTo>
                  <a:lnTo>
                    <a:pt x="796" y="188"/>
                  </a:lnTo>
                  <a:lnTo>
                    <a:pt x="794" y="175"/>
                  </a:lnTo>
                  <a:lnTo>
                    <a:pt x="791" y="164"/>
                  </a:lnTo>
                  <a:lnTo>
                    <a:pt x="785" y="152"/>
                  </a:lnTo>
                  <a:lnTo>
                    <a:pt x="778" y="143"/>
                  </a:lnTo>
                  <a:lnTo>
                    <a:pt x="770" y="133"/>
                  </a:lnTo>
                  <a:lnTo>
                    <a:pt x="763" y="127"/>
                  </a:lnTo>
                  <a:lnTo>
                    <a:pt x="756" y="121"/>
                  </a:lnTo>
                  <a:lnTo>
                    <a:pt x="749" y="117"/>
                  </a:lnTo>
                  <a:lnTo>
                    <a:pt x="740" y="113"/>
                  </a:lnTo>
                  <a:lnTo>
                    <a:pt x="732" y="110"/>
                  </a:lnTo>
                  <a:lnTo>
                    <a:pt x="723" y="107"/>
                  </a:lnTo>
                  <a:lnTo>
                    <a:pt x="715" y="106"/>
                  </a:lnTo>
                  <a:lnTo>
                    <a:pt x="706" y="106"/>
                  </a:lnTo>
                  <a:lnTo>
                    <a:pt x="692" y="107"/>
                  </a:lnTo>
                  <a:lnTo>
                    <a:pt x="679" y="110"/>
                  </a:lnTo>
                  <a:lnTo>
                    <a:pt x="677" y="98"/>
                  </a:lnTo>
                  <a:lnTo>
                    <a:pt x="674" y="86"/>
                  </a:lnTo>
                  <a:lnTo>
                    <a:pt x="669" y="75"/>
                  </a:lnTo>
                  <a:lnTo>
                    <a:pt x="662" y="66"/>
                  </a:lnTo>
                  <a:lnTo>
                    <a:pt x="655" y="56"/>
                  </a:lnTo>
                  <a:lnTo>
                    <a:pt x="645" y="47"/>
                  </a:lnTo>
                  <a:lnTo>
                    <a:pt x="635" y="41"/>
                  </a:lnTo>
                  <a:lnTo>
                    <a:pt x="624" y="35"/>
                  </a:lnTo>
                  <a:lnTo>
                    <a:pt x="612" y="31"/>
                  </a:lnTo>
                  <a:lnTo>
                    <a:pt x="600" y="29"/>
                  </a:lnTo>
                  <a:lnTo>
                    <a:pt x="587" y="28"/>
                  </a:lnTo>
                  <a:lnTo>
                    <a:pt x="575" y="29"/>
                  </a:lnTo>
                  <a:lnTo>
                    <a:pt x="564" y="31"/>
                  </a:lnTo>
                  <a:lnTo>
                    <a:pt x="552" y="36"/>
                  </a:lnTo>
                  <a:lnTo>
                    <a:pt x="541" y="42"/>
                  </a:lnTo>
                  <a:lnTo>
                    <a:pt x="531" y="48"/>
                  </a:lnTo>
                  <a:lnTo>
                    <a:pt x="525" y="38"/>
                  </a:lnTo>
                  <a:lnTo>
                    <a:pt x="516" y="29"/>
                  </a:lnTo>
                  <a:lnTo>
                    <a:pt x="508" y="21"/>
                  </a:lnTo>
                  <a:lnTo>
                    <a:pt x="498" y="14"/>
                  </a:lnTo>
                  <a:lnTo>
                    <a:pt x="487" y="8"/>
                  </a:lnTo>
                  <a:lnTo>
                    <a:pt x="476" y="3"/>
                  </a:lnTo>
                  <a:lnTo>
                    <a:pt x="464" y="1"/>
                  </a:lnTo>
                  <a:lnTo>
                    <a:pt x="451" y="0"/>
                  </a:lnTo>
                  <a:lnTo>
                    <a:pt x="438" y="1"/>
                  </a:lnTo>
                  <a:lnTo>
                    <a:pt x="426" y="3"/>
                  </a:lnTo>
                  <a:lnTo>
                    <a:pt x="415" y="8"/>
                  </a:lnTo>
                  <a:lnTo>
                    <a:pt x="404" y="14"/>
                  </a:lnTo>
                  <a:lnTo>
                    <a:pt x="394" y="21"/>
                  </a:lnTo>
                  <a:lnTo>
                    <a:pt x="385" y="29"/>
                  </a:lnTo>
                  <a:lnTo>
                    <a:pt x="377" y="39"/>
                  </a:lnTo>
                  <a:lnTo>
                    <a:pt x="371" y="48"/>
                  </a:lnTo>
                  <a:lnTo>
                    <a:pt x="361" y="42"/>
                  </a:lnTo>
                  <a:lnTo>
                    <a:pt x="350" y="36"/>
                  </a:lnTo>
                  <a:lnTo>
                    <a:pt x="339" y="31"/>
                  </a:lnTo>
                  <a:lnTo>
                    <a:pt x="327" y="29"/>
                  </a:lnTo>
                  <a:lnTo>
                    <a:pt x="315" y="28"/>
                  </a:lnTo>
                  <a:lnTo>
                    <a:pt x="302" y="29"/>
                  </a:lnTo>
                  <a:lnTo>
                    <a:pt x="290" y="31"/>
                  </a:lnTo>
                  <a:lnTo>
                    <a:pt x="279" y="35"/>
                  </a:lnTo>
                  <a:lnTo>
                    <a:pt x="267" y="41"/>
                  </a:lnTo>
                  <a:lnTo>
                    <a:pt x="257" y="47"/>
                  </a:lnTo>
                  <a:lnTo>
                    <a:pt x="248" y="56"/>
                  </a:lnTo>
                  <a:lnTo>
                    <a:pt x="240" y="66"/>
                  </a:lnTo>
                  <a:lnTo>
                    <a:pt x="234" y="75"/>
                  </a:lnTo>
                  <a:lnTo>
                    <a:pt x="228" y="86"/>
                  </a:lnTo>
                  <a:lnTo>
                    <a:pt x="225" y="98"/>
                  </a:lnTo>
                  <a:lnTo>
                    <a:pt x="223" y="110"/>
                  </a:lnTo>
                  <a:lnTo>
                    <a:pt x="210" y="107"/>
                  </a:lnTo>
                  <a:lnTo>
                    <a:pt x="196" y="106"/>
                  </a:lnTo>
                  <a:lnTo>
                    <a:pt x="188" y="106"/>
                  </a:lnTo>
                  <a:lnTo>
                    <a:pt x="178" y="107"/>
                  </a:lnTo>
                  <a:lnTo>
                    <a:pt x="169" y="110"/>
                  </a:lnTo>
                  <a:lnTo>
                    <a:pt x="162" y="113"/>
                  </a:lnTo>
                  <a:lnTo>
                    <a:pt x="153" y="117"/>
                  </a:lnTo>
                  <a:lnTo>
                    <a:pt x="146" y="121"/>
                  </a:lnTo>
                  <a:lnTo>
                    <a:pt x="138" y="127"/>
                  </a:lnTo>
                  <a:lnTo>
                    <a:pt x="132" y="133"/>
                  </a:lnTo>
                  <a:lnTo>
                    <a:pt x="123" y="143"/>
                  </a:lnTo>
                  <a:lnTo>
                    <a:pt x="117" y="152"/>
                  </a:lnTo>
                  <a:lnTo>
                    <a:pt x="111" y="164"/>
                  </a:lnTo>
                  <a:lnTo>
                    <a:pt x="108" y="175"/>
                  </a:lnTo>
                  <a:lnTo>
                    <a:pt x="106" y="188"/>
                  </a:lnTo>
                  <a:lnTo>
                    <a:pt x="105" y="200"/>
                  </a:lnTo>
                  <a:lnTo>
                    <a:pt x="107" y="211"/>
                  </a:lnTo>
                  <a:lnTo>
                    <a:pt x="109" y="223"/>
                  </a:lnTo>
                  <a:lnTo>
                    <a:pt x="98" y="225"/>
                  </a:lnTo>
                  <a:lnTo>
                    <a:pt x="86" y="230"/>
                  </a:lnTo>
                  <a:lnTo>
                    <a:pt x="74" y="234"/>
                  </a:lnTo>
                  <a:lnTo>
                    <a:pt x="64" y="240"/>
                  </a:lnTo>
                  <a:lnTo>
                    <a:pt x="55" y="249"/>
                  </a:lnTo>
                  <a:lnTo>
                    <a:pt x="47" y="257"/>
                  </a:lnTo>
                  <a:lnTo>
                    <a:pt x="40" y="268"/>
                  </a:lnTo>
                  <a:lnTo>
                    <a:pt x="34" y="279"/>
                  </a:lnTo>
                  <a:lnTo>
                    <a:pt x="30" y="291"/>
                  </a:lnTo>
                  <a:lnTo>
                    <a:pt x="28" y="303"/>
                  </a:lnTo>
                  <a:lnTo>
                    <a:pt x="28" y="315"/>
                  </a:lnTo>
                  <a:lnTo>
                    <a:pt x="29" y="328"/>
                  </a:lnTo>
                  <a:lnTo>
                    <a:pt x="31" y="340"/>
                  </a:lnTo>
                  <a:lnTo>
                    <a:pt x="35" y="351"/>
                  </a:lnTo>
                  <a:lnTo>
                    <a:pt x="41" y="361"/>
                  </a:lnTo>
                  <a:lnTo>
                    <a:pt x="48" y="372"/>
                  </a:lnTo>
                  <a:lnTo>
                    <a:pt x="38" y="377"/>
                  </a:lnTo>
                  <a:lnTo>
                    <a:pt x="28" y="386"/>
                  </a:lnTo>
                  <a:lnTo>
                    <a:pt x="20" y="394"/>
                  </a:lnTo>
                  <a:lnTo>
                    <a:pt x="13" y="404"/>
                  </a:lnTo>
                  <a:lnTo>
                    <a:pt x="8" y="415"/>
                  </a:lnTo>
                  <a:lnTo>
                    <a:pt x="3" y="427"/>
                  </a:lnTo>
                  <a:lnTo>
                    <a:pt x="1" y="438"/>
                  </a:lnTo>
                  <a:lnTo>
                    <a:pt x="0" y="451"/>
                  </a:lnTo>
                  <a:lnTo>
                    <a:pt x="1" y="464"/>
                  </a:lnTo>
                  <a:lnTo>
                    <a:pt x="3" y="476"/>
                  </a:lnTo>
                  <a:lnTo>
                    <a:pt x="8" y="488"/>
                  </a:lnTo>
                  <a:lnTo>
                    <a:pt x="13" y="498"/>
                  </a:lnTo>
                  <a:lnTo>
                    <a:pt x="20" y="509"/>
                  </a:lnTo>
                  <a:lnTo>
                    <a:pt x="28" y="518"/>
                  </a:lnTo>
                  <a:lnTo>
                    <a:pt x="38" y="525"/>
                  </a:lnTo>
                  <a:lnTo>
                    <a:pt x="48" y="532"/>
                  </a:lnTo>
                  <a:lnTo>
                    <a:pt x="41" y="541"/>
                  </a:lnTo>
                  <a:lnTo>
                    <a:pt x="35" y="552"/>
                  </a:lnTo>
                  <a:lnTo>
                    <a:pt x="31" y="564"/>
                  </a:lnTo>
                  <a:lnTo>
                    <a:pt x="28" y="576"/>
                  </a:lnTo>
                  <a:lnTo>
                    <a:pt x="27" y="587"/>
                  </a:lnTo>
                  <a:lnTo>
                    <a:pt x="28" y="600"/>
                  </a:lnTo>
                  <a:lnTo>
                    <a:pt x="30" y="612"/>
                  </a:lnTo>
                  <a:lnTo>
                    <a:pt x="34" y="624"/>
                  </a:lnTo>
                  <a:lnTo>
                    <a:pt x="40" y="636"/>
                  </a:lnTo>
                  <a:lnTo>
                    <a:pt x="47" y="645"/>
                  </a:lnTo>
                  <a:lnTo>
                    <a:pt x="55" y="655"/>
                  </a:lnTo>
                  <a:lnTo>
                    <a:pt x="64" y="662"/>
                  </a:lnTo>
                  <a:lnTo>
                    <a:pt x="74" y="669"/>
                  </a:lnTo>
                  <a:lnTo>
                    <a:pt x="86" y="674"/>
                  </a:lnTo>
                  <a:lnTo>
                    <a:pt x="98" y="677"/>
                  </a:lnTo>
                  <a:lnTo>
                    <a:pt x="109" y="679"/>
                  </a:lnTo>
                  <a:lnTo>
                    <a:pt x="107" y="691"/>
                  </a:lnTo>
                  <a:lnTo>
                    <a:pt x="105" y="704"/>
                  </a:lnTo>
                  <a:lnTo>
                    <a:pt x="106" y="716"/>
                  </a:lnTo>
                  <a:lnTo>
                    <a:pt x="108" y="728"/>
                  </a:lnTo>
                  <a:lnTo>
                    <a:pt x="111" y="739"/>
                  </a:lnTo>
                  <a:lnTo>
                    <a:pt x="117" y="750"/>
                  </a:lnTo>
                  <a:lnTo>
                    <a:pt x="123" y="761"/>
                  </a:lnTo>
                  <a:lnTo>
                    <a:pt x="132" y="770"/>
                  </a:lnTo>
                  <a:lnTo>
                    <a:pt x="138" y="777"/>
                  </a:lnTo>
                  <a:lnTo>
                    <a:pt x="146" y="782"/>
                  </a:lnTo>
                  <a:lnTo>
                    <a:pt x="153" y="787"/>
                  </a:lnTo>
                  <a:lnTo>
                    <a:pt x="162" y="790"/>
                  </a:lnTo>
                  <a:lnTo>
                    <a:pt x="169" y="793"/>
                  </a:lnTo>
                  <a:lnTo>
                    <a:pt x="178" y="795"/>
                  </a:lnTo>
                  <a:lnTo>
                    <a:pt x="188" y="796"/>
                  </a:lnTo>
                  <a:lnTo>
                    <a:pt x="196" y="797"/>
                  </a:lnTo>
                  <a:lnTo>
                    <a:pt x="210" y="796"/>
                  </a:lnTo>
                  <a:lnTo>
                    <a:pt x="223" y="793"/>
                  </a:lnTo>
                  <a:lnTo>
                    <a:pt x="225" y="805"/>
                  </a:lnTo>
                  <a:lnTo>
                    <a:pt x="228" y="817"/>
                  </a:lnTo>
                  <a:lnTo>
                    <a:pt x="234" y="827"/>
                  </a:lnTo>
                  <a:lnTo>
                    <a:pt x="240" y="838"/>
                  </a:lnTo>
                  <a:lnTo>
                    <a:pt x="248" y="848"/>
                  </a:lnTo>
                  <a:lnTo>
                    <a:pt x="257" y="855"/>
                  </a:lnTo>
                  <a:lnTo>
                    <a:pt x="267" y="863"/>
                  </a:lnTo>
                  <a:lnTo>
                    <a:pt x="279" y="868"/>
                  </a:lnTo>
                  <a:lnTo>
                    <a:pt x="290" y="872"/>
                  </a:lnTo>
                  <a:lnTo>
                    <a:pt x="302" y="874"/>
                  </a:lnTo>
                  <a:lnTo>
                    <a:pt x="315" y="875"/>
                  </a:lnTo>
                  <a:lnTo>
                    <a:pt x="327" y="874"/>
                  </a:lnTo>
                  <a:lnTo>
                    <a:pt x="339" y="871"/>
                  </a:lnTo>
                  <a:lnTo>
                    <a:pt x="350" y="867"/>
                  </a:lnTo>
                  <a:lnTo>
                    <a:pt x="361" y="862"/>
                  </a:lnTo>
                  <a:lnTo>
                    <a:pt x="371" y="854"/>
                  </a:lnTo>
                  <a:lnTo>
                    <a:pt x="377" y="865"/>
                  </a:lnTo>
                  <a:lnTo>
                    <a:pt x="385" y="874"/>
                  </a:lnTo>
                  <a:lnTo>
                    <a:pt x="394" y="883"/>
                  </a:lnTo>
                  <a:lnTo>
                    <a:pt x="404" y="889"/>
                  </a:lnTo>
                  <a:lnTo>
                    <a:pt x="415" y="895"/>
                  </a:lnTo>
                  <a:lnTo>
                    <a:pt x="426" y="899"/>
                  </a:lnTo>
                  <a:lnTo>
                    <a:pt x="438" y="902"/>
                  </a:lnTo>
                  <a:lnTo>
                    <a:pt x="451" y="902"/>
                  </a:lnTo>
                  <a:lnTo>
                    <a:pt x="464" y="902"/>
                  </a:lnTo>
                  <a:lnTo>
                    <a:pt x="476" y="899"/>
                  </a:lnTo>
                  <a:lnTo>
                    <a:pt x="487" y="895"/>
                  </a:lnTo>
                  <a:lnTo>
                    <a:pt x="498" y="889"/>
                  </a:lnTo>
                  <a:lnTo>
                    <a:pt x="508" y="882"/>
                  </a:lnTo>
                  <a:lnTo>
                    <a:pt x="516" y="874"/>
                  </a:lnTo>
                  <a:lnTo>
                    <a:pt x="525" y="865"/>
                  </a:lnTo>
                  <a:lnTo>
                    <a:pt x="531" y="854"/>
                  </a:lnTo>
                  <a:lnTo>
                    <a:pt x="541" y="862"/>
                  </a:lnTo>
                  <a:lnTo>
                    <a:pt x="552" y="867"/>
                  </a:lnTo>
                  <a:lnTo>
                    <a:pt x="564" y="871"/>
                  </a:lnTo>
                  <a:lnTo>
                    <a:pt x="575" y="874"/>
                  </a:lnTo>
                  <a:lnTo>
                    <a:pt x="587" y="875"/>
                  </a:lnTo>
                  <a:lnTo>
                    <a:pt x="600" y="874"/>
                  </a:lnTo>
                  <a:lnTo>
                    <a:pt x="612" y="872"/>
                  </a:lnTo>
                  <a:lnTo>
                    <a:pt x="624" y="868"/>
                  </a:lnTo>
                  <a:lnTo>
                    <a:pt x="635" y="863"/>
                  </a:lnTo>
                  <a:lnTo>
                    <a:pt x="645" y="855"/>
                  </a:lnTo>
                  <a:lnTo>
                    <a:pt x="655" y="848"/>
                  </a:lnTo>
                  <a:lnTo>
                    <a:pt x="662" y="838"/>
                  </a:lnTo>
                  <a:lnTo>
                    <a:pt x="669" y="828"/>
                  </a:lnTo>
                  <a:lnTo>
                    <a:pt x="674" y="817"/>
                  </a:lnTo>
                  <a:lnTo>
                    <a:pt x="677" y="805"/>
                  </a:lnTo>
                  <a:lnTo>
                    <a:pt x="679" y="793"/>
                  </a:lnTo>
                  <a:lnTo>
                    <a:pt x="692" y="796"/>
                  </a:lnTo>
                  <a:lnTo>
                    <a:pt x="706" y="797"/>
                  </a:lnTo>
                  <a:lnTo>
                    <a:pt x="715" y="796"/>
                  </a:lnTo>
                  <a:lnTo>
                    <a:pt x="723" y="795"/>
                  </a:lnTo>
                  <a:lnTo>
                    <a:pt x="732" y="793"/>
                  </a:lnTo>
                  <a:lnTo>
                    <a:pt x="740" y="790"/>
                  </a:lnTo>
                  <a:lnTo>
                    <a:pt x="749" y="787"/>
                  </a:lnTo>
                  <a:lnTo>
                    <a:pt x="756" y="782"/>
                  </a:lnTo>
                  <a:lnTo>
                    <a:pt x="763" y="777"/>
                  </a:lnTo>
                  <a:lnTo>
                    <a:pt x="770" y="770"/>
                  </a:lnTo>
                  <a:lnTo>
                    <a:pt x="778" y="761"/>
                  </a:lnTo>
                  <a:lnTo>
                    <a:pt x="785" y="750"/>
                  </a:lnTo>
                  <a:lnTo>
                    <a:pt x="791" y="739"/>
                  </a:lnTo>
                  <a:lnTo>
                    <a:pt x="794" y="728"/>
                  </a:lnTo>
                  <a:lnTo>
                    <a:pt x="796" y="716"/>
                  </a:lnTo>
                  <a:lnTo>
                    <a:pt x="796" y="704"/>
                  </a:lnTo>
                  <a:lnTo>
                    <a:pt x="795" y="691"/>
                  </a:lnTo>
                  <a:lnTo>
                    <a:pt x="793" y="679"/>
                  </a:lnTo>
                  <a:lnTo>
                    <a:pt x="805" y="677"/>
                  </a:lnTo>
                  <a:lnTo>
                    <a:pt x="816" y="674"/>
                  </a:lnTo>
                  <a:lnTo>
                    <a:pt x="827" y="669"/>
                  </a:lnTo>
                  <a:lnTo>
                    <a:pt x="838" y="662"/>
                  </a:lnTo>
                  <a:lnTo>
                    <a:pt x="847" y="655"/>
                  </a:lnTo>
                  <a:lnTo>
                    <a:pt x="855" y="645"/>
                  </a:lnTo>
                  <a:lnTo>
                    <a:pt x="862" y="636"/>
                  </a:lnTo>
                  <a:lnTo>
                    <a:pt x="868" y="624"/>
                  </a:lnTo>
                  <a:lnTo>
                    <a:pt x="872" y="612"/>
                  </a:lnTo>
                  <a:lnTo>
                    <a:pt x="874" y="600"/>
                  </a:lnTo>
                  <a:lnTo>
                    <a:pt x="874" y="587"/>
                  </a:lnTo>
                  <a:lnTo>
                    <a:pt x="873" y="576"/>
                  </a:lnTo>
                  <a:lnTo>
                    <a:pt x="871" y="564"/>
                  </a:lnTo>
                  <a:lnTo>
                    <a:pt x="867" y="552"/>
                  </a:lnTo>
                  <a:lnTo>
                    <a:pt x="861" y="541"/>
                  </a:lnTo>
                  <a:lnTo>
                    <a:pt x="854" y="532"/>
                  </a:lnTo>
                  <a:lnTo>
                    <a:pt x="865" y="525"/>
                  </a:lnTo>
                  <a:lnTo>
                    <a:pt x="873" y="518"/>
                  </a:lnTo>
                  <a:lnTo>
                    <a:pt x="882" y="509"/>
                  </a:lnTo>
                  <a:lnTo>
                    <a:pt x="889" y="498"/>
                  </a:lnTo>
                  <a:lnTo>
                    <a:pt x="895" y="488"/>
                  </a:lnTo>
                  <a:lnTo>
                    <a:pt x="899" y="476"/>
                  </a:lnTo>
                  <a:lnTo>
                    <a:pt x="901" y="464"/>
                  </a:lnTo>
                  <a:lnTo>
                    <a:pt x="902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7127875" y="3133725"/>
              <a:ext cx="66675" cy="161925"/>
            </a:xfrm>
            <a:custGeom>
              <a:avLst/>
              <a:gdLst>
                <a:gd name="T0" fmla="*/ 176 w 211"/>
                <a:gd name="T1" fmla="*/ 372 h 511"/>
                <a:gd name="T2" fmla="*/ 154 w 211"/>
                <a:gd name="T3" fmla="*/ 403 h 511"/>
                <a:gd name="T4" fmla="*/ 120 w 211"/>
                <a:gd name="T5" fmla="*/ 419 h 511"/>
                <a:gd name="T6" fmla="*/ 145 w 211"/>
                <a:gd name="T7" fmla="*/ 281 h 511"/>
                <a:gd name="T8" fmla="*/ 174 w 211"/>
                <a:gd name="T9" fmla="*/ 314 h 511"/>
                <a:gd name="T10" fmla="*/ 180 w 211"/>
                <a:gd name="T11" fmla="*/ 346 h 511"/>
                <a:gd name="T12" fmla="*/ 34 w 211"/>
                <a:gd name="T13" fmla="*/ 140 h 511"/>
                <a:gd name="T14" fmla="*/ 56 w 211"/>
                <a:gd name="T15" fmla="*/ 109 h 511"/>
                <a:gd name="T16" fmla="*/ 90 w 211"/>
                <a:gd name="T17" fmla="*/ 91 h 511"/>
                <a:gd name="T18" fmla="*/ 66 w 211"/>
                <a:gd name="T19" fmla="*/ 230 h 511"/>
                <a:gd name="T20" fmla="*/ 37 w 211"/>
                <a:gd name="T21" fmla="*/ 197 h 511"/>
                <a:gd name="T22" fmla="*/ 30 w 211"/>
                <a:gd name="T23" fmla="*/ 165 h 511"/>
                <a:gd name="T24" fmla="*/ 183 w 211"/>
                <a:gd name="T25" fmla="*/ 174 h 511"/>
                <a:gd name="T26" fmla="*/ 196 w 211"/>
                <a:gd name="T27" fmla="*/ 180 h 511"/>
                <a:gd name="T28" fmla="*/ 208 w 211"/>
                <a:gd name="T29" fmla="*/ 174 h 511"/>
                <a:gd name="T30" fmla="*/ 209 w 211"/>
                <a:gd name="T31" fmla="*/ 146 h 511"/>
                <a:gd name="T32" fmla="*/ 191 w 211"/>
                <a:gd name="T33" fmla="*/ 103 h 511"/>
                <a:gd name="T34" fmla="*/ 156 w 211"/>
                <a:gd name="T35" fmla="*/ 73 h 511"/>
                <a:gd name="T36" fmla="*/ 120 w 211"/>
                <a:gd name="T37" fmla="*/ 15 h 511"/>
                <a:gd name="T38" fmla="*/ 114 w 211"/>
                <a:gd name="T39" fmla="*/ 2 h 511"/>
                <a:gd name="T40" fmla="*/ 100 w 211"/>
                <a:gd name="T41" fmla="*/ 1 h 511"/>
                <a:gd name="T42" fmla="*/ 91 w 211"/>
                <a:gd name="T43" fmla="*/ 12 h 511"/>
                <a:gd name="T44" fmla="*/ 63 w 211"/>
                <a:gd name="T45" fmla="*/ 69 h 511"/>
                <a:gd name="T46" fmla="*/ 26 w 211"/>
                <a:gd name="T47" fmla="*/ 97 h 511"/>
                <a:gd name="T48" fmla="*/ 4 w 211"/>
                <a:gd name="T49" fmla="*/ 136 h 511"/>
                <a:gd name="T50" fmla="*/ 2 w 211"/>
                <a:gd name="T51" fmla="*/ 185 h 511"/>
                <a:gd name="T52" fmla="*/ 20 w 211"/>
                <a:gd name="T53" fmla="*/ 227 h 511"/>
                <a:gd name="T54" fmla="*/ 55 w 211"/>
                <a:gd name="T55" fmla="*/ 257 h 511"/>
                <a:gd name="T56" fmla="*/ 90 w 211"/>
                <a:gd name="T57" fmla="*/ 419 h 511"/>
                <a:gd name="T58" fmla="*/ 56 w 211"/>
                <a:gd name="T59" fmla="*/ 403 h 511"/>
                <a:gd name="T60" fmla="*/ 34 w 211"/>
                <a:gd name="T61" fmla="*/ 372 h 511"/>
                <a:gd name="T62" fmla="*/ 30 w 211"/>
                <a:gd name="T63" fmla="*/ 343 h 511"/>
                <a:gd name="T64" fmla="*/ 21 w 211"/>
                <a:gd name="T65" fmla="*/ 332 h 511"/>
                <a:gd name="T66" fmla="*/ 6 w 211"/>
                <a:gd name="T67" fmla="*/ 333 h 511"/>
                <a:gd name="T68" fmla="*/ 0 w 211"/>
                <a:gd name="T69" fmla="*/ 346 h 511"/>
                <a:gd name="T70" fmla="*/ 11 w 211"/>
                <a:gd name="T71" fmla="*/ 392 h 511"/>
                <a:gd name="T72" fmla="*/ 40 w 211"/>
                <a:gd name="T73" fmla="*/ 428 h 511"/>
                <a:gd name="T74" fmla="*/ 80 w 211"/>
                <a:gd name="T75" fmla="*/ 448 h 511"/>
                <a:gd name="T76" fmla="*/ 93 w 211"/>
                <a:gd name="T77" fmla="*/ 505 h 511"/>
                <a:gd name="T78" fmla="*/ 105 w 211"/>
                <a:gd name="T79" fmla="*/ 511 h 511"/>
                <a:gd name="T80" fmla="*/ 118 w 211"/>
                <a:gd name="T81" fmla="*/ 505 h 511"/>
                <a:gd name="T82" fmla="*/ 130 w 211"/>
                <a:gd name="T83" fmla="*/ 448 h 511"/>
                <a:gd name="T84" fmla="*/ 171 w 211"/>
                <a:gd name="T85" fmla="*/ 428 h 511"/>
                <a:gd name="T86" fmla="*/ 200 w 211"/>
                <a:gd name="T87" fmla="*/ 392 h 511"/>
                <a:gd name="T88" fmla="*/ 211 w 211"/>
                <a:gd name="T89" fmla="*/ 346 h 511"/>
                <a:gd name="T90" fmla="*/ 200 w 211"/>
                <a:gd name="T91" fmla="*/ 299 h 511"/>
                <a:gd name="T92" fmla="*/ 171 w 211"/>
                <a:gd name="T93" fmla="*/ 264 h 511"/>
                <a:gd name="T94" fmla="*/ 130 w 211"/>
                <a:gd name="T95" fmla="*/ 243 h 511"/>
                <a:gd name="T96" fmla="*/ 138 w 211"/>
                <a:gd name="T97" fmla="*/ 98 h 511"/>
                <a:gd name="T98" fmla="*/ 170 w 211"/>
                <a:gd name="T99" fmla="*/ 128 h 511"/>
                <a:gd name="T100" fmla="*/ 180 w 211"/>
                <a:gd name="T101" fmla="*/ 15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1" h="511">
                  <a:moveTo>
                    <a:pt x="180" y="346"/>
                  </a:moveTo>
                  <a:lnTo>
                    <a:pt x="180" y="353"/>
                  </a:lnTo>
                  <a:lnTo>
                    <a:pt x="179" y="359"/>
                  </a:lnTo>
                  <a:lnTo>
                    <a:pt x="178" y="366"/>
                  </a:lnTo>
                  <a:lnTo>
                    <a:pt x="176" y="372"/>
                  </a:lnTo>
                  <a:lnTo>
                    <a:pt x="174" y="377"/>
                  </a:lnTo>
                  <a:lnTo>
                    <a:pt x="170" y="383"/>
                  </a:lnTo>
                  <a:lnTo>
                    <a:pt x="167" y="388"/>
                  </a:lnTo>
                  <a:lnTo>
                    <a:pt x="163" y="393"/>
                  </a:lnTo>
                  <a:lnTo>
                    <a:pt x="154" y="403"/>
                  </a:lnTo>
                  <a:lnTo>
                    <a:pt x="145" y="411"/>
                  </a:lnTo>
                  <a:lnTo>
                    <a:pt x="138" y="413"/>
                  </a:lnTo>
                  <a:lnTo>
                    <a:pt x="133" y="416"/>
                  </a:lnTo>
                  <a:lnTo>
                    <a:pt x="126" y="418"/>
                  </a:lnTo>
                  <a:lnTo>
                    <a:pt x="120" y="419"/>
                  </a:lnTo>
                  <a:lnTo>
                    <a:pt x="120" y="272"/>
                  </a:lnTo>
                  <a:lnTo>
                    <a:pt x="126" y="273"/>
                  </a:lnTo>
                  <a:lnTo>
                    <a:pt x="133" y="276"/>
                  </a:lnTo>
                  <a:lnTo>
                    <a:pt x="138" y="279"/>
                  </a:lnTo>
                  <a:lnTo>
                    <a:pt x="145" y="281"/>
                  </a:lnTo>
                  <a:lnTo>
                    <a:pt x="154" y="288"/>
                  </a:lnTo>
                  <a:lnTo>
                    <a:pt x="163" y="298"/>
                  </a:lnTo>
                  <a:lnTo>
                    <a:pt x="167" y="303"/>
                  </a:lnTo>
                  <a:lnTo>
                    <a:pt x="170" y="309"/>
                  </a:lnTo>
                  <a:lnTo>
                    <a:pt x="174" y="314"/>
                  </a:lnTo>
                  <a:lnTo>
                    <a:pt x="176" y="320"/>
                  </a:lnTo>
                  <a:lnTo>
                    <a:pt x="178" y="326"/>
                  </a:lnTo>
                  <a:lnTo>
                    <a:pt x="179" y="332"/>
                  </a:lnTo>
                  <a:lnTo>
                    <a:pt x="180" y="339"/>
                  </a:lnTo>
                  <a:lnTo>
                    <a:pt x="180" y="346"/>
                  </a:lnTo>
                  <a:close/>
                  <a:moveTo>
                    <a:pt x="30" y="165"/>
                  </a:moveTo>
                  <a:lnTo>
                    <a:pt x="30" y="159"/>
                  </a:lnTo>
                  <a:lnTo>
                    <a:pt x="31" y="152"/>
                  </a:lnTo>
                  <a:lnTo>
                    <a:pt x="33" y="146"/>
                  </a:lnTo>
                  <a:lnTo>
                    <a:pt x="34" y="140"/>
                  </a:lnTo>
                  <a:lnTo>
                    <a:pt x="37" y="133"/>
                  </a:lnTo>
                  <a:lnTo>
                    <a:pt x="40" y="128"/>
                  </a:lnTo>
                  <a:lnTo>
                    <a:pt x="44" y="122"/>
                  </a:lnTo>
                  <a:lnTo>
                    <a:pt x="47" y="117"/>
                  </a:lnTo>
                  <a:lnTo>
                    <a:pt x="56" y="109"/>
                  </a:lnTo>
                  <a:lnTo>
                    <a:pt x="66" y="101"/>
                  </a:lnTo>
                  <a:lnTo>
                    <a:pt x="72" y="98"/>
                  </a:lnTo>
                  <a:lnTo>
                    <a:pt x="78" y="96"/>
                  </a:lnTo>
                  <a:lnTo>
                    <a:pt x="84" y="94"/>
                  </a:lnTo>
                  <a:lnTo>
                    <a:pt x="90" y="91"/>
                  </a:lnTo>
                  <a:lnTo>
                    <a:pt x="90" y="239"/>
                  </a:lnTo>
                  <a:lnTo>
                    <a:pt x="84" y="237"/>
                  </a:lnTo>
                  <a:lnTo>
                    <a:pt x="78" y="235"/>
                  </a:lnTo>
                  <a:lnTo>
                    <a:pt x="72" y="233"/>
                  </a:lnTo>
                  <a:lnTo>
                    <a:pt x="66" y="230"/>
                  </a:lnTo>
                  <a:lnTo>
                    <a:pt x="56" y="222"/>
                  </a:lnTo>
                  <a:lnTo>
                    <a:pt x="47" y="213"/>
                  </a:lnTo>
                  <a:lnTo>
                    <a:pt x="44" y="208"/>
                  </a:lnTo>
                  <a:lnTo>
                    <a:pt x="40" y="203"/>
                  </a:lnTo>
                  <a:lnTo>
                    <a:pt x="37" y="197"/>
                  </a:lnTo>
                  <a:lnTo>
                    <a:pt x="34" y="191"/>
                  </a:lnTo>
                  <a:lnTo>
                    <a:pt x="33" y="185"/>
                  </a:lnTo>
                  <a:lnTo>
                    <a:pt x="31" y="179"/>
                  </a:lnTo>
                  <a:lnTo>
                    <a:pt x="30" y="172"/>
                  </a:lnTo>
                  <a:lnTo>
                    <a:pt x="30" y="165"/>
                  </a:lnTo>
                  <a:lnTo>
                    <a:pt x="30" y="165"/>
                  </a:lnTo>
                  <a:close/>
                  <a:moveTo>
                    <a:pt x="180" y="165"/>
                  </a:moveTo>
                  <a:lnTo>
                    <a:pt x="181" y="168"/>
                  </a:lnTo>
                  <a:lnTo>
                    <a:pt x="182" y="172"/>
                  </a:lnTo>
                  <a:lnTo>
                    <a:pt x="183" y="174"/>
                  </a:lnTo>
                  <a:lnTo>
                    <a:pt x="185" y="176"/>
                  </a:lnTo>
                  <a:lnTo>
                    <a:pt x="187" y="178"/>
                  </a:lnTo>
                  <a:lnTo>
                    <a:pt x="190" y="179"/>
                  </a:lnTo>
                  <a:lnTo>
                    <a:pt x="193" y="180"/>
                  </a:lnTo>
                  <a:lnTo>
                    <a:pt x="196" y="180"/>
                  </a:lnTo>
                  <a:lnTo>
                    <a:pt x="198" y="180"/>
                  </a:lnTo>
                  <a:lnTo>
                    <a:pt x="201" y="179"/>
                  </a:lnTo>
                  <a:lnTo>
                    <a:pt x="204" y="178"/>
                  </a:lnTo>
                  <a:lnTo>
                    <a:pt x="206" y="176"/>
                  </a:lnTo>
                  <a:lnTo>
                    <a:pt x="208" y="174"/>
                  </a:lnTo>
                  <a:lnTo>
                    <a:pt x="209" y="172"/>
                  </a:lnTo>
                  <a:lnTo>
                    <a:pt x="210" y="168"/>
                  </a:lnTo>
                  <a:lnTo>
                    <a:pt x="211" y="165"/>
                  </a:lnTo>
                  <a:lnTo>
                    <a:pt x="210" y="156"/>
                  </a:lnTo>
                  <a:lnTo>
                    <a:pt x="209" y="146"/>
                  </a:lnTo>
                  <a:lnTo>
                    <a:pt x="207" y="136"/>
                  </a:lnTo>
                  <a:lnTo>
                    <a:pt x="204" y="128"/>
                  </a:lnTo>
                  <a:lnTo>
                    <a:pt x="200" y="119"/>
                  </a:lnTo>
                  <a:lnTo>
                    <a:pt x="195" y="111"/>
                  </a:lnTo>
                  <a:lnTo>
                    <a:pt x="191" y="103"/>
                  </a:lnTo>
                  <a:lnTo>
                    <a:pt x="184" y="97"/>
                  </a:lnTo>
                  <a:lnTo>
                    <a:pt x="178" y="89"/>
                  </a:lnTo>
                  <a:lnTo>
                    <a:pt x="171" y="84"/>
                  </a:lnTo>
                  <a:lnTo>
                    <a:pt x="164" y="79"/>
                  </a:lnTo>
                  <a:lnTo>
                    <a:pt x="156" y="73"/>
                  </a:lnTo>
                  <a:lnTo>
                    <a:pt x="148" y="69"/>
                  </a:lnTo>
                  <a:lnTo>
                    <a:pt x="139" y="66"/>
                  </a:lnTo>
                  <a:lnTo>
                    <a:pt x="130" y="64"/>
                  </a:lnTo>
                  <a:lnTo>
                    <a:pt x="120" y="61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100" y="1"/>
                  </a:lnTo>
                  <a:lnTo>
                    <a:pt x="96" y="2"/>
                  </a:lnTo>
                  <a:lnTo>
                    <a:pt x="94" y="5"/>
                  </a:lnTo>
                  <a:lnTo>
                    <a:pt x="93" y="7"/>
                  </a:lnTo>
                  <a:lnTo>
                    <a:pt x="91" y="9"/>
                  </a:lnTo>
                  <a:lnTo>
                    <a:pt x="91" y="12"/>
                  </a:lnTo>
                  <a:lnTo>
                    <a:pt x="90" y="15"/>
                  </a:lnTo>
                  <a:lnTo>
                    <a:pt x="90" y="61"/>
                  </a:lnTo>
                  <a:lnTo>
                    <a:pt x="80" y="64"/>
                  </a:lnTo>
                  <a:lnTo>
                    <a:pt x="72" y="66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7" y="79"/>
                  </a:lnTo>
                  <a:lnTo>
                    <a:pt x="40" y="84"/>
                  </a:lnTo>
                  <a:lnTo>
                    <a:pt x="32" y="89"/>
                  </a:lnTo>
                  <a:lnTo>
                    <a:pt x="26" y="97"/>
                  </a:lnTo>
                  <a:lnTo>
                    <a:pt x="20" y="103"/>
                  </a:lnTo>
                  <a:lnTo>
                    <a:pt x="15" y="111"/>
                  </a:lnTo>
                  <a:lnTo>
                    <a:pt x="11" y="119"/>
                  </a:lnTo>
                  <a:lnTo>
                    <a:pt x="7" y="128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56"/>
                  </a:lnTo>
                  <a:lnTo>
                    <a:pt x="0" y="165"/>
                  </a:lnTo>
                  <a:lnTo>
                    <a:pt x="0" y="175"/>
                  </a:lnTo>
                  <a:lnTo>
                    <a:pt x="2" y="185"/>
                  </a:lnTo>
                  <a:lnTo>
                    <a:pt x="4" y="194"/>
                  </a:lnTo>
                  <a:lnTo>
                    <a:pt x="7" y="203"/>
                  </a:lnTo>
                  <a:lnTo>
                    <a:pt x="11" y="211"/>
                  </a:lnTo>
                  <a:lnTo>
                    <a:pt x="15" y="220"/>
                  </a:lnTo>
                  <a:lnTo>
                    <a:pt x="20" y="227"/>
                  </a:lnTo>
                  <a:lnTo>
                    <a:pt x="26" y="235"/>
                  </a:lnTo>
                  <a:lnTo>
                    <a:pt x="32" y="241"/>
                  </a:lnTo>
                  <a:lnTo>
                    <a:pt x="40" y="247"/>
                  </a:lnTo>
                  <a:lnTo>
                    <a:pt x="47" y="253"/>
                  </a:lnTo>
                  <a:lnTo>
                    <a:pt x="55" y="257"/>
                  </a:lnTo>
                  <a:lnTo>
                    <a:pt x="63" y="262"/>
                  </a:lnTo>
                  <a:lnTo>
                    <a:pt x="72" y="265"/>
                  </a:lnTo>
                  <a:lnTo>
                    <a:pt x="80" y="268"/>
                  </a:lnTo>
                  <a:lnTo>
                    <a:pt x="90" y="269"/>
                  </a:lnTo>
                  <a:lnTo>
                    <a:pt x="90" y="419"/>
                  </a:lnTo>
                  <a:lnTo>
                    <a:pt x="84" y="418"/>
                  </a:lnTo>
                  <a:lnTo>
                    <a:pt x="78" y="416"/>
                  </a:lnTo>
                  <a:lnTo>
                    <a:pt x="72" y="413"/>
                  </a:lnTo>
                  <a:lnTo>
                    <a:pt x="66" y="410"/>
                  </a:lnTo>
                  <a:lnTo>
                    <a:pt x="56" y="403"/>
                  </a:lnTo>
                  <a:lnTo>
                    <a:pt x="47" y="393"/>
                  </a:lnTo>
                  <a:lnTo>
                    <a:pt x="44" y="388"/>
                  </a:lnTo>
                  <a:lnTo>
                    <a:pt x="40" y="383"/>
                  </a:lnTo>
                  <a:lnTo>
                    <a:pt x="37" y="377"/>
                  </a:lnTo>
                  <a:lnTo>
                    <a:pt x="34" y="372"/>
                  </a:lnTo>
                  <a:lnTo>
                    <a:pt x="33" y="366"/>
                  </a:lnTo>
                  <a:lnTo>
                    <a:pt x="31" y="359"/>
                  </a:lnTo>
                  <a:lnTo>
                    <a:pt x="30" y="353"/>
                  </a:lnTo>
                  <a:lnTo>
                    <a:pt x="30" y="346"/>
                  </a:lnTo>
                  <a:lnTo>
                    <a:pt x="30" y="343"/>
                  </a:lnTo>
                  <a:lnTo>
                    <a:pt x="29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4" y="333"/>
                  </a:lnTo>
                  <a:lnTo>
                    <a:pt x="21" y="332"/>
                  </a:lnTo>
                  <a:lnTo>
                    <a:pt x="18" y="331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10" y="332"/>
                  </a:lnTo>
                  <a:lnTo>
                    <a:pt x="6" y="333"/>
                  </a:lnTo>
                  <a:lnTo>
                    <a:pt x="4" y="336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6"/>
                  </a:lnTo>
                  <a:lnTo>
                    <a:pt x="0" y="356"/>
                  </a:lnTo>
                  <a:lnTo>
                    <a:pt x="2" y="366"/>
                  </a:lnTo>
                  <a:lnTo>
                    <a:pt x="4" y="374"/>
                  </a:lnTo>
                  <a:lnTo>
                    <a:pt x="7" y="384"/>
                  </a:lnTo>
                  <a:lnTo>
                    <a:pt x="11" y="392"/>
                  </a:lnTo>
                  <a:lnTo>
                    <a:pt x="15" y="400"/>
                  </a:lnTo>
                  <a:lnTo>
                    <a:pt x="20" y="407"/>
                  </a:lnTo>
                  <a:lnTo>
                    <a:pt x="26" y="415"/>
                  </a:lnTo>
                  <a:lnTo>
                    <a:pt x="32" y="421"/>
                  </a:lnTo>
                  <a:lnTo>
                    <a:pt x="40" y="428"/>
                  </a:lnTo>
                  <a:lnTo>
                    <a:pt x="47" y="433"/>
                  </a:lnTo>
                  <a:lnTo>
                    <a:pt x="55" y="438"/>
                  </a:lnTo>
                  <a:lnTo>
                    <a:pt x="63" y="442"/>
                  </a:lnTo>
                  <a:lnTo>
                    <a:pt x="72" y="446"/>
                  </a:lnTo>
                  <a:lnTo>
                    <a:pt x="80" y="448"/>
                  </a:lnTo>
                  <a:lnTo>
                    <a:pt x="90" y="450"/>
                  </a:lnTo>
                  <a:lnTo>
                    <a:pt x="90" y="496"/>
                  </a:lnTo>
                  <a:lnTo>
                    <a:pt x="91" y="499"/>
                  </a:lnTo>
                  <a:lnTo>
                    <a:pt x="91" y="502"/>
                  </a:lnTo>
                  <a:lnTo>
                    <a:pt x="93" y="505"/>
                  </a:lnTo>
                  <a:lnTo>
                    <a:pt x="94" y="507"/>
                  </a:lnTo>
                  <a:lnTo>
                    <a:pt x="96" y="508"/>
                  </a:lnTo>
                  <a:lnTo>
                    <a:pt x="100" y="510"/>
                  </a:lnTo>
                  <a:lnTo>
                    <a:pt x="102" y="511"/>
                  </a:lnTo>
                  <a:lnTo>
                    <a:pt x="105" y="511"/>
                  </a:lnTo>
                  <a:lnTo>
                    <a:pt x="108" y="511"/>
                  </a:lnTo>
                  <a:lnTo>
                    <a:pt x="111" y="510"/>
                  </a:lnTo>
                  <a:lnTo>
                    <a:pt x="114" y="508"/>
                  </a:lnTo>
                  <a:lnTo>
                    <a:pt x="116" y="507"/>
                  </a:lnTo>
                  <a:lnTo>
                    <a:pt x="118" y="505"/>
                  </a:lnTo>
                  <a:lnTo>
                    <a:pt x="119" y="502"/>
                  </a:lnTo>
                  <a:lnTo>
                    <a:pt x="120" y="499"/>
                  </a:lnTo>
                  <a:lnTo>
                    <a:pt x="120" y="496"/>
                  </a:lnTo>
                  <a:lnTo>
                    <a:pt x="120" y="450"/>
                  </a:lnTo>
                  <a:lnTo>
                    <a:pt x="130" y="448"/>
                  </a:lnTo>
                  <a:lnTo>
                    <a:pt x="139" y="445"/>
                  </a:lnTo>
                  <a:lnTo>
                    <a:pt x="148" y="442"/>
                  </a:lnTo>
                  <a:lnTo>
                    <a:pt x="156" y="437"/>
                  </a:lnTo>
                  <a:lnTo>
                    <a:pt x="164" y="433"/>
                  </a:lnTo>
                  <a:lnTo>
                    <a:pt x="171" y="428"/>
                  </a:lnTo>
                  <a:lnTo>
                    <a:pt x="178" y="421"/>
                  </a:lnTo>
                  <a:lnTo>
                    <a:pt x="184" y="415"/>
                  </a:lnTo>
                  <a:lnTo>
                    <a:pt x="191" y="407"/>
                  </a:lnTo>
                  <a:lnTo>
                    <a:pt x="195" y="400"/>
                  </a:lnTo>
                  <a:lnTo>
                    <a:pt x="200" y="392"/>
                  </a:lnTo>
                  <a:lnTo>
                    <a:pt x="204" y="384"/>
                  </a:lnTo>
                  <a:lnTo>
                    <a:pt x="207" y="374"/>
                  </a:lnTo>
                  <a:lnTo>
                    <a:pt x="209" y="366"/>
                  </a:lnTo>
                  <a:lnTo>
                    <a:pt x="210" y="356"/>
                  </a:lnTo>
                  <a:lnTo>
                    <a:pt x="211" y="346"/>
                  </a:lnTo>
                  <a:lnTo>
                    <a:pt x="210" y="336"/>
                  </a:lnTo>
                  <a:lnTo>
                    <a:pt x="209" y="326"/>
                  </a:lnTo>
                  <a:lnTo>
                    <a:pt x="207" y="317"/>
                  </a:lnTo>
                  <a:lnTo>
                    <a:pt x="204" y="308"/>
                  </a:lnTo>
                  <a:lnTo>
                    <a:pt x="200" y="299"/>
                  </a:lnTo>
                  <a:lnTo>
                    <a:pt x="195" y="292"/>
                  </a:lnTo>
                  <a:lnTo>
                    <a:pt x="191" y="284"/>
                  </a:lnTo>
                  <a:lnTo>
                    <a:pt x="184" y="277"/>
                  </a:lnTo>
                  <a:lnTo>
                    <a:pt x="178" y="270"/>
                  </a:lnTo>
                  <a:lnTo>
                    <a:pt x="171" y="264"/>
                  </a:lnTo>
                  <a:lnTo>
                    <a:pt x="164" y="258"/>
                  </a:lnTo>
                  <a:lnTo>
                    <a:pt x="156" y="254"/>
                  </a:lnTo>
                  <a:lnTo>
                    <a:pt x="148" y="250"/>
                  </a:lnTo>
                  <a:lnTo>
                    <a:pt x="139" y="247"/>
                  </a:lnTo>
                  <a:lnTo>
                    <a:pt x="130" y="243"/>
                  </a:lnTo>
                  <a:lnTo>
                    <a:pt x="120" y="241"/>
                  </a:lnTo>
                  <a:lnTo>
                    <a:pt x="120" y="91"/>
                  </a:lnTo>
                  <a:lnTo>
                    <a:pt x="126" y="94"/>
                  </a:lnTo>
                  <a:lnTo>
                    <a:pt x="133" y="96"/>
                  </a:lnTo>
                  <a:lnTo>
                    <a:pt x="138" y="98"/>
                  </a:lnTo>
                  <a:lnTo>
                    <a:pt x="145" y="101"/>
                  </a:lnTo>
                  <a:lnTo>
                    <a:pt x="154" y="109"/>
                  </a:lnTo>
                  <a:lnTo>
                    <a:pt x="163" y="117"/>
                  </a:lnTo>
                  <a:lnTo>
                    <a:pt x="167" y="122"/>
                  </a:lnTo>
                  <a:lnTo>
                    <a:pt x="170" y="128"/>
                  </a:lnTo>
                  <a:lnTo>
                    <a:pt x="174" y="133"/>
                  </a:lnTo>
                  <a:lnTo>
                    <a:pt x="176" y="140"/>
                  </a:lnTo>
                  <a:lnTo>
                    <a:pt x="178" y="146"/>
                  </a:lnTo>
                  <a:lnTo>
                    <a:pt x="179" y="152"/>
                  </a:lnTo>
                  <a:lnTo>
                    <a:pt x="180" y="159"/>
                  </a:lnTo>
                  <a:lnTo>
                    <a:pt x="180" y="165"/>
                  </a:lnTo>
                  <a:lnTo>
                    <a:pt x="18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16602" y="2349741"/>
            <a:ext cx="587373" cy="521743"/>
            <a:chOff x="7615238" y="793750"/>
            <a:chExt cx="284163" cy="252412"/>
          </a:xfrm>
          <a:solidFill>
            <a:schemeClr val="accent3"/>
          </a:solidFill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7615238" y="793750"/>
              <a:ext cx="284163" cy="252412"/>
            </a:xfrm>
            <a:custGeom>
              <a:avLst/>
              <a:gdLst>
                <a:gd name="T0" fmla="*/ 763 w 896"/>
                <a:gd name="T1" fmla="*/ 426 h 793"/>
                <a:gd name="T2" fmla="*/ 765 w 896"/>
                <a:gd name="T3" fmla="*/ 445 h 793"/>
                <a:gd name="T4" fmla="*/ 809 w 896"/>
                <a:gd name="T5" fmla="*/ 457 h 793"/>
                <a:gd name="T6" fmla="*/ 836 w 896"/>
                <a:gd name="T7" fmla="*/ 494 h 793"/>
                <a:gd name="T8" fmla="*/ 801 w 896"/>
                <a:gd name="T9" fmla="*/ 538 h 793"/>
                <a:gd name="T10" fmla="*/ 735 w 896"/>
                <a:gd name="T11" fmla="*/ 546 h 793"/>
                <a:gd name="T12" fmla="*/ 737 w 896"/>
                <a:gd name="T13" fmla="*/ 564 h 793"/>
                <a:gd name="T14" fmla="*/ 768 w 896"/>
                <a:gd name="T15" fmla="*/ 571 h 793"/>
                <a:gd name="T16" fmla="*/ 791 w 896"/>
                <a:gd name="T17" fmla="*/ 602 h 793"/>
                <a:gd name="T18" fmla="*/ 781 w 896"/>
                <a:gd name="T19" fmla="*/ 636 h 793"/>
                <a:gd name="T20" fmla="*/ 699 w 896"/>
                <a:gd name="T21" fmla="*/ 644 h 793"/>
                <a:gd name="T22" fmla="*/ 688 w 896"/>
                <a:gd name="T23" fmla="*/ 658 h 793"/>
                <a:gd name="T24" fmla="*/ 699 w 896"/>
                <a:gd name="T25" fmla="*/ 673 h 793"/>
                <a:gd name="T26" fmla="*/ 741 w 896"/>
                <a:gd name="T27" fmla="*/ 687 h 793"/>
                <a:gd name="T28" fmla="*/ 743 w 896"/>
                <a:gd name="T29" fmla="*/ 723 h 793"/>
                <a:gd name="T30" fmla="*/ 442 w 896"/>
                <a:gd name="T31" fmla="*/ 733 h 793"/>
                <a:gd name="T32" fmla="*/ 273 w 896"/>
                <a:gd name="T33" fmla="*/ 702 h 793"/>
                <a:gd name="T34" fmla="*/ 246 w 896"/>
                <a:gd name="T35" fmla="*/ 392 h 793"/>
                <a:gd name="T36" fmla="*/ 348 w 896"/>
                <a:gd name="T37" fmla="*/ 316 h 793"/>
                <a:gd name="T38" fmla="*/ 425 w 896"/>
                <a:gd name="T39" fmla="*/ 208 h 793"/>
                <a:gd name="T40" fmla="*/ 460 w 896"/>
                <a:gd name="T41" fmla="*/ 107 h 793"/>
                <a:gd name="T42" fmla="*/ 472 w 896"/>
                <a:gd name="T43" fmla="*/ 40 h 793"/>
                <a:gd name="T44" fmla="*/ 513 w 896"/>
                <a:gd name="T45" fmla="*/ 39 h 793"/>
                <a:gd name="T46" fmla="*/ 550 w 896"/>
                <a:gd name="T47" fmla="*/ 118 h 793"/>
                <a:gd name="T48" fmla="*/ 516 w 896"/>
                <a:gd name="T49" fmla="*/ 276 h 793"/>
                <a:gd name="T50" fmla="*/ 516 w 896"/>
                <a:gd name="T51" fmla="*/ 313 h 793"/>
                <a:gd name="T52" fmla="*/ 853 w 896"/>
                <a:gd name="T53" fmla="*/ 329 h 793"/>
                <a:gd name="T54" fmla="*/ 861 w 896"/>
                <a:gd name="T55" fmla="*/ 389 h 793"/>
                <a:gd name="T56" fmla="*/ 833 w 896"/>
                <a:gd name="T57" fmla="*/ 417 h 793"/>
                <a:gd name="T58" fmla="*/ 179 w 896"/>
                <a:gd name="T59" fmla="*/ 345 h 793"/>
                <a:gd name="T60" fmla="*/ 893 w 896"/>
                <a:gd name="T61" fmla="*/ 337 h 793"/>
                <a:gd name="T62" fmla="*/ 863 w 896"/>
                <a:gd name="T63" fmla="*/ 298 h 793"/>
                <a:gd name="T64" fmla="*/ 544 w 896"/>
                <a:gd name="T65" fmla="*/ 285 h 793"/>
                <a:gd name="T66" fmla="*/ 580 w 896"/>
                <a:gd name="T67" fmla="*/ 123 h 793"/>
                <a:gd name="T68" fmla="*/ 555 w 896"/>
                <a:gd name="T69" fmla="*/ 40 h 793"/>
                <a:gd name="T70" fmla="*/ 513 w 896"/>
                <a:gd name="T71" fmla="*/ 5 h 793"/>
                <a:gd name="T72" fmla="*/ 470 w 896"/>
                <a:gd name="T73" fmla="*/ 6 h 793"/>
                <a:gd name="T74" fmla="*/ 441 w 896"/>
                <a:gd name="T75" fmla="*/ 35 h 793"/>
                <a:gd name="T76" fmla="*/ 432 w 896"/>
                <a:gd name="T77" fmla="*/ 91 h 793"/>
                <a:gd name="T78" fmla="*/ 398 w 896"/>
                <a:gd name="T79" fmla="*/ 194 h 793"/>
                <a:gd name="T80" fmla="*/ 280 w 896"/>
                <a:gd name="T81" fmla="*/ 337 h 793"/>
                <a:gd name="T82" fmla="*/ 209 w 896"/>
                <a:gd name="T83" fmla="*/ 330 h 793"/>
                <a:gd name="T84" fmla="*/ 197 w 896"/>
                <a:gd name="T85" fmla="*/ 315 h 793"/>
                <a:gd name="T86" fmla="*/ 2 w 896"/>
                <a:gd name="T87" fmla="*/ 321 h 793"/>
                <a:gd name="T88" fmla="*/ 2 w 896"/>
                <a:gd name="T89" fmla="*/ 786 h 793"/>
                <a:gd name="T90" fmla="*/ 197 w 896"/>
                <a:gd name="T91" fmla="*/ 793 h 793"/>
                <a:gd name="T92" fmla="*/ 209 w 896"/>
                <a:gd name="T93" fmla="*/ 778 h 793"/>
                <a:gd name="T94" fmla="*/ 383 w 896"/>
                <a:gd name="T95" fmla="*/ 758 h 793"/>
                <a:gd name="T96" fmla="*/ 743 w 896"/>
                <a:gd name="T97" fmla="*/ 760 h 793"/>
                <a:gd name="T98" fmla="*/ 771 w 896"/>
                <a:gd name="T99" fmla="*/ 735 h 793"/>
                <a:gd name="T100" fmla="*/ 768 w 896"/>
                <a:gd name="T101" fmla="*/ 672 h 793"/>
                <a:gd name="T102" fmla="*/ 821 w 896"/>
                <a:gd name="T103" fmla="*/ 625 h 793"/>
                <a:gd name="T104" fmla="*/ 831 w 896"/>
                <a:gd name="T105" fmla="*/ 556 h 793"/>
                <a:gd name="T106" fmla="*/ 866 w 896"/>
                <a:gd name="T107" fmla="*/ 501 h 793"/>
                <a:gd name="T108" fmla="*/ 853 w 896"/>
                <a:gd name="T109" fmla="*/ 456 h 793"/>
                <a:gd name="T110" fmla="*/ 872 w 896"/>
                <a:gd name="T111" fmla="*/ 427 h 793"/>
                <a:gd name="T112" fmla="*/ 896 w 896"/>
                <a:gd name="T113" fmla="*/ 36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6" h="793">
                  <a:moveTo>
                    <a:pt x="821" y="420"/>
                  </a:moveTo>
                  <a:lnTo>
                    <a:pt x="774" y="420"/>
                  </a:lnTo>
                  <a:lnTo>
                    <a:pt x="772" y="420"/>
                  </a:lnTo>
                  <a:lnTo>
                    <a:pt x="769" y="421"/>
                  </a:lnTo>
                  <a:lnTo>
                    <a:pt x="767" y="422"/>
                  </a:lnTo>
                  <a:lnTo>
                    <a:pt x="765" y="424"/>
                  </a:lnTo>
                  <a:lnTo>
                    <a:pt x="763" y="426"/>
                  </a:lnTo>
                  <a:lnTo>
                    <a:pt x="762" y="428"/>
                  </a:lnTo>
                  <a:lnTo>
                    <a:pt x="760" y="431"/>
                  </a:lnTo>
                  <a:lnTo>
                    <a:pt x="760" y="435"/>
                  </a:lnTo>
                  <a:lnTo>
                    <a:pt x="760" y="437"/>
                  </a:lnTo>
                  <a:lnTo>
                    <a:pt x="762" y="440"/>
                  </a:lnTo>
                  <a:lnTo>
                    <a:pt x="763" y="442"/>
                  </a:lnTo>
                  <a:lnTo>
                    <a:pt x="765" y="445"/>
                  </a:lnTo>
                  <a:lnTo>
                    <a:pt x="767" y="446"/>
                  </a:lnTo>
                  <a:lnTo>
                    <a:pt x="769" y="448"/>
                  </a:lnTo>
                  <a:lnTo>
                    <a:pt x="772" y="448"/>
                  </a:lnTo>
                  <a:lnTo>
                    <a:pt x="774" y="450"/>
                  </a:lnTo>
                  <a:lnTo>
                    <a:pt x="787" y="451"/>
                  </a:lnTo>
                  <a:lnTo>
                    <a:pt x="798" y="453"/>
                  </a:lnTo>
                  <a:lnTo>
                    <a:pt x="809" y="457"/>
                  </a:lnTo>
                  <a:lnTo>
                    <a:pt x="818" y="463"/>
                  </a:lnTo>
                  <a:lnTo>
                    <a:pt x="826" y="470"/>
                  </a:lnTo>
                  <a:lnTo>
                    <a:pt x="832" y="477"/>
                  </a:lnTo>
                  <a:lnTo>
                    <a:pt x="834" y="482"/>
                  </a:lnTo>
                  <a:lnTo>
                    <a:pt x="835" y="486"/>
                  </a:lnTo>
                  <a:lnTo>
                    <a:pt x="836" y="490"/>
                  </a:lnTo>
                  <a:lnTo>
                    <a:pt x="836" y="494"/>
                  </a:lnTo>
                  <a:lnTo>
                    <a:pt x="836" y="503"/>
                  </a:lnTo>
                  <a:lnTo>
                    <a:pt x="833" y="510"/>
                  </a:lnTo>
                  <a:lnTo>
                    <a:pt x="829" y="518"/>
                  </a:lnTo>
                  <a:lnTo>
                    <a:pt x="824" y="525"/>
                  </a:lnTo>
                  <a:lnTo>
                    <a:pt x="816" y="531"/>
                  </a:lnTo>
                  <a:lnTo>
                    <a:pt x="809" y="535"/>
                  </a:lnTo>
                  <a:lnTo>
                    <a:pt x="801" y="538"/>
                  </a:lnTo>
                  <a:lnTo>
                    <a:pt x="793" y="539"/>
                  </a:lnTo>
                  <a:lnTo>
                    <a:pt x="748" y="539"/>
                  </a:lnTo>
                  <a:lnTo>
                    <a:pt x="744" y="539"/>
                  </a:lnTo>
                  <a:lnTo>
                    <a:pt x="741" y="540"/>
                  </a:lnTo>
                  <a:lnTo>
                    <a:pt x="739" y="542"/>
                  </a:lnTo>
                  <a:lnTo>
                    <a:pt x="737" y="544"/>
                  </a:lnTo>
                  <a:lnTo>
                    <a:pt x="735" y="546"/>
                  </a:lnTo>
                  <a:lnTo>
                    <a:pt x="734" y="548"/>
                  </a:lnTo>
                  <a:lnTo>
                    <a:pt x="733" y="551"/>
                  </a:lnTo>
                  <a:lnTo>
                    <a:pt x="733" y="554"/>
                  </a:lnTo>
                  <a:lnTo>
                    <a:pt x="733" y="556"/>
                  </a:lnTo>
                  <a:lnTo>
                    <a:pt x="734" y="560"/>
                  </a:lnTo>
                  <a:lnTo>
                    <a:pt x="735" y="562"/>
                  </a:lnTo>
                  <a:lnTo>
                    <a:pt x="737" y="564"/>
                  </a:lnTo>
                  <a:lnTo>
                    <a:pt x="739" y="566"/>
                  </a:lnTo>
                  <a:lnTo>
                    <a:pt x="741" y="567"/>
                  </a:lnTo>
                  <a:lnTo>
                    <a:pt x="744" y="568"/>
                  </a:lnTo>
                  <a:lnTo>
                    <a:pt x="748" y="569"/>
                  </a:lnTo>
                  <a:lnTo>
                    <a:pt x="755" y="569"/>
                  </a:lnTo>
                  <a:lnTo>
                    <a:pt x="762" y="570"/>
                  </a:lnTo>
                  <a:lnTo>
                    <a:pt x="768" y="571"/>
                  </a:lnTo>
                  <a:lnTo>
                    <a:pt x="773" y="575"/>
                  </a:lnTo>
                  <a:lnTo>
                    <a:pt x="778" y="577"/>
                  </a:lnTo>
                  <a:lnTo>
                    <a:pt x="781" y="580"/>
                  </a:lnTo>
                  <a:lnTo>
                    <a:pt x="784" y="583"/>
                  </a:lnTo>
                  <a:lnTo>
                    <a:pt x="786" y="587"/>
                  </a:lnTo>
                  <a:lnTo>
                    <a:pt x="789" y="595"/>
                  </a:lnTo>
                  <a:lnTo>
                    <a:pt x="791" y="602"/>
                  </a:lnTo>
                  <a:lnTo>
                    <a:pt x="791" y="609"/>
                  </a:lnTo>
                  <a:lnTo>
                    <a:pt x="793" y="613"/>
                  </a:lnTo>
                  <a:lnTo>
                    <a:pt x="791" y="619"/>
                  </a:lnTo>
                  <a:lnTo>
                    <a:pt x="790" y="623"/>
                  </a:lnTo>
                  <a:lnTo>
                    <a:pt x="789" y="627"/>
                  </a:lnTo>
                  <a:lnTo>
                    <a:pt x="786" y="630"/>
                  </a:lnTo>
                  <a:lnTo>
                    <a:pt x="781" y="636"/>
                  </a:lnTo>
                  <a:lnTo>
                    <a:pt x="773" y="639"/>
                  </a:lnTo>
                  <a:lnTo>
                    <a:pt x="766" y="641"/>
                  </a:lnTo>
                  <a:lnTo>
                    <a:pt x="758" y="643"/>
                  </a:lnTo>
                  <a:lnTo>
                    <a:pt x="752" y="643"/>
                  </a:lnTo>
                  <a:lnTo>
                    <a:pt x="748" y="643"/>
                  </a:lnTo>
                  <a:lnTo>
                    <a:pt x="703" y="643"/>
                  </a:lnTo>
                  <a:lnTo>
                    <a:pt x="699" y="644"/>
                  </a:lnTo>
                  <a:lnTo>
                    <a:pt x="696" y="645"/>
                  </a:lnTo>
                  <a:lnTo>
                    <a:pt x="694" y="646"/>
                  </a:lnTo>
                  <a:lnTo>
                    <a:pt x="692" y="648"/>
                  </a:lnTo>
                  <a:lnTo>
                    <a:pt x="690" y="651"/>
                  </a:lnTo>
                  <a:lnTo>
                    <a:pt x="689" y="653"/>
                  </a:lnTo>
                  <a:lnTo>
                    <a:pt x="688" y="656"/>
                  </a:lnTo>
                  <a:lnTo>
                    <a:pt x="688" y="658"/>
                  </a:lnTo>
                  <a:lnTo>
                    <a:pt x="688" y="661"/>
                  </a:lnTo>
                  <a:lnTo>
                    <a:pt x="689" y="664"/>
                  </a:lnTo>
                  <a:lnTo>
                    <a:pt x="690" y="667"/>
                  </a:lnTo>
                  <a:lnTo>
                    <a:pt x="692" y="669"/>
                  </a:lnTo>
                  <a:lnTo>
                    <a:pt x="694" y="671"/>
                  </a:lnTo>
                  <a:lnTo>
                    <a:pt x="696" y="672"/>
                  </a:lnTo>
                  <a:lnTo>
                    <a:pt x="699" y="673"/>
                  </a:lnTo>
                  <a:lnTo>
                    <a:pt x="703" y="673"/>
                  </a:lnTo>
                  <a:lnTo>
                    <a:pt x="707" y="674"/>
                  </a:lnTo>
                  <a:lnTo>
                    <a:pt x="713" y="674"/>
                  </a:lnTo>
                  <a:lnTo>
                    <a:pt x="721" y="675"/>
                  </a:lnTo>
                  <a:lnTo>
                    <a:pt x="728" y="678"/>
                  </a:lnTo>
                  <a:lnTo>
                    <a:pt x="736" y="682"/>
                  </a:lnTo>
                  <a:lnTo>
                    <a:pt x="741" y="687"/>
                  </a:lnTo>
                  <a:lnTo>
                    <a:pt x="744" y="690"/>
                  </a:lnTo>
                  <a:lnTo>
                    <a:pt x="745" y="694"/>
                  </a:lnTo>
                  <a:lnTo>
                    <a:pt x="747" y="699"/>
                  </a:lnTo>
                  <a:lnTo>
                    <a:pt x="748" y="703"/>
                  </a:lnTo>
                  <a:lnTo>
                    <a:pt x="747" y="712"/>
                  </a:lnTo>
                  <a:lnTo>
                    <a:pt x="745" y="718"/>
                  </a:lnTo>
                  <a:lnTo>
                    <a:pt x="743" y="723"/>
                  </a:lnTo>
                  <a:lnTo>
                    <a:pt x="741" y="727"/>
                  </a:lnTo>
                  <a:lnTo>
                    <a:pt x="737" y="730"/>
                  </a:lnTo>
                  <a:lnTo>
                    <a:pt x="732" y="732"/>
                  </a:lnTo>
                  <a:lnTo>
                    <a:pt x="725" y="733"/>
                  </a:lnTo>
                  <a:lnTo>
                    <a:pt x="718" y="733"/>
                  </a:lnTo>
                  <a:lnTo>
                    <a:pt x="463" y="733"/>
                  </a:lnTo>
                  <a:lnTo>
                    <a:pt x="442" y="733"/>
                  </a:lnTo>
                  <a:lnTo>
                    <a:pt x="421" y="732"/>
                  </a:lnTo>
                  <a:lnTo>
                    <a:pt x="403" y="730"/>
                  </a:lnTo>
                  <a:lnTo>
                    <a:pt x="386" y="728"/>
                  </a:lnTo>
                  <a:lnTo>
                    <a:pt x="354" y="721"/>
                  </a:lnTo>
                  <a:lnTo>
                    <a:pt x="322" y="714"/>
                  </a:lnTo>
                  <a:lnTo>
                    <a:pt x="298" y="708"/>
                  </a:lnTo>
                  <a:lnTo>
                    <a:pt x="273" y="702"/>
                  </a:lnTo>
                  <a:lnTo>
                    <a:pt x="243" y="697"/>
                  </a:lnTo>
                  <a:lnTo>
                    <a:pt x="209" y="690"/>
                  </a:lnTo>
                  <a:lnTo>
                    <a:pt x="209" y="404"/>
                  </a:lnTo>
                  <a:lnTo>
                    <a:pt x="218" y="401"/>
                  </a:lnTo>
                  <a:lnTo>
                    <a:pt x="227" y="399"/>
                  </a:lnTo>
                  <a:lnTo>
                    <a:pt x="236" y="396"/>
                  </a:lnTo>
                  <a:lnTo>
                    <a:pt x="246" y="392"/>
                  </a:lnTo>
                  <a:lnTo>
                    <a:pt x="257" y="386"/>
                  </a:lnTo>
                  <a:lnTo>
                    <a:pt x="266" y="381"/>
                  </a:lnTo>
                  <a:lnTo>
                    <a:pt x="276" y="376"/>
                  </a:lnTo>
                  <a:lnTo>
                    <a:pt x="287" y="368"/>
                  </a:lnTo>
                  <a:lnTo>
                    <a:pt x="307" y="353"/>
                  </a:lnTo>
                  <a:lnTo>
                    <a:pt x="327" y="335"/>
                  </a:lnTo>
                  <a:lnTo>
                    <a:pt x="348" y="316"/>
                  </a:lnTo>
                  <a:lnTo>
                    <a:pt x="367" y="293"/>
                  </a:lnTo>
                  <a:lnTo>
                    <a:pt x="379" y="279"/>
                  </a:lnTo>
                  <a:lnTo>
                    <a:pt x="389" y="266"/>
                  </a:lnTo>
                  <a:lnTo>
                    <a:pt x="399" y="252"/>
                  </a:lnTo>
                  <a:lnTo>
                    <a:pt x="408" y="237"/>
                  </a:lnTo>
                  <a:lnTo>
                    <a:pt x="416" y="223"/>
                  </a:lnTo>
                  <a:lnTo>
                    <a:pt x="425" y="208"/>
                  </a:lnTo>
                  <a:lnTo>
                    <a:pt x="431" y="194"/>
                  </a:lnTo>
                  <a:lnTo>
                    <a:pt x="439" y="179"/>
                  </a:lnTo>
                  <a:lnTo>
                    <a:pt x="444" y="164"/>
                  </a:lnTo>
                  <a:lnTo>
                    <a:pt x="449" y="150"/>
                  </a:lnTo>
                  <a:lnTo>
                    <a:pt x="454" y="135"/>
                  </a:lnTo>
                  <a:lnTo>
                    <a:pt x="457" y="121"/>
                  </a:lnTo>
                  <a:lnTo>
                    <a:pt x="460" y="107"/>
                  </a:lnTo>
                  <a:lnTo>
                    <a:pt x="461" y="92"/>
                  </a:lnTo>
                  <a:lnTo>
                    <a:pt x="463" y="78"/>
                  </a:lnTo>
                  <a:lnTo>
                    <a:pt x="463" y="66"/>
                  </a:lnTo>
                  <a:lnTo>
                    <a:pt x="464" y="58"/>
                  </a:lnTo>
                  <a:lnTo>
                    <a:pt x="465" y="52"/>
                  </a:lnTo>
                  <a:lnTo>
                    <a:pt x="467" y="45"/>
                  </a:lnTo>
                  <a:lnTo>
                    <a:pt x="472" y="40"/>
                  </a:lnTo>
                  <a:lnTo>
                    <a:pt x="476" y="37"/>
                  </a:lnTo>
                  <a:lnTo>
                    <a:pt x="480" y="34"/>
                  </a:lnTo>
                  <a:lnTo>
                    <a:pt x="487" y="31"/>
                  </a:lnTo>
                  <a:lnTo>
                    <a:pt x="492" y="30"/>
                  </a:lnTo>
                  <a:lnTo>
                    <a:pt x="500" y="31"/>
                  </a:lnTo>
                  <a:lnTo>
                    <a:pt x="506" y="34"/>
                  </a:lnTo>
                  <a:lnTo>
                    <a:pt x="513" y="39"/>
                  </a:lnTo>
                  <a:lnTo>
                    <a:pt x="521" y="45"/>
                  </a:lnTo>
                  <a:lnTo>
                    <a:pt x="528" y="54"/>
                  </a:lnTo>
                  <a:lnTo>
                    <a:pt x="535" y="66"/>
                  </a:lnTo>
                  <a:lnTo>
                    <a:pt x="541" y="79"/>
                  </a:lnTo>
                  <a:lnTo>
                    <a:pt x="547" y="97"/>
                  </a:lnTo>
                  <a:lnTo>
                    <a:pt x="549" y="106"/>
                  </a:lnTo>
                  <a:lnTo>
                    <a:pt x="550" y="118"/>
                  </a:lnTo>
                  <a:lnTo>
                    <a:pt x="550" y="130"/>
                  </a:lnTo>
                  <a:lnTo>
                    <a:pt x="549" y="144"/>
                  </a:lnTo>
                  <a:lnTo>
                    <a:pt x="546" y="171"/>
                  </a:lnTo>
                  <a:lnTo>
                    <a:pt x="539" y="200"/>
                  </a:lnTo>
                  <a:lnTo>
                    <a:pt x="532" y="228"/>
                  </a:lnTo>
                  <a:lnTo>
                    <a:pt x="523" y="255"/>
                  </a:lnTo>
                  <a:lnTo>
                    <a:pt x="516" y="276"/>
                  </a:lnTo>
                  <a:lnTo>
                    <a:pt x="509" y="294"/>
                  </a:lnTo>
                  <a:lnTo>
                    <a:pt x="508" y="298"/>
                  </a:lnTo>
                  <a:lnTo>
                    <a:pt x="508" y="301"/>
                  </a:lnTo>
                  <a:lnTo>
                    <a:pt x="509" y="305"/>
                  </a:lnTo>
                  <a:lnTo>
                    <a:pt x="510" y="308"/>
                  </a:lnTo>
                  <a:lnTo>
                    <a:pt x="513" y="310"/>
                  </a:lnTo>
                  <a:lnTo>
                    <a:pt x="516" y="313"/>
                  </a:lnTo>
                  <a:lnTo>
                    <a:pt x="519" y="314"/>
                  </a:lnTo>
                  <a:lnTo>
                    <a:pt x="523" y="315"/>
                  </a:lnTo>
                  <a:lnTo>
                    <a:pt x="821" y="315"/>
                  </a:lnTo>
                  <a:lnTo>
                    <a:pt x="830" y="316"/>
                  </a:lnTo>
                  <a:lnTo>
                    <a:pt x="839" y="318"/>
                  </a:lnTo>
                  <a:lnTo>
                    <a:pt x="846" y="322"/>
                  </a:lnTo>
                  <a:lnTo>
                    <a:pt x="853" y="329"/>
                  </a:lnTo>
                  <a:lnTo>
                    <a:pt x="859" y="335"/>
                  </a:lnTo>
                  <a:lnTo>
                    <a:pt x="863" y="343"/>
                  </a:lnTo>
                  <a:lnTo>
                    <a:pt x="866" y="351"/>
                  </a:lnTo>
                  <a:lnTo>
                    <a:pt x="866" y="360"/>
                  </a:lnTo>
                  <a:lnTo>
                    <a:pt x="866" y="369"/>
                  </a:lnTo>
                  <a:lnTo>
                    <a:pt x="864" y="379"/>
                  </a:lnTo>
                  <a:lnTo>
                    <a:pt x="861" y="389"/>
                  </a:lnTo>
                  <a:lnTo>
                    <a:pt x="856" y="398"/>
                  </a:lnTo>
                  <a:lnTo>
                    <a:pt x="852" y="402"/>
                  </a:lnTo>
                  <a:lnTo>
                    <a:pt x="849" y="407"/>
                  </a:lnTo>
                  <a:lnTo>
                    <a:pt x="846" y="410"/>
                  </a:lnTo>
                  <a:lnTo>
                    <a:pt x="842" y="413"/>
                  </a:lnTo>
                  <a:lnTo>
                    <a:pt x="837" y="415"/>
                  </a:lnTo>
                  <a:lnTo>
                    <a:pt x="833" y="417"/>
                  </a:lnTo>
                  <a:lnTo>
                    <a:pt x="828" y="419"/>
                  </a:lnTo>
                  <a:lnTo>
                    <a:pt x="821" y="420"/>
                  </a:lnTo>
                  <a:lnTo>
                    <a:pt x="821" y="420"/>
                  </a:lnTo>
                  <a:close/>
                  <a:moveTo>
                    <a:pt x="179" y="763"/>
                  </a:moveTo>
                  <a:lnTo>
                    <a:pt x="30" y="763"/>
                  </a:lnTo>
                  <a:lnTo>
                    <a:pt x="30" y="344"/>
                  </a:lnTo>
                  <a:lnTo>
                    <a:pt x="179" y="345"/>
                  </a:lnTo>
                  <a:lnTo>
                    <a:pt x="179" y="390"/>
                  </a:lnTo>
                  <a:lnTo>
                    <a:pt x="179" y="703"/>
                  </a:lnTo>
                  <a:lnTo>
                    <a:pt x="179" y="763"/>
                  </a:lnTo>
                  <a:close/>
                  <a:moveTo>
                    <a:pt x="896" y="360"/>
                  </a:moveTo>
                  <a:lnTo>
                    <a:pt x="896" y="352"/>
                  </a:lnTo>
                  <a:lnTo>
                    <a:pt x="895" y="345"/>
                  </a:lnTo>
                  <a:lnTo>
                    <a:pt x="893" y="337"/>
                  </a:lnTo>
                  <a:lnTo>
                    <a:pt x="891" y="331"/>
                  </a:lnTo>
                  <a:lnTo>
                    <a:pt x="888" y="324"/>
                  </a:lnTo>
                  <a:lnTo>
                    <a:pt x="883" y="318"/>
                  </a:lnTo>
                  <a:lnTo>
                    <a:pt x="879" y="313"/>
                  </a:lnTo>
                  <a:lnTo>
                    <a:pt x="874" y="307"/>
                  </a:lnTo>
                  <a:lnTo>
                    <a:pt x="868" y="302"/>
                  </a:lnTo>
                  <a:lnTo>
                    <a:pt x="863" y="298"/>
                  </a:lnTo>
                  <a:lnTo>
                    <a:pt x="857" y="294"/>
                  </a:lnTo>
                  <a:lnTo>
                    <a:pt x="850" y="291"/>
                  </a:lnTo>
                  <a:lnTo>
                    <a:pt x="844" y="288"/>
                  </a:lnTo>
                  <a:lnTo>
                    <a:pt x="836" y="286"/>
                  </a:lnTo>
                  <a:lnTo>
                    <a:pt x="829" y="285"/>
                  </a:lnTo>
                  <a:lnTo>
                    <a:pt x="821" y="285"/>
                  </a:lnTo>
                  <a:lnTo>
                    <a:pt x="544" y="285"/>
                  </a:lnTo>
                  <a:lnTo>
                    <a:pt x="551" y="267"/>
                  </a:lnTo>
                  <a:lnTo>
                    <a:pt x="558" y="244"/>
                  </a:lnTo>
                  <a:lnTo>
                    <a:pt x="566" y="219"/>
                  </a:lnTo>
                  <a:lnTo>
                    <a:pt x="572" y="192"/>
                  </a:lnTo>
                  <a:lnTo>
                    <a:pt x="577" y="164"/>
                  </a:lnTo>
                  <a:lnTo>
                    <a:pt x="580" y="136"/>
                  </a:lnTo>
                  <a:lnTo>
                    <a:pt x="580" y="123"/>
                  </a:lnTo>
                  <a:lnTo>
                    <a:pt x="580" y="111"/>
                  </a:lnTo>
                  <a:lnTo>
                    <a:pt x="578" y="99"/>
                  </a:lnTo>
                  <a:lnTo>
                    <a:pt x="575" y="88"/>
                  </a:lnTo>
                  <a:lnTo>
                    <a:pt x="571" y="74"/>
                  </a:lnTo>
                  <a:lnTo>
                    <a:pt x="566" y="61"/>
                  </a:lnTo>
                  <a:lnTo>
                    <a:pt x="560" y="50"/>
                  </a:lnTo>
                  <a:lnTo>
                    <a:pt x="555" y="40"/>
                  </a:lnTo>
                  <a:lnTo>
                    <a:pt x="549" y="31"/>
                  </a:lnTo>
                  <a:lnTo>
                    <a:pt x="543" y="25"/>
                  </a:lnTo>
                  <a:lnTo>
                    <a:pt x="537" y="19"/>
                  </a:lnTo>
                  <a:lnTo>
                    <a:pt x="531" y="14"/>
                  </a:lnTo>
                  <a:lnTo>
                    <a:pt x="524" y="10"/>
                  </a:lnTo>
                  <a:lnTo>
                    <a:pt x="519" y="7"/>
                  </a:lnTo>
                  <a:lnTo>
                    <a:pt x="513" y="5"/>
                  </a:lnTo>
                  <a:lnTo>
                    <a:pt x="508" y="2"/>
                  </a:lnTo>
                  <a:lnTo>
                    <a:pt x="498" y="1"/>
                  </a:lnTo>
                  <a:lnTo>
                    <a:pt x="492" y="0"/>
                  </a:lnTo>
                  <a:lnTo>
                    <a:pt x="486" y="1"/>
                  </a:lnTo>
                  <a:lnTo>
                    <a:pt x="480" y="1"/>
                  </a:lnTo>
                  <a:lnTo>
                    <a:pt x="475" y="4"/>
                  </a:lnTo>
                  <a:lnTo>
                    <a:pt x="470" y="6"/>
                  </a:lnTo>
                  <a:lnTo>
                    <a:pt x="464" y="8"/>
                  </a:lnTo>
                  <a:lnTo>
                    <a:pt x="459" y="11"/>
                  </a:lnTo>
                  <a:lnTo>
                    <a:pt x="455" y="15"/>
                  </a:lnTo>
                  <a:lnTo>
                    <a:pt x="450" y="20"/>
                  </a:lnTo>
                  <a:lnTo>
                    <a:pt x="446" y="24"/>
                  </a:lnTo>
                  <a:lnTo>
                    <a:pt x="443" y="29"/>
                  </a:lnTo>
                  <a:lnTo>
                    <a:pt x="441" y="35"/>
                  </a:lnTo>
                  <a:lnTo>
                    <a:pt x="437" y="40"/>
                  </a:lnTo>
                  <a:lnTo>
                    <a:pt x="435" y="46"/>
                  </a:lnTo>
                  <a:lnTo>
                    <a:pt x="434" y="52"/>
                  </a:lnTo>
                  <a:lnTo>
                    <a:pt x="433" y="58"/>
                  </a:lnTo>
                  <a:lnTo>
                    <a:pt x="433" y="66"/>
                  </a:lnTo>
                  <a:lnTo>
                    <a:pt x="433" y="78"/>
                  </a:lnTo>
                  <a:lnTo>
                    <a:pt x="432" y="91"/>
                  </a:lnTo>
                  <a:lnTo>
                    <a:pt x="430" y="104"/>
                  </a:lnTo>
                  <a:lnTo>
                    <a:pt x="427" y="117"/>
                  </a:lnTo>
                  <a:lnTo>
                    <a:pt x="424" y="130"/>
                  </a:lnTo>
                  <a:lnTo>
                    <a:pt x="420" y="143"/>
                  </a:lnTo>
                  <a:lnTo>
                    <a:pt x="415" y="155"/>
                  </a:lnTo>
                  <a:lnTo>
                    <a:pt x="410" y="168"/>
                  </a:lnTo>
                  <a:lnTo>
                    <a:pt x="398" y="194"/>
                  </a:lnTo>
                  <a:lnTo>
                    <a:pt x="385" y="219"/>
                  </a:lnTo>
                  <a:lnTo>
                    <a:pt x="370" y="242"/>
                  </a:lnTo>
                  <a:lnTo>
                    <a:pt x="353" y="265"/>
                  </a:lnTo>
                  <a:lnTo>
                    <a:pt x="336" y="285"/>
                  </a:lnTo>
                  <a:lnTo>
                    <a:pt x="318" y="304"/>
                  </a:lnTo>
                  <a:lnTo>
                    <a:pt x="298" y="321"/>
                  </a:lnTo>
                  <a:lnTo>
                    <a:pt x="280" y="337"/>
                  </a:lnTo>
                  <a:lnTo>
                    <a:pt x="261" y="350"/>
                  </a:lnTo>
                  <a:lnTo>
                    <a:pt x="243" y="361"/>
                  </a:lnTo>
                  <a:lnTo>
                    <a:pt x="234" y="365"/>
                  </a:lnTo>
                  <a:lnTo>
                    <a:pt x="226" y="368"/>
                  </a:lnTo>
                  <a:lnTo>
                    <a:pt x="217" y="370"/>
                  </a:lnTo>
                  <a:lnTo>
                    <a:pt x="209" y="373"/>
                  </a:lnTo>
                  <a:lnTo>
                    <a:pt x="209" y="330"/>
                  </a:lnTo>
                  <a:lnTo>
                    <a:pt x="209" y="327"/>
                  </a:lnTo>
                  <a:lnTo>
                    <a:pt x="208" y="323"/>
                  </a:lnTo>
                  <a:lnTo>
                    <a:pt x="207" y="321"/>
                  </a:lnTo>
                  <a:lnTo>
                    <a:pt x="204" y="319"/>
                  </a:lnTo>
                  <a:lnTo>
                    <a:pt x="202" y="317"/>
                  </a:lnTo>
                  <a:lnTo>
                    <a:pt x="200" y="316"/>
                  </a:lnTo>
                  <a:lnTo>
                    <a:pt x="197" y="315"/>
                  </a:lnTo>
                  <a:lnTo>
                    <a:pt x="194" y="315"/>
                  </a:lnTo>
                  <a:lnTo>
                    <a:pt x="15" y="314"/>
                  </a:lnTo>
                  <a:lnTo>
                    <a:pt x="12" y="315"/>
                  </a:lnTo>
                  <a:lnTo>
                    <a:pt x="9" y="315"/>
                  </a:lnTo>
                  <a:lnTo>
                    <a:pt x="7" y="317"/>
                  </a:lnTo>
                  <a:lnTo>
                    <a:pt x="4" y="319"/>
                  </a:lnTo>
                  <a:lnTo>
                    <a:pt x="2" y="321"/>
                  </a:lnTo>
                  <a:lnTo>
                    <a:pt x="1" y="323"/>
                  </a:lnTo>
                  <a:lnTo>
                    <a:pt x="0" y="327"/>
                  </a:lnTo>
                  <a:lnTo>
                    <a:pt x="0" y="329"/>
                  </a:lnTo>
                  <a:lnTo>
                    <a:pt x="0" y="778"/>
                  </a:lnTo>
                  <a:lnTo>
                    <a:pt x="0" y="781"/>
                  </a:lnTo>
                  <a:lnTo>
                    <a:pt x="1" y="784"/>
                  </a:lnTo>
                  <a:lnTo>
                    <a:pt x="2" y="786"/>
                  </a:lnTo>
                  <a:lnTo>
                    <a:pt x="4" y="789"/>
                  </a:lnTo>
                  <a:lnTo>
                    <a:pt x="7" y="791"/>
                  </a:lnTo>
                  <a:lnTo>
                    <a:pt x="9" y="792"/>
                  </a:lnTo>
                  <a:lnTo>
                    <a:pt x="12" y="793"/>
                  </a:lnTo>
                  <a:lnTo>
                    <a:pt x="15" y="793"/>
                  </a:lnTo>
                  <a:lnTo>
                    <a:pt x="194" y="793"/>
                  </a:lnTo>
                  <a:lnTo>
                    <a:pt x="197" y="793"/>
                  </a:lnTo>
                  <a:lnTo>
                    <a:pt x="200" y="792"/>
                  </a:lnTo>
                  <a:lnTo>
                    <a:pt x="202" y="791"/>
                  </a:lnTo>
                  <a:lnTo>
                    <a:pt x="204" y="789"/>
                  </a:lnTo>
                  <a:lnTo>
                    <a:pt x="207" y="786"/>
                  </a:lnTo>
                  <a:lnTo>
                    <a:pt x="208" y="784"/>
                  </a:lnTo>
                  <a:lnTo>
                    <a:pt x="209" y="781"/>
                  </a:lnTo>
                  <a:lnTo>
                    <a:pt x="209" y="778"/>
                  </a:lnTo>
                  <a:lnTo>
                    <a:pt x="209" y="721"/>
                  </a:lnTo>
                  <a:lnTo>
                    <a:pt x="241" y="727"/>
                  </a:lnTo>
                  <a:lnTo>
                    <a:pt x="269" y="732"/>
                  </a:lnTo>
                  <a:lnTo>
                    <a:pt x="293" y="737"/>
                  </a:lnTo>
                  <a:lnTo>
                    <a:pt x="316" y="743"/>
                  </a:lnTo>
                  <a:lnTo>
                    <a:pt x="349" y="751"/>
                  </a:lnTo>
                  <a:lnTo>
                    <a:pt x="383" y="758"/>
                  </a:lnTo>
                  <a:lnTo>
                    <a:pt x="400" y="760"/>
                  </a:lnTo>
                  <a:lnTo>
                    <a:pt x="419" y="762"/>
                  </a:lnTo>
                  <a:lnTo>
                    <a:pt x="441" y="763"/>
                  </a:lnTo>
                  <a:lnTo>
                    <a:pt x="463" y="763"/>
                  </a:lnTo>
                  <a:lnTo>
                    <a:pt x="718" y="763"/>
                  </a:lnTo>
                  <a:lnTo>
                    <a:pt x="732" y="762"/>
                  </a:lnTo>
                  <a:lnTo>
                    <a:pt x="743" y="760"/>
                  </a:lnTo>
                  <a:lnTo>
                    <a:pt x="749" y="758"/>
                  </a:lnTo>
                  <a:lnTo>
                    <a:pt x="754" y="754"/>
                  </a:lnTo>
                  <a:lnTo>
                    <a:pt x="758" y="752"/>
                  </a:lnTo>
                  <a:lnTo>
                    <a:pt x="763" y="748"/>
                  </a:lnTo>
                  <a:lnTo>
                    <a:pt x="766" y="745"/>
                  </a:lnTo>
                  <a:lnTo>
                    <a:pt x="769" y="739"/>
                  </a:lnTo>
                  <a:lnTo>
                    <a:pt x="771" y="735"/>
                  </a:lnTo>
                  <a:lnTo>
                    <a:pt x="773" y="730"/>
                  </a:lnTo>
                  <a:lnTo>
                    <a:pt x="776" y="717"/>
                  </a:lnTo>
                  <a:lnTo>
                    <a:pt x="778" y="703"/>
                  </a:lnTo>
                  <a:lnTo>
                    <a:pt x="776" y="694"/>
                  </a:lnTo>
                  <a:lnTo>
                    <a:pt x="774" y="686"/>
                  </a:lnTo>
                  <a:lnTo>
                    <a:pt x="771" y="678"/>
                  </a:lnTo>
                  <a:lnTo>
                    <a:pt x="768" y="672"/>
                  </a:lnTo>
                  <a:lnTo>
                    <a:pt x="780" y="669"/>
                  </a:lnTo>
                  <a:lnTo>
                    <a:pt x="790" y="664"/>
                  </a:lnTo>
                  <a:lnTo>
                    <a:pt x="799" y="658"/>
                  </a:lnTo>
                  <a:lnTo>
                    <a:pt x="808" y="652"/>
                  </a:lnTo>
                  <a:lnTo>
                    <a:pt x="814" y="643"/>
                  </a:lnTo>
                  <a:lnTo>
                    <a:pt x="818" y="635"/>
                  </a:lnTo>
                  <a:lnTo>
                    <a:pt x="821" y="625"/>
                  </a:lnTo>
                  <a:lnTo>
                    <a:pt x="821" y="613"/>
                  </a:lnTo>
                  <a:lnTo>
                    <a:pt x="821" y="600"/>
                  </a:lnTo>
                  <a:lnTo>
                    <a:pt x="818" y="587"/>
                  </a:lnTo>
                  <a:lnTo>
                    <a:pt x="815" y="577"/>
                  </a:lnTo>
                  <a:lnTo>
                    <a:pt x="809" y="567"/>
                  </a:lnTo>
                  <a:lnTo>
                    <a:pt x="820" y="563"/>
                  </a:lnTo>
                  <a:lnTo>
                    <a:pt x="831" y="556"/>
                  </a:lnTo>
                  <a:lnTo>
                    <a:pt x="842" y="549"/>
                  </a:lnTo>
                  <a:lnTo>
                    <a:pt x="850" y="540"/>
                  </a:lnTo>
                  <a:lnTo>
                    <a:pt x="857" y="530"/>
                  </a:lnTo>
                  <a:lnTo>
                    <a:pt x="862" y="519"/>
                  </a:lnTo>
                  <a:lnTo>
                    <a:pt x="864" y="513"/>
                  </a:lnTo>
                  <a:lnTo>
                    <a:pt x="865" y="506"/>
                  </a:lnTo>
                  <a:lnTo>
                    <a:pt x="866" y="501"/>
                  </a:lnTo>
                  <a:lnTo>
                    <a:pt x="866" y="494"/>
                  </a:lnTo>
                  <a:lnTo>
                    <a:pt x="866" y="487"/>
                  </a:lnTo>
                  <a:lnTo>
                    <a:pt x="865" y="481"/>
                  </a:lnTo>
                  <a:lnTo>
                    <a:pt x="863" y="474"/>
                  </a:lnTo>
                  <a:lnTo>
                    <a:pt x="861" y="468"/>
                  </a:lnTo>
                  <a:lnTo>
                    <a:pt x="858" y="462"/>
                  </a:lnTo>
                  <a:lnTo>
                    <a:pt x="853" y="456"/>
                  </a:lnTo>
                  <a:lnTo>
                    <a:pt x="849" y="451"/>
                  </a:lnTo>
                  <a:lnTo>
                    <a:pt x="844" y="445"/>
                  </a:lnTo>
                  <a:lnTo>
                    <a:pt x="850" y="443"/>
                  </a:lnTo>
                  <a:lnTo>
                    <a:pt x="857" y="440"/>
                  </a:lnTo>
                  <a:lnTo>
                    <a:pt x="862" y="436"/>
                  </a:lnTo>
                  <a:lnTo>
                    <a:pt x="867" y="431"/>
                  </a:lnTo>
                  <a:lnTo>
                    <a:pt x="872" y="427"/>
                  </a:lnTo>
                  <a:lnTo>
                    <a:pt x="876" y="422"/>
                  </a:lnTo>
                  <a:lnTo>
                    <a:pt x="880" y="415"/>
                  </a:lnTo>
                  <a:lnTo>
                    <a:pt x="883" y="410"/>
                  </a:lnTo>
                  <a:lnTo>
                    <a:pt x="890" y="397"/>
                  </a:lnTo>
                  <a:lnTo>
                    <a:pt x="893" y="384"/>
                  </a:lnTo>
                  <a:lnTo>
                    <a:pt x="896" y="371"/>
                  </a:lnTo>
                  <a:lnTo>
                    <a:pt x="896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650163" y="1011238"/>
              <a:ext cx="11113" cy="12700"/>
            </a:xfrm>
            <a:custGeom>
              <a:avLst/>
              <a:gdLst>
                <a:gd name="T0" fmla="*/ 18 w 38"/>
                <a:gd name="T1" fmla="*/ 0 h 38"/>
                <a:gd name="T2" fmla="*/ 15 w 38"/>
                <a:gd name="T3" fmla="*/ 1 h 38"/>
                <a:gd name="T4" fmla="*/ 11 w 38"/>
                <a:gd name="T5" fmla="*/ 2 h 38"/>
                <a:gd name="T6" fmla="*/ 8 w 38"/>
                <a:gd name="T7" fmla="*/ 3 h 38"/>
                <a:gd name="T8" fmla="*/ 6 w 38"/>
                <a:gd name="T9" fmla="*/ 6 h 38"/>
                <a:gd name="T10" fmla="*/ 3 w 38"/>
                <a:gd name="T11" fmla="*/ 9 h 38"/>
                <a:gd name="T12" fmla="*/ 1 w 38"/>
                <a:gd name="T13" fmla="*/ 12 h 38"/>
                <a:gd name="T14" fmla="*/ 0 w 38"/>
                <a:gd name="T15" fmla="*/ 15 h 38"/>
                <a:gd name="T16" fmla="*/ 0 w 38"/>
                <a:gd name="T17" fmla="*/ 19 h 38"/>
                <a:gd name="T18" fmla="*/ 0 w 38"/>
                <a:gd name="T19" fmla="*/ 23 h 38"/>
                <a:gd name="T20" fmla="*/ 1 w 38"/>
                <a:gd name="T21" fmla="*/ 27 h 38"/>
                <a:gd name="T22" fmla="*/ 3 w 38"/>
                <a:gd name="T23" fmla="*/ 30 h 38"/>
                <a:gd name="T24" fmla="*/ 6 w 38"/>
                <a:gd name="T25" fmla="*/ 32 h 38"/>
                <a:gd name="T26" fmla="*/ 8 w 38"/>
                <a:gd name="T27" fmla="*/ 35 h 38"/>
                <a:gd name="T28" fmla="*/ 11 w 38"/>
                <a:gd name="T29" fmla="*/ 36 h 38"/>
                <a:gd name="T30" fmla="*/ 15 w 38"/>
                <a:gd name="T31" fmla="*/ 37 h 38"/>
                <a:gd name="T32" fmla="*/ 18 w 38"/>
                <a:gd name="T33" fmla="*/ 38 h 38"/>
                <a:gd name="T34" fmla="*/ 23 w 38"/>
                <a:gd name="T35" fmla="*/ 37 h 38"/>
                <a:gd name="T36" fmla="*/ 26 w 38"/>
                <a:gd name="T37" fmla="*/ 36 h 38"/>
                <a:gd name="T38" fmla="*/ 29 w 38"/>
                <a:gd name="T39" fmla="*/ 35 h 38"/>
                <a:gd name="T40" fmla="*/ 32 w 38"/>
                <a:gd name="T41" fmla="*/ 32 h 38"/>
                <a:gd name="T42" fmla="*/ 34 w 38"/>
                <a:gd name="T43" fmla="*/ 30 h 38"/>
                <a:gd name="T44" fmla="*/ 37 w 38"/>
                <a:gd name="T45" fmla="*/ 27 h 38"/>
                <a:gd name="T46" fmla="*/ 38 w 38"/>
                <a:gd name="T47" fmla="*/ 23 h 38"/>
                <a:gd name="T48" fmla="*/ 38 w 38"/>
                <a:gd name="T49" fmla="*/ 19 h 38"/>
                <a:gd name="T50" fmla="*/ 38 w 38"/>
                <a:gd name="T51" fmla="*/ 15 h 38"/>
                <a:gd name="T52" fmla="*/ 37 w 38"/>
                <a:gd name="T53" fmla="*/ 12 h 38"/>
                <a:gd name="T54" fmla="*/ 34 w 38"/>
                <a:gd name="T55" fmla="*/ 9 h 38"/>
                <a:gd name="T56" fmla="*/ 32 w 38"/>
                <a:gd name="T57" fmla="*/ 6 h 38"/>
                <a:gd name="T58" fmla="*/ 29 w 38"/>
                <a:gd name="T59" fmla="*/ 3 h 38"/>
                <a:gd name="T60" fmla="*/ 26 w 38"/>
                <a:gd name="T61" fmla="*/ 2 h 38"/>
                <a:gd name="T62" fmla="*/ 23 w 38"/>
                <a:gd name="T63" fmla="*/ 1 h 38"/>
                <a:gd name="T64" fmla="*/ 18 w 38"/>
                <a:gd name="T65" fmla="*/ 0 h 38"/>
                <a:gd name="T66" fmla="*/ 18 w 38"/>
                <a:gd name="T6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38">
                  <a:moveTo>
                    <a:pt x="18" y="0"/>
                  </a:move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6" y="32"/>
                  </a:lnTo>
                  <a:lnTo>
                    <a:pt x="8" y="35"/>
                  </a:lnTo>
                  <a:lnTo>
                    <a:pt x="11" y="36"/>
                  </a:lnTo>
                  <a:lnTo>
                    <a:pt x="15" y="37"/>
                  </a:lnTo>
                  <a:lnTo>
                    <a:pt x="18" y="38"/>
                  </a:lnTo>
                  <a:lnTo>
                    <a:pt x="23" y="37"/>
                  </a:lnTo>
                  <a:lnTo>
                    <a:pt x="26" y="36"/>
                  </a:lnTo>
                  <a:lnTo>
                    <a:pt x="29" y="35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7" y="27"/>
                  </a:lnTo>
                  <a:lnTo>
                    <a:pt x="38" y="23"/>
                  </a:lnTo>
                  <a:lnTo>
                    <a:pt x="38" y="19"/>
                  </a:lnTo>
                  <a:lnTo>
                    <a:pt x="38" y="15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8368227" y="2347601"/>
            <a:ext cx="526023" cy="526023"/>
          </a:xfrm>
          <a:custGeom>
            <a:avLst/>
            <a:gdLst>
              <a:gd name="T0" fmla="*/ 782 w 902"/>
              <a:gd name="T1" fmla="*/ 467 h 903"/>
              <a:gd name="T2" fmla="*/ 737 w 902"/>
              <a:gd name="T3" fmla="*/ 361 h 903"/>
              <a:gd name="T4" fmla="*/ 774 w 902"/>
              <a:gd name="T5" fmla="*/ 261 h 903"/>
              <a:gd name="T6" fmla="*/ 769 w 902"/>
              <a:gd name="T7" fmla="*/ 198 h 903"/>
              <a:gd name="T8" fmla="*/ 746 w 902"/>
              <a:gd name="T9" fmla="*/ 92 h 903"/>
              <a:gd name="T10" fmla="*/ 140 w 902"/>
              <a:gd name="T11" fmla="*/ 98 h 903"/>
              <a:gd name="T12" fmla="*/ 148 w 902"/>
              <a:gd name="T13" fmla="*/ 207 h 903"/>
              <a:gd name="T14" fmla="*/ 121 w 902"/>
              <a:gd name="T15" fmla="*/ 277 h 903"/>
              <a:gd name="T16" fmla="*/ 196 w 902"/>
              <a:gd name="T17" fmla="*/ 692 h 903"/>
              <a:gd name="T18" fmla="*/ 124 w 902"/>
              <a:gd name="T19" fmla="*/ 785 h 903"/>
              <a:gd name="T20" fmla="*/ 403 w 902"/>
              <a:gd name="T21" fmla="*/ 782 h 903"/>
              <a:gd name="T22" fmla="*/ 395 w 902"/>
              <a:gd name="T23" fmla="*/ 726 h 903"/>
              <a:gd name="T24" fmla="*/ 511 w 902"/>
              <a:gd name="T25" fmla="*/ 733 h 903"/>
              <a:gd name="T26" fmla="*/ 406 w 902"/>
              <a:gd name="T27" fmla="*/ 632 h 903"/>
              <a:gd name="T28" fmla="*/ 394 w 902"/>
              <a:gd name="T29" fmla="*/ 578 h 903"/>
              <a:gd name="T30" fmla="*/ 510 w 902"/>
              <a:gd name="T31" fmla="*/ 580 h 903"/>
              <a:gd name="T32" fmla="*/ 406 w 902"/>
              <a:gd name="T33" fmla="*/ 632 h 903"/>
              <a:gd name="T34" fmla="*/ 392 w 902"/>
              <a:gd name="T35" fmla="*/ 129 h 903"/>
              <a:gd name="T36" fmla="*/ 509 w 902"/>
              <a:gd name="T37" fmla="*/ 127 h 903"/>
              <a:gd name="T38" fmla="*/ 496 w 902"/>
              <a:gd name="T39" fmla="*/ 181 h 903"/>
              <a:gd name="T40" fmla="*/ 271 w 902"/>
              <a:gd name="T41" fmla="*/ 169 h 903"/>
              <a:gd name="T42" fmla="*/ 155 w 902"/>
              <a:gd name="T43" fmla="*/ 176 h 903"/>
              <a:gd name="T44" fmla="*/ 163 w 902"/>
              <a:gd name="T45" fmla="*/ 121 h 903"/>
              <a:gd name="T46" fmla="*/ 271 w 902"/>
              <a:gd name="T47" fmla="*/ 316 h 903"/>
              <a:gd name="T48" fmla="*/ 157 w 902"/>
              <a:gd name="T49" fmla="*/ 328 h 903"/>
              <a:gd name="T50" fmla="*/ 160 w 902"/>
              <a:gd name="T51" fmla="*/ 272 h 903"/>
              <a:gd name="T52" fmla="*/ 301 w 902"/>
              <a:gd name="T53" fmla="*/ 767 h 903"/>
              <a:gd name="T54" fmla="*/ 256 w 902"/>
              <a:gd name="T55" fmla="*/ 361 h 903"/>
              <a:gd name="T56" fmla="*/ 294 w 902"/>
              <a:gd name="T57" fmla="*/ 261 h 903"/>
              <a:gd name="T58" fmla="*/ 288 w 902"/>
              <a:gd name="T59" fmla="*/ 198 h 903"/>
              <a:gd name="T60" fmla="*/ 265 w 902"/>
              <a:gd name="T61" fmla="*/ 92 h 903"/>
              <a:gd name="T62" fmla="*/ 364 w 902"/>
              <a:gd name="T63" fmla="*/ 117 h 903"/>
              <a:gd name="T64" fmla="*/ 436 w 902"/>
              <a:gd name="T65" fmla="*/ 211 h 903"/>
              <a:gd name="T66" fmla="*/ 362 w 902"/>
              <a:gd name="T67" fmla="*/ 625 h 903"/>
              <a:gd name="T68" fmla="*/ 389 w 902"/>
              <a:gd name="T69" fmla="*/ 695 h 903"/>
              <a:gd name="T70" fmla="*/ 381 w 902"/>
              <a:gd name="T71" fmla="*/ 804 h 903"/>
              <a:gd name="T72" fmla="*/ 265 w 902"/>
              <a:gd name="T73" fmla="*/ 725 h 903"/>
              <a:gd name="T74" fmla="*/ 261 w 902"/>
              <a:gd name="T75" fmla="*/ 781 h 903"/>
              <a:gd name="T76" fmla="*/ 151 w 902"/>
              <a:gd name="T77" fmla="*/ 737 h 903"/>
              <a:gd name="T78" fmla="*/ 641 w 902"/>
              <a:gd name="T79" fmla="*/ 480 h 903"/>
              <a:gd name="T80" fmla="*/ 638 w 902"/>
              <a:gd name="T81" fmla="*/ 424 h 903"/>
              <a:gd name="T82" fmla="*/ 752 w 902"/>
              <a:gd name="T83" fmla="*/ 437 h 903"/>
              <a:gd name="T84" fmla="*/ 644 w 902"/>
              <a:gd name="T85" fmla="*/ 331 h 903"/>
              <a:gd name="T86" fmla="*/ 636 w 902"/>
              <a:gd name="T87" fmla="*/ 275 h 903"/>
              <a:gd name="T88" fmla="*/ 752 w 902"/>
              <a:gd name="T89" fmla="*/ 282 h 903"/>
              <a:gd name="T90" fmla="*/ 647 w 902"/>
              <a:gd name="T91" fmla="*/ 91 h 903"/>
              <a:gd name="T92" fmla="*/ 610 w 902"/>
              <a:gd name="T93" fmla="*/ 190 h 903"/>
              <a:gd name="T94" fmla="*/ 615 w 902"/>
              <a:gd name="T95" fmla="*/ 253 h 903"/>
              <a:gd name="T96" fmla="*/ 637 w 902"/>
              <a:gd name="T97" fmla="*/ 360 h 903"/>
              <a:gd name="T98" fmla="*/ 602 w 902"/>
              <a:gd name="T99" fmla="*/ 437 h 903"/>
              <a:gd name="T100" fmla="*/ 466 w 902"/>
              <a:gd name="T101" fmla="*/ 872 h 903"/>
              <a:gd name="T102" fmla="*/ 541 w 902"/>
              <a:gd name="T103" fmla="*/ 728 h 903"/>
              <a:gd name="T104" fmla="*/ 514 w 902"/>
              <a:gd name="T105" fmla="*/ 658 h 903"/>
              <a:gd name="T106" fmla="*/ 522 w 902"/>
              <a:gd name="T107" fmla="*/ 549 h 903"/>
              <a:gd name="T108" fmla="*/ 538 w 902"/>
              <a:gd name="T109" fmla="*/ 183 h 903"/>
              <a:gd name="T110" fmla="*/ 466 w 902"/>
              <a:gd name="T111" fmla="*/ 91 h 903"/>
              <a:gd name="T112" fmla="*/ 632 w 902"/>
              <a:gd name="T113" fmla="*/ 169 h 903"/>
              <a:gd name="T114" fmla="*/ 740 w 902"/>
              <a:gd name="T115" fmla="*/ 121 h 903"/>
              <a:gd name="T116" fmla="*/ 748 w 902"/>
              <a:gd name="T117" fmla="*/ 176 h 903"/>
              <a:gd name="T118" fmla="*/ 3 w 902"/>
              <a:gd name="T119" fmla="*/ 7 h 903"/>
              <a:gd name="T120" fmla="*/ 15 w 902"/>
              <a:gd name="T121" fmla="*/ 903 h 903"/>
              <a:gd name="T122" fmla="*/ 901 w 902"/>
              <a:gd name="T123" fmla="*/ 9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2" h="903">
                <a:moveTo>
                  <a:pt x="872" y="872"/>
                </a:moveTo>
                <a:lnTo>
                  <a:pt x="707" y="872"/>
                </a:lnTo>
                <a:lnTo>
                  <a:pt x="707" y="512"/>
                </a:lnTo>
                <a:lnTo>
                  <a:pt x="737" y="512"/>
                </a:lnTo>
                <a:lnTo>
                  <a:pt x="746" y="511"/>
                </a:lnTo>
                <a:lnTo>
                  <a:pt x="754" y="507"/>
                </a:lnTo>
                <a:lnTo>
                  <a:pt x="762" y="503"/>
                </a:lnTo>
                <a:lnTo>
                  <a:pt x="769" y="498"/>
                </a:lnTo>
                <a:lnTo>
                  <a:pt x="774" y="491"/>
                </a:lnTo>
                <a:lnTo>
                  <a:pt x="779" y="484"/>
                </a:lnTo>
                <a:lnTo>
                  <a:pt x="781" y="475"/>
                </a:lnTo>
                <a:lnTo>
                  <a:pt x="782" y="467"/>
                </a:lnTo>
                <a:lnTo>
                  <a:pt x="782" y="436"/>
                </a:lnTo>
                <a:lnTo>
                  <a:pt x="781" y="427"/>
                </a:lnTo>
                <a:lnTo>
                  <a:pt x="779" y="418"/>
                </a:lnTo>
                <a:lnTo>
                  <a:pt x="774" y="411"/>
                </a:lnTo>
                <a:lnTo>
                  <a:pt x="769" y="405"/>
                </a:lnTo>
                <a:lnTo>
                  <a:pt x="762" y="399"/>
                </a:lnTo>
                <a:lnTo>
                  <a:pt x="754" y="395"/>
                </a:lnTo>
                <a:lnTo>
                  <a:pt x="746" y="392"/>
                </a:lnTo>
                <a:lnTo>
                  <a:pt x="737" y="391"/>
                </a:lnTo>
                <a:lnTo>
                  <a:pt x="707" y="391"/>
                </a:lnTo>
                <a:lnTo>
                  <a:pt x="707" y="361"/>
                </a:lnTo>
                <a:lnTo>
                  <a:pt x="737" y="361"/>
                </a:lnTo>
                <a:lnTo>
                  <a:pt x="746" y="360"/>
                </a:lnTo>
                <a:lnTo>
                  <a:pt x="754" y="357"/>
                </a:lnTo>
                <a:lnTo>
                  <a:pt x="762" y="353"/>
                </a:lnTo>
                <a:lnTo>
                  <a:pt x="769" y="348"/>
                </a:lnTo>
                <a:lnTo>
                  <a:pt x="774" y="341"/>
                </a:lnTo>
                <a:lnTo>
                  <a:pt x="779" y="334"/>
                </a:lnTo>
                <a:lnTo>
                  <a:pt x="781" y="325"/>
                </a:lnTo>
                <a:lnTo>
                  <a:pt x="782" y="316"/>
                </a:lnTo>
                <a:lnTo>
                  <a:pt x="782" y="286"/>
                </a:lnTo>
                <a:lnTo>
                  <a:pt x="781" y="277"/>
                </a:lnTo>
                <a:lnTo>
                  <a:pt x="779" y="268"/>
                </a:lnTo>
                <a:lnTo>
                  <a:pt x="774" y="261"/>
                </a:lnTo>
                <a:lnTo>
                  <a:pt x="769" y="253"/>
                </a:lnTo>
                <a:lnTo>
                  <a:pt x="762" y="248"/>
                </a:lnTo>
                <a:lnTo>
                  <a:pt x="754" y="244"/>
                </a:lnTo>
                <a:lnTo>
                  <a:pt x="746" y="242"/>
                </a:lnTo>
                <a:lnTo>
                  <a:pt x="737" y="241"/>
                </a:lnTo>
                <a:lnTo>
                  <a:pt x="707" y="241"/>
                </a:lnTo>
                <a:lnTo>
                  <a:pt x="707" y="211"/>
                </a:lnTo>
                <a:lnTo>
                  <a:pt x="737" y="211"/>
                </a:lnTo>
                <a:lnTo>
                  <a:pt x="746" y="210"/>
                </a:lnTo>
                <a:lnTo>
                  <a:pt x="754" y="207"/>
                </a:lnTo>
                <a:lnTo>
                  <a:pt x="762" y="203"/>
                </a:lnTo>
                <a:lnTo>
                  <a:pt x="769" y="198"/>
                </a:lnTo>
                <a:lnTo>
                  <a:pt x="774" y="190"/>
                </a:lnTo>
                <a:lnTo>
                  <a:pt x="779" y="183"/>
                </a:lnTo>
                <a:lnTo>
                  <a:pt x="781" y="174"/>
                </a:lnTo>
                <a:lnTo>
                  <a:pt x="782" y="166"/>
                </a:lnTo>
                <a:lnTo>
                  <a:pt x="782" y="136"/>
                </a:lnTo>
                <a:lnTo>
                  <a:pt x="781" y="126"/>
                </a:lnTo>
                <a:lnTo>
                  <a:pt x="779" y="117"/>
                </a:lnTo>
                <a:lnTo>
                  <a:pt x="774" y="110"/>
                </a:lnTo>
                <a:lnTo>
                  <a:pt x="769" y="104"/>
                </a:lnTo>
                <a:lnTo>
                  <a:pt x="762" y="98"/>
                </a:lnTo>
                <a:lnTo>
                  <a:pt x="754" y="94"/>
                </a:lnTo>
                <a:lnTo>
                  <a:pt x="746" y="92"/>
                </a:lnTo>
                <a:lnTo>
                  <a:pt x="737" y="91"/>
                </a:lnTo>
                <a:lnTo>
                  <a:pt x="707" y="91"/>
                </a:lnTo>
                <a:lnTo>
                  <a:pt x="707" y="30"/>
                </a:lnTo>
                <a:lnTo>
                  <a:pt x="872" y="30"/>
                </a:lnTo>
                <a:lnTo>
                  <a:pt x="872" y="872"/>
                </a:lnTo>
                <a:close/>
                <a:moveTo>
                  <a:pt x="30" y="30"/>
                </a:moveTo>
                <a:lnTo>
                  <a:pt x="196" y="30"/>
                </a:lnTo>
                <a:lnTo>
                  <a:pt x="196" y="91"/>
                </a:lnTo>
                <a:lnTo>
                  <a:pt x="166" y="91"/>
                </a:lnTo>
                <a:lnTo>
                  <a:pt x="156" y="92"/>
                </a:lnTo>
                <a:lnTo>
                  <a:pt x="148" y="94"/>
                </a:lnTo>
                <a:lnTo>
                  <a:pt x="140" y="98"/>
                </a:lnTo>
                <a:lnTo>
                  <a:pt x="134" y="104"/>
                </a:lnTo>
                <a:lnTo>
                  <a:pt x="129" y="110"/>
                </a:lnTo>
                <a:lnTo>
                  <a:pt x="124" y="117"/>
                </a:lnTo>
                <a:lnTo>
                  <a:pt x="121" y="126"/>
                </a:lnTo>
                <a:lnTo>
                  <a:pt x="121" y="136"/>
                </a:lnTo>
                <a:lnTo>
                  <a:pt x="121" y="166"/>
                </a:lnTo>
                <a:lnTo>
                  <a:pt x="121" y="174"/>
                </a:lnTo>
                <a:lnTo>
                  <a:pt x="124" y="183"/>
                </a:lnTo>
                <a:lnTo>
                  <a:pt x="129" y="190"/>
                </a:lnTo>
                <a:lnTo>
                  <a:pt x="134" y="198"/>
                </a:lnTo>
                <a:lnTo>
                  <a:pt x="140" y="203"/>
                </a:lnTo>
                <a:lnTo>
                  <a:pt x="148" y="207"/>
                </a:lnTo>
                <a:lnTo>
                  <a:pt x="156" y="210"/>
                </a:lnTo>
                <a:lnTo>
                  <a:pt x="166" y="211"/>
                </a:lnTo>
                <a:lnTo>
                  <a:pt x="196" y="211"/>
                </a:lnTo>
                <a:lnTo>
                  <a:pt x="196" y="241"/>
                </a:lnTo>
                <a:lnTo>
                  <a:pt x="166" y="241"/>
                </a:lnTo>
                <a:lnTo>
                  <a:pt x="156" y="242"/>
                </a:lnTo>
                <a:lnTo>
                  <a:pt x="148" y="244"/>
                </a:lnTo>
                <a:lnTo>
                  <a:pt x="140" y="248"/>
                </a:lnTo>
                <a:lnTo>
                  <a:pt x="134" y="253"/>
                </a:lnTo>
                <a:lnTo>
                  <a:pt x="129" y="261"/>
                </a:lnTo>
                <a:lnTo>
                  <a:pt x="124" y="268"/>
                </a:lnTo>
                <a:lnTo>
                  <a:pt x="121" y="277"/>
                </a:lnTo>
                <a:lnTo>
                  <a:pt x="121" y="286"/>
                </a:lnTo>
                <a:lnTo>
                  <a:pt x="121" y="316"/>
                </a:lnTo>
                <a:lnTo>
                  <a:pt x="121" y="325"/>
                </a:lnTo>
                <a:lnTo>
                  <a:pt x="124" y="334"/>
                </a:lnTo>
                <a:lnTo>
                  <a:pt x="129" y="341"/>
                </a:lnTo>
                <a:lnTo>
                  <a:pt x="134" y="348"/>
                </a:lnTo>
                <a:lnTo>
                  <a:pt x="140" y="353"/>
                </a:lnTo>
                <a:lnTo>
                  <a:pt x="148" y="357"/>
                </a:lnTo>
                <a:lnTo>
                  <a:pt x="156" y="360"/>
                </a:lnTo>
                <a:lnTo>
                  <a:pt x="166" y="361"/>
                </a:lnTo>
                <a:lnTo>
                  <a:pt x="196" y="361"/>
                </a:lnTo>
                <a:lnTo>
                  <a:pt x="196" y="692"/>
                </a:lnTo>
                <a:lnTo>
                  <a:pt x="166" y="692"/>
                </a:lnTo>
                <a:lnTo>
                  <a:pt x="156" y="693"/>
                </a:lnTo>
                <a:lnTo>
                  <a:pt x="148" y="695"/>
                </a:lnTo>
                <a:lnTo>
                  <a:pt x="140" y="699"/>
                </a:lnTo>
                <a:lnTo>
                  <a:pt x="134" y="704"/>
                </a:lnTo>
                <a:lnTo>
                  <a:pt x="129" y="712"/>
                </a:lnTo>
                <a:lnTo>
                  <a:pt x="124" y="719"/>
                </a:lnTo>
                <a:lnTo>
                  <a:pt x="121" y="728"/>
                </a:lnTo>
                <a:lnTo>
                  <a:pt x="121" y="737"/>
                </a:lnTo>
                <a:lnTo>
                  <a:pt x="121" y="767"/>
                </a:lnTo>
                <a:lnTo>
                  <a:pt x="121" y="776"/>
                </a:lnTo>
                <a:lnTo>
                  <a:pt x="124" y="785"/>
                </a:lnTo>
                <a:lnTo>
                  <a:pt x="129" y="792"/>
                </a:lnTo>
                <a:lnTo>
                  <a:pt x="134" y="799"/>
                </a:lnTo>
                <a:lnTo>
                  <a:pt x="140" y="804"/>
                </a:lnTo>
                <a:lnTo>
                  <a:pt x="148" y="808"/>
                </a:lnTo>
                <a:lnTo>
                  <a:pt x="156" y="812"/>
                </a:lnTo>
                <a:lnTo>
                  <a:pt x="166" y="812"/>
                </a:lnTo>
                <a:lnTo>
                  <a:pt x="196" y="812"/>
                </a:lnTo>
                <a:lnTo>
                  <a:pt x="196" y="872"/>
                </a:lnTo>
                <a:lnTo>
                  <a:pt x="30" y="872"/>
                </a:lnTo>
                <a:lnTo>
                  <a:pt x="30" y="30"/>
                </a:lnTo>
                <a:close/>
                <a:moveTo>
                  <a:pt x="406" y="782"/>
                </a:moveTo>
                <a:lnTo>
                  <a:pt x="403" y="782"/>
                </a:lnTo>
                <a:lnTo>
                  <a:pt x="401" y="781"/>
                </a:lnTo>
                <a:lnTo>
                  <a:pt x="397" y="779"/>
                </a:lnTo>
                <a:lnTo>
                  <a:pt x="395" y="777"/>
                </a:lnTo>
                <a:lnTo>
                  <a:pt x="394" y="775"/>
                </a:lnTo>
                <a:lnTo>
                  <a:pt x="392" y="773"/>
                </a:lnTo>
                <a:lnTo>
                  <a:pt x="391" y="770"/>
                </a:lnTo>
                <a:lnTo>
                  <a:pt x="391" y="767"/>
                </a:lnTo>
                <a:lnTo>
                  <a:pt x="391" y="737"/>
                </a:lnTo>
                <a:lnTo>
                  <a:pt x="391" y="733"/>
                </a:lnTo>
                <a:lnTo>
                  <a:pt x="392" y="731"/>
                </a:lnTo>
                <a:lnTo>
                  <a:pt x="394" y="728"/>
                </a:lnTo>
                <a:lnTo>
                  <a:pt x="395" y="726"/>
                </a:lnTo>
                <a:lnTo>
                  <a:pt x="397" y="725"/>
                </a:lnTo>
                <a:lnTo>
                  <a:pt x="401" y="723"/>
                </a:lnTo>
                <a:lnTo>
                  <a:pt x="403" y="722"/>
                </a:lnTo>
                <a:lnTo>
                  <a:pt x="406" y="722"/>
                </a:lnTo>
                <a:lnTo>
                  <a:pt x="496" y="722"/>
                </a:lnTo>
                <a:lnTo>
                  <a:pt x="499" y="722"/>
                </a:lnTo>
                <a:lnTo>
                  <a:pt x="502" y="723"/>
                </a:lnTo>
                <a:lnTo>
                  <a:pt x="505" y="725"/>
                </a:lnTo>
                <a:lnTo>
                  <a:pt x="507" y="726"/>
                </a:lnTo>
                <a:lnTo>
                  <a:pt x="509" y="728"/>
                </a:lnTo>
                <a:lnTo>
                  <a:pt x="510" y="731"/>
                </a:lnTo>
                <a:lnTo>
                  <a:pt x="511" y="733"/>
                </a:lnTo>
                <a:lnTo>
                  <a:pt x="511" y="737"/>
                </a:lnTo>
                <a:lnTo>
                  <a:pt x="511" y="767"/>
                </a:lnTo>
                <a:lnTo>
                  <a:pt x="511" y="770"/>
                </a:lnTo>
                <a:lnTo>
                  <a:pt x="510" y="773"/>
                </a:lnTo>
                <a:lnTo>
                  <a:pt x="509" y="775"/>
                </a:lnTo>
                <a:lnTo>
                  <a:pt x="507" y="777"/>
                </a:lnTo>
                <a:lnTo>
                  <a:pt x="505" y="779"/>
                </a:lnTo>
                <a:lnTo>
                  <a:pt x="502" y="781"/>
                </a:lnTo>
                <a:lnTo>
                  <a:pt x="499" y="782"/>
                </a:lnTo>
                <a:lnTo>
                  <a:pt x="496" y="782"/>
                </a:lnTo>
                <a:lnTo>
                  <a:pt x="406" y="782"/>
                </a:lnTo>
                <a:close/>
                <a:moveTo>
                  <a:pt x="406" y="632"/>
                </a:moveTo>
                <a:lnTo>
                  <a:pt x="403" y="632"/>
                </a:lnTo>
                <a:lnTo>
                  <a:pt x="401" y="631"/>
                </a:lnTo>
                <a:lnTo>
                  <a:pt x="397" y="629"/>
                </a:lnTo>
                <a:lnTo>
                  <a:pt x="395" y="627"/>
                </a:lnTo>
                <a:lnTo>
                  <a:pt x="394" y="625"/>
                </a:lnTo>
                <a:lnTo>
                  <a:pt x="392" y="622"/>
                </a:lnTo>
                <a:lnTo>
                  <a:pt x="391" y="620"/>
                </a:lnTo>
                <a:lnTo>
                  <a:pt x="391" y="617"/>
                </a:lnTo>
                <a:lnTo>
                  <a:pt x="391" y="587"/>
                </a:lnTo>
                <a:lnTo>
                  <a:pt x="391" y="583"/>
                </a:lnTo>
                <a:lnTo>
                  <a:pt x="392" y="580"/>
                </a:lnTo>
                <a:lnTo>
                  <a:pt x="394" y="578"/>
                </a:lnTo>
                <a:lnTo>
                  <a:pt x="395" y="576"/>
                </a:lnTo>
                <a:lnTo>
                  <a:pt x="397" y="574"/>
                </a:lnTo>
                <a:lnTo>
                  <a:pt x="401" y="573"/>
                </a:lnTo>
                <a:lnTo>
                  <a:pt x="403" y="572"/>
                </a:lnTo>
                <a:lnTo>
                  <a:pt x="406" y="572"/>
                </a:lnTo>
                <a:lnTo>
                  <a:pt x="496" y="572"/>
                </a:lnTo>
                <a:lnTo>
                  <a:pt x="499" y="572"/>
                </a:lnTo>
                <a:lnTo>
                  <a:pt x="502" y="573"/>
                </a:lnTo>
                <a:lnTo>
                  <a:pt x="505" y="574"/>
                </a:lnTo>
                <a:lnTo>
                  <a:pt x="507" y="576"/>
                </a:lnTo>
                <a:lnTo>
                  <a:pt x="509" y="578"/>
                </a:lnTo>
                <a:lnTo>
                  <a:pt x="510" y="580"/>
                </a:lnTo>
                <a:lnTo>
                  <a:pt x="511" y="583"/>
                </a:lnTo>
                <a:lnTo>
                  <a:pt x="511" y="587"/>
                </a:lnTo>
                <a:lnTo>
                  <a:pt x="511" y="617"/>
                </a:lnTo>
                <a:lnTo>
                  <a:pt x="511" y="620"/>
                </a:lnTo>
                <a:lnTo>
                  <a:pt x="510" y="622"/>
                </a:lnTo>
                <a:lnTo>
                  <a:pt x="509" y="625"/>
                </a:lnTo>
                <a:lnTo>
                  <a:pt x="507" y="627"/>
                </a:lnTo>
                <a:lnTo>
                  <a:pt x="505" y="629"/>
                </a:lnTo>
                <a:lnTo>
                  <a:pt x="502" y="631"/>
                </a:lnTo>
                <a:lnTo>
                  <a:pt x="499" y="632"/>
                </a:lnTo>
                <a:lnTo>
                  <a:pt x="496" y="632"/>
                </a:lnTo>
                <a:lnTo>
                  <a:pt x="406" y="632"/>
                </a:lnTo>
                <a:close/>
                <a:moveTo>
                  <a:pt x="406" y="181"/>
                </a:moveTo>
                <a:lnTo>
                  <a:pt x="403" y="181"/>
                </a:lnTo>
                <a:lnTo>
                  <a:pt x="401" y="180"/>
                </a:lnTo>
                <a:lnTo>
                  <a:pt x="397" y="179"/>
                </a:lnTo>
                <a:lnTo>
                  <a:pt x="395" y="176"/>
                </a:lnTo>
                <a:lnTo>
                  <a:pt x="394" y="174"/>
                </a:lnTo>
                <a:lnTo>
                  <a:pt x="392" y="171"/>
                </a:lnTo>
                <a:lnTo>
                  <a:pt x="391" y="169"/>
                </a:lnTo>
                <a:lnTo>
                  <a:pt x="391" y="166"/>
                </a:lnTo>
                <a:lnTo>
                  <a:pt x="391" y="136"/>
                </a:lnTo>
                <a:lnTo>
                  <a:pt x="391" y="132"/>
                </a:lnTo>
                <a:lnTo>
                  <a:pt x="392" y="129"/>
                </a:lnTo>
                <a:lnTo>
                  <a:pt x="394" y="127"/>
                </a:lnTo>
                <a:lnTo>
                  <a:pt x="395" y="125"/>
                </a:lnTo>
                <a:lnTo>
                  <a:pt x="397" y="123"/>
                </a:lnTo>
                <a:lnTo>
                  <a:pt x="401" y="122"/>
                </a:lnTo>
                <a:lnTo>
                  <a:pt x="403" y="121"/>
                </a:lnTo>
                <a:lnTo>
                  <a:pt x="406" y="121"/>
                </a:lnTo>
                <a:lnTo>
                  <a:pt x="496" y="121"/>
                </a:lnTo>
                <a:lnTo>
                  <a:pt x="499" y="121"/>
                </a:lnTo>
                <a:lnTo>
                  <a:pt x="502" y="122"/>
                </a:lnTo>
                <a:lnTo>
                  <a:pt x="505" y="123"/>
                </a:lnTo>
                <a:lnTo>
                  <a:pt x="507" y="125"/>
                </a:lnTo>
                <a:lnTo>
                  <a:pt x="509" y="127"/>
                </a:lnTo>
                <a:lnTo>
                  <a:pt x="510" y="129"/>
                </a:lnTo>
                <a:lnTo>
                  <a:pt x="511" y="132"/>
                </a:lnTo>
                <a:lnTo>
                  <a:pt x="511" y="136"/>
                </a:lnTo>
                <a:lnTo>
                  <a:pt x="511" y="166"/>
                </a:lnTo>
                <a:lnTo>
                  <a:pt x="511" y="169"/>
                </a:lnTo>
                <a:lnTo>
                  <a:pt x="510" y="171"/>
                </a:lnTo>
                <a:lnTo>
                  <a:pt x="509" y="174"/>
                </a:lnTo>
                <a:lnTo>
                  <a:pt x="507" y="176"/>
                </a:lnTo>
                <a:lnTo>
                  <a:pt x="505" y="177"/>
                </a:lnTo>
                <a:lnTo>
                  <a:pt x="502" y="180"/>
                </a:lnTo>
                <a:lnTo>
                  <a:pt x="499" y="181"/>
                </a:lnTo>
                <a:lnTo>
                  <a:pt x="496" y="181"/>
                </a:lnTo>
                <a:lnTo>
                  <a:pt x="406" y="181"/>
                </a:lnTo>
                <a:close/>
                <a:moveTo>
                  <a:pt x="256" y="121"/>
                </a:moveTo>
                <a:lnTo>
                  <a:pt x="259" y="121"/>
                </a:lnTo>
                <a:lnTo>
                  <a:pt x="261" y="122"/>
                </a:lnTo>
                <a:lnTo>
                  <a:pt x="265" y="123"/>
                </a:lnTo>
                <a:lnTo>
                  <a:pt x="267" y="125"/>
                </a:lnTo>
                <a:lnTo>
                  <a:pt x="268" y="127"/>
                </a:lnTo>
                <a:lnTo>
                  <a:pt x="270" y="129"/>
                </a:lnTo>
                <a:lnTo>
                  <a:pt x="271" y="132"/>
                </a:lnTo>
                <a:lnTo>
                  <a:pt x="271" y="136"/>
                </a:lnTo>
                <a:lnTo>
                  <a:pt x="271" y="166"/>
                </a:lnTo>
                <a:lnTo>
                  <a:pt x="271" y="169"/>
                </a:lnTo>
                <a:lnTo>
                  <a:pt x="270" y="171"/>
                </a:lnTo>
                <a:lnTo>
                  <a:pt x="268" y="174"/>
                </a:lnTo>
                <a:lnTo>
                  <a:pt x="267" y="176"/>
                </a:lnTo>
                <a:lnTo>
                  <a:pt x="265" y="177"/>
                </a:lnTo>
                <a:lnTo>
                  <a:pt x="261" y="180"/>
                </a:lnTo>
                <a:lnTo>
                  <a:pt x="259" y="181"/>
                </a:lnTo>
                <a:lnTo>
                  <a:pt x="256" y="181"/>
                </a:lnTo>
                <a:lnTo>
                  <a:pt x="166" y="181"/>
                </a:lnTo>
                <a:lnTo>
                  <a:pt x="163" y="181"/>
                </a:lnTo>
                <a:lnTo>
                  <a:pt x="160" y="180"/>
                </a:lnTo>
                <a:lnTo>
                  <a:pt x="157" y="179"/>
                </a:lnTo>
                <a:lnTo>
                  <a:pt x="155" y="176"/>
                </a:lnTo>
                <a:lnTo>
                  <a:pt x="153" y="174"/>
                </a:lnTo>
                <a:lnTo>
                  <a:pt x="152" y="171"/>
                </a:lnTo>
                <a:lnTo>
                  <a:pt x="151" y="169"/>
                </a:lnTo>
                <a:lnTo>
                  <a:pt x="151" y="166"/>
                </a:lnTo>
                <a:lnTo>
                  <a:pt x="151" y="136"/>
                </a:lnTo>
                <a:lnTo>
                  <a:pt x="151" y="132"/>
                </a:lnTo>
                <a:lnTo>
                  <a:pt x="152" y="129"/>
                </a:lnTo>
                <a:lnTo>
                  <a:pt x="153" y="127"/>
                </a:lnTo>
                <a:lnTo>
                  <a:pt x="155" y="125"/>
                </a:lnTo>
                <a:lnTo>
                  <a:pt x="157" y="123"/>
                </a:lnTo>
                <a:lnTo>
                  <a:pt x="160" y="122"/>
                </a:lnTo>
                <a:lnTo>
                  <a:pt x="163" y="121"/>
                </a:lnTo>
                <a:lnTo>
                  <a:pt x="166" y="121"/>
                </a:lnTo>
                <a:lnTo>
                  <a:pt x="256" y="121"/>
                </a:lnTo>
                <a:close/>
                <a:moveTo>
                  <a:pt x="256" y="271"/>
                </a:moveTo>
                <a:lnTo>
                  <a:pt x="259" y="271"/>
                </a:lnTo>
                <a:lnTo>
                  <a:pt x="261" y="272"/>
                </a:lnTo>
                <a:lnTo>
                  <a:pt x="265" y="273"/>
                </a:lnTo>
                <a:lnTo>
                  <a:pt x="267" y="275"/>
                </a:lnTo>
                <a:lnTo>
                  <a:pt x="268" y="277"/>
                </a:lnTo>
                <a:lnTo>
                  <a:pt x="270" y="280"/>
                </a:lnTo>
                <a:lnTo>
                  <a:pt x="271" y="282"/>
                </a:lnTo>
                <a:lnTo>
                  <a:pt x="271" y="286"/>
                </a:lnTo>
                <a:lnTo>
                  <a:pt x="271" y="316"/>
                </a:lnTo>
                <a:lnTo>
                  <a:pt x="271" y="319"/>
                </a:lnTo>
                <a:lnTo>
                  <a:pt x="270" y="322"/>
                </a:lnTo>
                <a:lnTo>
                  <a:pt x="268" y="324"/>
                </a:lnTo>
                <a:lnTo>
                  <a:pt x="267" y="326"/>
                </a:lnTo>
                <a:lnTo>
                  <a:pt x="265" y="328"/>
                </a:lnTo>
                <a:lnTo>
                  <a:pt x="261" y="330"/>
                </a:lnTo>
                <a:lnTo>
                  <a:pt x="259" y="331"/>
                </a:lnTo>
                <a:lnTo>
                  <a:pt x="256" y="331"/>
                </a:lnTo>
                <a:lnTo>
                  <a:pt x="166" y="331"/>
                </a:lnTo>
                <a:lnTo>
                  <a:pt x="163" y="331"/>
                </a:lnTo>
                <a:lnTo>
                  <a:pt x="160" y="330"/>
                </a:lnTo>
                <a:lnTo>
                  <a:pt x="157" y="328"/>
                </a:lnTo>
                <a:lnTo>
                  <a:pt x="155" y="326"/>
                </a:lnTo>
                <a:lnTo>
                  <a:pt x="153" y="324"/>
                </a:lnTo>
                <a:lnTo>
                  <a:pt x="152" y="322"/>
                </a:lnTo>
                <a:lnTo>
                  <a:pt x="151" y="319"/>
                </a:lnTo>
                <a:lnTo>
                  <a:pt x="151" y="316"/>
                </a:lnTo>
                <a:lnTo>
                  <a:pt x="151" y="286"/>
                </a:lnTo>
                <a:lnTo>
                  <a:pt x="151" y="282"/>
                </a:lnTo>
                <a:lnTo>
                  <a:pt x="152" y="280"/>
                </a:lnTo>
                <a:lnTo>
                  <a:pt x="153" y="277"/>
                </a:lnTo>
                <a:lnTo>
                  <a:pt x="155" y="275"/>
                </a:lnTo>
                <a:lnTo>
                  <a:pt x="157" y="273"/>
                </a:lnTo>
                <a:lnTo>
                  <a:pt x="160" y="272"/>
                </a:lnTo>
                <a:lnTo>
                  <a:pt x="163" y="271"/>
                </a:lnTo>
                <a:lnTo>
                  <a:pt x="166" y="271"/>
                </a:lnTo>
                <a:lnTo>
                  <a:pt x="256" y="271"/>
                </a:lnTo>
                <a:close/>
                <a:moveTo>
                  <a:pt x="256" y="812"/>
                </a:moveTo>
                <a:lnTo>
                  <a:pt x="265" y="811"/>
                </a:lnTo>
                <a:lnTo>
                  <a:pt x="273" y="808"/>
                </a:lnTo>
                <a:lnTo>
                  <a:pt x="281" y="804"/>
                </a:lnTo>
                <a:lnTo>
                  <a:pt x="288" y="799"/>
                </a:lnTo>
                <a:lnTo>
                  <a:pt x="294" y="792"/>
                </a:lnTo>
                <a:lnTo>
                  <a:pt x="298" y="785"/>
                </a:lnTo>
                <a:lnTo>
                  <a:pt x="300" y="776"/>
                </a:lnTo>
                <a:lnTo>
                  <a:pt x="301" y="767"/>
                </a:lnTo>
                <a:lnTo>
                  <a:pt x="301" y="737"/>
                </a:lnTo>
                <a:lnTo>
                  <a:pt x="300" y="728"/>
                </a:lnTo>
                <a:lnTo>
                  <a:pt x="298" y="719"/>
                </a:lnTo>
                <a:lnTo>
                  <a:pt x="294" y="712"/>
                </a:lnTo>
                <a:lnTo>
                  <a:pt x="288" y="704"/>
                </a:lnTo>
                <a:lnTo>
                  <a:pt x="281" y="699"/>
                </a:lnTo>
                <a:lnTo>
                  <a:pt x="273" y="695"/>
                </a:lnTo>
                <a:lnTo>
                  <a:pt x="265" y="693"/>
                </a:lnTo>
                <a:lnTo>
                  <a:pt x="256" y="692"/>
                </a:lnTo>
                <a:lnTo>
                  <a:pt x="226" y="692"/>
                </a:lnTo>
                <a:lnTo>
                  <a:pt x="226" y="361"/>
                </a:lnTo>
                <a:lnTo>
                  <a:pt x="256" y="361"/>
                </a:lnTo>
                <a:lnTo>
                  <a:pt x="265" y="360"/>
                </a:lnTo>
                <a:lnTo>
                  <a:pt x="273" y="357"/>
                </a:lnTo>
                <a:lnTo>
                  <a:pt x="281" y="353"/>
                </a:lnTo>
                <a:lnTo>
                  <a:pt x="288" y="348"/>
                </a:lnTo>
                <a:lnTo>
                  <a:pt x="294" y="341"/>
                </a:lnTo>
                <a:lnTo>
                  <a:pt x="298" y="334"/>
                </a:lnTo>
                <a:lnTo>
                  <a:pt x="300" y="325"/>
                </a:lnTo>
                <a:lnTo>
                  <a:pt x="301" y="316"/>
                </a:lnTo>
                <a:lnTo>
                  <a:pt x="301" y="286"/>
                </a:lnTo>
                <a:lnTo>
                  <a:pt x="300" y="277"/>
                </a:lnTo>
                <a:lnTo>
                  <a:pt x="298" y="268"/>
                </a:lnTo>
                <a:lnTo>
                  <a:pt x="294" y="261"/>
                </a:lnTo>
                <a:lnTo>
                  <a:pt x="288" y="253"/>
                </a:lnTo>
                <a:lnTo>
                  <a:pt x="281" y="248"/>
                </a:lnTo>
                <a:lnTo>
                  <a:pt x="273" y="244"/>
                </a:lnTo>
                <a:lnTo>
                  <a:pt x="265" y="242"/>
                </a:lnTo>
                <a:lnTo>
                  <a:pt x="256" y="241"/>
                </a:lnTo>
                <a:lnTo>
                  <a:pt x="226" y="241"/>
                </a:lnTo>
                <a:lnTo>
                  <a:pt x="226" y="211"/>
                </a:lnTo>
                <a:lnTo>
                  <a:pt x="256" y="211"/>
                </a:lnTo>
                <a:lnTo>
                  <a:pt x="265" y="210"/>
                </a:lnTo>
                <a:lnTo>
                  <a:pt x="273" y="207"/>
                </a:lnTo>
                <a:lnTo>
                  <a:pt x="281" y="203"/>
                </a:lnTo>
                <a:lnTo>
                  <a:pt x="288" y="198"/>
                </a:lnTo>
                <a:lnTo>
                  <a:pt x="294" y="190"/>
                </a:lnTo>
                <a:lnTo>
                  <a:pt x="298" y="183"/>
                </a:lnTo>
                <a:lnTo>
                  <a:pt x="300" y="174"/>
                </a:lnTo>
                <a:lnTo>
                  <a:pt x="301" y="166"/>
                </a:lnTo>
                <a:lnTo>
                  <a:pt x="301" y="136"/>
                </a:lnTo>
                <a:lnTo>
                  <a:pt x="300" y="126"/>
                </a:lnTo>
                <a:lnTo>
                  <a:pt x="298" y="117"/>
                </a:lnTo>
                <a:lnTo>
                  <a:pt x="294" y="110"/>
                </a:lnTo>
                <a:lnTo>
                  <a:pt x="288" y="104"/>
                </a:lnTo>
                <a:lnTo>
                  <a:pt x="281" y="98"/>
                </a:lnTo>
                <a:lnTo>
                  <a:pt x="273" y="94"/>
                </a:lnTo>
                <a:lnTo>
                  <a:pt x="265" y="92"/>
                </a:lnTo>
                <a:lnTo>
                  <a:pt x="256" y="91"/>
                </a:lnTo>
                <a:lnTo>
                  <a:pt x="226" y="91"/>
                </a:lnTo>
                <a:lnTo>
                  <a:pt x="226" y="30"/>
                </a:lnTo>
                <a:lnTo>
                  <a:pt x="436" y="30"/>
                </a:lnTo>
                <a:lnTo>
                  <a:pt x="436" y="91"/>
                </a:lnTo>
                <a:lnTo>
                  <a:pt x="406" y="91"/>
                </a:lnTo>
                <a:lnTo>
                  <a:pt x="397" y="92"/>
                </a:lnTo>
                <a:lnTo>
                  <a:pt x="389" y="94"/>
                </a:lnTo>
                <a:lnTo>
                  <a:pt x="381" y="98"/>
                </a:lnTo>
                <a:lnTo>
                  <a:pt x="374" y="104"/>
                </a:lnTo>
                <a:lnTo>
                  <a:pt x="368" y="110"/>
                </a:lnTo>
                <a:lnTo>
                  <a:pt x="364" y="117"/>
                </a:lnTo>
                <a:lnTo>
                  <a:pt x="362" y="126"/>
                </a:lnTo>
                <a:lnTo>
                  <a:pt x="361" y="136"/>
                </a:lnTo>
                <a:lnTo>
                  <a:pt x="361" y="166"/>
                </a:lnTo>
                <a:lnTo>
                  <a:pt x="362" y="174"/>
                </a:lnTo>
                <a:lnTo>
                  <a:pt x="364" y="183"/>
                </a:lnTo>
                <a:lnTo>
                  <a:pt x="368" y="190"/>
                </a:lnTo>
                <a:lnTo>
                  <a:pt x="374" y="198"/>
                </a:lnTo>
                <a:lnTo>
                  <a:pt x="381" y="203"/>
                </a:lnTo>
                <a:lnTo>
                  <a:pt x="389" y="207"/>
                </a:lnTo>
                <a:lnTo>
                  <a:pt x="397" y="210"/>
                </a:lnTo>
                <a:lnTo>
                  <a:pt x="406" y="211"/>
                </a:lnTo>
                <a:lnTo>
                  <a:pt x="436" y="211"/>
                </a:lnTo>
                <a:lnTo>
                  <a:pt x="436" y="542"/>
                </a:lnTo>
                <a:lnTo>
                  <a:pt x="406" y="542"/>
                </a:lnTo>
                <a:lnTo>
                  <a:pt x="397" y="543"/>
                </a:lnTo>
                <a:lnTo>
                  <a:pt x="389" y="545"/>
                </a:lnTo>
                <a:lnTo>
                  <a:pt x="381" y="549"/>
                </a:lnTo>
                <a:lnTo>
                  <a:pt x="374" y="554"/>
                </a:lnTo>
                <a:lnTo>
                  <a:pt x="368" y="561"/>
                </a:lnTo>
                <a:lnTo>
                  <a:pt x="364" y="568"/>
                </a:lnTo>
                <a:lnTo>
                  <a:pt x="362" y="577"/>
                </a:lnTo>
                <a:lnTo>
                  <a:pt x="361" y="587"/>
                </a:lnTo>
                <a:lnTo>
                  <a:pt x="361" y="617"/>
                </a:lnTo>
                <a:lnTo>
                  <a:pt x="362" y="625"/>
                </a:lnTo>
                <a:lnTo>
                  <a:pt x="364" y="634"/>
                </a:lnTo>
                <a:lnTo>
                  <a:pt x="368" y="641"/>
                </a:lnTo>
                <a:lnTo>
                  <a:pt x="374" y="649"/>
                </a:lnTo>
                <a:lnTo>
                  <a:pt x="381" y="654"/>
                </a:lnTo>
                <a:lnTo>
                  <a:pt x="389" y="658"/>
                </a:lnTo>
                <a:lnTo>
                  <a:pt x="397" y="661"/>
                </a:lnTo>
                <a:lnTo>
                  <a:pt x="406" y="662"/>
                </a:lnTo>
                <a:lnTo>
                  <a:pt x="436" y="662"/>
                </a:lnTo>
                <a:lnTo>
                  <a:pt x="436" y="692"/>
                </a:lnTo>
                <a:lnTo>
                  <a:pt x="406" y="692"/>
                </a:lnTo>
                <a:lnTo>
                  <a:pt x="397" y="693"/>
                </a:lnTo>
                <a:lnTo>
                  <a:pt x="389" y="695"/>
                </a:lnTo>
                <a:lnTo>
                  <a:pt x="381" y="699"/>
                </a:lnTo>
                <a:lnTo>
                  <a:pt x="374" y="704"/>
                </a:lnTo>
                <a:lnTo>
                  <a:pt x="368" y="712"/>
                </a:lnTo>
                <a:lnTo>
                  <a:pt x="364" y="719"/>
                </a:lnTo>
                <a:lnTo>
                  <a:pt x="362" y="728"/>
                </a:lnTo>
                <a:lnTo>
                  <a:pt x="361" y="737"/>
                </a:lnTo>
                <a:lnTo>
                  <a:pt x="361" y="767"/>
                </a:lnTo>
                <a:lnTo>
                  <a:pt x="362" y="776"/>
                </a:lnTo>
                <a:lnTo>
                  <a:pt x="364" y="785"/>
                </a:lnTo>
                <a:lnTo>
                  <a:pt x="368" y="792"/>
                </a:lnTo>
                <a:lnTo>
                  <a:pt x="374" y="799"/>
                </a:lnTo>
                <a:lnTo>
                  <a:pt x="381" y="804"/>
                </a:lnTo>
                <a:lnTo>
                  <a:pt x="389" y="808"/>
                </a:lnTo>
                <a:lnTo>
                  <a:pt x="397" y="812"/>
                </a:lnTo>
                <a:lnTo>
                  <a:pt x="406" y="812"/>
                </a:lnTo>
                <a:lnTo>
                  <a:pt x="436" y="812"/>
                </a:lnTo>
                <a:lnTo>
                  <a:pt x="436" y="872"/>
                </a:lnTo>
                <a:lnTo>
                  <a:pt x="226" y="872"/>
                </a:lnTo>
                <a:lnTo>
                  <a:pt x="226" y="812"/>
                </a:lnTo>
                <a:lnTo>
                  <a:pt x="256" y="812"/>
                </a:lnTo>
                <a:close/>
                <a:moveTo>
                  <a:pt x="256" y="722"/>
                </a:moveTo>
                <a:lnTo>
                  <a:pt x="259" y="722"/>
                </a:lnTo>
                <a:lnTo>
                  <a:pt x="261" y="723"/>
                </a:lnTo>
                <a:lnTo>
                  <a:pt x="265" y="725"/>
                </a:lnTo>
                <a:lnTo>
                  <a:pt x="267" y="726"/>
                </a:lnTo>
                <a:lnTo>
                  <a:pt x="268" y="728"/>
                </a:lnTo>
                <a:lnTo>
                  <a:pt x="270" y="731"/>
                </a:lnTo>
                <a:lnTo>
                  <a:pt x="271" y="733"/>
                </a:lnTo>
                <a:lnTo>
                  <a:pt x="271" y="737"/>
                </a:lnTo>
                <a:lnTo>
                  <a:pt x="271" y="767"/>
                </a:lnTo>
                <a:lnTo>
                  <a:pt x="271" y="770"/>
                </a:lnTo>
                <a:lnTo>
                  <a:pt x="270" y="773"/>
                </a:lnTo>
                <a:lnTo>
                  <a:pt x="268" y="775"/>
                </a:lnTo>
                <a:lnTo>
                  <a:pt x="267" y="777"/>
                </a:lnTo>
                <a:lnTo>
                  <a:pt x="265" y="779"/>
                </a:lnTo>
                <a:lnTo>
                  <a:pt x="261" y="781"/>
                </a:lnTo>
                <a:lnTo>
                  <a:pt x="259" y="782"/>
                </a:lnTo>
                <a:lnTo>
                  <a:pt x="256" y="782"/>
                </a:lnTo>
                <a:lnTo>
                  <a:pt x="166" y="782"/>
                </a:lnTo>
                <a:lnTo>
                  <a:pt x="163" y="782"/>
                </a:lnTo>
                <a:lnTo>
                  <a:pt x="160" y="781"/>
                </a:lnTo>
                <a:lnTo>
                  <a:pt x="157" y="779"/>
                </a:lnTo>
                <a:lnTo>
                  <a:pt x="155" y="777"/>
                </a:lnTo>
                <a:lnTo>
                  <a:pt x="153" y="775"/>
                </a:lnTo>
                <a:lnTo>
                  <a:pt x="152" y="773"/>
                </a:lnTo>
                <a:lnTo>
                  <a:pt x="151" y="770"/>
                </a:lnTo>
                <a:lnTo>
                  <a:pt x="151" y="767"/>
                </a:lnTo>
                <a:lnTo>
                  <a:pt x="151" y="737"/>
                </a:lnTo>
                <a:lnTo>
                  <a:pt x="151" y="733"/>
                </a:lnTo>
                <a:lnTo>
                  <a:pt x="152" y="731"/>
                </a:lnTo>
                <a:lnTo>
                  <a:pt x="153" y="728"/>
                </a:lnTo>
                <a:lnTo>
                  <a:pt x="155" y="726"/>
                </a:lnTo>
                <a:lnTo>
                  <a:pt x="157" y="725"/>
                </a:lnTo>
                <a:lnTo>
                  <a:pt x="160" y="723"/>
                </a:lnTo>
                <a:lnTo>
                  <a:pt x="163" y="722"/>
                </a:lnTo>
                <a:lnTo>
                  <a:pt x="166" y="722"/>
                </a:lnTo>
                <a:lnTo>
                  <a:pt x="256" y="722"/>
                </a:lnTo>
                <a:close/>
                <a:moveTo>
                  <a:pt x="647" y="482"/>
                </a:moveTo>
                <a:lnTo>
                  <a:pt x="644" y="481"/>
                </a:lnTo>
                <a:lnTo>
                  <a:pt x="641" y="480"/>
                </a:lnTo>
                <a:lnTo>
                  <a:pt x="638" y="478"/>
                </a:lnTo>
                <a:lnTo>
                  <a:pt x="636" y="476"/>
                </a:lnTo>
                <a:lnTo>
                  <a:pt x="634" y="474"/>
                </a:lnTo>
                <a:lnTo>
                  <a:pt x="633" y="472"/>
                </a:lnTo>
                <a:lnTo>
                  <a:pt x="632" y="469"/>
                </a:lnTo>
                <a:lnTo>
                  <a:pt x="632" y="467"/>
                </a:lnTo>
                <a:lnTo>
                  <a:pt x="632" y="436"/>
                </a:lnTo>
                <a:lnTo>
                  <a:pt x="632" y="433"/>
                </a:lnTo>
                <a:lnTo>
                  <a:pt x="633" y="430"/>
                </a:lnTo>
                <a:lnTo>
                  <a:pt x="634" y="428"/>
                </a:lnTo>
                <a:lnTo>
                  <a:pt x="636" y="426"/>
                </a:lnTo>
                <a:lnTo>
                  <a:pt x="638" y="424"/>
                </a:lnTo>
                <a:lnTo>
                  <a:pt x="641" y="423"/>
                </a:lnTo>
                <a:lnTo>
                  <a:pt x="644" y="422"/>
                </a:lnTo>
                <a:lnTo>
                  <a:pt x="647" y="421"/>
                </a:lnTo>
                <a:lnTo>
                  <a:pt x="737" y="421"/>
                </a:lnTo>
                <a:lnTo>
                  <a:pt x="740" y="422"/>
                </a:lnTo>
                <a:lnTo>
                  <a:pt x="742" y="422"/>
                </a:lnTo>
                <a:lnTo>
                  <a:pt x="746" y="424"/>
                </a:lnTo>
                <a:lnTo>
                  <a:pt x="748" y="426"/>
                </a:lnTo>
                <a:lnTo>
                  <a:pt x="750" y="428"/>
                </a:lnTo>
                <a:lnTo>
                  <a:pt x="751" y="430"/>
                </a:lnTo>
                <a:lnTo>
                  <a:pt x="752" y="433"/>
                </a:lnTo>
                <a:lnTo>
                  <a:pt x="752" y="437"/>
                </a:lnTo>
                <a:lnTo>
                  <a:pt x="752" y="467"/>
                </a:lnTo>
                <a:lnTo>
                  <a:pt x="752" y="469"/>
                </a:lnTo>
                <a:lnTo>
                  <a:pt x="751" y="472"/>
                </a:lnTo>
                <a:lnTo>
                  <a:pt x="750" y="474"/>
                </a:lnTo>
                <a:lnTo>
                  <a:pt x="748" y="476"/>
                </a:lnTo>
                <a:lnTo>
                  <a:pt x="746" y="478"/>
                </a:lnTo>
                <a:lnTo>
                  <a:pt x="742" y="481"/>
                </a:lnTo>
                <a:lnTo>
                  <a:pt x="740" y="481"/>
                </a:lnTo>
                <a:lnTo>
                  <a:pt x="737" y="482"/>
                </a:lnTo>
                <a:lnTo>
                  <a:pt x="647" y="482"/>
                </a:lnTo>
                <a:close/>
                <a:moveTo>
                  <a:pt x="647" y="331"/>
                </a:moveTo>
                <a:lnTo>
                  <a:pt x="644" y="331"/>
                </a:lnTo>
                <a:lnTo>
                  <a:pt x="641" y="330"/>
                </a:lnTo>
                <a:lnTo>
                  <a:pt x="638" y="328"/>
                </a:lnTo>
                <a:lnTo>
                  <a:pt x="636" y="326"/>
                </a:lnTo>
                <a:lnTo>
                  <a:pt x="634" y="324"/>
                </a:lnTo>
                <a:lnTo>
                  <a:pt x="633" y="322"/>
                </a:lnTo>
                <a:lnTo>
                  <a:pt x="632" y="319"/>
                </a:lnTo>
                <a:lnTo>
                  <a:pt x="632" y="316"/>
                </a:lnTo>
                <a:lnTo>
                  <a:pt x="632" y="286"/>
                </a:lnTo>
                <a:lnTo>
                  <a:pt x="632" y="282"/>
                </a:lnTo>
                <a:lnTo>
                  <a:pt x="633" y="280"/>
                </a:lnTo>
                <a:lnTo>
                  <a:pt x="634" y="277"/>
                </a:lnTo>
                <a:lnTo>
                  <a:pt x="636" y="275"/>
                </a:lnTo>
                <a:lnTo>
                  <a:pt x="638" y="273"/>
                </a:lnTo>
                <a:lnTo>
                  <a:pt x="641" y="272"/>
                </a:lnTo>
                <a:lnTo>
                  <a:pt x="644" y="271"/>
                </a:lnTo>
                <a:lnTo>
                  <a:pt x="647" y="271"/>
                </a:lnTo>
                <a:lnTo>
                  <a:pt x="737" y="271"/>
                </a:lnTo>
                <a:lnTo>
                  <a:pt x="740" y="271"/>
                </a:lnTo>
                <a:lnTo>
                  <a:pt x="742" y="272"/>
                </a:lnTo>
                <a:lnTo>
                  <a:pt x="746" y="273"/>
                </a:lnTo>
                <a:lnTo>
                  <a:pt x="748" y="275"/>
                </a:lnTo>
                <a:lnTo>
                  <a:pt x="750" y="277"/>
                </a:lnTo>
                <a:lnTo>
                  <a:pt x="751" y="280"/>
                </a:lnTo>
                <a:lnTo>
                  <a:pt x="752" y="282"/>
                </a:lnTo>
                <a:lnTo>
                  <a:pt x="752" y="286"/>
                </a:lnTo>
                <a:lnTo>
                  <a:pt x="752" y="316"/>
                </a:lnTo>
                <a:lnTo>
                  <a:pt x="752" y="319"/>
                </a:lnTo>
                <a:lnTo>
                  <a:pt x="751" y="322"/>
                </a:lnTo>
                <a:lnTo>
                  <a:pt x="750" y="324"/>
                </a:lnTo>
                <a:lnTo>
                  <a:pt x="748" y="326"/>
                </a:lnTo>
                <a:lnTo>
                  <a:pt x="746" y="328"/>
                </a:lnTo>
                <a:lnTo>
                  <a:pt x="742" y="330"/>
                </a:lnTo>
                <a:lnTo>
                  <a:pt x="740" y="331"/>
                </a:lnTo>
                <a:lnTo>
                  <a:pt x="737" y="331"/>
                </a:lnTo>
                <a:lnTo>
                  <a:pt x="647" y="331"/>
                </a:lnTo>
                <a:close/>
                <a:moveTo>
                  <a:pt x="647" y="91"/>
                </a:moveTo>
                <a:lnTo>
                  <a:pt x="637" y="92"/>
                </a:lnTo>
                <a:lnTo>
                  <a:pt x="629" y="94"/>
                </a:lnTo>
                <a:lnTo>
                  <a:pt x="621" y="98"/>
                </a:lnTo>
                <a:lnTo>
                  <a:pt x="615" y="104"/>
                </a:lnTo>
                <a:lnTo>
                  <a:pt x="610" y="110"/>
                </a:lnTo>
                <a:lnTo>
                  <a:pt x="605" y="117"/>
                </a:lnTo>
                <a:lnTo>
                  <a:pt x="603" y="126"/>
                </a:lnTo>
                <a:lnTo>
                  <a:pt x="602" y="136"/>
                </a:lnTo>
                <a:lnTo>
                  <a:pt x="602" y="166"/>
                </a:lnTo>
                <a:lnTo>
                  <a:pt x="603" y="174"/>
                </a:lnTo>
                <a:lnTo>
                  <a:pt x="605" y="183"/>
                </a:lnTo>
                <a:lnTo>
                  <a:pt x="610" y="190"/>
                </a:lnTo>
                <a:lnTo>
                  <a:pt x="615" y="198"/>
                </a:lnTo>
                <a:lnTo>
                  <a:pt x="621" y="203"/>
                </a:lnTo>
                <a:lnTo>
                  <a:pt x="629" y="207"/>
                </a:lnTo>
                <a:lnTo>
                  <a:pt x="637" y="210"/>
                </a:lnTo>
                <a:lnTo>
                  <a:pt x="647" y="211"/>
                </a:lnTo>
                <a:lnTo>
                  <a:pt x="677" y="211"/>
                </a:lnTo>
                <a:lnTo>
                  <a:pt x="677" y="241"/>
                </a:lnTo>
                <a:lnTo>
                  <a:pt x="647" y="241"/>
                </a:lnTo>
                <a:lnTo>
                  <a:pt x="637" y="242"/>
                </a:lnTo>
                <a:lnTo>
                  <a:pt x="629" y="244"/>
                </a:lnTo>
                <a:lnTo>
                  <a:pt x="621" y="248"/>
                </a:lnTo>
                <a:lnTo>
                  <a:pt x="615" y="253"/>
                </a:lnTo>
                <a:lnTo>
                  <a:pt x="610" y="261"/>
                </a:lnTo>
                <a:lnTo>
                  <a:pt x="605" y="268"/>
                </a:lnTo>
                <a:lnTo>
                  <a:pt x="603" y="277"/>
                </a:lnTo>
                <a:lnTo>
                  <a:pt x="602" y="286"/>
                </a:lnTo>
                <a:lnTo>
                  <a:pt x="602" y="316"/>
                </a:lnTo>
                <a:lnTo>
                  <a:pt x="603" y="325"/>
                </a:lnTo>
                <a:lnTo>
                  <a:pt x="605" y="334"/>
                </a:lnTo>
                <a:lnTo>
                  <a:pt x="610" y="341"/>
                </a:lnTo>
                <a:lnTo>
                  <a:pt x="615" y="348"/>
                </a:lnTo>
                <a:lnTo>
                  <a:pt x="621" y="353"/>
                </a:lnTo>
                <a:lnTo>
                  <a:pt x="629" y="357"/>
                </a:lnTo>
                <a:lnTo>
                  <a:pt x="637" y="360"/>
                </a:lnTo>
                <a:lnTo>
                  <a:pt x="647" y="361"/>
                </a:lnTo>
                <a:lnTo>
                  <a:pt x="677" y="361"/>
                </a:lnTo>
                <a:lnTo>
                  <a:pt x="677" y="391"/>
                </a:lnTo>
                <a:lnTo>
                  <a:pt x="647" y="391"/>
                </a:lnTo>
                <a:lnTo>
                  <a:pt x="637" y="392"/>
                </a:lnTo>
                <a:lnTo>
                  <a:pt x="629" y="395"/>
                </a:lnTo>
                <a:lnTo>
                  <a:pt x="621" y="399"/>
                </a:lnTo>
                <a:lnTo>
                  <a:pt x="615" y="405"/>
                </a:lnTo>
                <a:lnTo>
                  <a:pt x="610" y="411"/>
                </a:lnTo>
                <a:lnTo>
                  <a:pt x="605" y="418"/>
                </a:lnTo>
                <a:lnTo>
                  <a:pt x="603" y="427"/>
                </a:lnTo>
                <a:lnTo>
                  <a:pt x="602" y="437"/>
                </a:lnTo>
                <a:lnTo>
                  <a:pt x="602" y="467"/>
                </a:lnTo>
                <a:lnTo>
                  <a:pt x="603" y="475"/>
                </a:lnTo>
                <a:lnTo>
                  <a:pt x="605" y="484"/>
                </a:lnTo>
                <a:lnTo>
                  <a:pt x="610" y="491"/>
                </a:lnTo>
                <a:lnTo>
                  <a:pt x="615" y="498"/>
                </a:lnTo>
                <a:lnTo>
                  <a:pt x="621" y="503"/>
                </a:lnTo>
                <a:lnTo>
                  <a:pt x="629" y="507"/>
                </a:lnTo>
                <a:lnTo>
                  <a:pt x="637" y="511"/>
                </a:lnTo>
                <a:lnTo>
                  <a:pt x="647" y="512"/>
                </a:lnTo>
                <a:lnTo>
                  <a:pt x="677" y="512"/>
                </a:lnTo>
                <a:lnTo>
                  <a:pt x="677" y="872"/>
                </a:lnTo>
                <a:lnTo>
                  <a:pt x="466" y="872"/>
                </a:lnTo>
                <a:lnTo>
                  <a:pt x="466" y="812"/>
                </a:lnTo>
                <a:lnTo>
                  <a:pt x="496" y="812"/>
                </a:lnTo>
                <a:lnTo>
                  <a:pt x="506" y="811"/>
                </a:lnTo>
                <a:lnTo>
                  <a:pt x="514" y="808"/>
                </a:lnTo>
                <a:lnTo>
                  <a:pt x="522" y="804"/>
                </a:lnTo>
                <a:lnTo>
                  <a:pt x="528" y="799"/>
                </a:lnTo>
                <a:lnTo>
                  <a:pt x="533" y="792"/>
                </a:lnTo>
                <a:lnTo>
                  <a:pt x="538" y="785"/>
                </a:lnTo>
                <a:lnTo>
                  <a:pt x="541" y="776"/>
                </a:lnTo>
                <a:lnTo>
                  <a:pt x="542" y="767"/>
                </a:lnTo>
                <a:lnTo>
                  <a:pt x="542" y="737"/>
                </a:lnTo>
                <a:lnTo>
                  <a:pt x="541" y="728"/>
                </a:lnTo>
                <a:lnTo>
                  <a:pt x="538" y="719"/>
                </a:lnTo>
                <a:lnTo>
                  <a:pt x="533" y="712"/>
                </a:lnTo>
                <a:lnTo>
                  <a:pt x="528" y="704"/>
                </a:lnTo>
                <a:lnTo>
                  <a:pt x="522" y="699"/>
                </a:lnTo>
                <a:lnTo>
                  <a:pt x="514" y="695"/>
                </a:lnTo>
                <a:lnTo>
                  <a:pt x="506" y="693"/>
                </a:lnTo>
                <a:lnTo>
                  <a:pt x="496" y="692"/>
                </a:lnTo>
                <a:lnTo>
                  <a:pt x="466" y="692"/>
                </a:lnTo>
                <a:lnTo>
                  <a:pt x="466" y="662"/>
                </a:lnTo>
                <a:lnTo>
                  <a:pt x="496" y="662"/>
                </a:lnTo>
                <a:lnTo>
                  <a:pt x="506" y="661"/>
                </a:lnTo>
                <a:lnTo>
                  <a:pt x="514" y="658"/>
                </a:lnTo>
                <a:lnTo>
                  <a:pt x="522" y="654"/>
                </a:lnTo>
                <a:lnTo>
                  <a:pt x="528" y="649"/>
                </a:lnTo>
                <a:lnTo>
                  <a:pt x="533" y="641"/>
                </a:lnTo>
                <a:lnTo>
                  <a:pt x="538" y="634"/>
                </a:lnTo>
                <a:lnTo>
                  <a:pt x="541" y="625"/>
                </a:lnTo>
                <a:lnTo>
                  <a:pt x="542" y="617"/>
                </a:lnTo>
                <a:lnTo>
                  <a:pt x="542" y="587"/>
                </a:lnTo>
                <a:lnTo>
                  <a:pt x="541" y="577"/>
                </a:lnTo>
                <a:lnTo>
                  <a:pt x="538" y="568"/>
                </a:lnTo>
                <a:lnTo>
                  <a:pt x="533" y="561"/>
                </a:lnTo>
                <a:lnTo>
                  <a:pt x="528" y="554"/>
                </a:lnTo>
                <a:lnTo>
                  <a:pt x="522" y="549"/>
                </a:lnTo>
                <a:lnTo>
                  <a:pt x="514" y="545"/>
                </a:lnTo>
                <a:lnTo>
                  <a:pt x="506" y="543"/>
                </a:lnTo>
                <a:lnTo>
                  <a:pt x="496" y="542"/>
                </a:lnTo>
                <a:lnTo>
                  <a:pt x="466" y="542"/>
                </a:lnTo>
                <a:lnTo>
                  <a:pt x="466" y="211"/>
                </a:lnTo>
                <a:lnTo>
                  <a:pt x="496" y="211"/>
                </a:lnTo>
                <a:lnTo>
                  <a:pt x="506" y="210"/>
                </a:lnTo>
                <a:lnTo>
                  <a:pt x="514" y="207"/>
                </a:lnTo>
                <a:lnTo>
                  <a:pt x="522" y="203"/>
                </a:lnTo>
                <a:lnTo>
                  <a:pt x="528" y="198"/>
                </a:lnTo>
                <a:lnTo>
                  <a:pt x="533" y="190"/>
                </a:lnTo>
                <a:lnTo>
                  <a:pt x="538" y="183"/>
                </a:lnTo>
                <a:lnTo>
                  <a:pt x="541" y="174"/>
                </a:lnTo>
                <a:lnTo>
                  <a:pt x="542" y="166"/>
                </a:lnTo>
                <a:lnTo>
                  <a:pt x="542" y="136"/>
                </a:lnTo>
                <a:lnTo>
                  <a:pt x="541" y="126"/>
                </a:lnTo>
                <a:lnTo>
                  <a:pt x="538" y="117"/>
                </a:lnTo>
                <a:lnTo>
                  <a:pt x="533" y="110"/>
                </a:lnTo>
                <a:lnTo>
                  <a:pt x="528" y="104"/>
                </a:lnTo>
                <a:lnTo>
                  <a:pt x="522" y="98"/>
                </a:lnTo>
                <a:lnTo>
                  <a:pt x="514" y="94"/>
                </a:lnTo>
                <a:lnTo>
                  <a:pt x="506" y="92"/>
                </a:lnTo>
                <a:lnTo>
                  <a:pt x="496" y="91"/>
                </a:lnTo>
                <a:lnTo>
                  <a:pt x="466" y="91"/>
                </a:lnTo>
                <a:lnTo>
                  <a:pt x="466" y="30"/>
                </a:lnTo>
                <a:lnTo>
                  <a:pt x="677" y="30"/>
                </a:lnTo>
                <a:lnTo>
                  <a:pt x="677" y="91"/>
                </a:lnTo>
                <a:lnTo>
                  <a:pt x="647" y="91"/>
                </a:lnTo>
                <a:close/>
                <a:moveTo>
                  <a:pt x="647" y="181"/>
                </a:moveTo>
                <a:lnTo>
                  <a:pt x="644" y="181"/>
                </a:lnTo>
                <a:lnTo>
                  <a:pt x="641" y="180"/>
                </a:lnTo>
                <a:lnTo>
                  <a:pt x="638" y="179"/>
                </a:lnTo>
                <a:lnTo>
                  <a:pt x="636" y="176"/>
                </a:lnTo>
                <a:lnTo>
                  <a:pt x="634" y="174"/>
                </a:lnTo>
                <a:lnTo>
                  <a:pt x="633" y="171"/>
                </a:lnTo>
                <a:lnTo>
                  <a:pt x="632" y="169"/>
                </a:lnTo>
                <a:lnTo>
                  <a:pt x="632" y="166"/>
                </a:lnTo>
                <a:lnTo>
                  <a:pt x="632" y="136"/>
                </a:lnTo>
                <a:lnTo>
                  <a:pt x="632" y="132"/>
                </a:lnTo>
                <a:lnTo>
                  <a:pt x="633" y="129"/>
                </a:lnTo>
                <a:lnTo>
                  <a:pt x="634" y="127"/>
                </a:lnTo>
                <a:lnTo>
                  <a:pt x="636" y="125"/>
                </a:lnTo>
                <a:lnTo>
                  <a:pt x="638" y="123"/>
                </a:lnTo>
                <a:lnTo>
                  <a:pt x="641" y="122"/>
                </a:lnTo>
                <a:lnTo>
                  <a:pt x="644" y="121"/>
                </a:lnTo>
                <a:lnTo>
                  <a:pt x="647" y="121"/>
                </a:lnTo>
                <a:lnTo>
                  <a:pt x="737" y="121"/>
                </a:lnTo>
                <a:lnTo>
                  <a:pt x="740" y="121"/>
                </a:lnTo>
                <a:lnTo>
                  <a:pt x="742" y="122"/>
                </a:lnTo>
                <a:lnTo>
                  <a:pt x="746" y="123"/>
                </a:lnTo>
                <a:lnTo>
                  <a:pt x="748" y="125"/>
                </a:lnTo>
                <a:lnTo>
                  <a:pt x="750" y="127"/>
                </a:lnTo>
                <a:lnTo>
                  <a:pt x="751" y="129"/>
                </a:lnTo>
                <a:lnTo>
                  <a:pt x="752" y="132"/>
                </a:lnTo>
                <a:lnTo>
                  <a:pt x="752" y="136"/>
                </a:lnTo>
                <a:lnTo>
                  <a:pt x="752" y="166"/>
                </a:lnTo>
                <a:lnTo>
                  <a:pt x="752" y="169"/>
                </a:lnTo>
                <a:lnTo>
                  <a:pt x="751" y="171"/>
                </a:lnTo>
                <a:lnTo>
                  <a:pt x="750" y="174"/>
                </a:lnTo>
                <a:lnTo>
                  <a:pt x="748" y="176"/>
                </a:lnTo>
                <a:lnTo>
                  <a:pt x="746" y="177"/>
                </a:lnTo>
                <a:lnTo>
                  <a:pt x="742" y="180"/>
                </a:lnTo>
                <a:lnTo>
                  <a:pt x="740" y="181"/>
                </a:lnTo>
                <a:lnTo>
                  <a:pt x="737" y="181"/>
                </a:lnTo>
                <a:lnTo>
                  <a:pt x="647" y="181"/>
                </a:lnTo>
                <a:close/>
                <a:moveTo>
                  <a:pt x="887" y="0"/>
                </a:moveTo>
                <a:lnTo>
                  <a:pt x="15" y="0"/>
                </a:lnTo>
                <a:lnTo>
                  <a:pt x="12" y="1"/>
                </a:lnTo>
                <a:lnTo>
                  <a:pt x="10" y="2"/>
                </a:lnTo>
                <a:lnTo>
                  <a:pt x="6" y="3"/>
                </a:lnTo>
                <a:lnTo>
                  <a:pt x="4" y="5"/>
                </a:lnTo>
                <a:lnTo>
                  <a:pt x="3" y="7"/>
                </a:lnTo>
                <a:lnTo>
                  <a:pt x="1" y="9"/>
                </a:lnTo>
                <a:lnTo>
                  <a:pt x="1" y="12"/>
                </a:lnTo>
                <a:lnTo>
                  <a:pt x="0" y="16"/>
                </a:lnTo>
                <a:lnTo>
                  <a:pt x="0" y="888"/>
                </a:lnTo>
                <a:lnTo>
                  <a:pt x="1" y="890"/>
                </a:lnTo>
                <a:lnTo>
                  <a:pt x="1" y="893"/>
                </a:lnTo>
                <a:lnTo>
                  <a:pt x="3" y="895"/>
                </a:lnTo>
                <a:lnTo>
                  <a:pt x="4" y="897"/>
                </a:lnTo>
                <a:lnTo>
                  <a:pt x="6" y="899"/>
                </a:lnTo>
                <a:lnTo>
                  <a:pt x="10" y="900"/>
                </a:lnTo>
                <a:lnTo>
                  <a:pt x="12" y="902"/>
                </a:lnTo>
                <a:lnTo>
                  <a:pt x="15" y="903"/>
                </a:lnTo>
                <a:lnTo>
                  <a:pt x="887" y="903"/>
                </a:lnTo>
                <a:lnTo>
                  <a:pt x="890" y="902"/>
                </a:lnTo>
                <a:lnTo>
                  <a:pt x="893" y="900"/>
                </a:lnTo>
                <a:lnTo>
                  <a:pt x="896" y="899"/>
                </a:lnTo>
                <a:lnTo>
                  <a:pt x="898" y="897"/>
                </a:lnTo>
                <a:lnTo>
                  <a:pt x="900" y="895"/>
                </a:lnTo>
                <a:lnTo>
                  <a:pt x="901" y="893"/>
                </a:lnTo>
                <a:lnTo>
                  <a:pt x="902" y="890"/>
                </a:lnTo>
                <a:lnTo>
                  <a:pt x="902" y="888"/>
                </a:lnTo>
                <a:lnTo>
                  <a:pt x="902" y="15"/>
                </a:lnTo>
                <a:lnTo>
                  <a:pt x="902" y="12"/>
                </a:lnTo>
                <a:lnTo>
                  <a:pt x="901" y="9"/>
                </a:lnTo>
                <a:lnTo>
                  <a:pt x="900" y="7"/>
                </a:lnTo>
                <a:lnTo>
                  <a:pt x="898" y="5"/>
                </a:lnTo>
                <a:lnTo>
                  <a:pt x="896" y="3"/>
                </a:lnTo>
                <a:lnTo>
                  <a:pt x="893" y="2"/>
                </a:lnTo>
                <a:lnTo>
                  <a:pt x="890" y="1"/>
                </a:lnTo>
                <a:lnTo>
                  <a:pt x="887" y="0"/>
                </a:lnTo>
                <a:lnTo>
                  <a:pt x="8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979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  <p:tag name="ISPRING_RESOURCE_PATHS_HASH_2" val="22655a603b8545c0f3c4704dec2117af6fc725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3F3F3F"/>
      </a:dk2>
      <a:lt2>
        <a:srgbClr val="EEEEF2"/>
      </a:lt2>
      <a:accent1>
        <a:srgbClr val="F1C40F"/>
      </a:accent1>
      <a:accent2>
        <a:srgbClr val="E74C3C"/>
      </a:accent2>
      <a:accent3>
        <a:srgbClr val="3498DB"/>
      </a:accent3>
      <a:accent4>
        <a:srgbClr val="2ECC7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471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Dougherty</dc:creator>
  <cp:lastModifiedBy>Daniel Dougherty</cp:lastModifiedBy>
  <cp:revision>557</cp:revision>
  <dcterms:created xsi:type="dcterms:W3CDTF">2014-04-01T03:27:05Z</dcterms:created>
  <dcterms:modified xsi:type="dcterms:W3CDTF">2018-02-17T03:38:53Z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27D1CE2F-3D42-453C-A955-021B6DB66F0B</vt:lpwstr>
  </property>
  <property fmtid="{D5CDD505-2E9C-101B-9397-08002B2CF9AE}" pid="3" name="ArticulatePath">
    <vt:lpwstr>Slideshop-Business-Ecosystem-Flat</vt:lpwstr>
  </property>
</Properties>
</file>