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4873-9AFF-B790-0B91-9F6179B1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F73B5-EDB6-D247-863C-9C9CECE25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CB92-FD98-8683-71BD-E3AD46BA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03DD-A0C2-292B-2282-2585379D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3E88-3F16-2407-213D-8806850B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71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666E-DD59-DDA1-7E56-6F9F05F9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24E9A-E46D-A695-4D13-731B7CC9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3E49F-103B-7905-9E42-6BAD4E9B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D80A3-C321-955D-7391-822408B6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9916-9835-FB24-3CAC-7F535270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90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F9C9-EE0F-834F-5237-957AE6D51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15F2C-3379-DEA7-3A48-383F2C997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F9A3-3CA3-28CB-F1A7-EA1B74CA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2F28-BF01-111A-4827-3CC54AE6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CF3C-0D84-549A-D456-B98AE512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21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AD5E-F27D-D130-D061-C3EB8C2E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34C1-8BD3-E32B-F4A1-1A0E9F15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99A4-127B-CC79-6164-3443706A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5FEA-855A-1CE4-6EA6-E43D4D1F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611B-20BF-8497-CD61-F85F21C4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8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E595-53EA-C77D-4EE1-B1E92AF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6A32C-3786-962B-DE5F-7E3CE414A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4E70-07A5-032B-45EC-1051531E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B843-D124-5D49-1DE6-BD056643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8B33-4FD8-9929-2188-3A7E777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9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1EC4-8BB6-8735-0949-383EBDC5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58BC-400F-6332-3AF2-420DF224A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335C-A9CD-E354-B9AC-ADBF78BA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3002-3C13-BBA0-35AB-DFD5CA18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368B-B6A2-BB50-9FD2-A14C255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C5775-E727-E408-7353-7A115D69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856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81B-6A1B-5AC1-5E40-93A863AF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934D-C5F1-E124-C833-735B0E47B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BA71E-0E77-21E7-F47B-06800BB1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FDCC7-D784-36A0-842E-AA746CB4A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A8C9D-93EE-19D1-D4C4-A82AEAADF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0C4E0-A10B-F929-EB74-DBC8381D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0CCE3-C341-F37C-1516-0A26A9D0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EBD64-7267-DBF3-D766-9501791C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10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4CD3-1F17-9507-72A3-4887FEF7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16D4E-7EC0-0AC2-F526-63ED1EE3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932BC-11D2-56D9-F46C-7671CE47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AEEB0-887E-F547-C1F3-097A5082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79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F0E28-9344-50A6-42E3-582470CC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F645B-0856-B9AE-C904-B3FD6ED9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ADB4-6BB7-4D5E-F5E1-B8CFB721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695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3578-A933-3945-153D-752B7AA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162C-9770-A42B-A829-D4E524E8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DB2CB-8984-A4BF-B8E2-75B24FE8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E146-DCD7-6DC8-5434-5EE2DF85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9614C-1BB3-97C8-47AE-F94C0C60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E19B-22CD-EA50-DDDA-F1ACE8CB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62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F9DF-B1C2-8DD0-9666-0C700A44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EBEB8-6820-6615-5544-D38723D5A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AD24C-D1C7-B33D-42AF-8EF3228C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0BF2D-15C6-79F0-6A39-E6EC3ED9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03B2-4AE7-2E1D-7AC0-2F56BF58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3C9E-72C5-D760-4EEE-412B321C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474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C926F-40A5-9FAA-45ED-2CF99794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BD85B-B584-0BE8-4535-2AA5F0DD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F4C8-3CD9-75B1-A4EF-1270601C6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3891-140A-420D-9037-E98DCCFFAB04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6173-429A-895E-A0DF-F69E6200E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FB98-ED10-85D6-0614-8DFE4E55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06FC-ED34-4A33-8B12-5CB61E53A4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8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E828-7586-38B8-D65F-0DB669B71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Daniel Morrissey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D7A36-F64E-AEDF-3914-A71CFA0D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Cloud Application Development Project Demo</a:t>
            </a:r>
          </a:p>
          <a:p>
            <a:r>
              <a:rPr lang="en-IE" dirty="0"/>
              <a:t>Student Number: x21118701</a:t>
            </a:r>
          </a:p>
        </p:txBody>
      </p:sp>
    </p:spTree>
    <p:extLst>
      <p:ext uri="{BB962C8B-B14F-4D97-AF65-F5344CB8AC3E}">
        <p14:creationId xmlns:p14="http://schemas.microsoft.com/office/powerpoint/2010/main" val="17055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5FA0-0CD0-FE1D-3B4F-AE9660E3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6D81-4551-CBD8-0B18-464BB40C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Music Recommendation Site</a:t>
            </a:r>
          </a:p>
          <a:p>
            <a:r>
              <a:rPr lang="en-IE" dirty="0"/>
              <a:t>Purpose: allow users to recommend music and give a means to check out music other users recommended with little to no effort</a:t>
            </a:r>
          </a:p>
          <a:p>
            <a:r>
              <a:rPr lang="en-IE" dirty="0"/>
              <a:t>Gems used: simple_form, </a:t>
            </a:r>
            <a:r>
              <a:rPr lang="en-IE" dirty="0" err="1"/>
              <a:t>cssbundling</a:t>
            </a:r>
            <a:r>
              <a:rPr lang="en-IE" dirty="0"/>
              <a:t>-rails</a:t>
            </a:r>
          </a:p>
          <a:p>
            <a:r>
              <a:rPr lang="en-IE" dirty="0"/>
              <a:t>Used GitHub for version control</a:t>
            </a:r>
          </a:p>
          <a:p>
            <a:r>
              <a:rPr lang="en-IE" dirty="0"/>
              <a:t>Deployed on Heroku</a:t>
            </a:r>
          </a:p>
        </p:txBody>
      </p:sp>
    </p:spTree>
    <p:extLst>
      <p:ext uri="{BB962C8B-B14F-4D97-AF65-F5344CB8AC3E}">
        <p14:creationId xmlns:p14="http://schemas.microsoft.com/office/powerpoint/2010/main" val="56233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Daniel Morrissey</vt:lpstr>
      <vt:lpstr>The 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Morrissey</dc:title>
  <dc:creator>Daniel Morrissey</dc:creator>
  <cp:lastModifiedBy>Daniel Morrissey</cp:lastModifiedBy>
  <cp:revision>2</cp:revision>
  <dcterms:created xsi:type="dcterms:W3CDTF">2022-05-09T09:12:01Z</dcterms:created>
  <dcterms:modified xsi:type="dcterms:W3CDTF">2022-05-09T10:40:52Z</dcterms:modified>
</cp:coreProperties>
</file>