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handoutMasters/handoutMaster1.xml" ContentType="application/vnd.openxmlformats-officedocument.presentationml.handoutMaster+xml"/>
  <Override PartName="/ppt/media/image2.svg" ContentType="image/svg+xml"/>
  <Override PartName="/ppt/media/image4.svg" ContentType="image/svg+xml"/>
  <Override PartName="/ppt/media/image5.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8"/>
  </p:sldMasterIdLst>
  <p:notesMasterIdLst>
    <p:notesMasterId r:id="rId62"/>
  </p:notesMasterIdLst>
  <p:handoutMasterIdLst>
    <p:handoutMasterId r:id="rId63"/>
  </p:handoutMasterIdLst>
  <p:sldIdLst>
    <p:sldId id="256" r:id="rId16"/>
    <p:sldId id="257" r:id="rId17"/>
    <p:sldId id="258" r:id="rId18"/>
    <p:sldId id="259" r:id="rId19"/>
    <p:sldId id="260" r:id="rId20"/>
    <p:sldId id="261" r:id="rId21"/>
    <p:sldId id="262" r:id="rId22"/>
    <p:sldId id="263" r:id="rId23"/>
    <p:sldId id="264" r:id="rId24"/>
    <p:sldId id="265" r:id="rId25"/>
    <p:sldId id="266" r:id="rId26"/>
    <p:sldId id="267" r:id="rId27"/>
    <p:sldId id="268" r:id="rId28"/>
    <p:sldId id="269" r:id="rId29"/>
    <p:sldId id="270" r:id="rId30"/>
  </p:sldIdLst>
  <p:sldSz cx="13439775" cy="7559675"/>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E2FAF5E-2077-6B48-ACEA-35B4A2DC2FA5}">
          <p14:sldIdLst>
            <p14:sldId id="425"/>
            <p14:sldId id="2147196822"/>
            <p14:sldId id="2147196811"/>
            <p14:sldId id="2147196812"/>
            <p14:sldId id="2147196813"/>
            <p14:sldId id="2147196815"/>
            <p14:sldId id="2147196816"/>
            <p14:sldId id="2147196814"/>
            <p14:sldId id="2147196818"/>
            <p14:sldId id="2147196817"/>
            <p14:sldId id="2147196844"/>
            <p14:sldId id="2147196819"/>
            <p14:sldId id="2147196843"/>
            <p14:sldId id="2147196837"/>
            <p14:sldId id="2147196845"/>
            <p14:sldId id="2147196838"/>
            <p14:sldId id="2147196846"/>
            <p14:sldId id="2147196839"/>
            <p14:sldId id="2147196842"/>
            <p14:sldId id="285"/>
            <p14:sldId id="289"/>
            <p14:sldId id="288"/>
            <p14:sldId id="291"/>
            <p14:sldId id="294"/>
            <p14:sldId id="293"/>
            <p14:sldId id="2147196820"/>
            <p14:sldId id="2147196723"/>
            <p14:sldId id="2147196766"/>
            <p14:sldId id="2147196767"/>
            <p14:sldId id="2147196768"/>
            <p14:sldId id="2147196769"/>
            <p14:sldId id="2147196737"/>
            <p14:sldId id="2147196739"/>
            <p14:sldId id="2147196738"/>
            <p14:sldId id="2147196759"/>
            <p14:sldId id="2147196780"/>
            <p14:sldId id="2147196779"/>
            <p14:sldId id="2147196781"/>
            <p14:sldId id="2147196821"/>
            <p14:sldId id="2147196753"/>
            <p14:sldId id="2147196847"/>
            <p14:sldId id="2147196755"/>
            <p14:sldId id="2147196829"/>
            <p14:sldId id="2147196830"/>
            <p14:sldId id="2147196826"/>
            <p14:sldId id="2147196828"/>
            <p14:sldId id="2147196827"/>
            <p14:sldId id="2147196831"/>
            <p14:sldId id="2147196832"/>
            <p14:sldId id="2147196833"/>
            <p14:sldId id="2147196834"/>
            <p14:sldId id="2147196835"/>
            <p14:sldId id="214719683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B499"/>
    <a:srgbClr val="72C497"/>
    <a:srgbClr val="69B489"/>
    <a:srgbClr val="63ABB4"/>
    <a:srgbClr val="82C371"/>
    <a:srgbClr val="67A07B"/>
    <a:srgbClr val="73B47C"/>
    <a:srgbClr val="82AD72"/>
    <a:srgbClr val="000000"/>
    <a:srgbClr val="55555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054693-9AAB-9C4A-B336-B6FD4764C2D5}" v="267" dt="2025-05-26T20:11:07.158"/>
  </p1510:revLst>
</p1510:revInfo>
</file>

<file path=ppt/tableStyles.xml><?xml version="1.0" encoding="utf-8"?>
<a:tblStyleLst xmlns:a="http://schemas.openxmlformats.org/drawingml/2006/main" def="{0817EA92-75D0-4044-A80A-286907CE0DDB}">
  <a:tblStyle styleId="{0817EA92-75D0-4044-A80A-286907CE0DDB}" styleName="Brunswick Modern White">
    <a:wholeTbl>
      <a:tcTxStyle>
        <a:fontRef idx="minor">
          <a:prstClr val="black"/>
        </a:fontRef>
        <a:schemeClr val="dk1"/>
      </a:tcTxStyle>
      <a:tcStyle>
        <a:tcBdr>
          <a:left>
            <a:ln w="0" cmpd="sng">
              <a:solidFill>
                <a:schemeClr val="dk1"/>
              </a:solidFill>
            </a:ln>
          </a:left>
          <a:right>
            <a:ln w="0" cmpd="sng">
              <a:solidFill>
                <a:schemeClr val="dk1"/>
              </a:solidFill>
            </a:ln>
          </a:right>
          <a:top>
            <a:ln w="25000" cmpd="sng">
              <a:solidFill>
                <a:schemeClr val="dk1"/>
              </a:solidFill>
            </a:ln>
          </a:top>
          <a:bottom>
            <a:ln w="25000" cmpd="sng">
              <a:solidFill>
                <a:schemeClr val="dk1"/>
              </a:solidFill>
            </a:ln>
          </a:bottom>
          <a:insideH>
            <a:ln w="9000" cmpd="sng">
              <a:solidFill>
                <a:schemeClr val="lt2"/>
              </a:solidFill>
            </a:ln>
          </a:insideH>
          <a:insideV>
            <a:ln w="0" cmpd="sng">
              <a:solidFill>
                <a:schemeClr val="lt2"/>
              </a:solidFill>
            </a:ln>
          </a:insideV>
        </a:tcBdr>
        <a:fill>
          <a:solidFill>
            <a:schemeClr val="lt1"/>
          </a:solidFill>
        </a:fill>
      </a:tcStyle>
    </a:wholeTbl>
    <a:band1H>
      <a:tcStyle>
        <a:tcBdr/>
        <a:fill>
          <a:solidFill>
            <a:schemeClr val="lt1"/>
          </a:solidFill>
        </a:fill>
      </a:tcStyle>
    </a:band1H>
    <a:band2H>
      <a:tcStyle>
        <a:tcBdr/>
      </a:tcStyle>
    </a:band2H>
    <a:band1V>
      <a:tcStyle>
        <a:tcBdr/>
        <a:fill>
          <a:solidFill>
            <a:schemeClr val="lt1"/>
          </a:solidFill>
        </a:fill>
      </a:tcStyle>
    </a:band1V>
    <a:band2V>
      <a:tcStyle>
        <a:tcBdr/>
      </a:tcStyle>
    </a:band2V>
    <a:lastCol>
      <a:tcTxStyle>
        <a:fontRef idx="minor">
          <a:prstClr val="black"/>
        </a:fontRef>
        <a:schemeClr val="lt1"/>
      </a:tcTxStyle>
      <a:tcStyle>
        <a:tcBdr/>
        <a:fill>
          <a:solidFill>
            <a:schemeClr val="lt1"/>
          </a:solidFill>
        </a:fill>
      </a:tcStyle>
    </a:lastCol>
    <a:firstCol>
      <a:tcTxStyle>
        <a:fontRef idx="minor">
          <a:prstClr val="black"/>
        </a:fontRef>
        <a:schemeClr val="dk1"/>
      </a:tcTxStyle>
      <a:tcStyle>
        <a:tcBdr/>
        <a:fill>
          <a:solidFill>
            <a:schemeClr val="lt1"/>
          </a:solidFill>
        </a:fill>
      </a:tcStyle>
    </a:firstCol>
    <a:lastRow>
      <a:tcTxStyle>
        <a:fontRef idx="minor">
          <a:prstClr val="black"/>
        </a:fontRef>
        <a:schemeClr val="dk1"/>
      </a:tcTxStyle>
      <a:tcStyle>
        <a:tcBdr>
          <a:top>
            <a:ln w="85000" cmpd="sng">
              <a:solidFill>
                <a:schemeClr val="dk1"/>
              </a:solidFill>
            </a:ln>
          </a:top>
        </a:tcBdr>
        <a:fill>
          <a:solidFill>
            <a:schemeClr val="lt1"/>
          </a:solidFill>
        </a:fill>
      </a:tcStyle>
    </a:lastRow>
    <a:firstRow>
      <a:tcTxStyle>
        <a:fontRef idx="minor">
          <a:prstClr val="black"/>
        </a:fontRef>
        <a:schemeClr val="lt1"/>
      </a:tcTxStyle>
      <a:tcStyle>
        <a:tcBdr>
          <a:bottom>
            <a:ln w="250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28" autoAdjust="0"/>
    <p:restoredTop sz="95302"/>
  </p:normalViewPr>
  <p:slideViewPr>
    <p:cSldViewPr snapToGrid="0">
      <p:cViewPr>
        <p:scale>
          <a:sx n="95" d="100"/>
          <a:sy n="95" d="100"/>
        </p:scale>
        <p:origin x="88" y="1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 d="1"/>
        <a:sy n="1" d="1"/>
      </p:scale>
      <p:origin x="0" y="-924"/>
    </p:cViewPr>
  </p:sorterViewPr>
  <p:notesViewPr>
    <p:cSldViewPr snapToGrid="0">
      <p:cViewPr varScale="1">
        <p:scale>
          <a:sx n="122" d="100"/>
          <a:sy n="122" d="100"/>
        </p:scale>
        <p:origin x="4560" y="216"/>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customXml" Target="../customXml/item5.xml"/><Relationship Id="rId6" Type="http://schemas.openxmlformats.org/officeDocument/2006/relationships/customXml" Target="../customXml/item6.xml"/><Relationship Id="rId7" Type="http://schemas.openxmlformats.org/officeDocument/2006/relationships/customXml" Target="../customXml/item7.xml"/><Relationship Id="rId8" Type="http://schemas.openxmlformats.org/officeDocument/2006/relationships/slideMaster" Target="slideMasters/slideMaster1.xml"/><Relationship Id="rId16" Type="http://schemas.openxmlformats.org/officeDocument/2006/relationships/slide" Target="slides/slide1.xml"/><Relationship Id="rId17" Type="http://schemas.openxmlformats.org/officeDocument/2006/relationships/slide" Target="slides/slide2.xml"/><Relationship Id="rId18" Type="http://schemas.openxmlformats.org/officeDocument/2006/relationships/slide" Target="slides/slide3.xml"/><Relationship Id="rId19" Type="http://schemas.openxmlformats.org/officeDocument/2006/relationships/slide" Target="slides/slide4.xml"/><Relationship Id="rId20" Type="http://schemas.openxmlformats.org/officeDocument/2006/relationships/slide" Target="slides/slide5.xml"/><Relationship Id="rId21" Type="http://schemas.openxmlformats.org/officeDocument/2006/relationships/slide" Target="slides/slide6.xml"/><Relationship Id="rId22" Type="http://schemas.openxmlformats.org/officeDocument/2006/relationships/slide" Target="slides/slide7.xml"/><Relationship Id="rId23" Type="http://schemas.openxmlformats.org/officeDocument/2006/relationships/slide" Target="slides/slide8.xml"/><Relationship Id="rId24" Type="http://schemas.openxmlformats.org/officeDocument/2006/relationships/slide" Target="slides/slide9.xml"/><Relationship Id="rId25" Type="http://schemas.openxmlformats.org/officeDocument/2006/relationships/slide" Target="slides/slide10.xml"/><Relationship Id="rId26" Type="http://schemas.openxmlformats.org/officeDocument/2006/relationships/slide" Target="slides/slide11.xml"/><Relationship Id="rId27" Type="http://schemas.openxmlformats.org/officeDocument/2006/relationships/slide" Target="slides/slide12.xml"/><Relationship Id="rId28" Type="http://schemas.openxmlformats.org/officeDocument/2006/relationships/slide" Target="slides/slide13.xml"/><Relationship Id="rId29" Type="http://schemas.openxmlformats.org/officeDocument/2006/relationships/slide" Target="slides/slide14.xml"/><Relationship Id="rId30" Type="http://schemas.openxmlformats.org/officeDocument/2006/relationships/slide" Target="slides/slide15.xml"/><Relationship Id="rId62" Type="http://schemas.openxmlformats.org/officeDocument/2006/relationships/notesMaster" Target="notesMasters/notesMaster1.xml"/><Relationship Id="rId63" Type="http://schemas.openxmlformats.org/officeDocument/2006/relationships/handoutMaster" Target="handoutMasters/handoutMaster1.xml"/><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68"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Series 1</c:v>
                </c:pt>
              </c:strCache>
            </c:strRef>
          </c:tx>
          <c:spPr>
            <a:solidFill>
              <a:srgbClr val="2C49B5"/>
            </a:solidFill>
          </c:spPr>
          <c:cat>
            <c:strRef>
              <c:f>Sheet1!$A$2:$A$2</c:f>
              <c:strCache>
                <c:ptCount val="1"/>
                <c:pt idx="0">
                  <c:v>Category</c:v>
                </c:pt>
              </c:strCache>
            </c:strRef>
          </c:cat>
          <c:val>
            <c:numRef>
              <c:f>Sheet1!$B$2:$B$3</c:f>
              <c:numCache>
                <c:formatCode>General</c:formatCode>
                <c:ptCount val="2"/>
                <c:pt idx="0">
                  <c:v>1.3</c:v>
                </c:pt>
                <c:pt idx="1">
                  <c:v>15.0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Series 1</c:v>
                </c:pt>
              </c:strCache>
            </c:strRef>
          </c:tx>
          <c:spPr>
            <a:solidFill>
              <a:srgbClr val="2C49B5"/>
            </a:solidFill>
          </c:spPr>
          <c:cat>
            <c:strRef>
              <c:f>Sheet1!$A$2:$A$2</c:f>
              <c:strCache>
                <c:ptCount val="1"/>
                <c:pt idx="0">
                  <c:v>Category</c:v>
                </c:pt>
              </c:strCache>
            </c:strRef>
          </c:cat>
          <c:val>
            <c:numRef>
              <c:f>Sheet1!$B$2:$B$5</c:f>
              <c:numCache>
                <c:formatCode>General</c:formatCode>
                <c:ptCount val="4"/>
                <c:pt idx="0">
                  <c:v>1.0</c:v>
                </c:pt>
                <c:pt idx="1">
                  <c:v>2.0</c:v>
                </c:pt>
                <c:pt idx="2">
                  <c:v>2.0</c:v>
                </c:pt>
                <c:pt idx="3">
                  <c:v>2.0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ECB3EA-0A95-448F-899E-45D7D93899DB}" type="slidenum">
              <a:rPr lang="en-GB" smtClean="0"/>
              <a:t>‹#›</a:t>
            </a:fld>
            <a:endParaRPr lang="en-GB"/>
          </a:p>
        </p:txBody>
      </p:sp>
    </p:spTree>
    <p:extLst>
      <p:ext uri="{BB962C8B-B14F-4D97-AF65-F5344CB8AC3E}">
        <p14:creationId xmlns:p14="http://schemas.microsoft.com/office/powerpoint/2010/main" val="24235575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7BFD4-0F06-4D1A-9188-AFA27FB80D62}" type="datetimeFigureOut">
              <a:rPr lang="en-GB" smtClean="0"/>
              <a:t>04/06/2025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56B8BD-FD88-42CF-A10A-EE66E3E2A4E0}" type="slidenum">
              <a:rPr lang="en-GB" smtClean="0"/>
              <a:t>‹#›</a:t>
            </a:fld>
            <a:endParaRPr lang="en-GB"/>
          </a:p>
        </p:txBody>
      </p:sp>
    </p:spTree>
    <p:extLst>
      <p:ext uri="{BB962C8B-B14F-4D97-AF65-F5344CB8AC3E}">
        <p14:creationId xmlns:p14="http://schemas.microsoft.com/office/powerpoint/2010/main" val="316080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Welcome to the presentation. This assessment outlines a data-driven approach to strengthening BP's credibility and stakeholder engagement in the energy transition.</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phase, we will systematically combine quantitative data with qualitative insights to provide a comprehensive understanding of BP’s brand position in the clean energy sector. By benchmarking against key competitors, we can pinpoint areas where BP leads or lags. We will also assess potential credibility gaps and reputational risks that could impact stakeholder trust. The synthesis of these findings will directly inform actionable recommendations for BP’s ongoing strategy. This iterative, evidence-based approach ensures our analysis remains focused on delivering measurable value.</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chart provides a comparative overview of BP’s brand perception relative to its key industry competitors, focusing on climate alignment and public trust. Note that BP is perceived as less committed to the 1.5°C pathway and faces significant trust challenges among US voters. Additionally, BP’s brand association with renewables is weaker compared to peers, who are outperforming in both credibility and public perception. Use this data to highlight areas for strategic improvement and to set the stage for recommendations on enhancing BP’s brand positioning.</a:t>
            </a:r>
          </a:p>
        </p:txBody>
      </p:sp>
      <p:sp>
        <p:nvSpPr>
          <p:cNvPr id="4" name="Slide Number Placeholder 3"/>
          <p:cNvSpPr>
            <a:spLocks noGrp="1"/>
          </p:cNvSpPr>
          <p:nvPr>
            <p:ph type="sldNum" idx="5" sz="quarter"/>
          </p:nvPr>
        </p:nvSpPr>
        <p:spPr/>
      </p:sp>
    </p:spTree>
  </p:cSld>
  <p:clrMapOvr>
    <a:masterClrMapping/>
  </p:clrMapOvr>
</p:notes>
</file>

<file path=ppt/notesSlides/notesSlide1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illustrates BP’s tangible contributions to local communities, emphasizing job creation, economic growth, and workforce development. Highlight the success of the Peacock Solar Farm and retraining initiatives, while also acknowledging increased NGO scrutiny after budget cuts. Use this as a transition to discuss BP’s ongoing commitment to a just and inclusive energy transition.</a:t>
            </a:r>
          </a:p>
        </p:txBody>
      </p:sp>
      <p:sp>
        <p:nvSpPr>
          <p:cNvPr id="4" name="Slide Number Placeholder 3"/>
          <p:cNvSpPr>
            <a:spLocks noGrp="1"/>
          </p:cNvSpPr>
          <p:nvPr>
            <p:ph type="sldNum" idx="5" sz="quarter"/>
          </p:nvPr>
        </p:nvSpPr>
        <p:spPr/>
      </p:sp>
    </p:spTree>
  </p:cSld>
  <p:clrMapOvr>
    <a:masterClrMapping/>
  </p:clrMapOvr>
</p:notes>
</file>

<file path=ppt/notesSlides/notesSlide1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final phase, we consolidate all findings into a comprehensive research memo and detailed media analysis. Our comparative insights will illuminate differences and opportunities across stakeholder groups, ensuring our recommendations are both actionable and tailored. We emphasize transparency and the shared value for the community, reinforcing BP’s commitment to responsible engagement. These deliverables will serve as a foundation for ongoing, evidence-based strategy and communications, positioning BP for sustained success.</a:t>
            </a:r>
          </a:p>
        </p:txBody>
      </p:sp>
      <p:sp>
        <p:nvSpPr>
          <p:cNvPr id="4" name="Slide Number Placeholder 3"/>
          <p:cNvSpPr>
            <a:spLocks noGrp="1"/>
          </p:cNvSpPr>
          <p:nvPr>
            <p:ph type="sldNum" idx="5" sz="quarter"/>
          </p:nvPr>
        </p:nvSpPr>
        <p:spPr/>
      </p:sp>
    </p:spTree>
  </p:cSld>
  <p:clrMapOvr>
    <a:masterClrMapping/>
  </p:clrMapOvr>
</p:notes>
</file>

<file path=ppt/notesSlides/notesSlide1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first phase of our project timeline, highlighting the sequential milestones from project initiation through to interim reporting. Emphasize the importance of stakeholder alignment at kick-off, the rigor in hypothesis development, and the depth of our media analysis. Note that qualitative insights from interviews and focus groups will inform our early findings. This is part one of a two-part timeline overview; the next slide will detail subsequent phases and deliverables.</a:t>
            </a:r>
          </a:p>
        </p:txBody>
      </p:sp>
      <p:sp>
        <p:nvSpPr>
          <p:cNvPr id="4" name="Slide Number Placeholder 3"/>
          <p:cNvSpPr>
            <a:spLocks noGrp="1"/>
          </p:cNvSpPr>
          <p:nvPr>
            <p:ph type="sldNum" idx="5" sz="quarter"/>
          </p:nvPr>
        </p:nvSpPr>
        <p:spPr/>
      </p:sp>
    </p:spTree>
  </p:cSld>
  <p:clrMapOvr>
    <a:masterClrMapping/>
  </p:clrMapOvr>
</p:notes>
</file>

<file path=ppt/notesSlides/notesSlide1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second phase of our project timeline, emphasizing a structured approach to milestone tracking and risk management. Highlight the importance of regular bi-weekly reviews to maintain alignment and transparency. Discuss how proactive risk identification and timely adjustments help us stay on schedule. Finally, stress the value of documenting outcomes and lessons learned to inform subsequent project phases. This ensures continuous improvement and supports successful project delivery.</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primary objectives driving our assessment process. We aim to capture a comprehensive understanding of stakeholder perceptions, evaluate the credibility of our communications, and determine the most effective engagement channels. Additionally, we are prioritizing alignment with regulatory requirements to ensure full compliance. These objectives will guide our data collection and inform actionable recommendations moving forward.</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section introduces our structured approach to gathering actionable insights for BP. We will detail how each phase—from establishing measurement frameworks to benchmarking and stakeholder mapping—will provide a comprehensive understanding of BP’s positioning in the renewables sector. This methodology ensures our recommendations are data-driven, targeted, and aligned with BP’s strategic objectives, setting the stage for effective stakeholder engagement.</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our structured, four-phase research methodology. We begin by developing and refining clear research hypotheses to guide our process. Next, we conduct a thorough analysis of both traditional and social media to capture a broad spectrum of data. In the third phase, we engage with key stakeholders through elite qualitative interviews to gain deeper insights. Finally, we integrate all findings and synthesize actionable insights, ensuring a robust and comprehensive assessment. This phased approach enables us to build a strong evidence base and deliver data-driven recommendations.</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Phase 1, we lay the foundation for our research by thoroughly examining BP’s latest strategic moves and stakeholder environment. This enables us to pinpoint credibility gaps and develop focused, data-driven hypotheses. By setting clear research priorities and defining success metrics, we ensure that the project remains aligned with BP’s objectives. This phase concludes with agreement on the project scope, timeline, and deliverables, setting a strong direction for the next stages.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presents a clear breakdown of BP’s 2023 energy investment portfolio, emphasizing the significant disparity between low-carbon and fossil fuel allocations. Highlight the $1.3B directed toward low-carbon projects compared to the $15B in oil and gas, underlining the $1 to $11 investment ratio. These figures are critical for understanding BP’s current positioning on sustainability and its impact on stakeholder perception and ESG (Environmental, Social, and Governance) assessments. Transition to discussing how these investment patterns inform BP’s reporting practices and future strategic steps.</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phase, we will conduct a thorough analysis of media and social sentiment to establish a clear baseline for BP’s public narrative. By mapping influential voices and coverage drivers, we can better understand the factors shaping BP’s reputation. Benchmarking against industry peers will reveal strengths and areas for improvement, while identifying emerging topics and risks will inform proactive communication strategies. This analysis will guide targeted engagement efforts to enhance BP’s influence and reputation in the marketplace.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phase leverages qualitative methods to extract nuanced perspectives from influential stakeholders and policy influencers across key regions. By engaging both individual and group formats, we gain a comprehensive understanding of motivations, expectations, and perceived community impacts. These insights will be synthesized to guide our strategic direction and ensure alignment with stakeholder needs. Transitioning from this research, we will integrate findings into actionable recommendations for the next phase.</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slide outlines the main stakeholder groups involved in our engagement process and highlights the critical topics to be addressed during interviews and focus groups. Emphasize how each group has distinct priorities, such as investors' focus on ESG versus activism, NGOs' scrutiny of climate action, and regulators' interest in compliance. Also, note the importance of internal and customer perspectives on sustainability. This comprehensive approach ensures our strategy is informed by diverse and relevant stakeholder insights, supporting robust decision-making.</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5.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1.xml"/><Relationship Id="rId2" Type="http://schemas.openxmlformats.org/officeDocument/2006/relationships/slideMaster" Target="../slideMasters/slideMaster1.xml"/><Relationship Id="rId3" Type="http://schemas.openxmlformats.org/officeDocument/2006/relationships/image" Target="../media/image6.png"/><Relationship Id="rId4"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solidFill>
        <a:effectLst/>
      </p:bgPr>
    </p:bg>
    <p:spTree>
      <p:nvGrpSpPr>
        <p:cNvPr id="1" name=""/>
        <p:cNvGrpSpPr/>
        <p:nvPr/>
      </p:nvGrpSpPr>
      <p:grpSpPr>
        <a:xfrm>
          <a:off x="0" y="0"/>
          <a:ext cx="0" cy="0"/>
          <a:chOff x="0" y="0"/>
          <a:chExt cx="0" cy="0"/>
        </a:xfrm>
      </p:grpSpPr>
      <p:sp>
        <p:nvSpPr>
          <p:cNvPr id="10" name="Date">
            <a:extLst>
              <a:ext uri="{FF2B5EF4-FFF2-40B4-BE49-F238E27FC236}">
                <a16:creationId xmlns:a16="http://schemas.microsoft.com/office/drawing/2014/main" id="{7C5C1AA1-616D-73F5-6FD0-7EA0550D39EB}"/>
              </a:ext>
            </a:extLst>
          </p:cNvPr>
          <p:cNvSpPr>
            <a:spLocks noGrp="1"/>
          </p:cNvSpPr>
          <p:nvPr>
            <p:ph type="body" sz="quarter" idx="10" hasCustomPrompt="1"/>
          </p:nvPr>
        </p:nvSpPr>
        <p:spPr>
          <a:xfrm>
            <a:off x="4737708" y="6454128"/>
            <a:ext cx="3964359" cy="169277"/>
          </a:xfrm>
        </p:spPr>
        <p:txBody>
          <a:bodyPr>
            <a:spAutoFit/>
          </a:bodyPr>
          <a:lstStyle>
            <a:lvl1pPr marL="0" indent="0" algn="ctr">
              <a:buNone/>
              <a:tabLst/>
              <a:defRPr sz="1100" b="1" cap="all" spc="150" baseline="0">
                <a:solidFill>
                  <a:schemeClr val="bg1"/>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dirty="0"/>
              <a:t>DATE</a:t>
            </a:r>
            <a:endParaRPr lang="en-US" dirty="0"/>
          </a:p>
        </p:txBody>
      </p:sp>
      <p:sp>
        <p:nvSpPr>
          <p:cNvPr id="11" name="Subtitle 2">
            <a:extLst>
              <a:ext uri="{FF2B5EF4-FFF2-40B4-BE49-F238E27FC236}">
                <a16:creationId xmlns:a16="http://schemas.microsoft.com/office/drawing/2014/main" id="{6885A315-FE52-E96F-BCAF-C63E09CCEDC8}"/>
              </a:ext>
            </a:extLst>
          </p:cNvPr>
          <p:cNvSpPr>
            <a:spLocks noGrp="1"/>
          </p:cNvSpPr>
          <p:nvPr>
            <p:ph type="subTitle" idx="1" hasCustomPrompt="1"/>
          </p:nvPr>
        </p:nvSpPr>
        <p:spPr>
          <a:xfrm>
            <a:off x="1581151" y="4297962"/>
            <a:ext cx="10279062" cy="805349"/>
          </a:xfrm>
          <a:noFill/>
        </p:spPr>
        <p:txBody>
          <a:bodyPr wrap="square">
            <a:spAutoFit/>
          </a:bodyPr>
          <a:lstStyle>
            <a:lvl1pPr marL="12700" indent="0" algn="ctr">
              <a:buNone/>
              <a:tabLst/>
              <a:defRPr sz="2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Subtitle</a:t>
            </a:r>
          </a:p>
          <a:p>
            <a:endParaRPr lang="en-US" dirty="0"/>
          </a:p>
        </p:txBody>
      </p:sp>
      <p:pic>
        <p:nvPicPr>
          <p:cNvPr id="2" name="Graphic 1">
            <a:extLst>
              <a:ext uri="{FF2B5EF4-FFF2-40B4-BE49-F238E27FC236}">
                <a16:creationId xmlns:a16="http://schemas.microsoft.com/office/drawing/2014/main" id="{89A30D10-5D4C-F0BD-4811-3095111401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24703" y="670503"/>
            <a:ext cx="1821181" cy="196260"/>
          </a:xfrm>
          <a:prstGeom prst="rect">
            <a:avLst/>
          </a:prstGeom>
        </p:spPr>
      </p:pic>
      <p:sp>
        <p:nvSpPr>
          <p:cNvPr id="4" name="Title Placeholder 1">
            <a:extLst>
              <a:ext uri="{FF2B5EF4-FFF2-40B4-BE49-F238E27FC236}">
                <a16:creationId xmlns:a16="http://schemas.microsoft.com/office/drawing/2014/main" id="{636D2C03-BACE-0A9C-B65B-6669903C670D}"/>
              </a:ext>
            </a:extLst>
          </p:cNvPr>
          <p:cNvSpPr>
            <a:spLocks noGrp="1"/>
          </p:cNvSpPr>
          <p:nvPr>
            <p:ph type="title" hasCustomPrompt="1"/>
          </p:nvPr>
        </p:nvSpPr>
        <p:spPr>
          <a:xfrm>
            <a:off x="1581150" y="3294975"/>
            <a:ext cx="10279064" cy="830997"/>
          </a:xfrm>
          <a:prstGeom prst="rect">
            <a:avLst/>
          </a:prstGeom>
        </p:spPr>
        <p:txBody>
          <a:bodyPr vert="horz" wrap="square" lIns="0" tIns="0" rIns="0" bIns="0" rtlCol="0" anchor="b">
            <a:spAutoFit/>
          </a:bodyPr>
          <a:lstStyle>
            <a:lvl1pPr algn="ctr">
              <a:defRPr sz="6000">
                <a:solidFill>
                  <a:schemeClr val="bg1"/>
                </a:solidFill>
              </a:defRPr>
            </a:lvl1pPr>
          </a:lstStyle>
          <a:p>
            <a:r>
              <a:rPr lang="en-GB"/>
              <a:t>Title Goes Here</a:t>
            </a:r>
            <a:endParaRPr lang="en-US" dirty="0"/>
          </a:p>
        </p:txBody>
      </p:sp>
    </p:spTree>
    <p:extLst>
      <p:ext uri="{BB962C8B-B14F-4D97-AF65-F5344CB8AC3E}">
        <p14:creationId xmlns:p14="http://schemas.microsoft.com/office/powerpoint/2010/main" val="22000095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 Large Text | Light Blue">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0F55266-14F4-AF10-D3C3-F6D01F998BA5}"/>
              </a:ext>
            </a:extLst>
          </p:cNvPr>
          <p:cNvSpPr>
            <a:spLocks noGrp="1"/>
          </p:cNvSpPr>
          <p:nvPr>
            <p:ph type="title" hasCustomPrompt="1"/>
          </p:nvPr>
        </p:nvSpPr>
        <p:spPr>
          <a:xfrm>
            <a:off x="923984" y="3058689"/>
            <a:ext cx="11591806" cy="2090478"/>
          </a:xfrm>
        </p:spPr>
        <p:txBody>
          <a:bodyPr lIns="0" rIns="0" anchor="ctr">
            <a:noAutofit/>
          </a:bodyPr>
          <a:lstStyle>
            <a:lvl1pPr algn="ctr">
              <a:defRPr sz="6700" cap="all" spc="0" baseline="0">
                <a:solidFill>
                  <a:schemeClr val="tx2"/>
                </a:solidFill>
                <a:latin typeface="+mj-lt"/>
              </a:defRPr>
            </a:lvl1pPr>
          </a:lstStyle>
          <a:p>
            <a:r>
              <a:rPr lang="en-US" dirty="0"/>
              <a:t>Agenda</a:t>
            </a:r>
            <a:br>
              <a:rPr lang="en-US" dirty="0"/>
            </a:br>
            <a:r>
              <a:rPr lang="en-US" dirty="0"/>
              <a:t>Item</a:t>
            </a:r>
          </a:p>
        </p:txBody>
      </p:sp>
      <p:sp>
        <p:nvSpPr>
          <p:cNvPr id="5" name="Subtitle 2">
            <a:extLst>
              <a:ext uri="{FF2B5EF4-FFF2-40B4-BE49-F238E27FC236}">
                <a16:creationId xmlns:a16="http://schemas.microsoft.com/office/drawing/2014/main" id="{97320E7D-72BE-9539-B823-838DBF4A2435}"/>
              </a:ext>
            </a:extLst>
          </p:cNvPr>
          <p:cNvSpPr>
            <a:spLocks noGrp="1"/>
          </p:cNvSpPr>
          <p:nvPr>
            <p:ph type="subTitle" idx="1" hasCustomPrompt="1"/>
          </p:nvPr>
        </p:nvSpPr>
        <p:spPr>
          <a:xfrm>
            <a:off x="923984" y="1815150"/>
            <a:ext cx="11591806" cy="812838"/>
          </a:xfrm>
        </p:spPr>
        <p:txBody>
          <a:bodyPr lIns="0" rIns="0" anchor="ctr">
            <a:noAutofit/>
          </a:bodyPr>
          <a:lstStyle>
            <a:lvl1pPr marL="0" indent="0" algn="ctr">
              <a:spcBef>
                <a:spcPts val="0"/>
              </a:spcBef>
              <a:buNone/>
              <a:defRPr sz="4800" b="0" i="0" cap="all" spc="124" baseline="0">
                <a:solidFill>
                  <a:schemeClr val="tx2"/>
                </a:solidFill>
                <a:latin typeface="+mj-lt"/>
                <a:ea typeface="Petit Serif Brunswick" panose="02000602020200020003" pitchFamily="2" charset="0"/>
                <a:cs typeface="Petit Serif Brunswick" panose="02000602020200020003" pitchFamily="2" charset="0"/>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a:t>
            </a:r>
          </a:p>
        </p:txBody>
      </p:sp>
    </p:spTree>
    <p:extLst>
      <p:ext uri="{BB962C8B-B14F-4D97-AF65-F5344CB8AC3E}">
        <p14:creationId xmlns:p14="http://schemas.microsoft.com/office/powerpoint/2010/main" val="6212665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Section divider 1">
    <p:bg>
      <p:bgPr>
        <a:solidFill>
          <a:schemeClr val="accent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989CC386-1956-9F42-A72B-23593A2E115B}"/>
              </a:ext>
            </a:extLst>
          </p:cNvPr>
          <p:cNvSpPr>
            <a:spLocks noGrp="1"/>
          </p:cNvSpPr>
          <p:nvPr>
            <p:ph type="title" hasCustomPrompt="1"/>
          </p:nvPr>
        </p:nvSpPr>
        <p:spPr>
          <a:xfrm>
            <a:off x="2590801" y="4515681"/>
            <a:ext cx="8239124" cy="1611155"/>
          </a:xfrm>
          <a:noFill/>
        </p:spPr>
        <p:txBody>
          <a:bodyPr anchor="t">
            <a:noAutofit/>
          </a:bodyPr>
          <a:lstStyle>
            <a:lvl1pPr algn="ctr">
              <a:lnSpc>
                <a:spcPts val="4480"/>
              </a:lnSpc>
              <a:defRPr sz="3900" spc="0" baseline="0">
                <a:solidFill>
                  <a:schemeClr val="tx2"/>
                </a:solidFill>
                <a:latin typeface="+mj-lt"/>
              </a:defRPr>
            </a:lvl1pPr>
          </a:lstStyle>
          <a:p>
            <a:r>
              <a:rPr lang="en-US" dirty="0"/>
              <a:t>Agenda</a:t>
            </a:r>
            <a:br>
              <a:rPr lang="en-US" dirty="0"/>
            </a:br>
            <a:r>
              <a:rPr lang="en-US" dirty="0"/>
              <a:t>Item</a:t>
            </a:r>
          </a:p>
        </p:txBody>
      </p:sp>
      <p:sp>
        <p:nvSpPr>
          <p:cNvPr id="6" name="Subtitle 2">
            <a:extLst>
              <a:ext uri="{FF2B5EF4-FFF2-40B4-BE49-F238E27FC236}">
                <a16:creationId xmlns:a16="http://schemas.microsoft.com/office/drawing/2014/main" id="{5FB749B2-BF30-A771-DAF0-07FC3038DB2C}"/>
              </a:ext>
            </a:extLst>
          </p:cNvPr>
          <p:cNvSpPr>
            <a:spLocks noGrp="1"/>
          </p:cNvSpPr>
          <p:nvPr>
            <p:ph type="subTitle" idx="1" hasCustomPrompt="1"/>
          </p:nvPr>
        </p:nvSpPr>
        <p:spPr>
          <a:xfrm>
            <a:off x="2590800" y="953298"/>
            <a:ext cx="8239125" cy="3685951"/>
          </a:xfrm>
        </p:spPr>
        <p:txBody>
          <a:bodyPr anchor="b">
            <a:noAutofit/>
          </a:bodyPr>
          <a:lstStyle>
            <a:lvl1pPr marL="0" indent="0" algn="ctr">
              <a:lnSpc>
                <a:spcPct val="100000"/>
              </a:lnSpc>
              <a:spcBef>
                <a:spcPts val="0"/>
              </a:spcBef>
              <a:buNone/>
              <a:defRPr sz="21500" b="0" i="0" cap="all" spc="124" baseline="0">
                <a:solidFill>
                  <a:schemeClr val="tx2"/>
                </a:solidFill>
                <a:latin typeface="+mj-lt"/>
                <a:ea typeface="Petit Serif Brunswick" panose="02000602020200020003" pitchFamily="2" charset="0"/>
                <a:cs typeface="Petit Serif Brunswick" panose="02000602020200020003" pitchFamily="2" charset="0"/>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a:t>
            </a:r>
          </a:p>
        </p:txBody>
      </p:sp>
    </p:spTree>
    <p:extLst>
      <p:ext uri="{BB962C8B-B14F-4D97-AF65-F5344CB8AC3E}">
        <p14:creationId xmlns:p14="http://schemas.microsoft.com/office/powerpoint/2010/main" val="38846437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divider 1">
    <p:bg>
      <p:bgPr>
        <a:solidFill>
          <a:schemeClr val="accent2"/>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541D8A8E-89B3-1022-F20E-3C6D474E3DD2}"/>
              </a:ext>
            </a:extLst>
          </p:cNvPr>
          <p:cNvSpPr>
            <a:spLocks noGrp="1"/>
          </p:cNvSpPr>
          <p:nvPr>
            <p:ph type="title" hasCustomPrompt="1"/>
          </p:nvPr>
        </p:nvSpPr>
        <p:spPr>
          <a:xfrm>
            <a:off x="514603" y="4050770"/>
            <a:ext cx="6102098" cy="1611155"/>
          </a:xfrm>
        </p:spPr>
        <p:txBody>
          <a:bodyPr anchor="t">
            <a:noAutofit/>
          </a:bodyPr>
          <a:lstStyle>
            <a:lvl1pPr algn="ctr">
              <a:lnSpc>
                <a:spcPts val="4480"/>
              </a:lnSpc>
              <a:defRPr sz="3900" spc="0" baseline="0">
                <a:solidFill>
                  <a:schemeClr val="tx2"/>
                </a:solidFill>
                <a:latin typeface="+mj-lt"/>
              </a:defRPr>
            </a:lvl1pPr>
          </a:lstStyle>
          <a:p>
            <a:r>
              <a:rPr lang="en-US" dirty="0"/>
              <a:t>Agenda</a:t>
            </a:r>
            <a:br>
              <a:rPr lang="en-US" dirty="0"/>
            </a:br>
            <a:r>
              <a:rPr lang="en-US" dirty="0"/>
              <a:t>Item</a:t>
            </a:r>
          </a:p>
        </p:txBody>
      </p:sp>
      <p:sp>
        <p:nvSpPr>
          <p:cNvPr id="5" name="Subtitle 2">
            <a:extLst>
              <a:ext uri="{FF2B5EF4-FFF2-40B4-BE49-F238E27FC236}">
                <a16:creationId xmlns:a16="http://schemas.microsoft.com/office/drawing/2014/main" id="{7FE91BB8-2FE9-B919-6F19-9B9675CEFBB5}"/>
              </a:ext>
            </a:extLst>
          </p:cNvPr>
          <p:cNvSpPr>
            <a:spLocks noGrp="1"/>
          </p:cNvSpPr>
          <p:nvPr>
            <p:ph type="subTitle" idx="1" hasCustomPrompt="1"/>
          </p:nvPr>
        </p:nvSpPr>
        <p:spPr>
          <a:xfrm>
            <a:off x="514603" y="1498600"/>
            <a:ext cx="6102097" cy="2674985"/>
          </a:xfrm>
        </p:spPr>
        <p:txBody>
          <a:bodyPr anchor="b">
            <a:noAutofit/>
          </a:bodyPr>
          <a:lstStyle>
            <a:lvl1pPr marL="0" indent="0" algn="ctr">
              <a:lnSpc>
                <a:spcPct val="100000"/>
              </a:lnSpc>
              <a:spcBef>
                <a:spcPts val="0"/>
              </a:spcBef>
              <a:buNone/>
              <a:defRPr sz="15000" b="0" i="0" cap="all" spc="124" baseline="0">
                <a:solidFill>
                  <a:schemeClr val="tx2"/>
                </a:solidFill>
                <a:latin typeface="+mj-lt"/>
                <a:ea typeface="Petit Serif Brunswick" panose="02000602020200020003" pitchFamily="2" charset="0"/>
                <a:cs typeface="Petit Serif Brunswick" panose="02000602020200020003" pitchFamily="2" charset="0"/>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a:t>
            </a:r>
          </a:p>
        </p:txBody>
      </p:sp>
      <p:sp>
        <p:nvSpPr>
          <p:cNvPr id="8" name="Picture Placeholder 12">
            <a:extLst>
              <a:ext uri="{FF2B5EF4-FFF2-40B4-BE49-F238E27FC236}">
                <a16:creationId xmlns:a16="http://schemas.microsoft.com/office/drawing/2014/main" id="{6D51C344-805B-F016-E223-35A009467701}"/>
              </a:ext>
            </a:extLst>
          </p:cNvPr>
          <p:cNvSpPr>
            <a:spLocks noGrp="1"/>
          </p:cNvSpPr>
          <p:nvPr>
            <p:ph type="pic" sz="quarter" idx="14" hasCustomPrompt="1"/>
          </p:nvPr>
        </p:nvSpPr>
        <p:spPr>
          <a:xfrm>
            <a:off x="6819972" y="661798"/>
            <a:ext cx="6119741" cy="6150166"/>
          </a:xfrm>
          <a:custGeom>
            <a:avLst/>
            <a:gdLst>
              <a:gd name="connsiteX0" fmla="*/ 0 w 6143417"/>
              <a:gd name="connsiteY0" fmla="*/ 0 h 6173959"/>
              <a:gd name="connsiteX1" fmla="*/ 6143296 w 6143417"/>
              <a:gd name="connsiteY1" fmla="*/ 0 h 6173959"/>
              <a:gd name="connsiteX2" fmla="*/ 6029242 w 6143417"/>
              <a:gd name="connsiteY2" fmla="*/ 509352 h 6173959"/>
              <a:gd name="connsiteX3" fmla="*/ 6029362 w 6143417"/>
              <a:gd name="connsiteY3" fmla="*/ 509352 h 6173959"/>
              <a:gd name="connsiteX4" fmla="*/ 6029362 w 6143417"/>
              <a:gd name="connsiteY4" fmla="*/ 5664607 h 6173959"/>
              <a:gd name="connsiteX5" fmla="*/ 6143417 w 6143417"/>
              <a:gd name="connsiteY5" fmla="*/ 6173959 h 6173959"/>
              <a:gd name="connsiteX6" fmla="*/ 0 w 6143417"/>
              <a:gd name="connsiteY6" fmla="*/ 6173959 h 6173959"/>
              <a:gd name="connsiteX7" fmla="*/ 114055 w 6143417"/>
              <a:gd name="connsiteY7" fmla="*/ 5664607 h 6173959"/>
              <a:gd name="connsiteX8" fmla="*/ 114055 w 6143417"/>
              <a:gd name="connsiteY8" fmla="*/ 509352 h 6173959"/>
              <a:gd name="connsiteX9" fmla="*/ 0 w 6143417"/>
              <a:gd name="connsiteY9" fmla="*/ 0 h 6173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143417" h="6173959">
                <a:moveTo>
                  <a:pt x="0" y="0"/>
                </a:moveTo>
                <a:lnTo>
                  <a:pt x="6143296" y="0"/>
                </a:lnTo>
                <a:cubicBezTo>
                  <a:pt x="6067300" y="154349"/>
                  <a:pt x="6029242" y="285546"/>
                  <a:pt x="6029242" y="509352"/>
                </a:cubicBezTo>
                <a:lnTo>
                  <a:pt x="6029362" y="509352"/>
                </a:lnTo>
                <a:lnTo>
                  <a:pt x="6029362" y="5664607"/>
                </a:lnTo>
                <a:cubicBezTo>
                  <a:pt x="6029362" y="5888413"/>
                  <a:pt x="6067421" y="6019610"/>
                  <a:pt x="6143417" y="6173959"/>
                </a:cubicBezTo>
                <a:lnTo>
                  <a:pt x="0" y="6173959"/>
                </a:lnTo>
                <a:cubicBezTo>
                  <a:pt x="75996" y="6019610"/>
                  <a:pt x="114055" y="5888413"/>
                  <a:pt x="114055" y="5664607"/>
                </a:cubicBezTo>
                <a:lnTo>
                  <a:pt x="114055" y="509352"/>
                </a:lnTo>
                <a:cubicBezTo>
                  <a:pt x="114055" y="285546"/>
                  <a:pt x="75996" y="154349"/>
                  <a:pt x="0" y="0"/>
                </a:cubicBezTo>
                <a:close/>
              </a:path>
            </a:pathLst>
          </a:custGeom>
          <a:solidFill>
            <a:schemeClr val="bg1">
              <a:lumMod val="85000"/>
            </a:schemeClr>
          </a:solidFill>
        </p:spPr>
        <p:txBody>
          <a:bodyPr wrap="square" tIns="360000">
            <a:noAutofit/>
          </a:bodyPr>
          <a:lstStyle>
            <a:lvl1pPr marL="0" indent="0" algn="ctr">
              <a:buFontTx/>
              <a:buNone/>
              <a:defRPr>
                <a:solidFill>
                  <a:schemeClr val="accent6"/>
                </a:solidFill>
              </a:defRPr>
            </a:lvl1pPr>
          </a:lstStyle>
          <a:p>
            <a:r>
              <a:rPr lang="en-GB" dirty="0"/>
              <a:t>Click icon to insert picture</a:t>
            </a:r>
          </a:p>
        </p:txBody>
      </p:sp>
    </p:spTree>
    <p:extLst>
      <p:ext uri="{BB962C8B-B14F-4D97-AF65-F5344CB8AC3E}">
        <p14:creationId xmlns:p14="http://schemas.microsoft.com/office/powerpoint/2010/main" val="180886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llout slide 1">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581150" y="2856508"/>
            <a:ext cx="10279063" cy="1846659"/>
          </a:xfrm>
        </p:spPr>
        <p:txBody>
          <a:bodyPr bIns="0" anchor="ctr"/>
          <a:lstStyle>
            <a:lvl1pPr algn="ctr">
              <a:lnSpc>
                <a:spcPct val="100000"/>
              </a:lnSpc>
              <a:defRPr sz="6000" b="0" i="0">
                <a:solidFill>
                  <a:schemeClr val="tx2"/>
                </a:solidFill>
                <a:latin typeface="+mj-lt"/>
              </a:defRPr>
            </a:lvl1pPr>
          </a:lstStyle>
          <a:p>
            <a:r>
              <a:rPr lang="en-US" dirty="0"/>
              <a:t>Large Copy </a:t>
            </a:r>
            <a:br>
              <a:rPr lang="en-US" dirty="0"/>
            </a:br>
            <a:r>
              <a:rPr lang="en-US" dirty="0"/>
              <a:t>Goes Here</a:t>
            </a:r>
            <a:endParaRPr lang="en-GB" dirty="0"/>
          </a:p>
        </p:txBody>
      </p:sp>
      <p:sp>
        <p:nvSpPr>
          <p:cNvPr id="4" name="TextBox 3">
            <a:extLst>
              <a:ext uri="{FF2B5EF4-FFF2-40B4-BE49-F238E27FC236}">
                <a16:creationId xmlns:a16="http://schemas.microsoft.com/office/drawing/2014/main" id="{01CDC080-2AAD-7A24-8B08-CFAB88A5BF59}"/>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5" name="Slide Number Placeholder 5">
            <a:extLst>
              <a:ext uri="{FF2B5EF4-FFF2-40B4-BE49-F238E27FC236}">
                <a16:creationId xmlns:a16="http://schemas.microsoft.com/office/drawing/2014/main" id="{6DD1B37F-8C92-91CA-0619-F62A70F041E8}"/>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663961743"/>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reak | Title+Eyebrow | Soft White">
    <p:bg>
      <p:bgPr>
        <a:solidFill>
          <a:schemeClr val="accent5"/>
        </a:solidFill>
        <a:effectLst/>
      </p:bgPr>
    </p:bg>
    <p:spTree>
      <p:nvGrpSpPr>
        <p:cNvPr id="1" name=""/>
        <p:cNvGrpSpPr/>
        <p:nvPr/>
      </p:nvGrpSpPr>
      <p:grpSpPr>
        <a:xfrm>
          <a:off x="0" y="0"/>
          <a:ext cx="0" cy="0"/>
          <a:chOff x="0" y="0"/>
          <a:chExt cx="0" cy="0"/>
        </a:xfrm>
      </p:grpSpPr>
      <p:sp>
        <p:nvSpPr>
          <p:cNvPr id="9" name="Subtitle 2">
            <a:extLst>
              <a:ext uri="{FF2B5EF4-FFF2-40B4-BE49-F238E27FC236}">
                <a16:creationId xmlns:a16="http://schemas.microsoft.com/office/drawing/2014/main" id="{1C6BCD23-0A90-B3A1-1597-F1B85F95D340}"/>
              </a:ext>
            </a:extLst>
          </p:cNvPr>
          <p:cNvSpPr>
            <a:spLocks noGrp="1"/>
          </p:cNvSpPr>
          <p:nvPr>
            <p:ph type="subTitle" idx="1" hasCustomPrompt="1"/>
          </p:nvPr>
        </p:nvSpPr>
        <p:spPr>
          <a:xfrm>
            <a:off x="1543050" y="1325705"/>
            <a:ext cx="10334625" cy="400110"/>
          </a:xfrm>
        </p:spPr>
        <p:txBody>
          <a:bodyPr anchor="ctr">
            <a:noAutofit/>
          </a:bodyPr>
          <a:lstStyle>
            <a:lvl1pPr marL="0" indent="0" algn="ctr">
              <a:spcBef>
                <a:spcPts val="0"/>
              </a:spcBef>
              <a:buNone/>
              <a:defRPr sz="1500" b="1" i="0" cap="all" spc="150" baseline="0">
                <a:solidFill>
                  <a:schemeClr val="tx2"/>
                </a:solidFill>
                <a:latin typeface="+mn-lt"/>
                <a:ea typeface="Hellix" panose="020B0504030102000003" pitchFamily="34" charset="77"/>
                <a:cs typeface="Hellix" panose="020B0504030102000003" pitchFamily="34" charset="77"/>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EYEBROW</a:t>
            </a:r>
          </a:p>
        </p:txBody>
      </p:sp>
      <p:sp>
        <p:nvSpPr>
          <p:cNvPr id="5" name="Title 1">
            <a:extLst>
              <a:ext uri="{FF2B5EF4-FFF2-40B4-BE49-F238E27FC236}">
                <a16:creationId xmlns:a16="http://schemas.microsoft.com/office/drawing/2014/main" id="{DA90A150-A4C6-C33D-9579-BD896575225F}"/>
              </a:ext>
            </a:extLst>
          </p:cNvPr>
          <p:cNvSpPr>
            <a:spLocks noGrp="1"/>
          </p:cNvSpPr>
          <p:nvPr>
            <p:ph type="title" hasCustomPrompt="1"/>
          </p:nvPr>
        </p:nvSpPr>
        <p:spPr>
          <a:xfrm>
            <a:off x="1543050" y="1857896"/>
            <a:ext cx="10334625" cy="3843882"/>
          </a:xfrm>
        </p:spPr>
        <p:txBody>
          <a:bodyPr anchor="ctr">
            <a:noAutofit/>
          </a:bodyPr>
          <a:lstStyle>
            <a:lvl1pPr marL="0" marR="0" indent="0" algn="ctr" defTabSz="567015" rtl="0" eaLnBrk="1" fontAlgn="auto" latinLnBrk="0" hangingPunct="1">
              <a:lnSpc>
                <a:spcPts val="7220"/>
              </a:lnSpc>
              <a:spcBef>
                <a:spcPct val="0"/>
              </a:spcBef>
              <a:spcAft>
                <a:spcPts val="0"/>
              </a:spcAft>
              <a:buClrTx/>
              <a:buSzTx/>
              <a:buFontTx/>
              <a:buNone/>
              <a:tabLst/>
              <a:defRPr sz="6100" spc="0" baseline="0">
                <a:solidFill>
                  <a:schemeClr val="tx2"/>
                </a:solidFill>
                <a:latin typeface="+mj-lt"/>
              </a:defRPr>
            </a:lvl1pPr>
          </a:lstStyle>
          <a:p>
            <a:r>
              <a:rPr lang="en-US"/>
              <a:t>Large copy goes here</a:t>
            </a:r>
          </a:p>
        </p:txBody>
      </p:sp>
      <p:sp>
        <p:nvSpPr>
          <p:cNvPr id="2" name="TextBox 1">
            <a:extLst>
              <a:ext uri="{FF2B5EF4-FFF2-40B4-BE49-F238E27FC236}">
                <a16:creationId xmlns:a16="http://schemas.microsoft.com/office/drawing/2014/main" id="{B825E783-AC06-2CD7-E9EF-EFAA7E522032}"/>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6B08F039-0785-996F-DF8E-92AE146C9E62}"/>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328012644"/>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allout slide 2">
    <p:spTree>
      <p:nvGrpSpPr>
        <p:cNvPr id="1" name=""/>
        <p:cNvGrpSpPr/>
        <p:nvPr/>
      </p:nvGrpSpPr>
      <p:grpSpPr>
        <a:xfrm>
          <a:off x="0" y="0"/>
          <a:ext cx="0" cy="0"/>
          <a:chOff x="0" y="0"/>
          <a:chExt cx="0" cy="0"/>
        </a:xfrm>
      </p:grpSpPr>
      <p:sp>
        <p:nvSpPr>
          <p:cNvPr id="9" name="Freeform 8">
            <a:extLst>
              <a:ext uri="{FF2B5EF4-FFF2-40B4-BE49-F238E27FC236}">
                <a16:creationId xmlns:a16="http://schemas.microsoft.com/office/drawing/2014/main" id="{58354872-5419-59C1-30C4-396C244B4DA7}"/>
              </a:ext>
            </a:extLst>
          </p:cNvPr>
          <p:cNvSpPr/>
          <p:nvPr userDrawn="1"/>
        </p:nvSpPr>
        <p:spPr>
          <a:xfrm>
            <a:off x="2542381" y="1187155"/>
            <a:ext cx="8355013" cy="5185364"/>
          </a:xfrm>
          <a:custGeom>
            <a:avLst/>
            <a:gdLst>
              <a:gd name="connsiteX0" fmla="*/ 7772400 w 7772400"/>
              <a:gd name="connsiteY0" fmla="*/ 0 h 4823777"/>
              <a:gd name="connsiteX1" fmla="*/ 0 w 7772400"/>
              <a:gd name="connsiteY1" fmla="*/ 0 h 4823777"/>
              <a:gd name="connsiteX2" fmla="*/ 90439 w 7772400"/>
              <a:gd name="connsiteY2" fmla="*/ 397944 h 4823777"/>
              <a:gd name="connsiteX3" fmla="*/ 90439 w 7772400"/>
              <a:gd name="connsiteY3" fmla="*/ 4425834 h 4823777"/>
              <a:gd name="connsiteX4" fmla="*/ 0 w 7772400"/>
              <a:gd name="connsiteY4" fmla="*/ 4823778 h 4823777"/>
              <a:gd name="connsiteX5" fmla="*/ 7772400 w 7772400"/>
              <a:gd name="connsiteY5" fmla="*/ 4823778 h 4823777"/>
              <a:gd name="connsiteX6" fmla="*/ 7681961 w 7772400"/>
              <a:gd name="connsiteY6" fmla="*/ 4425834 h 4823777"/>
              <a:gd name="connsiteX7" fmla="*/ 7681961 w 7772400"/>
              <a:gd name="connsiteY7" fmla="*/ 397944 h 4823777"/>
              <a:gd name="connsiteX8" fmla="*/ 7772400 w 7772400"/>
              <a:gd name="connsiteY8" fmla="*/ 0 h 4823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72400" h="4823777">
                <a:moveTo>
                  <a:pt x="7772400" y="0"/>
                </a:moveTo>
                <a:lnTo>
                  <a:pt x="0" y="0"/>
                </a:lnTo>
                <a:cubicBezTo>
                  <a:pt x="60314" y="120629"/>
                  <a:pt x="90439" y="223130"/>
                  <a:pt x="90439" y="397944"/>
                </a:cubicBezTo>
                <a:lnTo>
                  <a:pt x="90439" y="4425834"/>
                </a:lnTo>
                <a:cubicBezTo>
                  <a:pt x="90439" y="4600713"/>
                  <a:pt x="60314" y="4703214"/>
                  <a:pt x="0" y="4823778"/>
                </a:cubicBezTo>
                <a:lnTo>
                  <a:pt x="7772400" y="4823778"/>
                </a:lnTo>
                <a:cubicBezTo>
                  <a:pt x="7712086" y="4703214"/>
                  <a:pt x="7681961" y="4600648"/>
                  <a:pt x="7681961" y="4425834"/>
                </a:cubicBezTo>
                <a:lnTo>
                  <a:pt x="7681961" y="397944"/>
                </a:lnTo>
                <a:cubicBezTo>
                  <a:pt x="7681961" y="223065"/>
                  <a:pt x="7712086" y="120563"/>
                  <a:pt x="7772400" y="0"/>
                </a:cubicBezTo>
                <a:close/>
              </a:path>
            </a:pathLst>
          </a:custGeom>
          <a:solidFill>
            <a:schemeClr val="bg1"/>
          </a:solidFill>
          <a:ln w="6520" cap="flat">
            <a:noFill/>
            <a:prstDash val="solid"/>
            <a:miter/>
          </a:ln>
        </p:spPr>
        <p:txBody>
          <a:bodyPr rtlCol="0" anchor="ctr"/>
          <a:lstStyle/>
          <a:p>
            <a:endParaRPr lang="en-US"/>
          </a:p>
        </p:txBody>
      </p:sp>
      <p:sp>
        <p:nvSpPr>
          <p:cNvPr id="10" name="Title 2">
            <a:extLst>
              <a:ext uri="{FF2B5EF4-FFF2-40B4-BE49-F238E27FC236}">
                <a16:creationId xmlns:a16="http://schemas.microsoft.com/office/drawing/2014/main" id="{F6F0A074-9FD5-4B6E-FE36-9E30A388E940}"/>
              </a:ext>
            </a:extLst>
          </p:cNvPr>
          <p:cNvSpPr>
            <a:spLocks noGrp="1"/>
          </p:cNvSpPr>
          <p:nvPr>
            <p:ph type="title" hasCustomPrompt="1"/>
          </p:nvPr>
        </p:nvSpPr>
        <p:spPr>
          <a:xfrm>
            <a:off x="2859275" y="3472060"/>
            <a:ext cx="7722813" cy="615553"/>
          </a:xfrm>
        </p:spPr>
        <p:txBody>
          <a:bodyPr bIns="0" anchor="ctr"/>
          <a:lstStyle>
            <a:lvl1pPr algn="ctr">
              <a:lnSpc>
                <a:spcPct val="100000"/>
              </a:lnSpc>
              <a:defRPr sz="4000" b="0" i="0">
                <a:solidFill>
                  <a:schemeClr val="tx2"/>
                </a:solidFill>
                <a:latin typeface="+mj-lt"/>
              </a:defRPr>
            </a:lvl1pPr>
          </a:lstStyle>
          <a:p>
            <a:r>
              <a:rPr lang="en-US" dirty="0"/>
              <a:t>Large Copy Goes Here</a:t>
            </a:r>
            <a:endParaRPr lang="en-GB" dirty="0"/>
          </a:p>
        </p:txBody>
      </p:sp>
      <p:sp>
        <p:nvSpPr>
          <p:cNvPr id="3" name="TextBox 2">
            <a:extLst>
              <a:ext uri="{FF2B5EF4-FFF2-40B4-BE49-F238E27FC236}">
                <a16:creationId xmlns:a16="http://schemas.microsoft.com/office/drawing/2014/main" id="{D3E7B2FF-2B4E-22C9-E680-4FC59356F589}"/>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4A670C77-96FF-D096-AC86-3BD273E0A188}"/>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020884226"/>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reak | Eyebrow+Copy | Brunswick Blue">
    <p:bg>
      <p:bgPr>
        <a:solidFill>
          <a:schemeClr val="bg2"/>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734E0DB-675A-7065-49A2-1FB13A7FA5EE}"/>
              </a:ext>
            </a:extLst>
          </p:cNvPr>
          <p:cNvSpPr>
            <a:spLocks noGrp="1"/>
          </p:cNvSpPr>
          <p:nvPr>
            <p:ph type="subTitle" idx="1" hasCustomPrompt="1"/>
          </p:nvPr>
        </p:nvSpPr>
        <p:spPr>
          <a:xfrm>
            <a:off x="1543050" y="1325501"/>
            <a:ext cx="10334626" cy="400110"/>
          </a:xfrm>
        </p:spPr>
        <p:txBody>
          <a:bodyPr anchor="ctr">
            <a:noAutofit/>
          </a:bodyPr>
          <a:lstStyle>
            <a:lvl1pPr marL="0" indent="0" algn="ctr">
              <a:spcBef>
                <a:spcPts val="0"/>
              </a:spcBef>
              <a:buNone/>
              <a:defRPr sz="1500" b="1" i="0" cap="all" spc="150" baseline="0">
                <a:solidFill>
                  <a:schemeClr val="accent2"/>
                </a:solidFill>
                <a:latin typeface="+mn-lt"/>
                <a:ea typeface="Hellix" panose="020B0504030102000003" pitchFamily="34" charset="77"/>
                <a:cs typeface="Hellix" panose="020B0504030102000003" pitchFamily="34" charset="77"/>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EYEBROW</a:t>
            </a:r>
          </a:p>
        </p:txBody>
      </p:sp>
      <p:sp>
        <p:nvSpPr>
          <p:cNvPr id="2" name="Text Placeholder 8">
            <a:extLst>
              <a:ext uri="{FF2B5EF4-FFF2-40B4-BE49-F238E27FC236}">
                <a16:creationId xmlns:a16="http://schemas.microsoft.com/office/drawing/2014/main" id="{94A6CFEC-4479-D886-1261-B11267779FDC}"/>
              </a:ext>
            </a:extLst>
          </p:cNvPr>
          <p:cNvSpPr>
            <a:spLocks noGrp="1"/>
          </p:cNvSpPr>
          <p:nvPr>
            <p:ph type="body" sz="quarter" idx="17" hasCustomPrompt="1"/>
          </p:nvPr>
        </p:nvSpPr>
        <p:spPr>
          <a:xfrm>
            <a:off x="1541463" y="2233613"/>
            <a:ext cx="10337800" cy="3579812"/>
          </a:xfrm>
        </p:spPr>
        <p:txBody>
          <a:bodyPr anchor="ctr">
            <a:normAutofit/>
          </a:bodyPr>
          <a:lstStyle>
            <a:lvl1pPr algn="ctr">
              <a:spcAft>
                <a:spcPts val="1200"/>
              </a:spcAft>
              <a:defRPr sz="3000">
                <a:solidFill>
                  <a:schemeClr val="tx1"/>
                </a:solidFill>
                <a:latin typeface="+mn-lt"/>
              </a:defRPr>
            </a:lvl1pPr>
            <a:lvl2pPr algn="ctr">
              <a:defRPr sz="3000"/>
            </a:lvl2pPr>
            <a:lvl3pPr algn="ctr">
              <a:defRPr sz="3000"/>
            </a:lvl3pPr>
            <a:lvl4pPr algn="ctr">
              <a:defRPr sz="3000"/>
            </a:lvl4pPr>
            <a:lvl5pPr algn="ctr">
              <a:defRPr sz="3000"/>
            </a:lvl5pPr>
          </a:lstStyle>
          <a:p>
            <a:pPr lvl="0"/>
            <a:r>
              <a:rPr lang="en-GB" dirty="0"/>
              <a:t>Insert text here</a:t>
            </a:r>
          </a:p>
        </p:txBody>
      </p:sp>
      <p:sp>
        <p:nvSpPr>
          <p:cNvPr id="4" name="TextBox 3">
            <a:extLst>
              <a:ext uri="{FF2B5EF4-FFF2-40B4-BE49-F238E27FC236}">
                <a16:creationId xmlns:a16="http://schemas.microsoft.com/office/drawing/2014/main" id="{BAF61FB4-FB61-AA0D-6560-CFC4C93C514D}"/>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1"/>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CCAC3957-ED43-1854-7E8E-B0EA229105A7}"/>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1"/>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526619857"/>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reak | Eyebrow+Copy | Soft Blue">
    <p:bg>
      <p:bgPr>
        <a:solidFill>
          <a:schemeClr val="accent2"/>
        </a:solidFill>
        <a:effectLst/>
      </p:bgPr>
    </p:bg>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734E0DB-675A-7065-49A2-1FB13A7FA5EE}"/>
              </a:ext>
            </a:extLst>
          </p:cNvPr>
          <p:cNvSpPr>
            <a:spLocks noGrp="1"/>
          </p:cNvSpPr>
          <p:nvPr>
            <p:ph type="subTitle" idx="1" hasCustomPrompt="1"/>
          </p:nvPr>
        </p:nvSpPr>
        <p:spPr>
          <a:xfrm>
            <a:off x="1542007" y="1325705"/>
            <a:ext cx="10336708" cy="400110"/>
          </a:xfrm>
        </p:spPr>
        <p:txBody>
          <a:bodyPr anchor="ctr">
            <a:noAutofit/>
          </a:bodyPr>
          <a:lstStyle>
            <a:lvl1pPr marL="0" indent="0" algn="ctr">
              <a:spcBef>
                <a:spcPts val="0"/>
              </a:spcBef>
              <a:buNone/>
              <a:defRPr sz="1500" b="1" i="0" cap="all" spc="150" baseline="0">
                <a:solidFill>
                  <a:schemeClr val="tx2"/>
                </a:solidFill>
                <a:latin typeface="+mn-lt"/>
                <a:ea typeface="Hellix" panose="020B0504030102000003" pitchFamily="34" charset="77"/>
                <a:cs typeface="Hellix" panose="020B0504030102000003" pitchFamily="34" charset="77"/>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EYEBROW</a:t>
            </a:r>
          </a:p>
        </p:txBody>
      </p:sp>
      <p:sp>
        <p:nvSpPr>
          <p:cNvPr id="2" name="Text Placeholder 8">
            <a:extLst>
              <a:ext uri="{FF2B5EF4-FFF2-40B4-BE49-F238E27FC236}">
                <a16:creationId xmlns:a16="http://schemas.microsoft.com/office/drawing/2014/main" id="{6586D046-26C2-63F6-4BFE-64E71B650D61}"/>
              </a:ext>
            </a:extLst>
          </p:cNvPr>
          <p:cNvSpPr>
            <a:spLocks noGrp="1"/>
          </p:cNvSpPr>
          <p:nvPr>
            <p:ph type="body" sz="quarter" idx="17" hasCustomPrompt="1"/>
          </p:nvPr>
        </p:nvSpPr>
        <p:spPr>
          <a:xfrm>
            <a:off x="1541463" y="2233613"/>
            <a:ext cx="10337800" cy="3579812"/>
          </a:xfrm>
        </p:spPr>
        <p:txBody>
          <a:bodyPr anchor="ctr">
            <a:normAutofit/>
          </a:bodyPr>
          <a:lstStyle>
            <a:lvl1pPr algn="ctr">
              <a:spcAft>
                <a:spcPts val="1200"/>
              </a:spcAft>
              <a:defRPr sz="3000">
                <a:solidFill>
                  <a:schemeClr val="tx2"/>
                </a:solidFill>
                <a:latin typeface="+mn-lt"/>
              </a:defRPr>
            </a:lvl1pPr>
            <a:lvl2pPr algn="ctr">
              <a:defRPr sz="3000"/>
            </a:lvl2pPr>
            <a:lvl3pPr algn="ctr">
              <a:defRPr sz="3000"/>
            </a:lvl3pPr>
            <a:lvl4pPr algn="ctr">
              <a:defRPr sz="3000"/>
            </a:lvl4pPr>
            <a:lvl5pPr algn="ctr">
              <a:defRPr sz="3000"/>
            </a:lvl5pPr>
          </a:lstStyle>
          <a:p>
            <a:pPr lvl="0"/>
            <a:r>
              <a:rPr lang="en-GB" dirty="0"/>
              <a:t>Insert text here</a:t>
            </a:r>
          </a:p>
        </p:txBody>
      </p:sp>
      <p:sp>
        <p:nvSpPr>
          <p:cNvPr id="4" name="TextBox 3">
            <a:extLst>
              <a:ext uri="{FF2B5EF4-FFF2-40B4-BE49-F238E27FC236}">
                <a16:creationId xmlns:a16="http://schemas.microsoft.com/office/drawing/2014/main" id="{33930D32-54FF-2534-5F75-5701F81CA20A}"/>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6EAE2761-0093-95C5-A8EE-8D5A52407F8B}"/>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743089978"/>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reak | Eyebrow+Copy | Soft White">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9734E0DB-675A-7065-49A2-1FB13A7FA5EE}"/>
              </a:ext>
            </a:extLst>
          </p:cNvPr>
          <p:cNvSpPr>
            <a:spLocks noGrp="1"/>
          </p:cNvSpPr>
          <p:nvPr>
            <p:ph type="subTitle" idx="1" hasCustomPrompt="1"/>
          </p:nvPr>
        </p:nvSpPr>
        <p:spPr>
          <a:xfrm>
            <a:off x="1542007" y="1325705"/>
            <a:ext cx="10336708" cy="400110"/>
          </a:xfrm>
        </p:spPr>
        <p:txBody>
          <a:bodyPr anchor="ctr">
            <a:noAutofit/>
          </a:bodyPr>
          <a:lstStyle>
            <a:lvl1pPr marL="0" indent="0" algn="ctr">
              <a:spcBef>
                <a:spcPts val="0"/>
              </a:spcBef>
              <a:buNone/>
              <a:defRPr sz="1500" b="1" i="0" cap="all" spc="150" baseline="0">
                <a:solidFill>
                  <a:schemeClr val="tx2"/>
                </a:solidFill>
                <a:latin typeface="+mn-lt"/>
                <a:ea typeface="Hellix" panose="020B0504030102000003" pitchFamily="34" charset="77"/>
                <a:cs typeface="Hellix" panose="020B0504030102000003" pitchFamily="34" charset="77"/>
              </a:defRPr>
            </a:lvl1pPr>
            <a:lvl2pPr marL="283507" indent="0" algn="ctr">
              <a:buNone/>
              <a:defRPr sz="1240"/>
            </a:lvl2pPr>
            <a:lvl3pPr marL="567015" indent="0" algn="ctr">
              <a:buNone/>
              <a:defRPr sz="1116"/>
            </a:lvl3pPr>
            <a:lvl4pPr marL="850521" indent="0" algn="ctr">
              <a:buNone/>
              <a:defRPr sz="992"/>
            </a:lvl4pPr>
            <a:lvl5pPr marL="1134030" indent="0" algn="ctr">
              <a:buNone/>
              <a:defRPr sz="992"/>
            </a:lvl5pPr>
            <a:lvl6pPr marL="1417536" indent="0" algn="ctr">
              <a:buNone/>
              <a:defRPr sz="992"/>
            </a:lvl6pPr>
            <a:lvl7pPr marL="1701043" indent="0" algn="ctr">
              <a:buNone/>
              <a:defRPr sz="992"/>
            </a:lvl7pPr>
            <a:lvl8pPr marL="1984552" indent="0" algn="ctr">
              <a:buNone/>
              <a:defRPr sz="992"/>
            </a:lvl8pPr>
            <a:lvl9pPr marL="2268059" indent="0" algn="ctr">
              <a:buNone/>
              <a:defRPr sz="992"/>
            </a:lvl9pPr>
          </a:lstStyle>
          <a:p>
            <a:r>
              <a:rPr lang="en-US" dirty="0"/>
              <a:t>EYEBROW</a:t>
            </a:r>
          </a:p>
        </p:txBody>
      </p:sp>
      <p:sp>
        <p:nvSpPr>
          <p:cNvPr id="9" name="Text Placeholder 8">
            <a:extLst>
              <a:ext uri="{FF2B5EF4-FFF2-40B4-BE49-F238E27FC236}">
                <a16:creationId xmlns:a16="http://schemas.microsoft.com/office/drawing/2014/main" id="{BAB9FBA1-DAFC-65E5-EC2D-00166AAB1B4B}"/>
              </a:ext>
            </a:extLst>
          </p:cNvPr>
          <p:cNvSpPr>
            <a:spLocks noGrp="1"/>
          </p:cNvSpPr>
          <p:nvPr>
            <p:ph type="body" sz="quarter" idx="17" hasCustomPrompt="1"/>
          </p:nvPr>
        </p:nvSpPr>
        <p:spPr>
          <a:xfrm>
            <a:off x="1541463" y="2233613"/>
            <a:ext cx="10337800" cy="3579812"/>
          </a:xfrm>
        </p:spPr>
        <p:txBody>
          <a:bodyPr anchor="ctr">
            <a:normAutofit/>
          </a:bodyPr>
          <a:lstStyle>
            <a:lvl1pPr algn="ctr">
              <a:spcAft>
                <a:spcPts val="1200"/>
              </a:spcAft>
              <a:defRPr sz="3000">
                <a:solidFill>
                  <a:schemeClr val="tx2"/>
                </a:solidFill>
                <a:latin typeface="+mn-lt"/>
              </a:defRPr>
            </a:lvl1pPr>
            <a:lvl2pPr algn="ctr">
              <a:defRPr sz="3000"/>
            </a:lvl2pPr>
            <a:lvl3pPr algn="ctr">
              <a:defRPr sz="3000"/>
            </a:lvl3pPr>
            <a:lvl4pPr algn="ctr">
              <a:defRPr sz="3000"/>
            </a:lvl4pPr>
            <a:lvl5pPr algn="ctr">
              <a:defRPr sz="3000"/>
            </a:lvl5pPr>
          </a:lstStyle>
          <a:p>
            <a:pPr lvl="0"/>
            <a:r>
              <a:rPr lang="en-GB" dirty="0"/>
              <a:t>Insert text here</a:t>
            </a:r>
          </a:p>
        </p:txBody>
      </p:sp>
      <p:sp>
        <p:nvSpPr>
          <p:cNvPr id="2" name="TextBox 1">
            <a:extLst>
              <a:ext uri="{FF2B5EF4-FFF2-40B4-BE49-F238E27FC236}">
                <a16:creationId xmlns:a16="http://schemas.microsoft.com/office/drawing/2014/main" id="{FB579C27-1062-418E-0846-26A52271B360}"/>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7F2759DE-60F0-3960-4D3D-E6CCD606E72F}"/>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651750843"/>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Break | Title+Copy | Soft White">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F519A920-7A77-CCAB-954B-108B7A2FE92D}"/>
              </a:ext>
            </a:extLst>
          </p:cNvPr>
          <p:cNvSpPr>
            <a:spLocks noGrp="1"/>
          </p:cNvSpPr>
          <p:nvPr>
            <p:ph type="title" hasCustomPrompt="1"/>
          </p:nvPr>
        </p:nvSpPr>
        <p:spPr>
          <a:xfrm>
            <a:off x="1543050" y="1310640"/>
            <a:ext cx="10334626" cy="2713283"/>
          </a:xfrm>
        </p:spPr>
        <p:txBody>
          <a:bodyPr anchor="b">
            <a:noAutofit/>
          </a:bodyPr>
          <a:lstStyle>
            <a:lvl1pPr marL="0" marR="0" indent="0" algn="ctr" defTabSz="567015" rtl="0" eaLnBrk="1" fontAlgn="auto" latinLnBrk="0" hangingPunct="1">
              <a:lnSpc>
                <a:spcPts val="7220"/>
              </a:lnSpc>
              <a:spcBef>
                <a:spcPct val="0"/>
              </a:spcBef>
              <a:spcAft>
                <a:spcPts val="0"/>
              </a:spcAft>
              <a:buClrTx/>
              <a:buSzTx/>
              <a:buFontTx/>
              <a:buNone/>
              <a:tabLst/>
              <a:defRPr sz="6100" spc="0" baseline="0">
                <a:solidFill>
                  <a:schemeClr val="tx2"/>
                </a:solidFill>
                <a:latin typeface="+mj-lt"/>
              </a:defRPr>
            </a:lvl1pPr>
          </a:lstStyle>
          <a:p>
            <a:r>
              <a:rPr lang="en-US" dirty="0"/>
              <a:t>Large copy </a:t>
            </a:r>
            <a:br>
              <a:rPr lang="en-US" dirty="0"/>
            </a:br>
            <a:r>
              <a:rPr lang="en-US" dirty="0"/>
              <a:t>goes here</a:t>
            </a:r>
          </a:p>
        </p:txBody>
      </p:sp>
      <p:sp>
        <p:nvSpPr>
          <p:cNvPr id="11" name="Text Placeholder 3">
            <a:extLst>
              <a:ext uri="{FF2B5EF4-FFF2-40B4-BE49-F238E27FC236}">
                <a16:creationId xmlns:a16="http://schemas.microsoft.com/office/drawing/2014/main" id="{58ABE97D-714B-9B00-6B64-925FC93048AC}"/>
              </a:ext>
            </a:extLst>
          </p:cNvPr>
          <p:cNvSpPr>
            <a:spLocks noGrp="1"/>
          </p:cNvSpPr>
          <p:nvPr>
            <p:ph type="body" sz="quarter" idx="14" hasCustomPrompt="1"/>
          </p:nvPr>
        </p:nvSpPr>
        <p:spPr>
          <a:xfrm>
            <a:off x="1543049" y="4361277"/>
            <a:ext cx="10334625" cy="1315670"/>
          </a:xfrm>
        </p:spPr>
        <p:txBody>
          <a:bodyPr anchor="t">
            <a:noAutofit/>
          </a:bodyPr>
          <a:lstStyle>
            <a:lvl1pPr marL="0" indent="0" algn="ctr">
              <a:lnSpc>
                <a:spcPct val="100000"/>
              </a:lnSpc>
              <a:spcBef>
                <a:spcPts val="0"/>
              </a:spcBef>
              <a:spcAft>
                <a:spcPts val="496"/>
              </a:spcAft>
              <a:buNone/>
              <a:defRPr sz="1900" b="0" i="0">
                <a:solidFill>
                  <a:schemeClr val="tx2"/>
                </a:solidFill>
                <a:latin typeface="+mn-lt"/>
                <a:ea typeface="Hellix" panose="020B0504030102000003" pitchFamily="34" charset="77"/>
                <a:cs typeface="Hellix" panose="020B0504030102000003" pitchFamily="34" charset="77"/>
              </a:defRPr>
            </a:lvl1pPr>
            <a:lvl2pPr marL="283507" indent="0" algn="ctr">
              <a:buNone/>
              <a:defRPr sz="1488" b="0" i="0">
                <a:latin typeface="Hellix Medium" pitchFamily="2" charset="77"/>
              </a:defRPr>
            </a:lvl2pPr>
            <a:lvl3pPr marL="567015" indent="0" algn="ctr">
              <a:buNone/>
              <a:defRPr sz="1488" b="0" i="0">
                <a:latin typeface="Hellix Medium" pitchFamily="2" charset="77"/>
              </a:defRPr>
            </a:lvl3pPr>
            <a:lvl4pPr marL="850521" indent="0" algn="ctr">
              <a:buNone/>
              <a:defRPr sz="1488" b="0" i="0">
                <a:latin typeface="Hellix Medium" pitchFamily="2" charset="77"/>
              </a:defRPr>
            </a:lvl4pPr>
            <a:lvl5pPr marL="1134030" indent="0" algn="ctr">
              <a:buNone/>
              <a:defRPr sz="1488" b="0" i="0">
                <a:latin typeface="Hellix Medium" pitchFamily="2" charset="77"/>
              </a:defRPr>
            </a:lvl5pPr>
          </a:lstStyle>
          <a:p>
            <a:pPr lvl="0"/>
            <a:r>
              <a:rPr lang="en-US" dirty="0"/>
              <a:t>Copy goes here</a:t>
            </a:r>
          </a:p>
        </p:txBody>
      </p:sp>
      <p:sp>
        <p:nvSpPr>
          <p:cNvPr id="3" name="Slide Number Placeholder 2">
            <a:extLst>
              <a:ext uri="{FF2B5EF4-FFF2-40B4-BE49-F238E27FC236}">
                <a16:creationId xmlns:a16="http://schemas.microsoft.com/office/drawing/2014/main" id="{E0F5A53B-C8B7-C933-F3D2-E8542BDFB56E}"/>
              </a:ext>
            </a:extLst>
          </p:cNvPr>
          <p:cNvSpPr>
            <a:spLocks noGrp="1"/>
          </p:cNvSpPr>
          <p:nvPr>
            <p:ph type="sldNum" sz="quarter" idx="15"/>
          </p:nvPr>
        </p:nvSpPr>
        <p:spPr/>
        <p:txBody>
          <a:bodyPr/>
          <a:lstStyle/>
          <a:p>
            <a:pPr>
              <a:defRPr/>
            </a:pPr>
            <a:fld id="{57452EDD-F914-B74B-BD88-D04F1A44A6CC}" type="slidenum">
              <a:rPr lang="en-GB" smtClean="0"/>
              <a:pPr>
                <a:defRPr/>
              </a:pPr>
              <a:t>‹#›</a:t>
            </a:fld>
            <a:endParaRPr lang="en-GB" dirty="0"/>
          </a:p>
        </p:txBody>
      </p:sp>
      <p:sp>
        <p:nvSpPr>
          <p:cNvPr id="4" name="TextBox 3">
            <a:extLst>
              <a:ext uri="{FF2B5EF4-FFF2-40B4-BE49-F238E27FC236}">
                <a16:creationId xmlns:a16="http://schemas.microsoft.com/office/drawing/2014/main" id="{FF6741D2-C0FD-A596-6C68-72FEACEE60B4}"/>
              </a:ext>
            </a:extLst>
          </p:cNvPr>
          <p:cNvSpPr txBox="1"/>
          <p:nvPr userDrawn="1"/>
        </p:nvSpPr>
        <p:spPr>
          <a:xfrm>
            <a:off x="499371" y="7003514"/>
            <a:ext cx="984244" cy="130805"/>
          </a:xfrm>
          <a:prstGeom prst="rect">
            <a:avLst/>
          </a:prstGeom>
          <a:noFill/>
        </p:spPr>
        <p:txBody>
          <a:bodyPr wrap="none" lIns="0" tIns="0" rIns="0" bIns="0" rtlCol="0" anchor="b">
            <a:spAutoFit/>
          </a:bodyPr>
          <a:lstStyle/>
          <a:p>
            <a:r>
              <a:rPr lang="en-GB" sz="850" b="0" i="0" dirty="0">
                <a:latin typeface="Hellix" panose="020B0504030102000003" pitchFamily="34" charset="77"/>
                <a:ea typeface="Hellix" panose="020B0504030102000003" pitchFamily="34" charset="77"/>
                <a:cs typeface="Hellix" panose="020B0504030102000003" pitchFamily="34" charset="77"/>
              </a:rPr>
              <a:t>© Brunswick Group </a:t>
            </a:r>
          </a:p>
        </p:txBody>
      </p:sp>
    </p:spTree>
    <p:extLst>
      <p:ext uri="{BB962C8B-B14F-4D97-AF65-F5344CB8AC3E}">
        <p14:creationId xmlns:p14="http://schemas.microsoft.com/office/powerpoint/2010/main" val="9218930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 One Line | Soft Blue">
    <p:bg>
      <p:bgPr>
        <a:solidFill>
          <a:schemeClr val="accent2"/>
        </a:solidFill>
        <a:effectLst/>
      </p:bgPr>
    </p:bg>
    <p:spTree>
      <p:nvGrpSpPr>
        <p:cNvPr id="1" name=""/>
        <p:cNvGrpSpPr/>
        <p:nvPr/>
      </p:nvGrpSpPr>
      <p:grpSpPr>
        <a:xfrm>
          <a:off x="0" y="0"/>
          <a:ext cx="0" cy="0"/>
          <a:chOff x="0" y="0"/>
          <a:chExt cx="0" cy="0"/>
        </a:xfrm>
      </p:grpSpPr>
      <p:sp>
        <p:nvSpPr>
          <p:cNvPr id="10" name="Date">
            <a:extLst>
              <a:ext uri="{FF2B5EF4-FFF2-40B4-BE49-F238E27FC236}">
                <a16:creationId xmlns:a16="http://schemas.microsoft.com/office/drawing/2014/main" id="{7C5C1AA1-616D-73F5-6FD0-7EA0550D39EB}"/>
              </a:ext>
            </a:extLst>
          </p:cNvPr>
          <p:cNvSpPr>
            <a:spLocks noGrp="1"/>
          </p:cNvSpPr>
          <p:nvPr>
            <p:ph type="body" sz="quarter" idx="10" hasCustomPrompt="1"/>
          </p:nvPr>
        </p:nvSpPr>
        <p:spPr>
          <a:xfrm>
            <a:off x="4737708" y="6454128"/>
            <a:ext cx="3964359" cy="169277"/>
          </a:xfrm>
        </p:spPr>
        <p:txBody>
          <a:bodyPr>
            <a:spAutoFit/>
          </a:bodyPr>
          <a:lstStyle>
            <a:lvl1pPr marL="0" indent="0" algn="ctr">
              <a:buNone/>
              <a:tabLst/>
              <a:defRPr sz="1100" b="1" cap="all" spc="150" baseline="0">
                <a:solidFill>
                  <a:schemeClr val="tx2"/>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dirty="0"/>
              <a:t>DATE</a:t>
            </a:r>
            <a:endParaRPr lang="en-US" dirty="0"/>
          </a:p>
        </p:txBody>
      </p:sp>
      <p:sp>
        <p:nvSpPr>
          <p:cNvPr id="11" name="Subtitle 2">
            <a:extLst>
              <a:ext uri="{FF2B5EF4-FFF2-40B4-BE49-F238E27FC236}">
                <a16:creationId xmlns:a16="http://schemas.microsoft.com/office/drawing/2014/main" id="{6885A315-FE52-E96F-BCAF-C63E09CCEDC8}"/>
              </a:ext>
            </a:extLst>
          </p:cNvPr>
          <p:cNvSpPr>
            <a:spLocks noGrp="1"/>
          </p:cNvSpPr>
          <p:nvPr>
            <p:ph type="subTitle" idx="1" hasCustomPrompt="1"/>
          </p:nvPr>
        </p:nvSpPr>
        <p:spPr>
          <a:xfrm>
            <a:off x="1581151" y="4297962"/>
            <a:ext cx="10279062" cy="805349"/>
          </a:xfrm>
          <a:noFill/>
        </p:spPr>
        <p:txBody>
          <a:bodyPr wrap="square">
            <a:spAutoFit/>
          </a:bodyPr>
          <a:lstStyle>
            <a:lvl1pPr marL="12700" indent="0" algn="ctr">
              <a:buNone/>
              <a:tabLst/>
              <a:defRPr sz="22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Subtitle</a:t>
            </a:r>
          </a:p>
          <a:p>
            <a:endParaRPr lang="en-US" dirty="0"/>
          </a:p>
        </p:txBody>
      </p:sp>
      <p:pic>
        <p:nvPicPr>
          <p:cNvPr id="2" name="Graphic 1">
            <a:extLst>
              <a:ext uri="{FF2B5EF4-FFF2-40B4-BE49-F238E27FC236}">
                <a16:creationId xmlns:a16="http://schemas.microsoft.com/office/drawing/2014/main" id="{89A30D10-5D4C-F0BD-4811-3095111401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24703" y="670503"/>
            <a:ext cx="1821181" cy="196260"/>
          </a:xfrm>
          <a:prstGeom prst="rect">
            <a:avLst/>
          </a:prstGeom>
        </p:spPr>
      </p:pic>
      <p:sp>
        <p:nvSpPr>
          <p:cNvPr id="4" name="Title Placeholder 1">
            <a:extLst>
              <a:ext uri="{FF2B5EF4-FFF2-40B4-BE49-F238E27FC236}">
                <a16:creationId xmlns:a16="http://schemas.microsoft.com/office/drawing/2014/main" id="{636D2C03-BACE-0A9C-B65B-6669903C670D}"/>
              </a:ext>
            </a:extLst>
          </p:cNvPr>
          <p:cNvSpPr>
            <a:spLocks noGrp="1"/>
          </p:cNvSpPr>
          <p:nvPr>
            <p:ph type="title" hasCustomPrompt="1"/>
          </p:nvPr>
        </p:nvSpPr>
        <p:spPr>
          <a:xfrm>
            <a:off x="1581150" y="3294975"/>
            <a:ext cx="10279064" cy="830997"/>
          </a:xfrm>
          <a:prstGeom prst="rect">
            <a:avLst/>
          </a:prstGeom>
        </p:spPr>
        <p:txBody>
          <a:bodyPr vert="horz" wrap="square" lIns="0" tIns="0" rIns="0" bIns="0" rtlCol="0" anchor="b">
            <a:spAutoFit/>
          </a:bodyPr>
          <a:lstStyle>
            <a:lvl1pPr algn="ctr">
              <a:defRPr sz="6000">
                <a:solidFill>
                  <a:schemeClr val="tx2"/>
                </a:solidFill>
              </a:defRPr>
            </a:lvl1pPr>
          </a:lstStyle>
          <a:p>
            <a:r>
              <a:rPr lang="en-GB"/>
              <a:t>Title Goes Here</a:t>
            </a:r>
            <a:endParaRPr lang="en-US" dirty="0"/>
          </a:p>
        </p:txBody>
      </p:sp>
    </p:spTree>
    <p:extLst>
      <p:ext uri="{BB962C8B-B14F-4D97-AF65-F5344CB8AC3E}">
        <p14:creationId xmlns:p14="http://schemas.microsoft.com/office/powerpoint/2010/main" val="296159994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am | 1 Person">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F3AD17-91D2-28CC-8307-E177429EF10D}"/>
              </a:ext>
            </a:extLst>
          </p:cNvPr>
          <p:cNvSpPr>
            <a:spLocks noGrp="1"/>
          </p:cNvSpPr>
          <p:nvPr>
            <p:ph type="title" hasCustomPrompt="1"/>
          </p:nvPr>
        </p:nvSpPr>
        <p:spPr>
          <a:xfrm>
            <a:off x="5777653" y="1382979"/>
            <a:ext cx="3144098" cy="1021068"/>
          </a:xfrm>
        </p:spPr>
        <p:txBody>
          <a:bodyPr lIns="0" tIns="0" anchor="t">
            <a:noAutofit/>
          </a:bodyPr>
          <a:lstStyle>
            <a:lvl1pPr algn="l">
              <a:lnSpc>
                <a:spcPct val="90000"/>
              </a:lnSpc>
              <a:defRPr sz="2900" spc="0" baseline="0">
                <a:solidFill>
                  <a:schemeClr val="tx2"/>
                </a:solidFill>
                <a:latin typeface="+mj-lt"/>
              </a:defRPr>
            </a:lvl1pPr>
          </a:lstStyle>
          <a:p>
            <a:r>
              <a:rPr lang="en-US" dirty="0"/>
              <a:t>Name</a:t>
            </a:r>
          </a:p>
        </p:txBody>
      </p:sp>
      <p:sp>
        <p:nvSpPr>
          <p:cNvPr id="31" name="Text Placeholder 29">
            <a:extLst>
              <a:ext uri="{FF2B5EF4-FFF2-40B4-BE49-F238E27FC236}">
                <a16:creationId xmlns:a16="http://schemas.microsoft.com/office/drawing/2014/main" id="{309DD93D-ADA5-AF6F-AC60-A51491BBD2BF}"/>
              </a:ext>
            </a:extLst>
          </p:cNvPr>
          <p:cNvSpPr>
            <a:spLocks noGrp="1"/>
          </p:cNvSpPr>
          <p:nvPr>
            <p:ph type="body" sz="quarter" idx="11" hasCustomPrompt="1"/>
          </p:nvPr>
        </p:nvSpPr>
        <p:spPr>
          <a:xfrm>
            <a:off x="5777653" y="2499292"/>
            <a:ext cx="6100022" cy="218029"/>
          </a:xfrm>
        </p:spPr>
        <p:txBody>
          <a:bodyPr lIns="0" rIns="0" anchor="ctr">
            <a:noAutofit/>
          </a:bodyPr>
          <a:lstStyle>
            <a:lvl1pPr marL="0" indent="0">
              <a:lnSpc>
                <a:spcPts val="1300"/>
              </a:lnSpc>
              <a:spcBef>
                <a:spcPts val="0"/>
              </a:spcBef>
              <a:spcAft>
                <a:spcPts val="600"/>
              </a:spcAft>
              <a:buNone/>
              <a:defRPr sz="1600" b="1" i="0">
                <a:solidFill>
                  <a:schemeClr val="tx2"/>
                </a:solidFill>
                <a:latin typeface="+mn-lt"/>
                <a:ea typeface="Hellix" panose="020B0504030102000003" pitchFamily="34" charset="77"/>
                <a:cs typeface="Hellix" panose="020B0504030102000003" pitchFamily="34" charset="77"/>
              </a:defRPr>
            </a:lvl1pPr>
          </a:lstStyle>
          <a:p>
            <a:pPr lvl="0"/>
            <a:r>
              <a:rPr lang="en-US" dirty="0"/>
              <a:t>Job Title</a:t>
            </a:r>
          </a:p>
        </p:txBody>
      </p:sp>
      <p:sp>
        <p:nvSpPr>
          <p:cNvPr id="7" name="Picture Placeholder 6">
            <a:extLst>
              <a:ext uri="{FF2B5EF4-FFF2-40B4-BE49-F238E27FC236}">
                <a16:creationId xmlns:a16="http://schemas.microsoft.com/office/drawing/2014/main" id="{1DDDDAF8-2D3C-34A7-CCB4-6E02F98348AE}"/>
              </a:ext>
            </a:extLst>
          </p:cNvPr>
          <p:cNvSpPr>
            <a:spLocks noGrp="1"/>
          </p:cNvSpPr>
          <p:nvPr>
            <p:ph type="pic" sz="quarter" idx="16" hasCustomPrompt="1"/>
          </p:nvPr>
        </p:nvSpPr>
        <p:spPr>
          <a:xfrm>
            <a:off x="1538797" y="1382979"/>
            <a:ext cx="2979228" cy="3972304"/>
          </a:xfrm>
          <a:custGeom>
            <a:avLst/>
            <a:gdLst>
              <a:gd name="connsiteX0" fmla="*/ 0 w 2979228"/>
              <a:gd name="connsiteY0" fmla="*/ 0 h 3972304"/>
              <a:gd name="connsiteX1" fmla="*/ 2979228 w 2979228"/>
              <a:gd name="connsiteY1" fmla="*/ 0 h 3972304"/>
              <a:gd name="connsiteX2" fmla="*/ 2923617 w 2979228"/>
              <a:gd name="connsiteY2" fmla="*/ 244669 h 3972304"/>
              <a:gd name="connsiteX3" fmla="*/ 2923617 w 2979228"/>
              <a:gd name="connsiteY3" fmla="*/ 3727666 h 3972304"/>
              <a:gd name="connsiteX4" fmla="*/ 2979228 w 2979228"/>
              <a:gd name="connsiteY4" fmla="*/ 3972304 h 3972304"/>
              <a:gd name="connsiteX5" fmla="*/ 0 w 2979228"/>
              <a:gd name="connsiteY5" fmla="*/ 3972304 h 3972304"/>
              <a:gd name="connsiteX6" fmla="*/ 55613 w 2979228"/>
              <a:gd name="connsiteY6" fmla="*/ 3727666 h 3972304"/>
              <a:gd name="connsiteX7" fmla="*/ 55613 w 2979228"/>
              <a:gd name="connsiteY7" fmla="*/ 244669 h 3972304"/>
              <a:gd name="connsiteX8" fmla="*/ 0 w 2979228"/>
              <a:gd name="connsiteY8" fmla="*/ 0 h 39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9228" h="3972304">
                <a:moveTo>
                  <a:pt x="0" y="0"/>
                </a:moveTo>
                <a:lnTo>
                  <a:pt x="2979228" y="0"/>
                </a:lnTo>
                <a:cubicBezTo>
                  <a:pt x="2942143" y="74139"/>
                  <a:pt x="2923617" y="137169"/>
                  <a:pt x="2923617" y="244669"/>
                </a:cubicBezTo>
                <a:lnTo>
                  <a:pt x="2923617" y="3727666"/>
                </a:lnTo>
                <a:cubicBezTo>
                  <a:pt x="2923617" y="3835136"/>
                  <a:pt x="2942175" y="3898165"/>
                  <a:pt x="2979228" y="3972304"/>
                </a:cubicBezTo>
                <a:lnTo>
                  <a:pt x="0" y="3972304"/>
                </a:lnTo>
                <a:cubicBezTo>
                  <a:pt x="37086" y="3898196"/>
                  <a:pt x="55613" y="3835167"/>
                  <a:pt x="55613" y="3727666"/>
                </a:cubicBezTo>
                <a:lnTo>
                  <a:pt x="55613" y="244669"/>
                </a:lnTo>
                <a:cubicBezTo>
                  <a:pt x="55613" y="137169"/>
                  <a:pt x="37055" y="74139"/>
                  <a:pt x="0" y="0"/>
                </a:cubicBezTo>
                <a:close/>
              </a:path>
            </a:pathLst>
          </a:custGeom>
          <a:solidFill>
            <a:schemeClr val="bg1">
              <a:lumMod val="85000"/>
            </a:schemeClr>
          </a:solidFill>
        </p:spPr>
        <p:txBody>
          <a:bodyPr wrap="square" tIns="180000">
            <a:noAutofit/>
          </a:bodyPr>
          <a:lstStyle>
            <a:lvl1pPr marL="0" indent="0" algn="ctr">
              <a:buFontTx/>
              <a:buNone/>
              <a:defRPr>
                <a:solidFill>
                  <a:schemeClr val="tx1"/>
                </a:solidFill>
              </a:defRPr>
            </a:lvl1pPr>
          </a:lstStyle>
          <a:p>
            <a:r>
              <a:rPr lang="en-GB" dirty="0"/>
              <a:t>Click icon to </a:t>
            </a:r>
            <a:br>
              <a:rPr lang="en-GB" dirty="0"/>
            </a:br>
            <a:r>
              <a:rPr lang="en-GB" dirty="0"/>
              <a:t>add image</a:t>
            </a:r>
          </a:p>
        </p:txBody>
      </p:sp>
      <p:sp>
        <p:nvSpPr>
          <p:cNvPr id="8" name="Text Placeholder 29">
            <a:extLst>
              <a:ext uri="{FF2B5EF4-FFF2-40B4-BE49-F238E27FC236}">
                <a16:creationId xmlns:a16="http://schemas.microsoft.com/office/drawing/2014/main" id="{30289730-6A89-DF2C-591B-E208A002DFDE}"/>
              </a:ext>
            </a:extLst>
          </p:cNvPr>
          <p:cNvSpPr>
            <a:spLocks noGrp="1"/>
          </p:cNvSpPr>
          <p:nvPr>
            <p:ph type="body" sz="quarter" idx="17" hasCustomPrompt="1"/>
          </p:nvPr>
        </p:nvSpPr>
        <p:spPr>
          <a:xfrm>
            <a:off x="5777653" y="2736354"/>
            <a:ext cx="6100022" cy="218029"/>
          </a:xfrm>
        </p:spPr>
        <p:txBody>
          <a:bodyPr lIns="0" rIns="0" anchor="ctr">
            <a:noAutofit/>
          </a:bodyPr>
          <a:lstStyle>
            <a:lvl1pPr marL="0" indent="0">
              <a:lnSpc>
                <a:spcPts val="1300"/>
              </a:lnSpc>
              <a:spcBef>
                <a:spcPts val="0"/>
              </a:spcBef>
              <a:spcAft>
                <a:spcPts val="600"/>
              </a:spcAft>
              <a:buNone/>
              <a:defRPr sz="1600" b="0" i="0">
                <a:solidFill>
                  <a:schemeClr val="tx2"/>
                </a:solidFill>
                <a:latin typeface="+mn-lt"/>
              </a:defRPr>
            </a:lvl1pPr>
          </a:lstStyle>
          <a:p>
            <a:pPr lvl="0"/>
            <a:r>
              <a:rPr lang="en-US" dirty="0"/>
              <a:t>Location</a:t>
            </a:r>
          </a:p>
        </p:txBody>
      </p:sp>
      <p:sp>
        <p:nvSpPr>
          <p:cNvPr id="9" name="Text Placeholder 29">
            <a:extLst>
              <a:ext uri="{FF2B5EF4-FFF2-40B4-BE49-F238E27FC236}">
                <a16:creationId xmlns:a16="http://schemas.microsoft.com/office/drawing/2014/main" id="{8B3139E0-2A82-0F00-AF7E-D44343D23CE9}"/>
              </a:ext>
            </a:extLst>
          </p:cNvPr>
          <p:cNvSpPr>
            <a:spLocks noGrp="1"/>
          </p:cNvSpPr>
          <p:nvPr>
            <p:ph type="body" sz="quarter" idx="18" hasCustomPrompt="1"/>
          </p:nvPr>
        </p:nvSpPr>
        <p:spPr>
          <a:xfrm>
            <a:off x="5769702" y="3286690"/>
            <a:ext cx="6100022" cy="3460712"/>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2" name="TextBox 1">
            <a:extLst>
              <a:ext uri="{FF2B5EF4-FFF2-40B4-BE49-F238E27FC236}">
                <a16:creationId xmlns:a16="http://schemas.microsoft.com/office/drawing/2014/main" id="{9269C22E-AC99-675A-C4C3-3FD109B0403B}"/>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C1B6AB58-FEB7-7893-7268-2EAC78F146BA}"/>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454838704"/>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am | 3 People">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F3AD17-91D2-28CC-8307-E177429EF10D}"/>
              </a:ext>
            </a:extLst>
          </p:cNvPr>
          <p:cNvSpPr>
            <a:spLocks noGrp="1"/>
          </p:cNvSpPr>
          <p:nvPr>
            <p:ph type="title" hasCustomPrompt="1"/>
          </p:nvPr>
        </p:nvSpPr>
        <p:spPr>
          <a:xfrm>
            <a:off x="507473" y="664634"/>
            <a:ext cx="2962468" cy="995903"/>
          </a:xfrm>
        </p:spPr>
        <p:txBody>
          <a:bodyPr lIns="0" anchor="t">
            <a:noAutofit/>
          </a:bodyPr>
          <a:lstStyle>
            <a:lvl1pPr algn="l">
              <a:lnSpc>
                <a:spcPct val="90000"/>
              </a:lnSpc>
              <a:defRPr sz="2900" spc="0" baseline="0">
                <a:solidFill>
                  <a:schemeClr val="tx2"/>
                </a:solidFill>
                <a:latin typeface="+mj-lt"/>
              </a:defRPr>
            </a:lvl1pPr>
          </a:lstStyle>
          <a:p>
            <a:r>
              <a:rPr lang="en-US" dirty="0"/>
              <a:t>Title Goes </a:t>
            </a:r>
            <a:br>
              <a:rPr lang="en-US" dirty="0"/>
            </a:br>
            <a:r>
              <a:rPr lang="en-US" dirty="0"/>
              <a:t>Here</a:t>
            </a:r>
          </a:p>
        </p:txBody>
      </p:sp>
      <p:sp>
        <p:nvSpPr>
          <p:cNvPr id="20" name="Picture Placeholder 19">
            <a:extLst>
              <a:ext uri="{FF2B5EF4-FFF2-40B4-BE49-F238E27FC236}">
                <a16:creationId xmlns:a16="http://schemas.microsoft.com/office/drawing/2014/main" id="{2736D82E-0E75-71CB-C6E9-9B45933C4B53}"/>
              </a:ext>
            </a:extLst>
          </p:cNvPr>
          <p:cNvSpPr>
            <a:spLocks noGrp="1"/>
          </p:cNvSpPr>
          <p:nvPr>
            <p:ph type="pic" sz="quarter" idx="16" hasCustomPrompt="1"/>
          </p:nvPr>
        </p:nvSpPr>
        <p:spPr>
          <a:xfrm>
            <a:off x="3644452" y="657570"/>
            <a:ext cx="2979228" cy="3972304"/>
          </a:xfrm>
          <a:custGeom>
            <a:avLst/>
            <a:gdLst>
              <a:gd name="connsiteX0" fmla="*/ 0 w 2979228"/>
              <a:gd name="connsiteY0" fmla="*/ 0 h 3972304"/>
              <a:gd name="connsiteX1" fmla="*/ 2979228 w 2979228"/>
              <a:gd name="connsiteY1" fmla="*/ 0 h 3972304"/>
              <a:gd name="connsiteX2" fmla="*/ 2923617 w 2979228"/>
              <a:gd name="connsiteY2" fmla="*/ 244669 h 3972304"/>
              <a:gd name="connsiteX3" fmla="*/ 2923617 w 2979228"/>
              <a:gd name="connsiteY3" fmla="*/ 3727666 h 3972304"/>
              <a:gd name="connsiteX4" fmla="*/ 2979228 w 2979228"/>
              <a:gd name="connsiteY4" fmla="*/ 3972304 h 3972304"/>
              <a:gd name="connsiteX5" fmla="*/ 0 w 2979228"/>
              <a:gd name="connsiteY5" fmla="*/ 3972304 h 3972304"/>
              <a:gd name="connsiteX6" fmla="*/ 55613 w 2979228"/>
              <a:gd name="connsiteY6" fmla="*/ 3727666 h 3972304"/>
              <a:gd name="connsiteX7" fmla="*/ 55613 w 2979228"/>
              <a:gd name="connsiteY7" fmla="*/ 244669 h 3972304"/>
              <a:gd name="connsiteX8" fmla="*/ 0 w 2979228"/>
              <a:gd name="connsiteY8" fmla="*/ 0 h 39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9228" h="3972304">
                <a:moveTo>
                  <a:pt x="0" y="0"/>
                </a:moveTo>
                <a:lnTo>
                  <a:pt x="2979228" y="0"/>
                </a:lnTo>
                <a:cubicBezTo>
                  <a:pt x="2942143" y="74139"/>
                  <a:pt x="2923617" y="137169"/>
                  <a:pt x="2923617" y="244669"/>
                </a:cubicBezTo>
                <a:lnTo>
                  <a:pt x="2923617" y="3727666"/>
                </a:lnTo>
                <a:cubicBezTo>
                  <a:pt x="2923617" y="3835136"/>
                  <a:pt x="2942175" y="3898165"/>
                  <a:pt x="2979228" y="3972304"/>
                </a:cubicBezTo>
                <a:lnTo>
                  <a:pt x="0" y="3972304"/>
                </a:lnTo>
                <a:cubicBezTo>
                  <a:pt x="37086" y="3898196"/>
                  <a:pt x="55613" y="3835167"/>
                  <a:pt x="55613" y="3727666"/>
                </a:cubicBezTo>
                <a:lnTo>
                  <a:pt x="55613" y="244669"/>
                </a:lnTo>
                <a:cubicBezTo>
                  <a:pt x="55613" y="137169"/>
                  <a:pt x="37055" y="74139"/>
                  <a:pt x="0" y="0"/>
                </a:cubicBezTo>
                <a:close/>
              </a:path>
            </a:pathLst>
          </a:custGeom>
          <a:solidFill>
            <a:schemeClr val="bg1">
              <a:lumMod val="85000"/>
            </a:schemeClr>
          </a:solidFill>
        </p:spPr>
        <p:txBody>
          <a:bodyPr wrap="square" tIns="360000">
            <a:noAutofit/>
          </a:bodyPr>
          <a:lstStyle>
            <a:lvl1pPr marL="0" indent="0" algn="ctr">
              <a:buFontTx/>
              <a:buNone/>
              <a:defRPr>
                <a:solidFill>
                  <a:schemeClr val="tx1"/>
                </a:solidFill>
              </a:defRPr>
            </a:lvl1pPr>
          </a:lstStyle>
          <a:p>
            <a:r>
              <a:rPr lang="en-GB" dirty="0"/>
              <a:t>Click icon to </a:t>
            </a:r>
            <a:br>
              <a:rPr lang="en-GB" dirty="0"/>
            </a:br>
            <a:r>
              <a:rPr lang="en-GB" dirty="0"/>
              <a:t>add image</a:t>
            </a:r>
          </a:p>
        </p:txBody>
      </p:sp>
      <p:sp>
        <p:nvSpPr>
          <p:cNvPr id="21" name="Picture Placeholder 20">
            <a:extLst>
              <a:ext uri="{FF2B5EF4-FFF2-40B4-BE49-F238E27FC236}">
                <a16:creationId xmlns:a16="http://schemas.microsoft.com/office/drawing/2014/main" id="{0FE9522A-560A-FAD2-559F-DF70F25772A7}"/>
              </a:ext>
            </a:extLst>
          </p:cNvPr>
          <p:cNvSpPr>
            <a:spLocks noGrp="1"/>
          </p:cNvSpPr>
          <p:nvPr>
            <p:ph type="pic" sz="quarter" idx="17" hasCustomPrompt="1"/>
          </p:nvPr>
        </p:nvSpPr>
        <p:spPr>
          <a:xfrm>
            <a:off x="6815126" y="657570"/>
            <a:ext cx="2979228" cy="3972304"/>
          </a:xfrm>
          <a:custGeom>
            <a:avLst/>
            <a:gdLst>
              <a:gd name="connsiteX0" fmla="*/ 0 w 2979228"/>
              <a:gd name="connsiteY0" fmla="*/ 0 h 3972304"/>
              <a:gd name="connsiteX1" fmla="*/ 2979228 w 2979228"/>
              <a:gd name="connsiteY1" fmla="*/ 0 h 3972304"/>
              <a:gd name="connsiteX2" fmla="*/ 2923617 w 2979228"/>
              <a:gd name="connsiteY2" fmla="*/ 244669 h 3972304"/>
              <a:gd name="connsiteX3" fmla="*/ 2923617 w 2979228"/>
              <a:gd name="connsiteY3" fmla="*/ 3727666 h 3972304"/>
              <a:gd name="connsiteX4" fmla="*/ 2979228 w 2979228"/>
              <a:gd name="connsiteY4" fmla="*/ 3972304 h 3972304"/>
              <a:gd name="connsiteX5" fmla="*/ 0 w 2979228"/>
              <a:gd name="connsiteY5" fmla="*/ 3972304 h 3972304"/>
              <a:gd name="connsiteX6" fmla="*/ 55613 w 2979228"/>
              <a:gd name="connsiteY6" fmla="*/ 3727666 h 3972304"/>
              <a:gd name="connsiteX7" fmla="*/ 55613 w 2979228"/>
              <a:gd name="connsiteY7" fmla="*/ 244669 h 3972304"/>
              <a:gd name="connsiteX8" fmla="*/ 0 w 2979228"/>
              <a:gd name="connsiteY8" fmla="*/ 0 h 39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9228" h="3972304">
                <a:moveTo>
                  <a:pt x="0" y="0"/>
                </a:moveTo>
                <a:lnTo>
                  <a:pt x="2979228" y="0"/>
                </a:lnTo>
                <a:cubicBezTo>
                  <a:pt x="2942143" y="74139"/>
                  <a:pt x="2923617" y="137169"/>
                  <a:pt x="2923617" y="244669"/>
                </a:cubicBezTo>
                <a:lnTo>
                  <a:pt x="2923617" y="3727666"/>
                </a:lnTo>
                <a:cubicBezTo>
                  <a:pt x="2923617" y="3835136"/>
                  <a:pt x="2942175" y="3898165"/>
                  <a:pt x="2979228" y="3972304"/>
                </a:cubicBezTo>
                <a:lnTo>
                  <a:pt x="0" y="3972304"/>
                </a:lnTo>
                <a:cubicBezTo>
                  <a:pt x="37086" y="3898196"/>
                  <a:pt x="55613" y="3835167"/>
                  <a:pt x="55613" y="3727666"/>
                </a:cubicBezTo>
                <a:lnTo>
                  <a:pt x="55613" y="244669"/>
                </a:lnTo>
                <a:cubicBezTo>
                  <a:pt x="55613" y="137169"/>
                  <a:pt x="37055" y="74139"/>
                  <a:pt x="0" y="0"/>
                </a:cubicBezTo>
                <a:close/>
              </a:path>
            </a:pathLst>
          </a:custGeom>
          <a:solidFill>
            <a:schemeClr val="bg1">
              <a:lumMod val="85000"/>
            </a:schemeClr>
          </a:solidFill>
        </p:spPr>
        <p:txBody>
          <a:bodyPr wrap="square" tIns="360000">
            <a:noAutofit/>
          </a:bodyPr>
          <a:lstStyle>
            <a:lvl1pPr marL="0" indent="0" algn="ctr">
              <a:buFontTx/>
              <a:buNone/>
              <a:defRPr>
                <a:solidFill>
                  <a:schemeClr val="tx1"/>
                </a:solidFill>
              </a:defRPr>
            </a:lvl1pPr>
          </a:lstStyle>
          <a:p>
            <a:r>
              <a:rPr lang="en-GB" dirty="0"/>
              <a:t>Click icon to </a:t>
            </a:r>
            <a:br>
              <a:rPr lang="en-GB" dirty="0"/>
            </a:br>
            <a:r>
              <a:rPr lang="en-GB" dirty="0"/>
              <a:t>add image</a:t>
            </a:r>
          </a:p>
        </p:txBody>
      </p:sp>
      <p:sp>
        <p:nvSpPr>
          <p:cNvPr id="13" name="Picture Placeholder 20">
            <a:extLst>
              <a:ext uri="{FF2B5EF4-FFF2-40B4-BE49-F238E27FC236}">
                <a16:creationId xmlns:a16="http://schemas.microsoft.com/office/drawing/2014/main" id="{161A502C-0463-364F-F21A-2443142584E8}"/>
              </a:ext>
            </a:extLst>
          </p:cNvPr>
          <p:cNvSpPr>
            <a:spLocks noGrp="1"/>
          </p:cNvSpPr>
          <p:nvPr>
            <p:ph type="pic" sz="quarter" idx="18" hasCustomPrompt="1"/>
          </p:nvPr>
        </p:nvSpPr>
        <p:spPr>
          <a:xfrm>
            <a:off x="9964726" y="657570"/>
            <a:ext cx="2979228" cy="3972304"/>
          </a:xfrm>
          <a:custGeom>
            <a:avLst/>
            <a:gdLst>
              <a:gd name="connsiteX0" fmla="*/ 0 w 2979228"/>
              <a:gd name="connsiteY0" fmla="*/ 0 h 3972304"/>
              <a:gd name="connsiteX1" fmla="*/ 2979228 w 2979228"/>
              <a:gd name="connsiteY1" fmla="*/ 0 h 3972304"/>
              <a:gd name="connsiteX2" fmla="*/ 2923617 w 2979228"/>
              <a:gd name="connsiteY2" fmla="*/ 244669 h 3972304"/>
              <a:gd name="connsiteX3" fmla="*/ 2923617 w 2979228"/>
              <a:gd name="connsiteY3" fmla="*/ 3727666 h 3972304"/>
              <a:gd name="connsiteX4" fmla="*/ 2979228 w 2979228"/>
              <a:gd name="connsiteY4" fmla="*/ 3972304 h 3972304"/>
              <a:gd name="connsiteX5" fmla="*/ 0 w 2979228"/>
              <a:gd name="connsiteY5" fmla="*/ 3972304 h 3972304"/>
              <a:gd name="connsiteX6" fmla="*/ 55613 w 2979228"/>
              <a:gd name="connsiteY6" fmla="*/ 3727666 h 3972304"/>
              <a:gd name="connsiteX7" fmla="*/ 55613 w 2979228"/>
              <a:gd name="connsiteY7" fmla="*/ 244669 h 3972304"/>
              <a:gd name="connsiteX8" fmla="*/ 0 w 2979228"/>
              <a:gd name="connsiteY8" fmla="*/ 0 h 3972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979228" h="3972304">
                <a:moveTo>
                  <a:pt x="0" y="0"/>
                </a:moveTo>
                <a:lnTo>
                  <a:pt x="2979228" y="0"/>
                </a:lnTo>
                <a:cubicBezTo>
                  <a:pt x="2942143" y="74139"/>
                  <a:pt x="2923617" y="137169"/>
                  <a:pt x="2923617" y="244669"/>
                </a:cubicBezTo>
                <a:lnTo>
                  <a:pt x="2923617" y="3727666"/>
                </a:lnTo>
                <a:cubicBezTo>
                  <a:pt x="2923617" y="3835136"/>
                  <a:pt x="2942175" y="3898165"/>
                  <a:pt x="2979228" y="3972304"/>
                </a:cubicBezTo>
                <a:lnTo>
                  <a:pt x="0" y="3972304"/>
                </a:lnTo>
                <a:cubicBezTo>
                  <a:pt x="37086" y="3898196"/>
                  <a:pt x="55613" y="3835167"/>
                  <a:pt x="55613" y="3727666"/>
                </a:cubicBezTo>
                <a:lnTo>
                  <a:pt x="55613" y="244669"/>
                </a:lnTo>
                <a:cubicBezTo>
                  <a:pt x="55613" y="137169"/>
                  <a:pt x="37055" y="74139"/>
                  <a:pt x="0" y="0"/>
                </a:cubicBezTo>
                <a:close/>
              </a:path>
            </a:pathLst>
          </a:custGeom>
          <a:solidFill>
            <a:schemeClr val="bg1">
              <a:lumMod val="85000"/>
            </a:schemeClr>
          </a:solidFill>
        </p:spPr>
        <p:txBody>
          <a:bodyPr wrap="square" tIns="360000">
            <a:noAutofit/>
          </a:bodyPr>
          <a:lstStyle>
            <a:lvl1pPr marL="0" indent="0" algn="ctr">
              <a:buFontTx/>
              <a:buNone/>
              <a:defRPr>
                <a:solidFill>
                  <a:schemeClr val="tx1"/>
                </a:solidFill>
              </a:defRPr>
            </a:lvl1pPr>
          </a:lstStyle>
          <a:p>
            <a:r>
              <a:rPr lang="en-GB" dirty="0"/>
              <a:t>Click icon to </a:t>
            </a:r>
            <a:br>
              <a:rPr lang="en-GB" dirty="0"/>
            </a:br>
            <a:r>
              <a:rPr lang="en-GB" dirty="0"/>
              <a:t>add image</a:t>
            </a:r>
          </a:p>
        </p:txBody>
      </p:sp>
      <p:sp>
        <p:nvSpPr>
          <p:cNvPr id="18" name="Text Placeholder 17">
            <a:extLst>
              <a:ext uri="{FF2B5EF4-FFF2-40B4-BE49-F238E27FC236}">
                <a16:creationId xmlns:a16="http://schemas.microsoft.com/office/drawing/2014/main" id="{A7C75055-3261-DD40-272C-F16591111161}"/>
              </a:ext>
            </a:extLst>
          </p:cNvPr>
          <p:cNvSpPr>
            <a:spLocks noGrp="1"/>
          </p:cNvSpPr>
          <p:nvPr>
            <p:ph type="body" sz="quarter" idx="19" hasCustomPrompt="1"/>
          </p:nvPr>
        </p:nvSpPr>
        <p:spPr>
          <a:xfrm>
            <a:off x="3658675" y="4792133"/>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8" name="Text Placeholder 17">
            <a:extLst>
              <a:ext uri="{FF2B5EF4-FFF2-40B4-BE49-F238E27FC236}">
                <a16:creationId xmlns:a16="http://schemas.microsoft.com/office/drawing/2014/main" id="{02E57B9E-20ED-A51A-25B5-A7D4D62410D0}"/>
              </a:ext>
            </a:extLst>
          </p:cNvPr>
          <p:cNvSpPr>
            <a:spLocks noGrp="1"/>
          </p:cNvSpPr>
          <p:nvPr>
            <p:ph type="body" sz="quarter" idx="23" hasCustomPrompt="1"/>
          </p:nvPr>
        </p:nvSpPr>
        <p:spPr>
          <a:xfrm>
            <a:off x="3658675" y="5070429"/>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9" name="Text Placeholder 17">
            <a:extLst>
              <a:ext uri="{FF2B5EF4-FFF2-40B4-BE49-F238E27FC236}">
                <a16:creationId xmlns:a16="http://schemas.microsoft.com/office/drawing/2014/main" id="{A4DFD27E-BC0B-EBAE-1296-E51C0A1C98F7}"/>
              </a:ext>
            </a:extLst>
          </p:cNvPr>
          <p:cNvSpPr>
            <a:spLocks noGrp="1"/>
          </p:cNvSpPr>
          <p:nvPr>
            <p:ph type="body" sz="quarter" idx="24" hasCustomPrompt="1"/>
          </p:nvPr>
        </p:nvSpPr>
        <p:spPr>
          <a:xfrm>
            <a:off x="6812693" y="4792133"/>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0" name="Text Placeholder 17">
            <a:extLst>
              <a:ext uri="{FF2B5EF4-FFF2-40B4-BE49-F238E27FC236}">
                <a16:creationId xmlns:a16="http://schemas.microsoft.com/office/drawing/2014/main" id="{26E892E6-FFEB-8E46-EE4C-DC09FE0D8521}"/>
              </a:ext>
            </a:extLst>
          </p:cNvPr>
          <p:cNvSpPr>
            <a:spLocks noGrp="1"/>
          </p:cNvSpPr>
          <p:nvPr>
            <p:ph type="body" sz="quarter" idx="25" hasCustomPrompt="1"/>
          </p:nvPr>
        </p:nvSpPr>
        <p:spPr>
          <a:xfrm>
            <a:off x="6812693" y="5070429"/>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1" name="Text Placeholder 17">
            <a:extLst>
              <a:ext uri="{FF2B5EF4-FFF2-40B4-BE49-F238E27FC236}">
                <a16:creationId xmlns:a16="http://schemas.microsoft.com/office/drawing/2014/main" id="{B0370F50-80F4-46F5-9D69-72A47199B739}"/>
              </a:ext>
            </a:extLst>
          </p:cNvPr>
          <p:cNvSpPr>
            <a:spLocks noGrp="1"/>
          </p:cNvSpPr>
          <p:nvPr>
            <p:ph type="body" sz="quarter" idx="26" hasCustomPrompt="1"/>
          </p:nvPr>
        </p:nvSpPr>
        <p:spPr>
          <a:xfrm>
            <a:off x="9979962" y="4792133"/>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2" name="Text Placeholder 17">
            <a:extLst>
              <a:ext uri="{FF2B5EF4-FFF2-40B4-BE49-F238E27FC236}">
                <a16:creationId xmlns:a16="http://schemas.microsoft.com/office/drawing/2014/main" id="{2FF7A012-5DC9-C248-D8C4-75110EE34494}"/>
              </a:ext>
            </a:extLst>
          </p:cNvPr>
          <p:cNvSpPr>
            <a:spLocks noGrp="1"/>
          </p:cNvSpPr>
          <p:nvPr>
            <p:ph type="body" sz="quarter" idx="27" hasCustomPrompt="1"/>
          </p:nvPr>
        </p:nvSpPr>
        <p:spPr>
          <a:xfrm>
            <a:off x="9979962" y="5070429"/>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 name="TextBox 1">
            <a:extLst>
              <a:ext uri="{FF2B5EF4-FFF2-40B4-BE49-F238E27FC236}">
                <a16:creationId xmlns:a16="http://schemas.microsoft.com/office/drawing/2014/main" id="{1C8BF01A-1AE2-8F09-E0B0-B1EB46E43586}"/>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4863378D-3839-058B-9853-D1B8181C80EA}"/>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27836480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eam | 3 People | Bios">
    <p:bg>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9EF3AD17-91D2-28CC-8307-E177429EF10D}"/>
              </a:ext>
            </a:extLst>
          </p:cNvPr>
          <p:cNvSpPr>
            <a:spLocks noGrp="1"/>
          </p:cNvSpPr>
          <p:nvPr>
            <p:ph type="title" hasCustomPrompt="1"/>
          </p:nvPr>
        </p:nvSpPr>
        <p:spPr>
          <a:xfrm>
            <a:off x="507473" y="664634"/>
            <a:ext cx="2962468" cy="995903"/>
          </a:xfrm>
        </p:spPr>
        <p:txBody>
          <a:bodyPr lIns="0" anchor="t">
            <a:noAutofit/>
          </a:bodyPr>
          <a:lstStyle>
            <a:lvl1pPr algn="l">
              <a:lnSpc>
                <a:spcPct val="90000"/>
              </a:lnSpc>
              <a:defRPr sz="2900" spc="0" baseline="0">
                <a:solidFill>
                  <a:schemeClr val="tx2"/>
                </a:solidFill>
                <a:latin typeface="+mj-lt"/>
              </a:defRPr>
            </a:lvl1pPr>
          </a:lstStyle>
          <a:p>
            <a:r>
              <a:rPr lang="en-US" dirty="0"/>
              <a:t>Title Goes </a:t>
            </a:r>
            <a:br>
              <a:rPr lang="en-US" dirty="0"/>
            </a:br>
            <a:r>
              <a:rPr lang="en-US" dirty="0"/>
              <a:t>Here</a:t>
            </a:r>
          </a:p>
        </p:txBody>
      </p:sp>
      <p:sp>
        <p:nvSpPr>
          <p:cNvPr id="18" name="Text Placeholder 17">
            <a:extLst>
              <a:ext uri="{FF2B5EF4-FFF2-40B4-BE49-F238E27FC236}">
                <a16:creationId xmlns:a16="http://schemas.microsoft.com/office/drawing/2014/main" id="{A7C75055-3261-DD40-272C-F16591111161}"/>
              </a:ext>
            </a:extLst>
          </p:cNvPr>
          <p:cNvSpPr>
            <a:spLocks noGrp="1"/>
          </p:cNvSpPr>
          <p:nvPr>
            <p:ph type="body" sz="quarter" idx="19" hasCustomPrompt="1"/>
          </p:nvPr>
        </p:nvSpPr>
        <p:spPr>
          <a:xfrm>
            <a:off x="3658675" y="3766585"/>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8" name="Text Placeholder 17">
            <a:extLst>
              <a:ext uri="{FF2B5EF4-FFF2-40B4-BE49-F238E27FC236}">
                <a16:creationId xmlns:a16="http://schemas.microsoft.com/office/drawing/2014/main" id="{02E57B9E-20ED-A51A-25B5-A7D4D62410D0}"/>
              </a:ext>
            </a:extLst>
          </p:cNvPr>
          <p:cNvSpPr>
            <a:spLocks noGrp="1"/>
          </p:cNvSpPr>
          <p:nvPr>
            <p:ph type="body" sz="quarter" idx="23" hasCustomPrompt="1"/>
          </p:nvPr>
        </p:nvSpPr>
        <p:spPr>
          <a:xfrm>
            <a:off x="3658675" y="4044881"/>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9" name="Text Placeholder 17">
            <a:extLst>
              <a:ext uri="{FF2B5EF4-FFF2-40B4-BE49-F238E27FC236}">
                <a16:creationId xmlns:a16="http://schemas.microsoft.com/office/drawing/2014/main" id="{A4DFD27E-BC0B-EBAE-1296-E51C0A1C98F7}"/>
              </a:ext>
            </a:extLst>
          </p:cNvPr>
          <p:cNvSpPr>
            <a:spLocks noGrp="1"/>
          </p:cNvSpPr>
          <p:nvPr>
            <p:ph type="body" sz="quarter" idx="24" hasCustomPrompt="1"/>
          </p:nvPr>
        </p:nvSpPr>
        <p:spPr>
          <a:xfrm>
            <a:off x="6812693" y="3766585"/>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0" name="Text Placeholder 17">
            <a:extLst>
              <a:ext uri="{FF2B5EF4-FFF2-40B4-BE49-F238E27FC236}">
                <a16:creationId xmlns:a16="http://schemas.microsoft.com/office/drawing/2014/main" id="{26E892E6-FFEB-8E46-EE4C-DC09FE0D8521}"/>
              </a:ext>
            </a:extLst>
          </p:cNvPr>
          <p:cNvSpPr>
            <a:spLocks noGrp="1"/>
          </p:cNvSpPr>
          <p:nvPr>
            <p:ph type="body" sz="quarter" idx="25" hasCustomPrompt="1"/>
          </p:nvPr>
        </p:nvSpPr>
        <p:spPr>
          <a:xfrm>
            <a:off x="6812693" y="4044881"/>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1" name="Text Placeholder 17">
            <a:extLst>
              <a:ext uri="{FF2B5EF4-FFF2-40B4-BE49-F238E27FC236}">
                <a16:creationId xmlns:a16="http://schemas.microsoft.com/office/drawing/2014/main" id="{B0370F50-80F4-46F5-9D69-72A47199B739}"/>
              </a:ext>
            </a:extLst>
          </p:cNvPr>
          <p:cNvSpPr>
            <a:spLocks noGrp="1"/>
          </p:cNvSpPr>
          <p:nvPr>
            <p:ph type="body" sz="quarter" idx="26" hasCustomPrompt="1"/>
          </p:nvPr>
        </p:nvSpPr>
        <p:spPr>
          <a:xfrm>
            <a:off x="9979962" y="3766585"/>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2" name="Text Placeholder 17">
            <a:extLst>
              <a:ext uri="{FF2B5EF4-FFF2-40B4-BE49-F238E27FC236}">
                <a16:creationId xmlns:a16="http://schemas.microsoft.com/office/drawing/2014/main" id="{2FF7A012-5DC9-C248-D8C4-75110EE34494}"/>
              </a:ext>
            </a:extLst>
          </p:cNvPr>
          <p:cNvSpPr>
            <a:spLocks noGrp="1"/>
          </p:cNvSpPr>
          <p:nvPr>
            <p:ph type="body" sz="quarter" idx="27" hasCustomPrompt="1"/>
          </p:nvPr>
        </p:nvSpPr>
        <p:spPr>
          <a:xfrm>
            <a:off x="9979962" y="4044881"/>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3" name="Picture Placeholder 10">
            <a:extLst>
              <a:ext uri="{FF2B5EF4-FFF2-40B4-BE49-F238E27FC236}">
                <a16:creationId xmlns:a16="http://schemas.microsoft.com/office/drawing/2014/main" id="{9981C704-A851-0D04-3E22-AC7BC2EDD811}"/>
              </a:ext>
            </a:extLst>
          </p:cNvPr>
          <p:cNvSpPr>
            <a:spLocks noGrp="1"/>
          </p:cNvSpPr>
          <p:nvPr>
            <p:ph type="pic" sz="quarter" idx="28" hasCustomPrompt="1"/>
          </p:nvPr>
        </p:nvSpPr>
        <p:spPr>
          <a:xfrm>
            <a:off x="3641725" y="664634"/>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4" name="Picture Placeholder 10">
            <a:extLst>
              <a:ext uri="{FF2B5EF4-FFF2-40B4-BE49-F238E27FC236}">
                <a16:creationId xmlns:a16="http://schemas.microsoft.com/office/drawing/2014/main" id="{D042DDD6-0030-C45E-4A44-E6EB5F2A8BBA}"/>
              </a:ext>
            </a:extLst>
          </p:cNvPr>
          <p:cNvSpPr>
            <a:spLocks noGrp="1"/>
          </p:cNvSpPr>
          <p:nvPr>
            <p:ph type="pic" sz="quarter" idx="29" hasCustomPrompt="1"/>
          </p:nvPr>
        </p:nvSpPr>
        <p:spPr>
          <a:xfrm>
            <a:off x="6822247" y="664634"/>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6" name="Picture Placeholder 10">
            <a:extLst>
              <a:ext uri="{FF2B5EF4-FFF2-40B4-BE49-F238E27FC236}">
                <a16:creationId xmlns:a16="http://schemas.microsoft.com/office/drawing/2014/main" id="{3420DBB5-8968-A36D-389D-8F6B74C502BF}"/>
              </a:ext>
            </a:extLst>
          </p:cNvPr>
          <p:cNvSpPr>
            <a:spLocks noGrp="1"/>
          </p:cNvSpPr>
          <p:nvPr>
            <p:ph type="pic" sz="quarter" idx="30" hasCustomPrompt="1"/>
          </p:nvPr>
        </p:nvSpPr>
        <p:spPr>
          <a:xfrm>
            <a:off x="9976264" y="664634"/>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4" name="Text Placeholder 29">
            <a:extLst>
              <a:ext uri="{FF2B5EF4-FFF2-40B4-BE49-F238E27FC236}">
                <a16:creationId xmlns:a16="http://schemas.microsoft.com/office/drawing/2014/main" id="{89B9555F-22CF-0FED-46CE-0A23357F42D5}"/>
              </a:ext>
            </a:extLst>
          </p:cNvPr>
          <p:cNvSpPr>
            <a:spLocks noGrp="1"/>
          </p:cNvSpPr>
          <p:nvPr>
            <p:ph type="body" sz="quarter" idx="31" hasCustomPrompt="1"/>
          </p:nvPr>
        </p:nvSpPr>
        <p:spPr>
          <a:xfrm>
            <a:off x="3657704" y="4376185"/>
            <a:ext cx="2958026" cy="2438953"/>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15" name="Text Placeholder 29">
            <a:extLst>
              <a:ext uri="{FF2B5EF4-FFF2-40B4-BE49-F238E27FC236}">
                <a16:creationId xmlns:a16="http://schemas.microsoft.com/office/drawing/2014/main" id="{C8D165A3-011B-9737-1820-CEDD16517C09}"/>
              </a:ext>
            </a:extLst>
          </p:cNvPr>
          <p:cNvSpPr>
            <a:spLocks noGrp="1"/>
          </p:cNvSpPr>
          <p:nvPr>
            <p:ph type="body" sz="quarter" idx="32" hasCustomPrompt="1"/>
          </p:nvPr>
        </p:nvSpPr>
        <p:spPr>
          <a:xfrm>
            <a:off x="6811721" y="4376185"/>
            <a:ext cx="2979228" cy="2438953"/>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16" name="Text Placeholder 29">
            <a:extLst>
              <a:ext uri="{FF2B5EF4-FFF2-40B4-BE49-F238E27FC236}">
                <a16:creationId xmlns:a16="http://schemas.microsoft.com/office/drawing/2014/main" id="{2C4491C7-1F24-A07A-ECC0-1F4B2298648B}"/>
              </a:ext>
            </a:extLst>
          </p:cNvPr>
          <p:cNvSpPr>
            <a:spLocks noGrp="1"/>
          </p:cNvSpPr>
          <p:nvPr>
            <p:ph type="body" sz="quarter" idx="33" hasCustomPrompt="1"/>
          </p:nvPr>
        </p:nvSpPr>
        <p:spPr>
          <a:xfrm>
            <a:off x="9978990" y="4376185"/>
            <a:ext cx="2957548" cy="2438953"/>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17" name="TextBox 16">
            <a:extLst>
              <a:ext uri="{FF2B5EF4-FFF2-40B4-BE49-F238E27FC236}">
                <a16:creationId xmlns:a16="http://schemas.microsoft.com/office/drawing/2014/main" id="{2238C269-57C3-DBC8-F3D8-741399CDFA71}"/>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19" name="Slide Number Placeholder 5">
            <a:extLst>
              <a:ext uri="{FF2B5EF4-FFF2-40B4-BE49-F238E27FC236}">
                <a16:creationId xmlns:a16="http://schemas.microsoft.com/office/drawing/2014/main" id="{0DECE1E4-FC98-C0B2-C1CD-FFC91F8FBCA1}"/>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03269955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 4 People">
    <p:bg>
      <p:bgPr>
        <a:solidFill>
          <a:schemeClr val="accent5"/>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2236BA0-B77F-8204-4D00-E0618BF2DDC4}"/>
              </a:ext>
            </a:extLst>
          </p:cNvPr>
          <p:cNvSpPr>
            <a:spLocks noGrp="1"/>
          </p:cNvSpPr>
          <p:nvPr>
            <p:ph type="pic" sz="quarter" idx="22" hasCustomPrompt="1"/>
          </p:nvPr>
        </p:nvSpPr>
        <p:spPr>
          <a:xfrm>
            <a:off x="490539" y="1979613"/>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9" name="Picture Placeholder 10">
            <a:extLst>
              <a:ext uri="{FF2B5EF4-FFF2-40B4-BE49-F238E27FC236}">
                <a16:creationId xmlns:a16="http://schemas.microsoft.com/office/drawing/2014/main" id="{81955D15-B494-6E29-B518-A353B7CAE6ED}"/>
              </a:ext>
            </a:extLst>
          </p:cNvPr>
          <p:cNvSpPr>
            <a:spLocks noGrp="1"/>
          </p:cNvSpPr>
          <p:nvPr>
            <p:ph type="pic" sz="quarter" idx="34" hasCustomPrompt="1"/>
          </p:nvPr>
        </p:nvSpPr>
        <p:spPr>
          <a:xfrm>
            <a:off x="3640933" y="1979613"/>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1" name="Picture Placeholder 10">
            <a:extLst>
              <a:ext uri="{FF2B5EF4-FFF2-40B4-BE49-F238E27FC236}">
                <a16:creationId xmlns:a16="http://schemas.microsoft.com/office/drawing/2014/main" id="{7BBE88A5-0293-B9A9-1481-CA8A55508B86}"/>
              </a:ext>
            </a:extLst>
          </p:cNvPr>
          <p:cNvSpPr>
            <a:spLocks noGrp="1"/>
          </p:cNvSpPr>
          <p:nvPr>
            <p:ph type="pic" sz="quarter" idx="36" hasCustomPrompt="1"/>
          </p:nvPr>
        </p:nvSpPr>
        <p:spPr>
          <a:xfrm>
            <a:off x="6798470" y="1979613"/>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3" name="Picture Placeholder 10">
            <a:extLst>
              <a:ext uri="{FF2B5EF4-FFF2-40B4-BE49-F238E27FC236}">
                <a16:creationId xmlns:a16="http://schemas.microsoft.com/office/drawing/2014/main" id="{3BE70D06-8874-82FE-970F-774FF3912FDD}"/>
              </a:ext>
            </a:extLst>
          </p:cNvPr>
          <p:cNvSpPr>
            <a:spLocks noGrp="1"/>
          </p:cNvSpPr>
          <p:nvPr>
            <p:ph type="pic" sz="quarter" idx="38" hasCustomPrompt="1"/>
          </p:nvPr>
        </p:nvSpPr>
        <p:spPr>
          <a:xfrm>
            <a:off x="9963151" y="1979613"/>
            <a:ext cx="2973386" cy="2973386"/>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36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6" name="Text Placeholder 17">
            <a:extLst>
              <a:ext uri="{FF2B5EF4-FFF2-40B4-BE49-F238E27FC236}">
                <a16:creationId xmlns:a16="http://schemas.microsoft.com/office/drawing/2014/main" id="{E15ED31F-346F-318D-7DA5-ECEDAB890D1C}"/>
              </a:ext>
            </a:extLst>
          </p:cNvPr>
          <p:cNvSpPr>
            <a:spLocks noGrp="1"/>
          </p:cNvSpPr>
          <p:nvPr>
            <p:ph type="body" sz="quarter" idx="19" hasCustomPrompt="1"/>
          </p:nvPr>
        </p:nvSpPr>
        <p:spPr>
          <a:xfrm>
            <a:off x="490538" y="5073291"/>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7" name="Text Placeholder 17">
            <a:extLst>
              <a:ext uri="{FF2B5EF4-FFF2-40B4-BE49-F238E27FC236}">
                <a16:creationId xmlns:a16="http://schemas.microsoft.com/office/drawing/2014/main" id="{849AD9B1-2B8E-AB9E-53AE-ED4C13EA1B07}"/>
              </a:ext>
            </a:extLst>
          </p:cNvPr>
          <p:cNvSpPr>
            <a:spLocks noGrp="1"/>
          </p:cNvSpPr>
          <p:nvPr>
            <p:ph type="body" sz="quarter" idx="23" hasCustomPrompt="1"/>
          </p:nvPr>
        </p:nvSpPr>
        <p:spPr>
          <a:xfrm>
            <a:off x="490538" y="5351587"/>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8" name="Text Placeholder 17">
            <a:extLst>
              <a:ext uri="{FF2B5EF4-FFF2-40B4-BE49-F238E27FC236}">
                <a16:creationId xmlns:a16="http://schemas.microsoft.com/office/drawing/2014/main" id="{66D4EE9C-85E8-4F36-4C08-E0B89227B132}"/>
              </a:ext>
            </a:extLst>
          </p:cNvPr>
          <p:cNvSpPr>
            <a:spLocks noGrp="1"/>
          </p:cNvSpPr>
          <p:nvPr>
            <p:ph type="body" sz="quarter" idx="41" hasCustomPrompt="1"/>
          </p:nvPr>
        </p:nvSpPr>
        <p:spPr>
          <a:xfrm>
            <a:off x="3657807" y="5073291"/>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9" name="Text Placeholder 17">
            <a:extLst>
              <a:ext uri="{FF2B5EF4-FFF2-40B4-BE49-F238E27FC236}">
                <a16:creationId xmlns:a16="http://schemas.microsoft.com/office/drawing/2014/main" id="{F57EFEE6-A961-3B3A-89E8-E95690A218D0}"/>
              </a:ext>
            </a:extLst>
          </p:cNvPr>
          <p:cNvSpPr>
            <a:spLocks noGrp="1"/>
          </p:cNvSpPr>
          <p:nvPr>
            <p:ph type="body" sz="quarter" idx="42" hasCustomPrompt="1"/>
          </p:nvPr>
        </p:nvSpPr>
        <p:spPr>
          <a:xfrm>
            <a:off x="3657807" y="5351587"/>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0" name="Text Placeholder 17">
            <a:extLst>
              <a:ext uri="{FF2B5EF4-FFF2-40B4-BE49-F238E27FC236}">
                <a16:creationId xmlns:a16="http://schemas.microsoft.com/office/drawing/2014/main" id="{19A69D6D-ABC0-C713-EB66-CAB85D5B7C06}"/>
              </a:ext>
            </a:extLst>
          </p:cNvPr>
          <p:cNvSpPr>
            <a:spLocks noGrp="1"/>
          </p:cNvSpPr>
          <p:nvPr>
            <p:ph type="body" sz="quarter" idx="43" hasCustomPrompt="1"/>
          </p:nvPr>
        </p:nvSpPr>
        <p:spPr>
          <a:xfrm>
            <a:off x="6811824" y="5073291"/>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2" name="Text Placeholder 17">
            <a:extLst>
              <a:ext uri="{FF2B5EF4-FFF2-40B4-BE49-F238E27FC236}">
                <a16:creationId xmlns:a16="http://schemas.microsoft.com/office/drawing/2014/main" id="{006C33D2-4205-480E-988B-285CB371C349}"/>
              </a:ext>
            </a:extLst>
          </p:cNvPr>
          <p:cNvSpPr>
            <a:spLocks noGrp="1"/>
          </p:cNvSpPr>
          <p:nvPr>
            <p:ph type="body" sz="quarter" idx="44" hasCustomPrompt="1"/>
          </p:nvPr>
        </p:nvSpPr>
        <p:spPr>
          <a:xfrm>
            <a:off x="6811824" y="5351587"/>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3" name="Text Placeholder 17">
            <a:extLst>
              <a:ext uri="{FF2B5EF4-FFF2-40B4-BE49-F238E27FC236}">
                <a16:creationId xmlns:a16="http://schemas.microsoft.com/office/drawing/2014/main" id="{3585B630-575B-0C3B-2D30-BD70E2DDCCFB}"/>
              </a:ext>
            </a:extLst>
          </p:cNvPr>
          <p:cNvSpPr>
            <a:spLocks noGrp="1"/>
          </p:cNvSpPr>
          <p:nvPr>
            <p:ph type="body" sz="quarter" idx="45" hasCustomPrompt="1"/>
          </p:nvPr>
        </p:nvSpPr>
        <p:spPr>
          <a:xfrm>
            <a:off x="9979093" y="5073291"/>
            <a:ext cx="2958026" cy="25694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4" name="Text Placeholder 17">
            <a:extLst>
              <a:ext uri="{FF2B5EF4-FFF2-40B4-BE49-F238E27FC236}">
                <a16:creationId xmlns:a16="http://schemas.microsoft.com/office/drawing/2014/main" id="{41989FD2-6E4E-CE54-DD58-159899D6E603}"/>
              </a:ext>
            </a:extLst>
          </p:cNvPr>
          <p:cNvSpPr>
            <a:spLocks noGrp="1"/>
          </p:cNvSpPr>
          <p:nvPr>
            <p:ph type="body" sz="quarter" idx="46" hasCustomPrompt="1"/>
          </p:nvPr>
        </p:nvSpPr>
        <p:spPr>
          <a:xfrm>
            <a:off x="9979093" y="5351587"/>
            <a:ext cx="2958026" cy="25694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 name="Title Placeholder 1">
            <a:extLst>
              <a:ext uri="{FF2B5EF4-FFF2-40B4-BE49-F238E27FC236}">
                <a16:creationId xmlns:a16="http://schemas.microsoft.com/office/drawing/2014/main" id="{864BD2A3-408A-E81B-CD48-2D8618672BBE}"/>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5" name="TextBox 14">
            <a:extLst>
              <a:ext uri="{FF2B5EF4-FFF2-40B4-BE49-F238E27FC236}">
                <a16:creationId xmlns:a16="http://schemas.microsoft.com/office/drawing/2014/main" id="{8E873ABE-796D-EFFD-FBAA-FDA6553A15CA}"/>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16" name="Slide Number Placeholder 5">
            <a:extLst>
              <a:ext uri="{FF2B5EF4-FFF2-40B4-BE49-F238E27FC236}">
                <a16:creationId xmlns:a16="http://schemas.microsoft.com/office/drawing/2014/main" id="{B90F5B48-8B75-209C-A718-E0CE8F9052E6}"/>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79604296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eam | 6 People">
    <p:bg>
      <p:bgPr>
        <a:solidFill>
          <a:schemeClr val="accent5"/>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2236BA0-B77F-8204-4D00-E0618BF2DDC4}"/>
              </a:ext>
            </a:extLst>
          </p:cNvPr>
          <p:cNvSpPr>
            <a:spLocks noGrp="1"/>
          </p:cNvSpPr>
          <p:nvPr>
            <p:ph type="pic" sz="quarter" idx="22" hasCustomPrompt="1"/>
          </p:nvPr>
        </p:nvSpPr>
        <p:spPr>
          <a:xfrm>
            <a:off x="490539" y="2963608"/>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3" name="Picture Placeholder 12">
            <a:extLst>
              <a:ext uri="{FF2B5EF4-FFF2-40B4-BE49-F238E27FC236}">
                <a16:creationId xmlns:a16="http://schemas.microsoft.com/office/drawing/2014/main" id="{CBBAE080-62EC-5A45-F390-2D5E19AD5C4B}"/>
              </a:ext>
            </a:extLst>
          </p:cNvPr>
          <p:cNvSpPr>
            <a:spLocks noGrp="1"/>
          </p:cNvSpPr>
          <p:nvPr>
            <p:ph type="pic" sz="quarter" idx="23" hasCustomPrompt="1"/>
          </p:nvPr>
        </p:nvSpPr>
        <p:spPr>
          <a:xfrm>
            <a:off x="2600285" y="2963608"/>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4" name="Picture Placeholder 13">
            <a:extLst>
              <a:ext uri="{FF2B5EF4-FFF2-40B4-BE49-F238E27FC236}">
                <a16:creationId xmlns:a16="http://schemas.microsoft.com/office/drawing/2014/main" id="{200557F8-4B9A-0803-380A-486086D8B84C}"/>
              </a:ext>
            </a:extLst>
          </p:cNvPr>
          <p:cNvSpPr>
            <a:spLocks noGrp="1"/>
          </p:cNvSpPr>
          <p:nvPr>
            <p:ph type="pic" sz="quarter" idx="24" hasCustomPrompt="1"/>
          </p:nvPr>
        </p:nvSpPr>
        <p:spPr>
          <a:xfrm>
            <a:off x="4710031" y="2963608"/>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5" name="Picture Placeholder 14">
            <a:extLst>
              <a:ext uri="{FF2B5EF4-FFF2-40B4-BE49-F238E27FC236}">
                <a16:creationId xmlns:a16="http://schemas.microsoft.com/office/drawing/2014/main" id="{DC1143E6-3150-84A6-64D8-7DD940F4ADE7}"/>
              </a:ext>
            </a:extLst>
          </p:cNvPr>
          <p:cNvSpPr>
            <a:spLocks noGrp="1"/>
          </p:cNvSpPr>
          <p:nvPr>
            <p:ph type="pic" sz="quarter" idx="25" hasCustomPrompt="1"/>
          </p:nvPr>
        </p:nvSpPr>
        <p:spPr>
          <a:xfrm>
            <a:off x="6819777" y="2963608"/>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4" name="Picture Placeholder 23">
            <a:extLst>
              <a:ext uri="{FF2B5EF4-FFF2-40B4-BE49-F238E27FC236}">
                <a16:creationId xmlns:a16="http://schemas.microsoft.com/office/drawing/2014/main" id="{508BDE12-68DA-E51D-23F9-231C8D64E433}"/>
              </a:ext>
            </a:extLst>
          </p:cNvPr>
          <p:cNvSpPr>
            <a:spLocks noGrp="1"/>
          </p:cNvSpPr>
          <p:nvPr>
            <p:ph type="pic" sz="quarter" idx="26" hasCustomPrompt="1"/>
          </p:nvPr>
        </p:nvSpPr>
        <p:spPr>
          <a:xfrm>
            <a:off x="8929523" y="2963608"/>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9" name="Picture Placeholder 28">
            <a:extLst>
              <a:ext uri="{FF2B5EF4-FFF2-40B4-BE49-F238E27FC236}">
                <a16:creationId xmlns:a16="http://schemas.microsoft.com/office/drawing/2014/main" id="{217AB19C-5297-E58C-DB85-2509A3F349C6}"/>
              </a:ext>
            </a:extLst>
          </p:cNvPr>
          <p:cNvSpPr>
            <a:spLocks noGrp="1"/>
          </p:cNvSpPr>
          <p:nvPr>
            <p:ph type="pic" sz="quarter" idx="27" hasCustomPrompt="1"/>
          </p:nvPr>
        </p:nvSpPr>
        <p:spPr>
          <a:xfrm>
            <a:off x="11039270" y="2963608"/>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6" name="Text Placeholder 17">
            <a:extLst>
              <a:ext uri="{FF2B5EF4-FFF2-40B4-BE49-F238E27FC236}">
                <a16:creationId xmlns:a16="http://schemas.microsoft.com/office/drawing/2014/main" id="{E8D156B1-5629-427B-5C7D-6A568921CFE3}"/>
              </a:ext>
            </a:extLst>
          </p:cNvPr>
          <p:cNvSpPr>
            <a:spLocks noGrp="1"/>
          </p:cNvSpPr>
          <p:nvPr>
            <p:ph type="body" sz="quarter" idx="19" hasCustomPrompt="1"/>
          </p:nvPr>
        </p:nvSpPr>
        <p:spPr>
          <a:xfrm>
            <a:off x="490539" y="4993532"/>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7" name="Text Placeholder 17">
            <a:extLst>
              <a:ext uri="{FF2B5EF4-FFF2-40B4-BE49-F238E27FC236}">
                <a16:creationId xmlns:a16="http://schemas.microsoft.com/office/drawing/2014/main" id="{2E6E9DB5-5FFD-5FA2-0F65-E642309EE114}"/>
              </a:ext>
            </a:extLst>
          </p:cNvPr>
          <p:cNvSpPr>
            <a:spLocks noGrp="1"/>
          </p:cNvSpPr>
          <p:nvPr>
            <p:ph type="body" sz="quarter" idx="34" hasCustomPrompt="1"/>
          </p:nvPr>
        </p:nvSpPr>
        <p:spPr>
          <a:xfrm>
            <a:off x="490539" y="5271828"/>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6" name="Text Placeholder 17">
            <a:extLst>
              <a:ext uri="{FF2B5EF4-FFF2-40B4-BE49-F238E27FC236}">
                <a16:creationId xmlns:a16="http://schemas.microsoft.com/office/drawing/2014/main" id="{D9B46981-D700-E76E-EFCA-B8A6C7B8336A}"/>
              </a:ext>
            </a:extLst>
          </p:cNvPr>
          <p:cNvSpPr>
            <a:spLocks noGrp="1"/>
          </p:cNvSpPr>
          <p:nvPr>
            <p:ph type="body" sz="quarter" idx="35" hasCustomPrompt="1"/>
          </p:nvPr>
        </p:nvSpPr>
        <p:spPr>
          <a:xfrm>
            <a:off x="2610887" y="4993532"/>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7" name="Text Placeholder 17">
            <a:extLst>
              <a:ext uri="{FF2B5EF4-FFF2-40B4-BE49-F238E27FC236}">
                <a16:creationId xmlns:a16="http://schemas.microsoft.com/office/drawing/2014/main" id="{B9E13C2D-51AF-2E53-AA06-87D79D64B0A2}"/>
              </a:ext>
            </a:extLst>
          </p:cNvPr>
          <p:cNvSpPr>
            <a:spLocks noGrp="1"/>
          </p:cNvSpPr>
          <p:nvPr>
            <p:ph type="body" sz="quarter" idx="36" hasCustomPrompt="1"/>
          </p:nvPr>
        </p:nvSpPr>
        <p:spPr>
          <a:xfrm>
            <a:off x="2610887" y="5271828"/>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8" name="Text Placeholder 17">
            <a:extLst>
              <a:ext uri="{FF2B5EF4-FFF2-40B4-BE49-F238E27FC236}">
                <a16:creationId xmlns:a16="http://schemas.microsoft.com/office/drawing/2014/main" id="{6D70EE76-6EEB-22D3-9CE5-21611BFE1D7F}"/>
              </a:ext>
            </a:extLst>
          </p:cNvPr>
          <p:cNvSpPr>
            <a:spLocks noGrp="1"/>
          </p:cNvSpPr>
          <p:nvPr>
            <p:ph type="body" sz="quarter" idx="37" hasCustomPrompt="1"/>
          </p:nvPr>
        </p:nvSpPr>
        <p:spPr>
          <a:xfrm>
            <a:off x="4704730" y="4993532"/>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2" name="Text Placeholder 17">
            <a:extLst>
              <a:ext uri="{FF2B5EF4-FFF2-40B4-BE49-F238E27FC236}">
                <a16:creationId xmlns:a16="http://schemas.microsoft.com/office/drawing/2014/main" id="{1304085B-3164-7E0D-A177-BC601FED63C6}"/>
              </a:ext>
            </a:extLst>
          </p:cNvPr>
          <p:cNvSpPr>
            <a:spLocks noGrp="1"/>
          </p:cNvSpPr>
          <p:nvPr>
            <p:ph type="body" sz="quarter" idx="38" hasCustomPrompt="1"/>
          </p:nvPr>
        </p:nvSpPr>
        <p:spPr>
          <a:xfrm>
            <a:off x="4704730" y="5271828"/>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3" name="Text Placeholder 17">
            <a:extLst>
              <a:ext uri="{FF2B5EF4-FFF2-40B4-BE49-F238E27FC236}">
                <a16:creationId xmlns:a16="http://schemas.microsoft.com/office/drawing/2014/main" id="{F79ADFCD-8519-99F1-CC69-F6E12D875DF6}"/>
              </a:ext>
            </a:extLst>
          </p:cNvPr>
          <p:cNvSpPr>
            <a:spLocks noGrp="1"/>
          </p:cNvSpPr>
          <p:nvPr>
            <p:ph type="body" sz="quarter" idx="39" hasCustomPrompt="1"/>
          </p:nvPr>
        </p:nvSpPr>
        <p:spPr>
          <a:xfrm>
            <a:off x="6798573" y="4993532"/>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6" name="Text Placeholder 17">
            <a:extLst>
              <a:ext uri="{FF2B5EF4-FFF2-40B4-BE49-F238E27FC236}">
                <a16:creationId xmlns:a16="http://schemas.microsoft.com/office/drawing/2014/main" id="{A66D4ABC-53CE-2CDC-7D24-8D93CDE11772}"/>
              </a:ext>
            </a:extLst>
          </p:cNvPr>
          <p:cNvSpPr>
            <a:spLocks noGrp="1"/>
          </p:cNvSpPr>
          <p:nvPr>
            <p:ph type="body" sz="quarter" idx="40" hasCustomPrompt="1"/>
          </p:nvPr>
        </p:nvSpPr>
        <p:spPr>
          <a:xfrm>
            <a:off x="6798573" y="5271828"/>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7" name="Text Placeholder 17">
            <a:extLst>
              <a:ext uri="{FF2B5EF4-FFF2-40B4-BE49-F238E27FC236}">
                <a16:creationId xmlns:a16="http://schemas.microsoft.com/office/drawing/2014/main" id="{60061353-66A3-918B-0D0A-8AB40D328C43}"/>
              </a:ext>
            </a:extLst>
          </p:cNvPr>
          <p:cNvSpPr>
            <a:spLocks noGrp="1"/>
          </p:cNvSpPr>
          <p:nvPr>
            <p:ph type="body" sz="quarter" idx="41" hasCustomPrompt="1"/>
          </p:nvPr>
        </p:nvSpPr>
        <p:spPr>
          <a:xfrm>
            <a:off x="8918921" y="4993532"/>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8" name="Text Placeholder 17">
            <a:extLst>
              <a:ext uri="{FF2B5EF4-FFF2-40B4-BE49-F238E27FC236}">
                <a16:creationId xmlns:a16="http://schemas.microsoft.com/office/drawing/2014/main" id="{B87E5617-4903-441C-066B-2FE15DB1EB5F}"/>
              </a:ext>
            </a:extLst>
          </p:cNvPr>
          <p:cNvSpPr>
            <a:spLocks noGrp="1"/>
          </p:cNvSpPr>
          <p:nvPr>
            <p:ph type="body" sz="quarter" idx="42" hasCustomPrompt="1"/>
          </p:nvPr>
        </p:nvSpPr>
        <p:spPr>
          <a:xfrm>
            <a:off x="8918921" y="5271828"/>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30" name="Text Placeholder 17">
            <a:extLst>
              <a:ext uri="{FF2B5EF4-FFF2-40B4-BE49-F238E27FC236}">
                <a16:creationId xmlns:a16="http://schemas.microsoft.com/office/drawing/2014/main" id="{DBE6B003-A1BA-8228-286F-681D2D75D999}"/>
              </a:ext>
            </a:extLst>
          </p:cNvPr>
          <p:cNvSpPr>
            <a:spLocks noGrp="1"/>
          </p:cNvSpPr>
          <p:nvPr>
            <p:ph type="body" sz="quarter" idx="43" hasCustomPrompt="1"/>
          </p:nvPr>
        </p:nvSpPr>
        <p:spPr>
          <a:xfrm>
            <a:off x="11012764" y="4993532"/>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31" name="Text Placeholder 17">
            <a:extLst>
              <a:ext uri="{FF2B5EF4-FFF2-40B4-BE49-F238E27FC236}">
                <a16:creationId xmlns:a16="http://schemas.microsoft.com/office/drawing/2014/main" id="{34E43032-050E-78C3-1376-833F8DC6BAC3}"/>
              </a:ext>
            </a:extLst>
          </p:cNvPr>
          <p:cNvSpPr>
            <a:spLocks noGrp="1"/>
          </p:cNvSpPr>
          <p:nvPr>
            <p:ph type="body" sz="quarter" idx="44" hasCustomPrompt="1"/>
          </p:nvPr>
        </p:nvSpPr>
        <p:spPr>
          <a:xfrm>
            <a:off x="11012764" y="5271828"/>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 name="Title Placeholder 1">
            <a:extLst>
              <a:ext uri="{FF2B5EF4-FFF2-40B4-BE49-F238E27FC236}">
                <a16:creationId xmlns:a16="http://schemas.microsoft.com/office/drawing/2014/main" id="{10E42166-CB0C-227E-11CB-5A570E7A853B}"/>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Box 7">
            <a:extLst>
              <a:ext uri="{FF2B5EF4-FFF2-40B4-BE49-F238E27FC236}">
                <a16:creationId xmlns:a16="http://schemas.microsoft.com/office/drawing/2014/main" id="{2ED8F3E7-BC57-4F52-081B-758F77C54937}"/>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9" name="Slide Number Placeholder 5">
            <a:extLst>
              <a:ext uri="{FF2B5EF4-FFF2-40B4-BE49-F238E27FC236}">
                <a16:creationId xmlns:a16="http://schemas.microsoft.com/office/drawing/2014/main" id="{F4F71978-2DBD-858D-BEDD-517964946CA4}"/>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07508191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 6 People | Bios">
    <p:bg>
      <p:bgPr>
        <a:solidFill>
          <a:schemeClr val="accent5"/>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22236BA0-B77F-8204-4D00-E0618BF2DDC4}"/>
              </a:ext>
            </a:extLst>
          </p:cNvPr>
          <p:cNvSpPr>
            <a:spLocks noGrp="1"/>
          </p:cNvSpPr>
          <p:nvPr>
            <p:ph type="pic" sz="quarter" idx="22" hasCustomPrompt="1"/>
          </p:nvPr>
        </p:nvSpPr>
        <p:spPr>
          <a:xfrm>
            <a:off x="490539" y="199282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3" name="Picture Placeholder 12">
            <a:extLst>
              <a:ext uri="{FF2B5EF4-FFF2-40B4-BE49-F238E27FC236}">
                <a16:creationId xmlns:a16="http://schemas.microsoft.com/office/drawing/2014/main" id="{CBBAE080-62EC-5A45-F390-2D5E19AD5C4B}"/>
              </a:ext>
            </a:extLst>
          </p:cNvPr>
          <p:cNvSpPr>
            <a:spLocks noGrp="1"/>
          </p:cNvSpPr>
          <p:nvPr>
            <p:ph type="pic" sz="quarter" idx="23" hasCustomPrompt="1"/>
          </p:nvPr>
        </p:nvSpPr>
        <p:spPr>
          <a:xfrm>
            <a:off x="2600285" y="199282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4" name="Picture Placeholder 13">
            <a:extLst>
              <a:ext uri="{FF2B5EF4-FFF2-40B4-BE49-F238E27FC236}">
                <a16:creationId xmlns:a16="http://schemas.microsoft.com/office/drawing/2014/main" id="{200557F8-4B9A-0803-380A-486086D8B84C}"/>
              </a:ext>
            </a:extLst>
          </p:cNvPr>
          <p:cNvSpPr>
            <a:spLocks noGrp="1"/>
          </p:cNvSpPr>
          <p:nvPr>
            <p:ph type="pic" sz="quarter" idx="24" hasCustomPrompt="1"/>
          </p:nvPr>
        </p:nvSpPr>
        <p:spPr>
          <a:xfrm>
            <a:off x="4710031" y="199282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5" name="Picture Placeholder 14">
            <a:extLst>
              <a:ext uri="{FF2B5EF4-FFF2-40B4-BE49-F238E27FC236}">
                <a16:creationId xmlns:a16="http://schemas.microsoft.com/office/drawing/2014/main" id="{DC1143E6-3150-84A6-64D8-7DD940F4ADE7}"/>
              </a:ext>
            </a:extLst>
          </p:cNvPr>
          <p:cNvSpPr>
            <a:spLocks noGrp="1"/>
          </p:cNvSpPr>
          <p:nvPr>
            <p:ph type="pic" sz="quarter" idx="25" hasCustomPrompt="1"/>
          </p:nvPr>
        </p:nvSpPr>
        <p:spPr>
          <a:xfrm>
            <a:off x="6819777" y="199282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4" name="Picture Placeholder 23">
            <a:extLst>
              <a:ext uri="{FF2B5EF4-FFF2-40B4-BE49-F238E27FC236}">
                <a16:creationId xmlns:a16="http://schemas.microsoft.com/office/drawing/2014/main" id="{508BDE12-68DA-E51D-23F9-231C8D64E433}"/>
              </a:ext>
            </a:extLst>
          </p:cNvPr>
          <p:cNvSpPr>
            <a:spLocks noGrp="1"/>
          </p:cNvSpPr>
          <p:nvPr>
            <p:ph type="pic" sz="quarter" idx="26" hasCustomPrompt="1"/>
          </p:nvPr>
        </p:nvSpPr>
        <p:spPr>
          <a:xfrm>
            <a:off x="8929523" y="199282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9" name="Picture Placeholder 28">
            <a:extLst>
              <a:ext uri="{FF2B5EF4-FFF2-40B4-BE49-F238E27FC236}">
                <a16:creationId xmlns:a16="http://schemas.microsoft.com/office/drawing/2014/main" id="{217AB19C-5297-E58C-DB85-2509A3F349C6}"/>
              </a:ext>
            </a:extLst>
          </p:cNvPr>
          <p:cNvSpPr>
            <a:spLocks noGrp="1"/>
          </p:cNvSpPr>
          <p:nvPr>
            <p:ph type="pic" sz="quarter" idx="27" hasCustomPrompt="1"/>
          </p:nvPr>
        </p:nvSpPr>
        <p:spPr>
          <a:xfrm>
            <a:off x="11039270" y="199282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6" name="Text Placeholder 17">
            <a:extLst>
              <a:ext uri="{FF2B5EF4-FFF2-40B4-BE49-F238E27FC236}">
                <a16:creationId xmlns:a16="http://schemas.microsoft.com/office/drawing/2014/main" id="{E8D156B1-5629-427B-5C7D-6A568921CFE3}"/>
              </a:ext>
            </a:extLst>
          </p:cNvPr>
          <p:cNvSpPr>
            <a:spLocks noGrp="1"/>
          </p:cNvSpPr>
          <p:nvPr>
            <p:ph type="body" sz="quarter" idx="19" hasCustomPrompt="1"/>
          </p:nvPr>
        </p:nvSpPr>
        <p:spPr>
          <a:xfrm>
            <a:off x="490539" y="4022745"/>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7" name="Text Placeholder 17">
            <a:extLst>
              <a:ext uri="{FF2B5EF4-FFF2-40B4-BE49-F238E27FC236}">
                <a16:creationId xmlns:a16="http://schemas.microsoft.com/office/drawing/2014/main" id="{2E6E9DB5-5FFD-5FA2-0F65-E642309EE114}"/>
              </a:ext>
            </a:extLst>
          </p:cNvPr>
          <p:cNvSpPr>
            <a:spLocks noGrp="1"/>
          </p:cNvSpPr>
          <p:nvPr>
            <p:ph type="body" sz="quarter" idx="34" hasCustomPrompt="1"/>
          </p:nvPr>
        </p:nvSpPr>
        <p:spPr>
          <a:xfrm>
            <a:off x="490539" y="4301041"/>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6" name="Text Placeholder 17">
            <a:extLst>
              <a:ext uri="{FF2B5EF4-FFF2-40B4-BE49-F238E27FC236}">
                <a16:creationId xmlns:a16="http://schemas.microsoft.com/office/drawing/2014/main" id="{D9B46981-D700-E76E-EFCA-B8A6C7B8336A}"/>
              </a:ext>
            </a:extLst>
          </p:cNvPr>
          <p:cNvSpPr>
            <a:spLocks noGrp="1"/>
          </p:cNvSpPr>
          <p:nvPr>
            <p:ph type="body" sz="quarter" idx="35" hasCustomPrompt="1"/>
          </p:nvPr>
        </p:nvSpPr>
        <p:spPr>
          <a:xfrm>
            <a:off x="2610887" y="4022745"/>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17" name="Text Placeholder 17">
            <a:extLst>
              <a:ext uri="{FF2B5EF4-FFF2-40B4-BE49-F238E27FC236}">
                <a16:creationId xmlns:a16="http://schemas.microsoft.com/office/drawing/2014/main" id="{B9E13C2D-51AF-2E53-AA06-87D79D64B0A2}"/>
              </a:ext>
            </a:extLst>
          </p:cNvPr>
          <p:cNvSpPr>
            <a:spLocks noGrp="1"/>
          </p:cNvSpPr>
          <p:nvPr>
            <p:ph type="body" sz="quarter" idx="36" hasCustomPrompt="1"/>
          </p:nvPr>
        </p:nvSpPr>
        <p:spPr>
          <a:xfrm>
            <a:off x="2610887" y="4301041"/>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8" name="Text Placeholder 17">
            <a:extLst>
              <a:ext uri="{FF2B5EF4-FFF2-40B4-BE49-F238E27FC236}">
                <a16:creationId xmlns:a16="http://schemas.microsoft.com/office/drawing/2014/main" id="{6D70EE76-6EEB-22D3-9CE5-21611BFE1D7F}"/>
              </a:ext>
            </a:extLst>
          </p:cNvPr>
          <p:cNvSpPr>
            <a:spLocks noGrp="1"/>
          </p:cNvSpPr>
          <p:nvPr>
            <p:ph type="body" sz="quarter" idx="37" hasCustomPrompt="1"/>
          </p:nvPr>
        </p:nvSpPr>
        <p:spPr>
          <a:xfrm>
            <a:off x="4704730" y="4022745"/>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2" name="Text Placeholder 17">
            <a:extLst>
              <a:ext uri="{FF2B5EF4-FFF2-40B4-BE49-F238E27FC236}">
                <a16:creationId xmlns:a16="http://schemas.microsoft.com/office/drawing/2014/main" id="{1304085B-3164-7E0D-A177-BC601FED63C6}"/>
              </a:ext>
            </a:extLst>
          </p:cNvPr>
          <p:cNvSpPr>
            <a:spLocks noGrp="1"/>
          </p:cNvSpPr>
          <p:nvPr>
            <p:ph type="body" sz="quarter" idx="38" hasCustomPrompt="1"/>
          </p:nvPr>
        </p:nvSpPr>
        <p:spPr>
          <a:xfrm>
            <a:off x="4704730" y="4301041"/>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3" name="Text Placeholder 17">
            <a:extLst>
              <a:ext uri="{FF2B5EF4-FFF2-40B4-BE49-F238E27FC236}">
                <a16:creationId xmlns:a16="http://schemas.microsoft.com/office/drawing/2014/main" id="{F79ADFCD-8519-99F1-CC69-F6E12D875DF6}"/>
              </a:ext>
            </a:extLst>
          </p:cNvPr>
          <p:cNvSpPr>
            <a:spLocks noGrp="1"/>
          </p:cNvSpPr>
          <p:nvPr>
            <p:ph type="body" sz="quarter" idx="39" hasCustomPrompt="1"/>
          </p:nvPr>
        </p:nvSpPr>
        <p:spPr>
          <a:xfrm>
            <a:off x="6798573" y="4022745"/>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6" name="Text Placeholder 17">
            <a:extLst>
              <a:ext uri="{FF2B5EF4-FFF2-40B4-BE49-F238E27FC236}">
                <a16:creationId xmlns:a16="http://schemas.microsoft.com/office/drawing/2014/main" id="{A66D4ABC-53CE-2CDC-7D24-8D93CDE11772}"/>
              </a:ext>
            </a:extLst>
          </p:cNvPr>
          <p:cNvSpPr>
            <a:spLocks noGrp="1"/>
          </p:cNvSpPr>
          <p:nvPr>
            <p:ph type="body" sz="quarter" idx="40" hasCustomPrompt="1"/>
          </p:nvPr>
        </p:nvSpPr>
        <p:spPr>
          <a:xfrm>
            <a:off x="6798573" y="4301041"/>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7" name="Text Placeholder 17">
            <a:extLst>
              <a:ext uri="{FF2B5EF4-FFF2-40B4-BE49-F238E27FC236}">
                <a16:creationId xmlns:a16="http://schemas.microsoft.com/office/drawing/2014/main" id="{60061353-66A3-918B-0D0A-8AB40D328C43}"/>
              </a:ext>
            </a:extLst>
          </p:cNvPr>
          <p:cNvSpPr>
            <a:spLocks noGrp="1"/>
          </p:cNvSpPr>
          <p:nvPr>
            <p:ph type="body" sz="quarter" idx="41" hasCustomPrompt="1"/>
          </p:nvPr>
        </p:nvSpPr>
        <p:spPr>
          <a:xfrm>
            <a:off x="8918921" y="4022745"/>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8" name="Text Placeholder 17">
            <a:extLst>
              <a:ext uri="{FF2B5EF4-FFF2-40B4-BE49-F238E27FC236}">
                <a16:creationId xmlns:a16="http://schemas.microsoft.com/office/drawing/2014/main" id="{B87E5617-4903-441C-066B-2FE15DB1EB5F}"/>
              </a:ext>
            </a:extLst>
          </p:cNvPr>
          <p:cNvSpPr>
            <a:spLocks noGrp="1"/>
          </p:cNvSpPr>
          <p:nvPr>
            <p:ph type="body" sz="quarter" idx="42" hasCustomPrompt="1"/>
          </p:nvPr>
        </p:nvSpPr>
        <p:spPr>
          <a:xfrm>
            <a:off x="8918921" y="4301041"/>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30" name="Text Placeholder 17">
            <a:extLst>
              <a:ext uri="{FF2B5EF4-FFF2-40B4-BE49-F238E27FC236}">
                <a16:creationId xmlns:a16="http://schemas.microsoft.com/office/drawing/2014/main" id="{DBE6B003-A1BA-8228-286F-681D2D75D999}"/>
              </a:ext>
            </a:extLst>
          </p:cNvPr>
          <p:cNvSpPr>
            <a:spLocks noGrp="1"/>
          </p:cNvSpPr>
          <p:nvPr>
            <p:ph type="body" sz="quarter" idx="43" hasCustomPrompt="1"/>
          </p:nvPr>
        </p:nvSpPr>
        <p:spPr>
          <a:xfrm>
            <a:off x="11012764" y="4022745"/>
            <a:ext cx="1912907" cy="244455"/>
          </a:xfrm>
        </p:spPr>
        <p:txBody>
          <a:bodyPr lIns="0" rIns="0">
            <a:noAutofit/>
          </a:bodyPr>
          <a:lstStyle>
            <a:lvl1pPr>
              <a:spcBef>
                <a:spcPts val="0"/>
              </a:spcBef>
              <a:spcAft>
                <a:spcPts val="600"/>
              </a:spcAft>
              <a:defRPr sz="16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31" name="Text Placeholder 17">
            <a:extLst>
              <a:ext uri="{FF2B5EF4-FFF2-40B4-BE49-F238E27FC236}">
                <a16:creationId xmlns:a16="http://schemas.microsoft.com/office/drawing/2014/main" id="{34E43032-050E-78C3-1376-833F8DC6BAC3}"/>
              </a:ext>
            </a:extLst>
          </p:cNvPr>
          <p:cNvSpPr>
            <a:spLocks noGrp="1"/>
          </p:cNvSpPr>
          <p:nvPr>
            <p:ph type="body" sz="quarter" idx="44" hasCustomPrompt="1"/>
          </p:nvPr>
        </p:nvSpPr>
        <p:spPr>
          <a:xfrm>
            <a:off x="11012764" y="4301041"/>
            <a:ext cx="1912907" cy="244455"/>
          </a:xfrm>
        </p:spPr>
        <p:txBody>
          <a:bodyPr lIns="0" rIns="0">
            <a:noAutofit/>
          </a:bodyPr>
          <a:lstStyle>
            <a:lvl1pPr>
              <a:spcBef>
                <a:spcPts val="0"/>
              </a:spcBef>
              <a:spcAft>
                <a:spcPts val="600"/>
              </a:spcAft>
              <a:defRPr sz="16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41" name="Text Placeholder 29">
            <a:extLst>
              <a:ext uri="{FF2B5EF4-FFF2-40B4-BE49-F238E27FC236}">
                <a16:creationId xmlns:a16="http://schemas.microsoft.com/office/drawing/2014/main" id="{A192D838-7423-488F-C4FE-252141D708ED}"/>
              </a:ext>
            </a:extLst>
          </p:cNvPr>
          <p:cNvSpPr>
            <a:spLocks noGrp="1"/>
          </p:cNvSpPr>
          <p:nvPr>
            <p:ph type="body" sz="quarter" idx="31" hasCustomPrompt="1"/>
          </p:nvPr>
        </p:nvSpPr>
        <p:spPr>
          <a:xfrm>
            <a:off x="490538" y="4619093"/>
            <a:ext cx="1919287" cy="2196045"/>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42" name="Text Placeholder 29">
            <a:extLst>
              <a:ext uri="{FF2B5EF4-FFF2-40B4-BE49-F238E27FC236}">
                <a16:creationId xmlns:a16="http://schemas.microsoft.com/office/drawing/2014/main" id="{1223679D-3124-C9F3-09D5-4A9E59A1BF7A}"/>
              </a:ext>
            </a:extLst>
          </p:cNvPr>
          <p:cNvSpPr>
            <a:spLocks noGrp="1"/>
          </p:cNvSpPr>
          <p:nvPr>
            <p:ph type="body" sz="quarter" idx="45" hasCustomPrompt="1"/>
          </p:nvPr>
        </p:nvSpPr>
        <p:spPr>
          <a:xfrm>
            <a:off x="2611095" y="4619093"/>
            <a:ext cx="1919287" cy="2196045"/>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43" name="Text Placeholder 29">
            <a:extLst>
              <a:ext uri="{FF2B5EF4-FFF2-40B4-BE49-F238E27FC236}">
                <a16:creationId xmlns:a16="http://schemas.microsoft.com/office/drawing/2014/main" id="{72742D8A-D3DD-A546-4C99-BF4175133E24}"/>
              </a:ext>
            </a:extLst>
          </p:cNvPr>
          <p:cNvSpPr>
            <a:spLocks noGrp="1"/>
          </p:cNvSpPr>
          <p:nvPr>
            <p:ph type="body" sz="quarter" idx="46" hasCustomPrompt="1"/>
          </p:nvPr>
        </p:nvSpPr>
        <p:spPr>
          <a:xfrm>
            <a:off x="4704939" y="4619093"/>
            <a:ext cx="1919287" cy="2196045"/>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44" name="Text Placeholder 29">
            <a:extLst>
              <a:ext uri="{FF2B5EF4-FFF2-40B4-BE49-F238E27FC236}">
                <a16:creationId xmlns:a16="http://schemas.microsoft.com/office/drawing/2014/main" id="{231272B6-F8EB-AF07-80AE-F8B33DAE5F94}"/>
              </a:ext>
            </a:extLst>
          </p:cNvPr>
          <p:cNvSpPr>
            <a:spLocks noGrp="1"/>
          </p:cNvSpPr>
          <p:nvPr>
            <p:ph type="body" sz="quarter" idx="47" hasCustomPrompt="1"/>
          </p:nvPr>
        </p:nvSpPr>
        <p:spPr>
          <a:xfrm>
            <a:off x="6812035" y="4619093"/>
            <a:ext cx="1919287" cy="2196045"/>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45" name="Text Placeholder 29">
            <a:extLst>
              <a:ext uri="{FF2B5EF4-FFF2-40B4-BE49-F238E27FC236}">
                <a16:creationId xmlns:a16="http://schemas.microsoft.com/office/drawing/2014/main" id="{87DE483B-BD9F-5699-9287-B366461B0DA5}"/>
              </a:ext>
            </a:extLst>
          </p:cNvPr>
          <p:cNvSpPr>
            <a:spLocks noGrp="1"/>
          </p:cNvSpPr>
          <p:nvPr>
            <p:ph type="body" sz="quarter" idx="48" hasCustomPrompt="1"/>
          </p:nvPr>
        </p:nvSpPr>
        <p:spPr>
          <a:xfrm>
            <a:off x="8919131" y="4619093"/>
            <a:ext cx="1919287" cy="2196045"/>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46" name="Text Placeholder 29">
            <a:extLst>
              <a:ext uri="{FF2B5EF4-FFF2-40B4-BE49-F238E27FC236}">
                <a16:creationId xmlns:a16="http://schemas.microsoft.com/office/drawing/2014/main" id="{D8600D1B-59E8-0854-C605-1F7D0D1B0101}"/>
              </a:ext>
            </a:extLst>
          </p:cNvPr>
          <p:cNvSpPr>
            <a:spLocks noGrp="1"/>
          </p:cNvSpPr>
          <p:nvPr>
            <p:ph type="body" sz="quarter" idx="49" hasCustomPrompt="1"/>
          </p:nvPr>
        </p:nvSpPr>
        <p:spPr>
          <a:xfrm>
            <a:off x="11012974" y="4619093"/>
            <a:ext cx="1919287" cy="2196045"/>
          </a:xfrm>
        </p:spPr>
        <p:txBody>
          <a:bodyPr lIns="0" rIns="91440" anchor="t">
            <a:noAutofit/>
          </a:bodyPr>
          <a:lstStyle>
            <a:lvl1pPr marL="0" indent="0">
              <a:lnSpc>
                <a:spcPct val="100000"/>
              </a:lnSpc>
              <a:spcBef>
                <a:spcPts val="0"/>
              </a:spcBef>
              <a:spcAft>
                <a:spcPts val="600"/>
              </a:spcAft>
              <a:buNone/>
              <a:defRPr sz="1200" b="0" i="0">
                <a:solidFill>
                  <a:schemeClr val="accent6"/>
                </a:solidFill>
                <a:latin typeface="+mn-lt"/>
              </a:defRPr>
            </a:lvl1pPr>
          </a:lstStyle>
          <a:p>
            <a:pPr lvl="0"/>
            <a:r>
              <a:rPr lang="en-US" dirty="0"/>
              <a:t>Bio</a:t>
            </a:r>
          </a:p>
        </p:txBody>
      </p:sp>
      <p:sp>
        <p:nvSpPr>
          <p:cNvPr id="2" name="Title Placeholder 1">
            <a:extLst>
              <a:ext uri="{FF2B5EF4-FFF2-40B4-BE49-F238E27FC236}">
                <a16:creationId xmlns:a16="http://schemas.microsoft.com/office/drawing/2014/main" id="{5B62574A-509B-6911-ACBB-9E8C198FDAC6}"/>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Box 7">
            <a:extLst>
              <a:ext uri="{FF2B5EF4-FFF2-40B4-BE49-F238E27FC236}">
                <a16:creationId xmlns:a16="http://schemas.microsoft.com/office/drawing/2014/main" id="{0272BE99-5813-82FF-0B5D-E05730A6019D}"/>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9" name="Slide Number Placeholder 5">
            <a:extLst>
              <a:ext uri="{FF2B5EF4-FFF2-40B4-BE49-F238E27FC236}">
                <a16:creationId xmlns:a16="http://schemas.microsoft.com/office/drawing/2014/main" id="{AFBCE855-FC8D-A67F-41FE-BE58958A84E9}"/>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944091186"/>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 | 12 People">
    <p:bg>
      <p:bgPr>
        <a:solidFill>
          <a:schemeClr val="accent5"/>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95278E-A88F-DED1-AD68-E01C54026095}"/>
              </a:ext>
            </a:extLst>
          </p:cNvPr>
          <p:cNvSpPr>
            <a:spLocks noGrp="1"/>
          </p:cNvSpPr>
          <p:nvPr>
            <p:ph type="pic" sz="quarter" idx="22" hasCustomPrompt="1"/>
          </p:nvPr>
        </p:nvSpPr>
        <p:spPr>
          <a:xfrm>
            <a:off x="490539" y="1353256"/>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2" name="Picture Placeholder 10">
            <a:extLst>
              <a:ext uri="{FF2B5EF4-FFF2-40B4-BE49-F238E27FC236}">
                <a16:creationId xmlns:a16="http://schemas.microsoft.com/office/drawing/2014/main" id="{986F2096-C4B4-F72A-5B80-7AC71DE74BAD}"/>
              </a:ext>
            </a:extLst>
          </p:cNvPr>
          <p:cNvSpPr>
            <a:spLocks noGrp="1"/>
          </p:cNvSpPr>
          <p:nvPr>
            <p:ph type="pic" sz="quarter" idx="60" hasCustomPrompt="1"/>
          </p:nvPr>
        </p:nvSpPr>
        <p:spPr>
          <a:xfrm>
            <a:off x="490539" y="420064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5" name="Picture Placeholder 10">
            <a:extLst>
              <a:ext uri="{FF2B5EF4-FFF2-40B4-BE49-F238E27FC236}">
                <a16:creationId xmlns:a16="http://schemas.microsoft.com/office/drawing/2014/main" id="{000C0F4B-3962-8A2D-571D-4D7136DB2CDE}"/>
              </a:ext>
            </a:extLst>
          </p:cNvPr>
          <p:cNvSpPr>
            <a:spLocks noGrp="1"/>
          </p:cNvSpPr>
          <p:nvPr>
            <p:ph type="pic" sz="quarter" idx="63" hasCustomPrompt="1"/>
          </p:nvPr>
        </p:nvSpPr>
        <p:spPr>
          <a:xfrm>
            <a:off x="2597635" y="1353256"/>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16" name="Picture Placeholder 10">
            <a:extLst>
              <a:ext uri="{FF2B5EF4-FFF2-40B4-BE49-F238E27FC236}">
                <a16:creationId xmlns:a16="http://schemas.microsoft.com/office/drawing/2014/main" id="{A50F5CA3-D64C-5F54-5943-6915242C450E}"/>
              </a:ext>
            </a:extLst>
          </p:cNvPr>
          <p:cNvSpPr>
            <a:spLocks noGrp="1"/>
          </p:cNvSpPr>
          <p:nvPr>
            <p:ph type="pic" sz="quarter" idx="64" hasCustomPrompt="1"/>
          </p:nvPr>
        </p:nvSpPr>
        <p:spPr>
          <a:xfrm>
            <a:off x="2597635" y="420064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0" name="Picture Placeholder 10">
            <a:extLst>
              <a:ext uri="{FF2B5EF4-FFF2-40B4-BE49-F238E27FC236}">
                <a16:creationId xmlns:a16="http://schemas.microsoft.com/office/drawing/2014/main" id="{47DF5108-9C63-9023-E008-9403E86DDB64}"/>
              </a:ext>
            </a:extLst>
          </p:cNvPr>
          <p:cNvSpPr>
            <a:spLocks noGrp="1"/>
          </p:cNvSpPr>
          <p:nvPr>
            <p:ph type="pic" sz="quarter" idx="67" hasCustomPrompt="1"/>
          </p:nvPr>
        </p:nvSpPr>
        <p:spPr>
          <a:xfrm>
            <a:off x="4704731" y="1353256"/>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21" name="Picture Placeholder 10">
            <a:extLst>
              <a:ext uri="{FF2B5EF4-FFF2-40B4-BE49-F238E27FC236}">
                <a16:creationId xmlns:a16="http://schemas.microsoft.com/office/drawing/2014/main" id="{46E471B8-4542-9CF8-CC0E-F5DE0D5FDE1E}"/>
              </a:ext>
            </a:extLst>
          </p:cNvPr>
          <p:cNvSpPr>
            <a:spLocks noGrp="1"/>
          </p:cNvSpPr>
          <p:nvPr>
            <p:ph type="pic" sz="quarter" idx="68" hasCustomPrompt="1"/>
          </p:nvPr>
        </p:nvSpPr>
        <p:spPr>
          <a:xfrm>
            <a:off x="4704731" y="420064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36" name="Picture Placeholder 10">
            <a:extLst>
              <a:ext uri="{FF2B5EF4-FFF2-40B4-BE49-F238E27FC236}">
                <a16:creationId xmlns:a16="http://schemas.microsoft.com/office/drawing/2014/main" id="{97EB0D68-3855-CFB7-91F0-A5274D55C35B}"/>
              </a:ext>
            </a:extLst>
          </p:cNvPr>
          <p:cNvSpPr>
            <a:spLocks noGrp="1"/>
          </p:cNvSpPr>
          <p:nvPr>
            <p:ph type="pic" sz="quarter" idx="71" hasCustomPrompt="1"/>
          </p:nvPr>
        </p:nvSpPr>
        <p:spPr>
          <a:xfrm>
            <a:off x="6811827" y="1353256"/>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37" name="Picture Placeholder 10">
            <a:extLst>
              <a:ext uri="{FF2B5EF4-FFF2-40B4-BE49-F238E27FC236}">
                <a16:creationId xmlns:a16="http://schemas.microsoft.com/office/drawing/2014/main" id="{114C6DD9-0021-C43E-EFDE-7824801290F9}"/>
              </a:ext>
            </a:extLst>
          </p:cNvPr>
          <p:cNvSpPr>
            <a:spLocks noGrp="1"/>
          </p:cNvSpPr>
          <p:nvPr>
            <p:ph type="pic" sz="quarter" idx="72" hasCustomPrompt="1"/>
          </p:nvPr>
        </p:nvSpPr>
        <p:spPr>
          <a:xfrm>
            <a:off x="6811827" y="420064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45" name="Picture Placeholder 10">
            <a:extLst>
              <a:ext uri="{FF2B5EF4-FFF2-40B4-BE49-F238E27FC236}">
                <a16:creationId xmlns:a16="http://schemas.microsoft.com/office/drawing/2014/main" id="{A665298D-D96F-57AF-1CBB-01380C9410B2}"/>
              </a:ext>
            </a:extLst>
          </p:cNvPr>
          <p:cNvSpPr>
            <a:spLocks noGrp="1"/>
          </p:cNvSpPr>
          <p:nvPr>
            <p:ph type="pic" sz="quarter" idx="75" hasCustomPrompt="1"/>
          </p:nvPr>
        </p:nvSpPr>
        <p:spPr>
          <a:xfrm>
            <a:off x="8905671" y="1353256"/>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46" name="Picture Placeholder 10">
            <a:extLst>
              <a:ext uri="{FF2B5EF4-FFF2-40B4-BE49-F238E27FC236}">
                <a16:creationId xmlns:a16="http://schemas.microsoft.com/office/drawing/2014/main" id="{965D3305-2E7C-4E43-A53C-693A8C1AC482}"/>
              </a:ext>
            </a:extLst>
          </p:cNvPr>
          <p:cNvSpPr>
            <a:spLocks noGrp="1"/>
          </p:cNvSpPr>
          <p:nvPr>
            <p:ph type="pic" sz="quarter" idx="76" hasCustomPrompt="1"/>
          </p:nvPr>
        </p:nvSpPr>
        <p:spPr>
          <a:xfrm>
            <a:off x="8905671" y="420064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49" name="Picture Placeholder 10">
            <a:extLst>
              <a:ext uri="{FF2B5EF4-FFF2-40B4-BE49-F238E27FC236}">
                <a16:creationId xmlns:a16="http://schemas.microsoft.com/office/drawing/2014/main" id="{DF2F6F2D-33B0-50FB-6E54-67FA31AA2E9B}"/>
              </a:ext>
            </a:extLst>
          </p:cNvPr>
          <p:cNvSpPr>
            <a:spLocks noGrp="1"/>
          </p:cNvSpPr>
          <p:nvPr>
            <p:ph type="pic" sz="quarter" idx="79" hasCustomPrompt="1"/>
          </p:nvPr>
        </p:nvSpPr>
        <p:spPr>
          <a:xfrm>
            <a:off x="11026019" y="1353256"/>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50" name="Picture Placeholder 10">
            <a:extLst>
              <a:ext uri="{FF2B5EF4-FFF2-40B4-BE49-F238E27FC236}">
                <a16:creationId xmlns:a16="http://schemas.microsoft.com/office/drawing/2014/main" id="{F1D69B5C-92EE-92F8-AA90-46B56846023F}"/>
              </a:ext>
            </a:extLst>
          </p:cNvPr>
          <p:cNvSpPr>
            <a:spLocks noGrp="1"/>
          </p:cNvSpPr>
          <p:nvPr>
            <p:ph type="pic" sz="quarter" idx="80" hasCustomPrompt="1"/>
          </p:nvPr>
        </p:nvSpPr>
        <p:spPr>
          <a:xfrm>
            <a:off x="11026019" y="4200641"/>
            <a:ext cx="1912907" cy="1912907"/>
          </a:xfrm>
          <a:custGeom>
            <a:avLst/>
            <a:gdLst>
              <a:gd name="connsiteX0" fmla="*/ 0 w 1912907"/>
              <a:gd name="connsiteY0" fmla="*/ 0 h 1912907"/>
              <a:gd name="connsiteX1" fmla="*/ 1912907 w 1912907"/>
              <a:gd name="connsiteY1" fmla="*/ 0 h 1912907"/>
              <a:gd name="connsiteX2" fmla="*/ 1877049 w 1912907"/>
              <a:gd name="connsiteY2" fmla="*/ 157807 h 1912907"/>
              <a:gd name="connsiteX3" fmla="*/ 1877049 w 1912907"/>
              <a:gd name="connsiteY3" fmla="*/ 1755100 h 1912907"/>
              <a:gd name="connsiteX4" fmla="*/ 1912907 w 1912907"/>
              <a:gd name="connsiteY4" fmla="*/ 1912907 h 1912907"/>
              <a:gd name="connsiteX5" fmla="*/ 0 w 1912907"/>
              <a:gd name="connsiteY5" fmla="*/ 1912907 h 1912907"/>
              <a:gd name="connsiteX6" fmla="*/ 35857 w 1912907"/>
              <a:gd name="connsiteY6" fmla="*/ 1755100 h 1912907"/>
              <a:gd name="connsiteX7" fmla="*/ 35857 w 1912907"/>
              <a:gd name="connsiteY7" fmla="*/ 157807 h 1912907"/>
              <a:gd name="connsiteX8" fmla="*/ 0 w 1912907"/>
              <a:gd name="connsiteY8" fmla="*/ 0 h 1912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12907" h="1912907">
                <a:moveTo>
                  <a:pt x="0" y="0"/>
                </a:moveTo>
                <a:lnTo>
                  <a:pt x="1912907" y="0"/>
                </a:lnTo>
                <a:cubicBezTo>
                  <a:pt x="1888990" y="47797"/>
                  <a:pt x="1877049" y="88459"/>
                  <a:pt x="1877049" y="157807"/>
                </a:cubicBezTo>
                <a:lnTo>
                  <a:pt x="1877049" y="1755100"/>
                </a:lnTo>
                <a:cubicBezTo>
                  <a:pt x="1877049" y="1824447"/>
                  <a:pt x="1888990" y="1865073"/>
                  <a:pt x="1912907" y="1912907"/>
                </a:cubicBezTo>
                <a:lnTo>
                  <a:pt x="0" y="1912907"/>
                </a:lnTo>
                <a:cubicBezTo>
                  <a:pt x="23917" y="1865109"/>
                  <a:pt x="35857" y="1824447"/>
                  <a:pt x="35857" y="1755100"/>
                </a:cubicBezTo>
                <a:lnTo>
                  <a:pt x="35857" y="157807"/>
                </a:lnTo>
                <a:cubicBezTo>
                  <a:pt x="35857" y="88459"/>
                  <a:pt x="23917" y="47834"/>
                  <a:pt x="0" y="0"/>
                </a:cubicBezTo>
                <a:close/>
              </a:path>
            </a:pathLst>
          </a:custGeom>
          <a:solidFill>
            <a:schemeClr val="bg1">
              <a:lumMod val="85000"/>
            </a:schemeClr>
          </a:solidFill>
        </p:spPr>
        <p:txBody>
          <a:bodyPr wrap="square" tIns="180000">
            <a:noAutofit/>
          </a:bodyPr>
          <a:lstStyle>
            <a:lvl1pPr marL="0" indent="0" algn="ctr">
              <a:buFontTx/>
              <a:buNone/>
              <a:defRPr sz="1200">
                <a:solidFill>
                  <a:schemeClr val="tx1"/>
                </a:solidFill>
              </a:defRPr>
            </a:lvl1pPr>
          </a:lstStyle>
          <a:p>
            <a:r>
              <a:rPr lang="en-GB" dirty="0"/>
              <a:t>Click icon to </a:t>
            </a:r>
            <a:br>
              <a:rPr lang="en-GB" dirty="0"/>
            </a:br>
            <a:r>
              <a:rPr lang="en-GB" dirty="0"/>
              <a:t>insert image</a:t>
            </a:r>
          </a:p>
        </p:txBody>
      </p:sp>
      <p:sp>
        <p:nvSpPr>
          <p:cNvPr id="4" name="Text Placeholder 17">
            <a:extLst>
              <a:ext uri="{FF2B5EF4-FFF2-40B4-BE49-F238E27FC236}">
                <a16:creationId xmlns:a16="http://schemas.microsoft.com/office/drawing/2014/main" id="{841512AA-B60C-9731-09D1-65C79B0A6470}"/>
              </a:ext>
            </a:extLst>
          </p:cNvPr>
          <p:cNvSpPr>
            <a:spLocks noGrp="1"/>
          </p:cNvSpPr>
          <p:nvPr>
            <p:ph type="body" sz="quarter" idx="83" hasCustomPrompt="1"/>
          </p:nvPr>
        </p:nvSpPr>
        <p:spPr>
          <a:xfrm>
            <a:off x="495744" y="3378176"/>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5" name="Text Placeholder 17">
            <a:extLst>
              <a:ext uri="{FF2B5EF4-FFF2-40B4-BE49-F238E27FC236}">
                <a16:creationId xmlns:a16="http://schemas.microsoft.com/office/drawing/2014/main" id="{65AF1B62-A819-B605-B6A7-A6EBDA825D75}"/>
              </a:ext>
            </a:extLst>
          </p:cNvPr>
          <p:cNvSpPr>
            <a:spLocks noGrp="1"/>
          </p:cNvSpPr>
          <p:nvPr>
            <p:ph type="body" sz="quarter" idx="34" hasCustomPrompt="1"/>
          </p:nvPr>
        </p:nvSpPr>
        <p:spPr>
          <a:xfrm>
            <a:off x="495744" y="3560222"/>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6" name="Text Placeholder 17">
            <a:extLst>
              <a:ext uri="{FF2B5EF4-FFF2-40B4-BE49-F238E27FC236}">
                <a16:creationId xmlns:a16="http://schemas.microsoft.com/office/drawing/2014/main" id="{DBEC50ED-A31B-026F-391D-04EE12972A4F}"/>
              </a:ext>
            </a:extLst>
          </p:cNvPr>
          <p:cNvSpPr>
            <a:spLocks noGrp="1"/>
          </p:cNvSpPr>
          <p:nvPr>
            <p:ph type="body" sz="quarter" idx="84" hasCustomPrompt="1"/>
          </p:nvPr>
        </p:nvSpPr>
        <p:spPr>
          <a:xfrm>
            <a:off x="2594052" y="3378176"/>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7" name="Text Placeholder 17">
            <a:extLst>
              <a:ext uri="{FF2B5EF4-FFF2-40B4-BE49-F238E27FC236}">
                <a16:creationId xmlns:a16="http://schemas.microsoft.com/office/drawing/2014/main" id="{D4E72F3F-5CB3-EAD3-8A9C-43B4897F1FC7}"/>
              </a:ext>
            </a:extLst>
          </p:cNvPr>
          <p:cNvSpPr>
            <a:spLocks noGrp="1"/>
          </p:cNvSpPr>
          <p:nvPr>
            <p:ph type="body" sz="quarter" idx="85" hasCustomPrompt="1"/>
          </p:nvPr>
        </p:nvSpPr>
        <p:spPr>
          <a:xfrm>
            <a:off x="2594052" y="3560222"/>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8" name="Text Placeholder 17">
            <a:extLst>
              <a:ext uri="{FF2B5EF4-FFF2-40B4-BE49-F238E27FC236}">
                <a16:creationId xmlns:a16="http://schemas.microsoft.com/office/drawing/2014/main" id="{A40DE110-64EA-D47D-7B89-12265248DAF3}"/>
              </a:ext>
            </a:extLst>
          </p:cNvPr>
          <p:cNvSpPr>
            <a:spLocks noGrp="1"/>
          </p:cNvSpPr>
          <p:nvPr>
            <p:ph type="body" sz="quarter" idx="86" hasCustomPrompt="1"/>
          </p:nvPr>
        </p:nvSpPr>
        <p:spPr>
          <a:xfrm>
            <a:off x="4701985" y="3378176"/>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9" name="Text Placeholder 17">
            <a:extLst>
              <a:ext uri="{FF2B5EF4-FFF2-40B4-BE49-F238E27FC236}">
                <a16:creationId xmlns:a16="http://schemas.microsoft.com/office/drawing/2014/main" id="{385578FD-BE00-06A0-EA56-6ED6938C04BB}"/>
              </a:ext>
            </a:extLst>
          </p:cNvPr>
          <p:cNvSpPr>
            <a:spLocks noGrp="1"/>
          </p:cNvSpPr>
          <p:nvPr>
            <p:ph type="body" sz="quarter" idx="87" hasCustomPrompt="1"/>
          </p:nvPr>
        </p:nvSpPr>
        <p:spPr>
          <a:xfrm>
            <a:off x="4701985" y="3560222"/>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10" name="Text Placeholder 17">
            <a:extLst>
              <a:ext uri="{FF2B5EF4-FFF2-40B4-BE49-F238E27FC236}">
                <a16:creationId xmlns:a16="http://schemas.microsoft.com/office/drawing/2014/main" id="{E55C06B8-FE4F-2498-7DAC-87E7E9965D21}"/>
              </a:ext>
            </a:extLst>
          </p:cNvPr>
          <p:cNvSpPr>
            <a:spLocks noGrp="1"/>
          </p:cNvSpPr>
          <p:nvPr>
            <p:ph type="body" sz="quarter" idx="88" hasCustomPrompt="1"/>
          </p:nvPr>
        </p:nvSpPr>
        <p:spPr>
          <a:xfrm>
            <a:off x="6809918" y="3378176"/>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2" name="Text Placeholder 17">
            <a:extLst>
              <a:ext uri="{FF2B5EF4-FFF2-40B4-BE49-F238E27FC236}">
                <a16:creationId xmlns:a16="http://schemas.microsoft.com/office/drawing/2014/main" id="{1AC5E944-E638-70A1-87D7-16A390C98555}"/>
              </a:ext>
            </a:extLst>
          </p:cNvPr>
          <p:cNvSpPr>
            <a:spLocks noGrp="1"/>
          </p:cNvSpPr>
          <p:nvPr>
            <p:ph type="body" sz="quarter" idx="89" hasCustomPrompt="1"/>
          </p:nvPr>
        </p:nvSpPr>
        <p:spPr>
          <a:xfrm>
            <a:off x="6809918" y="3560222"/>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3" name="Text Placeholder 17">
            <a:extLst>
              <a:ext uri="{FF2B5EF4-FFF2-40B4-BE49-F238E27FC236}">
                <a16:creationId xmlns:a16="http://schemas.microsoft.com/office/drawing/2014/main" id="{FE2305B8-6964-A83E-D099-17C0EABBDCA8}"/>
              </a:ext>
            </a:extLst>
          </p:cNvPr>
          <p:cNvSpPr>
            <a:spLocks noGrp="1"/>
          </p:cNvSpPr>
          <p:nvPr>
            <p:ph type="body" sz="quarter" idx="90" hasCustomPrompt="1"/>
          </p:nvPr>
        </p:nvSpPr>
        <p:spPr>
          <a:xfrm>
            <a:off x="8917851" y="3378176"/>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4" name="Text Placeholder 17">
            <a:extLst>
              <a:ext uri="{FF2B5EF4-FFF2-40B4-BE49-F238E27FC236}">
                <a16:creationId xmlns:a16="http://schemas.microsoft.com/office/drawing/2014/main" id="{98B318F6-311F-CE9A-92AA-A7A0324C0EF7}"/>
              </a:ext>
            </a:extLst>
          </p:cNvPr>
          <p:cNvSpPr>
            <a:spLocks noGrp="1"/>
          </p:cNvSpPr>
          <p:nvPr>
            <p:ph type="body" sz="quarter" idx="91" hasCustomPrompt="1"/>
          </p:nvPr>
        </p:nvSpPr>
        <p:spPr>
          <a:xfrm>
            <a:off x="8917851" y="3560222"/>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5" name="Text Placeholder 17">
            <a:extLst>
              <a:ext uri="{FF2B5EF4-FFF2-40B4-BE49-F238E27FC236}">
                <a16:creationId xmlns:a16="http://schemas.microsoft.com/office/drawing/2014/main" id="{2B22575C-CDA7-2B5B-4678-E07D931F6F71}"/>
              </a:ext>
            </a:extLst>
          </p:cNvPr>
          <p:cNvSpPr>
            <a:spLocks noGrp="1"/>
          </p:cNvSpPr>
          <p:nvPr>
            <p:ph type="body" sz="quarter" idx="92" hasCustomPrompt="1"/>
          </p:nvPr>
        </p:nvSpPr>
        <p:spPr>
          <a:xfrm>
            <a:off x="11025783" y="3378176"/>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6" name="Text Placeholder 17">
            <a:extLst>
              <a:ext uri="{FF2B5EF4-FFF2-40B4-BE49-F238E27FC236}">
                <a16:creationId xmlns:a16="http://schemas.microsoft.com/office/drawing/2014/main" id="{4E41FE0C-089D-75D4-6EDA-D7B8E63AC22F}"/>
              </a:ext>
            </a:extLst>
          </p:cNvPr>
          <p:cNvSpPr>
            <a:spLocks noGrp="1"/>
          </p:cNvSpPr>
          <p:nvPr>
            <p:ph type="body" sz="quarter" idx="93" hasCustomPrompt="1"/>
          </p:nvPr>
        </p:nvSpPr>
        <p:spPr>
          <a:xfrm>
            <a:off x="11025783" y="3560222"/>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7" name="Text Placeholder 17">
            <a:extLst>
              <a:ext uri="{FF2B5EF4-FFF2-40B4-BE49-F238E27FC236}">
                <a16:creationId xmlns:a16="http://schemas.microsoft.com/office/drawing/2014/main" id="{218AFC54-D253-6BD8-C196-FD129E4474AA}"/>
              </a:ext>
            </a:extLst>
          </p:cNvPr>
          <p:cNvSpPr>
            <a:spLocks noGrp="1"/>
          </p:cNvSpPr>
          <p:nvPr>
            <p:ph type="body" sz="quarter" idx="94" hasCustomPrompt="1"/>
          </p:nvPr>
        </p:nvSpPr>
        <p:spPr>
          <a:xfrm>
            <a:off x="495744" y="6217628"/>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28" name="Text Placeholder 17">
            <a:extLst>
              <a:ext uri="{FF2B5EF4-FFF2-40B4-BE49-F238E27FC236}">
                <a16:creationId xmlns:a16="http://schemas.microsoft.com/office/drawing/2014/main" id="{B59E9E97-05B0-359C-55DA-CBDD7A1A715F}"/>
              </a:ext>
            </a:extLst>
          </p:cNvPr>
          <p:cNvSpPr>
            <a:spLocks noGrp="1"/>
          </p:cNvSpPr>
          <p:nvPr>
            <p:ph type="body" sz="quarter" idx="95" hasCustomPrompt="1"/>
          </p:nvPr>
        </p:nvSpPr>
        <p:spPr>
          <a:xfrm>
            <a:off x="495744" y="6399674"/>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9" name="Text Placeholder 17">
            <a:extLst>
              <a:ext uri="{FF2B5EF4-FFF2-40B4-BE49-F238E27FC236}">
                <a16:creationId xmlns:a16="http://schemas.microsoft.com/office/drawing/2014/main" id="{AE6D5D71-DD0D-388E-AF72-A6EA3A03155F}"/>
              </a:ext>
            </a:extLst>
          </p:cNvPr>
          <p:cNvSpPr>
            <a:spLocks noGrp="1"/>
          </p:cNvSpPr>
          <p:nvPr>
            <p:ph type="body" sz="quarter" idx="96" hasCustomPrompt="1"/>
          </p:nvPr>
        </p:nvSpPr>
        <p:spPr>
          <a:xfrm>
            <a:off x="2594052" y="6217628"/>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32" name="Text Placeholder 17">
            <a:extLst>
              <a:ext uri="{FF2B5EF4-FFF2-40B4-BE49-F238E27FC236}">
                <a16:creationId xmlns:a16="http://schemas.microsoft.com/office/drawing/2014/main" id="{6A434572-9D07-CB16-B010-8B2943EABD77}"/>
              </a:ext>
            </a:extLst>
          </p:cNvPr>
          <p:cNvSpPr>
            <a:spLocks noGrp="1"/>
          </p:cNvSpPr>
          <p:nvPr>
            <p:ph type="body" sz="quarter" idx="97" hasCustomPrompt="1"/>
          </p:nvPr>
        </p:nvSpPr>
        <p:spPr>
          <a:xfrm>
            <a:off x="2594052" y="6399674"/>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33" name="Text Placeholder 17">
            <a:extLst>
              <a:ext uri="{FF2B5EF4-FFF2-40B4-BE49-F238E27FC236}">
                <a16:creationId xmlns:a16="http://schemas.microsoft.com/office/drawing/2014/main" id="{311495BD-0CB6-C28B-5DCC-67DEEF12D1B5}"/>
              </a:ext>
            </a:extLst>
          </p:cNvPr>
          <p:cNvSpPr>
            <a:spLocks noGrp="1"/>
          </p:cNvSpPr>
          <p:nvPr>
            <p:ph type="body" sz="quarter" idx="98" hasCustomPrompt="1"/>
          </p:nvPr>
        </p:nvSpPr>
        <p:spPr>
          <a:xfrm>
            <a:off x="4701985" y="6217628"/>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34" name="Text Placeholder 17">
            <a:extLst>
              <a:ext uri="{FF2B5EF4-FFF2-40B4-BE49-F238E27FC236}">
                <a16:creationId xmlns:a16="http://schemas.microsoft.com/office/drawing/2014/main" id="{1226F75C-57D6-023D-33E8-A6AE1F02CFF3}"/>
              </a:ext>
            </a:extLst>
          </p:cNvPr>
          <p:cNvSpPr>
            <a:spLocks noGrp="1"/>
          </p:cNvSpPr>
          <p:nvPr>
            <p:ph type="body" sz="quarter" idx="99" hasCustomPrompt="1"/>
          </p:nvPr>
        </p:nvSpPr>
        <p:spPr>
          <a:xfrm>
            <a:off x="4701985" y="6399674"/>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35" name="Text Placeholder 17">
            <a:extLst>
              <a:ext uri="{FF2B5EF4-FFF2-40B4-BE49-F238E27FC236}">
                <a16:creationId xmlns:a16="http://schemas.microsoft.com/office/drawing/2014/main" id="{055A5FF4-E2DA-8A1C-5BD5-FB00B1FC6847}"/>
              </a:ext>
            </a:extLst>
          </p:cNvPr>
          <p:cNvSpPr>
            <a:spLocks noGrp="1"/>
          </p:cNvSpPr>
          <p:nvPr>
            <p:ph type="body" sz="quarter" idx="100" hasCustomPrompt="1"/>
          </p:nvPr>
        </p:nvSpPr>
        <p:spPr>
          <a:xfrm>
            <a:off x="6809918" y="6217628"/>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38" name="Text Placeholder 17">
            <a:extLst>
              <a:ext uri="{FF2B5EF4-FFF2-40B4-BE49-F238E27FC236}">
                <a16:creationId xmlns:a16="http://schemas.microsoft.com/office/drawing/2014/main" id="{59275368-59EB-7323-C122-874743D7E8D8}"/>
              </a:ext>
            </a:extLst>
          </p:cNvPr>
          <p:cNvSpPr>
            <a:spLocks noGrp="1"/>
          </p:cNvSpPr>
          <p:nvPr>
            <p:ph type="body" sz="quarter" idx="101" hasCustomPrompt="1"/>
          </p:nvPr>
        </p:nvSpPr>
        <p:spPr>
          <a:xfrm>
            <a:off x="6809918" y="6399674"/>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39" name="Text Placeholder 17">
            <a:extLst>
              <a:ext uri="{FF2B5EF4-FFF2-40B4-BE49-F238E27FC236}">
                <a16:creationId xmlns:a16="http://schemas.microsoft.com/office/drawing/2014/main" id="{4A28DC55-D3D9-ED9F-1B43-0162863CF6CC}"/>
              </a:ext>
            </a:extLst>
          </p:cNvPr>
          <p:cNvSpPr>
            <a:spLocks noGrp="1"/>
          </p:cNvSpPr>
          <p:nvPr>
            <p:ph type="body" sz="quarter" idx="102" hasCustomPrompt="1"/>
          </p:nvPr>
        </p:nvSpPr>
        <p:spPr>
          <a:xfrm>
            <a:off x="8917851" y="6217628"/>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40" name="Text Placeholder 17">
            <a:extLst>
              <a:ext uri="{FF2B5EF4-FFF2-40B4-BE49-F238E27FC236}">
                <a16:creationId xmlns:a16="http://schemas.microsoft.com/office/drawing/2014/main" id="{4013C875-5A69-50BC-E079-8345242321B9}"/>
              </a:ext>
            </a:extLst>
          </p:cNvPr>
          <p:cNvSpPr>
            <a:spLocks noGrp="1"/>
          </p:cNvSpPr>
          <p:nvPr>
            <p:ph type="body" sz="quarter" idx="103" hasCustomPrompt="1"/>
          </p:nvPr>
        </p:nvSpPr>
        <p:spPr>
          <a:xfrm>
            <a:off x="8917851" y="6399674"/>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41" name="Text Placeholder 17">
            <a:extLst>
              <a:ext uri="{FF2B5EF4-FFF2-40B4-BE49-F238E27FC236}">
                <a16:creationId xmlns:a16="http://schemas.microsoft.com/office/drawing/2014/main" id="{451FFF53-3D4B-C3BB-463E-01547D69625A}"/>
              </a:ext>
            </a:extLst>
          </p:cNvPr>
          <p:cNvSpPr>
            <a:spLocks noGrp="1"/>
          </p:cNvSpPr>
          <p:nvPr>
            <p:ph type="body" sz="quarter" idx="104" hasCustomPrompt="1"/>
          </p:nvPr>
        </p:nvSpPr>
        <p:spPr>
          <a:xfrm>
            <a:off x="11025783" y="6217628"/>
            <a:ext cx="1912907" cy="172421"/>
          </a:xfrm>
        </p:spPr>
        <p:txBody>
          <a:bodyPr lIns="0" rIns="0">
            <a:noAutofit/>
          </a:bodyPr>
          <a:lstStyle>
            <a:lvl1pPr>
              <a:spcBef>
                <a:spcPts val="0"/>
              </a:spcBef>
              <a:spcAft>
                <a:spcPts val="600"/>
              </a:spcAft>
              <a:defRPr sz="1100" b="1"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Name Surname</a:t>
            </a:r>
          </a:p>
        </p:txBody>
      </p:sp>
      <p:sp>
        <p:nvSpPr>
          <p:cNvPr id="42" name="Text Placeholder 17">
            <a:extLst>
              <a:ext uri="{FF2B5EF4-FFF2-40B4-BE49-F238E27FC236}">
                <a16:creationId xmlns:a16="http://schemas.microsoft.com/office/drawing/2014/main" id="{2DC939F5-CA54-33E6-9D84-0829A79545E2}"/>
              </a:ext>
            </a:extLst>
          </p:cNvPr>
          <p:cNvSpPr>
            <a:spLocks noGrp="1"/>
          </p:cNvSpPr>
          <p:nvPr>
            <p:ph type="body" sz="quarter" idx="105" hasCustomPrompt="1"/>
          </p:nvPr>
        </p:nvSpPr>
        <p:spPr>
          <a:xfrm>
            <a:off x="11025783" y="6399674"/>
            <a:ext cx="1912907" cy="174706"/>
          </a:xfrm>
        </p:spPr>
        <p:txBody>
          <a:bodyPr lIns="0" rIns="0">
            <a:noAutofit/>
          </a:bodyPr>
          <a:lstStyle>
            <a:lvl1pPr>
              <a:spcBef>
                <a:spcPts val="0"/>
              </a:spcBef>
              <a:spcAft>
                <a:spcPts val="600"/>
              </a:spcAft>
              <a:defRPr sz="1100" b="0" i="0">
                <a:solidFill>
                  <a:schemeClr val="tx2"/>
                </a:solidFill>
                <a:latin typeface="+mn-lt"/>
                <a:ea typeface="Hellix" panose="020B0504030102000003" pitchFamily="34" charset="77"/>
                <a:cs typeface="Hellix" panose="020B0504030102000003" pitchFamily="34" charset="77"/>
              </a:defRPr>
            </a:lvl1pPr>
            <a:lvl2pPr marL="0" indent="0">
              <a:spcBef>
                <a:spcPts val="0"/>
              </a:spcBef>
              <a:spcAft>
                <a:spcPts val="600"/>
              </a:spcAft>
              <a:buNone/>
              <a:defRPr sz="1200"/>
            </a:lvl2pPr>
            <a:lvl3pPr marL="0" indent="0">
              <a:spcBef>
                <a:spcPts val="0"/>
              </a:spcBef>
              <a:spcAft>
                <a:spcPts val="600"/>
              </a:spcAft>
              <a:buNone/>
              <a:defRPr sz="1200">
                <a:solidFill>
                  <a:schemeClr val="bg2">
                    <a:lumMod val="75000"/>
                  </a:schemeClr>
                </a:solidFill>
              </a:defRPr>
            </a:lvl3pPr>
          </a:lstStyle>
          <a:p>
            <a:pPr lvl="0"/>
            <a:r>
              <a:rPr lang="en-GB" dirty="0"/>
              <a:t>Job Title</a:t>
            </a:r>
          </a:p>
        </p:txBody>
      </p:sp>
      <p:sp>
        <p:nvSpPr>
          <p:cNvPr id="2" name="Title Placeholder 1">
            <a:extLst>
              <a:ext uri="{FF2B5EF4-FFF2-40B4-BE49-F238E27FC236}">
                <a16:creationId xmlns:a16="http://schemas.microsoft.com/office/drawing/2014/main" id="{0E7E7DC3-DB9B-065E-9806-1C01AF20E3DA}"/>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13" name="TextBox 12">
            <a:extLst>
              <a:ext uri="{FF2B5EF4-FFF2-40B4-BE49-F238E27FC236}">
                <a16:creationId xmlns:a16="http://schemas.microsoft.com/office/drawing/2014/main" id="{500536F0-B786-0E88-3861-F2E5D5D88253}"/>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14" name="Slide Number Placeholder 5">
            <a:extLst>
              <a:ext uri="{FF2B5EF4-FFF2-40B4-BE49-F238E27FC236}">
                <a16:creationId xmlns:a16="http://schemas.microsoft.com/office/drawing/2014/main" id="{278F1BD1-65F8-1E7A-4FD0-69FE9F3C6AE3}"/>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316273874"/>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 slide 4 profiles">
    <p:spTree>
      <p:nvGrpSpPr>
        <p:cNvPr id="1" name=""/>
        <p:cNvGrpSpPr/>
        <p:nvPr/>
      </p:nvGrpSpPr>
      <p:grpSpPr>
        <a:xfrm>
          <a:off x="0" y="0"/>
          <a:ext cx="0" cy="0"/>
          <a:chOff x="0" y="0"/>
          <a:chExt cx="0" cy="0"/>
        </a:xfrm>
      </p:grpSpPr>
      <p:sp>
        <p:nvSpPr>
          <p:cNvPr id="16" name="Text Placeholder 5"/>
          <p:cNvSpPr>
            <a:spLocks noGrp="1"/>
          </p:cNvSpPr>
          <p:nvPr>
            <p:ph type="body" sz="quarter" idx="41" hasCustomPrompt="1"/>
          </p:nvPr>
        </p:nvSpPr>
        <p:spPr>
          <a:xfrm>
            <a:off x="502686" y="3620015"/>
            <a:ext cx="2972351" cy="472038"/>
          </a:xfrm>
          <a:prstGeom prst="rect">
            <a:avLst/>
          </a:prstGeom>
        </p:spPr>
        <p:txBody>
          <a:bodyPr lIns="0" rIns="0">
            <a:noAutofit/>
          </a:bodyPr>
          <a:lstStyle>
            <a:lvl1pPr marL="0" indent="0" algn="l">
              <a:spcBef>
                <a:spcPts val="0"/>
              </a:spcBef>
              <a:buNone/>
              <a:defRPr sz="1400">
                <a:solidFill>
                  <a:schemeClr val="tx2"/>
                </a:solidFill>
                <a:latin typeface="+mj-lt"/>
              </a:defRPr>
            </a:lvl1pPr>
            <a:lvl2pPr marL="0" indent="0">
              <a:spcBef>
                <a:spcPts val="0"/>
              </a:spcBef>
              <a:buNone/>
              <a:defRPr sz="1400">
                <a:solidFill>
                  <a:schemeClr val="tx1"/>
                </a:solidFill>
                <a:latin typeface="+mn-lt"/>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US" dirty="0"/>
              <a:t>Name </a:t>
            </a:r>
          </a:p>
          <a:p>
            <a:pPr lvl="1"/>
            <a:r>
              <a:rPr lang="en-US" dirty="0"/>
              <a:t>Title</a:t>
            </a:r>
          </a:p>
        </p:txBody>
      </p:sp>
      <p:sp>
        <p:nvSpPr>
          <p:cNvPr id="18" name="Text Placeholder 5"/>
          <p:cNvSpPr>
            <a:spLocks noGrp="1"/>
          </p:cNvSpPr>
          <p:nvPr>
            <p:ph type="body" sz="quarter" idx="43"/>
          </p:nvPr>
        </p:nvSpPr>
        <p:spPr>
          <a:xfrm>
            <a:off x="502686" y="4165593"/>
            <a:ext cx="2972351" cy="2638431"/>
          </a:xfrm>
          <a:prstGeom prst="rect">
            <a:avLst/>
          </a:prstGeom>
        </p:spPr>
        <p:txBody>
          <a:bodyPr lIns="0" rIns="0">
            <a:normAutofit/>
          </a:bodyPr>
          <a:lstStyle>
            <a:lvl1pPr marL="0" indent="0" algn="l">
              <a:buNone/>
              <a:defRPr sz="1000">
                <a:solidFill>
                  <a:schemeClr val="tx1"/>
                </a:solidFill>
                <a:latin typeface="+mn-lt"/>
              </a:defRPr>
            </a:lvl1pPr>
            <a:lvl2pPr marL="0" indent="0">
              <a:spcBef>
                <a:spcPts val="400"/>
              </a:spcBef>
              <a:buNone/>
              <a:defRPr sz="1050">
                <a:solidFill>
                  <a:schemeClr val="tx1"/>
                </a:solidFill>
                <a:latin typeface="+mn-lt"/>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US"/>
              <a:t>Click to edit Master text styles</a:t>
            </a:r>
          </a:p>
        </p:txBody>
      </p:sp>
      <p:sp>
        <p:nvSpPr>
          <p:cNvPr id="19" name="Text Placeholder 5"/>
          <p:cNvSpPr>
            <a:spLocks noGrp="1"/>
          </p:cNvSpPr>
          <p:nvPr>
            <p:ph type="body" sz="quarter" idx="47" hasCustomPrompt="1"/>
          </p:nvPr>
        </p:nvSpPr>
        <p:spPr>
          <a:xfrm>
            <a:off x="3655454" y="3620016"/>
            <a:ext cx="2973600" cy="472038"/>
          </a:xfrm>
          <a:prstGeom prst="rect">
            <a:avLst/>
          </a:prstGeom>
        </p:spPr>
        <p:txBody>
          <a:bodyPr lIns="0" rIns="0">
            <a:noAutofit/>
          </a:bodyPr>
          <a:lstStyle>
            <a:lvl1pPr marL="0" indent="0" algn="l">
              <a:spcBef>
                <a:spcPts val="0"/>
              </a:spcBef>
              <a:buNone/>
              <a:defRPr lang="en-US" sz="1400" b="0" i="0" kern="1200" spc="0" baseline="0" dirty="0">
                <a:solidFill>
                  <a:schemeClr val="tx2"/>
                </a:solidFill>
                <a:latin typeface="+mj-lt"/>
                <a:ea typeface="Segoe UI" charset="0"/>
                <a:cs typeface="Segoe UI" charset="0"/>
              </a:defRPr>
            </a:lvl1pPr>
            <a:lvl2pPr marL="0" indent="0">
              <a:spcBef>
                <a:spcPts val="0"/>
              </a:spcBef>
              <a:buNone/>
              <a:defRPr lang="en-US" sz="1400" b="0" i="0" kern="1200" spc="0" baseline="0" dirty="0">
                <a:solidFill>
                  <a:schemeClr val="tx1"/>
                </a:solidFill>
                <a:latin typeface="+mn-lt"/>
                <a:ea typeface="Segoe UI" charset="0"/>
                <a:cs typeface="Segoe UI" charset="0"/>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marL="0" marR="0" lvl="0" indent="0" algn="l" defTabSz="801773" rtl="0" eaLnBrk="1" fontAlgn="auto" latinLnBrk="0" hangingPunct="1">
              <a:lnSpc>
                <a:spcPct val="100000"/>
              </a:lnSpc>
              <a:spcBef>
                <a:spcPts val="0"/>
              </a:spcBef>
              <a:spcAft>
                <a:spcPts val="0"/>
              </a:spcAft>
              <a:buClr>
                <a:schemeClr val="tx1"/>
              </a:buClr>
              <a:buSzTx/>
              <a:buFont typeface="Wingdings" panose="05000000000000000000" pitchFamily="2" charset="2"/>
              <a:buNone/>
              <a:tabLst/>
            </a:pPr>
            <a:r>
              <a:rPr lang="en-US" dirty="0"/>
              <a:t>Name </a:t>
            </a:r>
          </a:p>
          <a:p>
            <a:pPr marL="0" lvl="1" indent="0" algn="l" defTabSz="801773" rtl="0" eaLnBrk="1" latinLnBrk="0" hangingPunct="1">
              <a:lnSpc>
                <a:spcPct val="100000"/>
              </a:lnSpc>
              <a:spcBef>
                <a:spcPts val="0"/>
              </a:spcBef>
              <a:spcAft>
                <a:spcPts val="0"/>
              </a:spcAft>
              <a:buClr>
                <a:schemeClr val="accent2"/>
              </a:buClr>
              <a:buFont typeface="Wingdings" pitchFamily="2" charset="2"/>
              <a:buNone/>
              <a:tabLst/>
            </a:pPr>
            <a:r>
              <a:rPr lang="en-US" dirty="0"/>
              <a:t>Title</a:t>
            </a:r>
          </a:p>
        </p:txBody>
      </p:sp>
      <p:sp>
        <p:nvSpPr>
          <p:cNvPr id="96" name="Picture Placeholder 95">
            <a:extLst>
              <a:ext uri="{FF2B5EF4-FFF2-40B4-BE49-F238E27FC236}">
                <a16:creationId xmlns:a16="http://schemas.microsoft.com/office/drawing/2014/main" id="{5F43381C-B225-2059-78E2-405318CAB6FB}"/>
              </a:ext>
            </a:extLst>
          </p:cNvPr>
          <p:cNvSpPr>
            <a:spLocks noGrp="1"/>
          </p:cNvSpPr>
          <p:nvPr>
            <p:ph type="pic" sz="quarter" idx="48"/>
          </p:nvPr>
        </p:nvSpPr>
        <p:spPr>
          <a:xfrm>
            <a:off x="3655862" y="1979613"/>
            <a:ext cx="1512000" cy="1512000"/>
          </a:xfrm>
          <a:custGeom>
            <a:avLst/>
            <a:gdLst>
              <a:gd name="connsiteX0" fmla="*/ 0 w 3600000"/>
              <a:gd name="connsiteY0" fmla="*/ 0 h 3600000"/>
              <a:gd name="connsiteX1" fmla="*/ 3600000 w 3600000"/>
              <a:gd name="connsiteY1" fmla="*/ 0 h 3600000"/>
              <a:gd name="connsiteX2" fmla="*/ 3532666 w 3600000"/>
              <a:gd name="connsiteY2" fmla="*/ 297000 h 3600000"/>
              <a:gd name="connsiteX3" fmla="*/ 3532666 w 3600000"/>
              <a:gd name="connsiteY3" fmla="*/ 3303000 h 3600000"/>
              <a:gd name="connsiteX4" fmla="*/ 3600000 w 3600000"/>
              <a:gd name="connsiteY4" fmla="*/ 3600000 h 3600000"/>
              <a:gd name="connsiteX5" fmla="*/ 0 w 3600000"/>
              <a:gd name="connsiteY5" fmla="*/ 3600000 h 3600000"/>
              <a:gd name="connsiteX6" fmla="*/ 67334 w 3600000"/>
              <a:gd name="connsiteY6" fmla="*/ 3303000 h 3600000"/>
              <a:gd name="connsiteX7" fmla="*/ 67334 w 3600000"/>
              <a:gd name="connsiteY7" fmla="*/ 297000 h 3600000"/>
              <a:gd name="connsiteX8" fmla="*/ 0 w 3600000"/>
              <a:gd name="connsiteY8"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000" h="3600000">
                <a:moveTo>
                  <a:pt x="0" y="0"/>
                </a:moveTo>
                <a:lnTo>
                  <a:pt x="3600000" y="0"/>
                </a:lnTo>
                <a:cubicBezTo>
                  <a:pt x="3555000" y="90000"/>
                  <a:pt x="3532666" y="166667"/>
                  <a:pt x="3532666" y="297000"/>
                </a:cubicBezTo>
                <a:lnTo>
                  <a:pt x="3532666" y="3303000"/>
                </a:lnTo>
                <a:cubicBezTo>
                  <a:pt x="3532666" y="3433333"/>
                  <a:pt x="3555000" y="3510000"/>
                  <a:pt x="3600000" y="3600000"/>
                </a:cubicBezTo>
                <a:lnTo>
                  <a:pt x="0" y="3600000"/>
                </a:lnTo>
                <a:cubicBezTo>
                  <a:pt x="45000" y="3510000"/>
                  <a:pt x="67334" y="3433333"/>
                  <a:pt x="67334" y="3303000"/>
                </a:cubicBezTo>
                <a:lnTo>
                  <a:pt x="67334" y="297000"/>
                </a:lnTo>
                <a:cubicBezTo>
                  <a:pt x="67334" y="166667"/>
                  <a:pt x="45000" y="90000"/>
                  <a:pt x="0" y="0"/>
                </a:cubicBezTo>
                <a:close/>
              </a:path>
            </a:pathLst>
          </a:custGeom>
          <a:solidFill>
            <a:schemeClr val="bg1">
              <a:lumMod val="85000"/>
            </a:schemeClr>
          </a:solidFill>
          <a:ln>
            <a:noFill/>
          </a:ln>
        </p:spPr>
        <p:txBody>
          <a:bodyPr wrap="square" tIns="108000">
            <a:noAutofit/>
          </a:bodyPr>
          <a:lstStyle>
            <a:lvl1pPr algn="ctr">
              <a:defRPr sz="1200"/>
            </a:lvl1pPr>
          </a:lstStyle>
          <a:p>
            <a:r>
              <a:rPr lang="en-US"/>
              <a:t>Click icon to add picture</a:t>
            </a:r>
            <a:endParaRPr lang="en-GB" dirty="0"/>
          </a:p>
        </p:txBody>
      </p:sp>
      <p:sp>
        <p:nvSpPr>
          <p:cNvPr id="22" name="Text Placeholder 5"/>
          <p:cNvSpPr>
            <a:spLocks noGrp="1"/>
          </p:cNvSpPr>
          <p:nvPr>
            <p:ph type="body" sz="quarter" idx="49"/>
          </p:nvPr>
        </p:nvSpPr>
        <p:spPr>
          <a:xfrm>
            <a:off x="3655454" y="4165594"/>
            <a:ext cx="2973600" cy="2638431"/>
          </a:xfrm>
          <a:prstGeom prst="rect">
            <a:avLst/>
          </a:prstGeom>
        </p:spPr>
        <p:txBody>
          <a:bodyPr lIns="0" rIns="0">
            <a:normAutofit/>
          </a:bodyPr>
          <a:lstStyle>
            <a:lvl1pPr marL="0" indent="0" algn="l">
              <a:buNone/>
              <a:defRPr sz="1000">
                <a:solidFill>
                  <a:schemeClr val="tx1"/>
                </a:solidFill>
                <a:latin typeface="+mn-lt"/>
              </a:defRPr>
            </a:lvl1pPr>
            <a:lvl2pPr marL="0" indent="0">
              <a:spcBef>
                <a:spcPts val="400"/>
              </a:spcBef>
              <a:buNone/>
              <a:defRPr sz="1050">
                <a:solidFill>
                  <a:schemeClr val="tx1"/>
                </a:solidFill>
                <a:latin typeface="+mn-lt"/>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US"/>
              <a:t>Click to edit Master text styles</a:t>
            </a:r>
          </a:p>
        </p:txBody>
      </p:sp>
      <p:sp>
        <p:nvSpPr>
          <p:cNvPr id="23" name="Text Placeholder 5"/>
          <p:cNvSpPr>
            <a:spLocks noGrp="1"/>
          </p:cNvSpPr>
          <p:nvPr>
            <p:ph type="body" sz="quarter" idx="50" hasCustomPrompt="1"/>
          </p:nvPr>
        </p:nvSpPr>
        <p:spPr>
          <a:xfrm>
            <a:off x="6809471" y="3620016"/>
            <a:ext cx="2973600" cy="472038"/>
          </a:xfrm>
          <a:prstGeom prst="rect">
            <a:avLst/>
          </a:prstGeom>
        </p:spPr>
        <p:txBody>
          <a:bodyPr lIns="0" rIns="0">
            <a:noAutofit/>
          </a:bodyPr>
          <a:lstStyle>
            <a:lvl1pPr marL="0" indent="0" algn="l">
              <a:spcBef>
                <a:spcPts val="0"/>
              </a:spcBef>
              <a:buNone/>
              <a:defRPr lang="en-US" sz="1400" b="0" i="0" kern="1200" spc="0" baseline="0" dirty="0">
                <a:solidFill>
                  <a:schemeClr val="tx2"/>
                </a:solidFill>
                <a:latin typeface="+mj-lt"/>
                <a:ea typeface="Segoe UI" charset="0"/>
                <a:cs typeface="Segoe UI" charset="0"/>
              </a:defRPr>
            </a:lvl1pPr>
            <a:lvl2pPr marL="0" indent="0">
              <a:spcBef>
                <a:spcPts val="0"/>
              </a:spcBef>
              <a:buNone/>
              <a:defRPr lang="en-US" sz="1400" b="0" i="0" kern="1200" spc="0" baseline="0" dirty="0">
                <a:solidFill>
                  <a:schemeClr val="tx1"/>
                </a:solidFill>
                <a:latin typeface="+mn-lt"/>
                <a:ea typeface="Segoe UI" charset="0"/>
                <a:cs typeface="Segoe UI" charset="0"/>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marL="0" marR="0" lvl="0" indent="0" algn="l" defTabSz="801773" rtl="0" eaLnBrk="1" fontAlgn="auto" latinLnBrk="0" hangingPunct="1">
              <a:lnSpc>
                <a:spcPct val="100000"/>
              </a:lnSpc>
              <a:spcBef>
                <a:spcPts val="0"/>
              </a:spcBef>
              <a:spcAft>
                <a:spcPts val="0"/>
              </a:spcAft>
              <a:buClr>
                <a:schemeClr val="tx1"/>
              </a:buClr>
              <a:buSzTx/>
              <a:buFont typeface="Wingdings" panose="05000000000000000000" pitchFamily="2" charset="2"/>
              <a:buNone/>
              <a:tabLst/>
            </a:pPr>
            <a:r>
              <a:rPr lang="en-US" dirty="0"/>
              <a:t>Name </a:t>
            </a:r>
          </a:p>
          <a:p>
            <a:pPr marL="0" lvl="1" indent="0" algn="l" defTabSz="801773" rtl="0" eaLnBrk="1" latinLnBrk="0" hangingPunct="1">
              <a:lnSpc>
                <a:spcPct val="100000"/>
              </a:lnSpc>
              <a:spcBef>
                <a:spcPts val="0"/>
              </a:spcBef>
              <a:spcAft>
                <a:spcPts val="0"/>
              </a:spcAft>
              <a:buClr>
                <a:schemeClr val="accent2"/>
              </a:buClr>
              <a:buFont typeface="Wingdings" pitchFamily="2" charset="2"/>
              <a:buNone/>
              <a:tabLst/>
            </a:pPr>
            <a:r>
              <a:rPr lang="en-US" dirty="0"/>
              <a:t>Title</a:t>
            </a:r>
          </a:p>
        </p:txBody>
      </p:sp>
      <p:sp>
        <p:nvSpPr>
          <p:cNvPr id="98" name="Picture Placeholder 97">
            <a:extLst>
              <a:ext uri="{FF2B5EF4-FFF2-40B4-BE49-F238E27FC236}">
                <a16:creationId xmlns:a16="http://schemas.microsoft.com/office/drawing/2014/main" id="{B88A9FB8-AA98-1437-FA14-89CF6A59F047}"/>
              </a:ext>
            </a:extLst>
          </p:cNvPr>
          <p:cNvSpPr>
            <a:spLocks noGrp="1"/>
          </p:cNvSpPr>
          <p:nvPr>
            <p:ph type="pic" sz="quarter" idx="51"/>
          </p:nvPr>
        </p:nvSpPr>
        <p:spPr>
          <a:xfrm>
            <a:off x="6809675" y="1979613"/>
            <a:ext cx="1512000" cy="1512000"/>
          </a:xfrm>
          <a:custGeom>
            <a:avLst/>
            <a:gdLst>
              <a:gd name="connsiteX0" fmla="*/ 0 w 3600000"/>
              <a:gd name="connsiteY0" fmla="*/ 0 h 3600000"/>
              <a:gd name="connsiteX1" fmla="*/ 3600000 w 3600000"/>
              <a:gd name="connsiteY1" fmla="*/ 0 h 3600000"/>
              <a:gd name="connsiteX2" fmla="*/ 3600000 w 3600000"/>
              <a:gd name="connsiteY2" fmla="*/ 1491 h 3600000"/>
              <a:gd name="connsiteX3" fmla="*/ 3571161 w 3600000"/>
              <a:gd name="connsiteY3" fmla="*/ 66047 h 3600000"/>
              <a:gd name="connsiteX4" fmla="*/ 3533332 w 3600000"/>
              <a:gd name="connsiteY4" fmla="*/ 297000 h 3600000"/>
              <a:gd name="connsiteX5" fmla="*/ 3533332 w 3600000"/>
              <a:gd name="connsiteY5" fmla="*/ 3303000 h 3600000"/>
              <a:gd name="connsiteX6" fmla="*/ 3571161 w 3600000"/>
              <a:gd name="connsiteY6" fmla="*/ 3533953 h 3600000"/>
              <a:gd name="connsiteX7" fmla="*/ 3600000 w 3600000"/>
              <a:gd name="connsiteY7" fmla="*/ 3598509 h 3600000"/>
              <a:gd name="connsiteX8" fmla="*/ 3600000 w 3600000"/>
              <a:gd name="connsiteY8" fmla="*/ 3600000 h 3600000"/>
              <a:gd name="connsiteX9" fmla="*/ 0 w 3600000"/>
              <a:gd name="connsiteY9" fmla="*/ 3600000 h 3600000"/>
              <a:gd name="connsiteX10" fmla="*/ 67334 w 3600000"/>
              <a:gd name="connsiteY10" fmla="*/ 3303000 h 3600000"/>
              <a:gd name="connsiteX11" fmla="*/ 67334 w 3600000"/>
              <a:gd name="connsiteY11" fmla="*/ 297000 h 3600000"/>
              <a:gd name="connsiteX12" fmla="*/ 0 w 3600000"/>
              <a:gd name="connsiteY12"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000" h="3600000">
                <a:moveTo>
                  <a:pt x="0" y="0"/>
                </a:moveTo>
                <a:lnTo>
                  <a:pt x="3600000" y="0"/>
                </a:lnTo>
                <a:lnTo>
                  <a:pt x="3600000" y="1491"/>
                </a:lnTo>
                <a:lnTo>
                  <a:pt x="3571161" y="66047"/>
                </a:lnTo>
                <a:cubicBezTo>
                  <a:pt x="3545895" y="131688"/>
                  <a:pt x="3533332" y="199250"/>
                  <a:pt x="3533332" y="297000"/>
                </a:cubicBezTo>
                <a:lnTo>
                  <a:pt x="3533332" y="3303000"/>
                </a:lnTo>
                <a:cubicBezTo>
                  <a:pt x="3533332" y="3400750"/>
                  <a:pt x="3545895" y="3468313"/>
                  <a:pt x="3571161" y="3533953"/>
                </a:cubicBezTo>
                <a:lnTo>
                  <a:pt x="3600000" y="3598509"/>
                </a:lnTo>
                <a:lnTo>
                  <a:pt x="3600000" y="3600000"/>
                </a:lnTo>
                <a:lnTo>
                  <a:pt x="0" y="3600000"/>
                </a:lnTo>
                <a:cubicBezTo>
                  <a:pt x="45000" y="3510000"/>
                  <a:pt x="67334" y="3433333"/>
                  <a:pt x="67334" y="3303000"/>
                </a:cubicBezTo>
                <a:lnTo>
                  <a:pt x="67334" y="297000"/>
                </a:lnTo>
                <a:cubicBezTo>
                  <a:pt x="67334" y="166667"/>
                  <a:pt x="45000" y="90000"/>
                  <a:pt x="0" y="0"/>
                </a:cubicBezTo>
                <a:close/>
              </a:path>
            </a:pathLst>
          </a:custGeom>
          <a:solidFill>
            <a:schemeClr val="bg1">
              <a:lumMod val="85000"/>
            </a:schemeClr>
          </a:solidFill>
          <a:ln>
            <a:noFill/>
          </a:ln>
        </p:spPr>
        <p:txBody>
          <a:bodyPr wrap="square" tIns="108000">
            <a:noAutofit/>
          </a:bodyPr>
          <a:lstStyle>
            <a:lvl1pPr algn="ctr">
              <a:defRPr sz="1200"/>
            </a:lvl1pPr>
          </a:lstStyle>
          <a:p>
            <a:r>
              <a:rPr lang="en-US"/>
              <a:t>Click icon to add picture</a:t>
            </a:r>
            <a:endParaRPr lang="en-GB" dirty="0"/>
          </a:p>
        </p:txBody>
      </p:sp>
      <p:sp>
        <p:nvSpPr>
          <p:cNvPr id="25" name="Text Placeholder 5"/>
          <p:cNvSpPr>
            <a:spLocks noGrp="1"/>
          </p:cNvSpPr>
          <p:nvPr>
            <p:ph type="body" sz="quarter" idx="52"/>
          </p:nvPr>
        </p:nvSpPr>
        <p:spPr>
          <a:xfrm>
            <a:off x="6809471" y="4165594"/>
            <a:ext cx="2973600" cy="2638431"/>
          </a:xfrm>
          <a:prstGeom prst="rect">
            <a:avLst/>
          </a:prstGeom>
        </p:spPr>
        <p:txBody>
          <a:bodyPr lIns="0" rIns="0">
            <a:noAutofit/>
          </a:bodyPr>
          <a:lstStyle>
            <a:lvl1pPr marL="0" indent="0" algn="l">
              <a:buNone/>
              <a:defRPr sz="1000">
                <a:solidFill>
                  <a:schemeClr val="tx1"/>
                </a:solidFill>
                <a:latin typeface="+mn-lt"/>
              </a:defRPr>
            </a:lvl1pPr>
            <a:lvl2pPr marL="0" indent="0">
              <a:spcBef>
                <a:spcPts val="400"/>
              </a:spcBef>
              <a:buNone/>
              <a:defRPr sz="1050">
                <a:solidFill>
                  <a:schemeClr val="tx1"/>
                </a:solidFill>
                <a:latin typeface="+mn-lt"/>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US"/>
              <a:t>Click to edit Master text styles</a:t>
            </a:r>
          </a:p>
        </p:txBody>
      </p:sp>
      <p:sp>
        <p:nvSpPr>
          <p:cNvPr id="26" name="Text Placeholder 5"/>
          <p:cNvSpPr>
            <a:spLocks noGrp="1"/>
          </p:cNvSpPr>
          <p:nvPr>
            <p:ph type="body" sz="quarter" idx="53" hasCustomPrompt="1"/>
          </p:nvPr>
        </p:nvSpPr>
        <p:spPr>
          <a:xfrm>
            <a:off x="9963487" y="3620016"/>
            <a:ext cx="2973600" cy="472038"/>
          </a:xfrm>
          <a:prstGeom prst="rect">
            <a:avLst/>
          </a:prstGeom>
        </p:spPr>
        <p:txBody>
          <a:bodyPr lIns="0" rIns="0">
            <a:noAutofit/>
          </a:bodyPr>
          <a:lstStyle>
            <a:lvl1pPr marL="0" indent="0" algn="l">
              <a:spcBef>
                <a:spcPts val="0"/>
              </a:spcBef>
              <a:buNone/>
              <a:defRPr lang="en-US" sz="1400" b="0" i="0" kern="1200" spc="0" baseline="0" dirty="0">
                <a:solidFill>
                  <a:schemeClr val="tx2"/>
                </a:solidFill>
                <a:latin typeface="+mj-lt"/>
                <a:ea typeface="Segoe UI" charset="0"/>
                <a:cs typeface="Segoe UI" charset="0"/>
              </a:defRPr>
            </a:lvl1pPr>
            <a:lvl2pPr marL="0" indent="0">
              <a:spcBef>
                <a:spcPts val="0"/>
              </a:spcBef>
              <a:buNone/>
              <a:defRPr lang="en-US" sz="1400" b="0" i="0" kern="1200" spc="0" baseline="0" dirty="0">
                <a:solidFill>
                  <a:schemeClr val="tx1"/>
                </a:solidFill>
                <a:latin typeface="+mn-lt"/>
                <a:ea typeface="Segoe UI" charset="0"/>
                <a:cs typeface="Segoe UI" charset="0"/>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marL="0" marR="0" lvl="0" indent="0" algn="l" defTabSz="801773" rtl="0" eaLnBrk="1" fontAlgn="auto" latinLnBrk="0" hangingPunct="1">
              <a:lnSpc>
                <a:spcPct val="100000"/>
              </a:lnSpc>
              <a:spcBef>
                <a:spcPts val="0"/>
              </a:spcBef>
              <a:spcAft>
                <a:spcPts val="0"/>
              </a:spcAft>
              <a:buClr>
                <a:schemeClr val="tx1"/>
              </a:buClr>
              <a:buSzTx/>
              <a:buFont typeface="Wingdings" panose="05000000000000000000" pitchFamily="2" charset="2"/>
              <a:buNone/>
              <a:tabLst/>
            </a:pPr>
            <a:r>
              <a:rPr lang="en-US" dirty="0"/>
              <a:t>Name </a:t>
            </a:r>
          </a:p>
          <a:p>
            <a:pPr marL="0" lvl="1" indent="0" algn="l" defTabSz="801773" rtl="0" eaLnBrk="1" latinLnBrk="0" hangingPunct="1">
              <a:lnSpc>
                <a:spcPct val="100000"/>
              </a:lnSpc>
              <a:spcBef>
                <a:spcPts val="0"/>
              </a:spcBef>
              <a:spcAft>
                <a:spcPts val="0"/>
              </a:spcAft>
              <a:buClr>
                <a:schemeClr val="accent2"/>
              </a:buClr>
              <a:buFont typeface="Wingdings" pitchFamily="2" charset="2"/>
              <a:buNone/>
              <a:tabLst/>
            </a:pPr>
            <a:r>
              <a:rPr lang="en-US" dirty="0"/>
              <a:t>Title</a:t>
            </a:r>
          </a:p>
        </p:txBody>
      </p:sp>
      <p:sp>
        <p:nvSpPr>
          <p:cNvPr id="100" name="Picture Placeholder 99">
            <a:extLst>
              <a:ext uri="{FF2B5EF4-FFF2-40B4-BE49-F238E27FC236}">
                <a16:creationId xmlns:a16="http://schemas.microsoft.com/office/drawing/2014/main" id="{F563BA03-C1EE-C682-CF52-C194D44EFEAD}"/>
              </a:ext>
            </a:extLst>
          </p:cNvPr>
          <p:cNvSpPr>
            <a:spLocks noGrp="1"/>
          </p:cNvSpPr>
          <p:nvPr>
            <p:ph type="pic" sz="quarter" idx="54"/>
          </p:nvPr>
        </p:nvSpPr>
        <p:spPr>
          <a:xfrm>
            <a:off x="9963487" y="1979613"/>
            <a:ext cx="1512000" cy="1512000"/>
          </a:xfrm>
          <a:custGeom>
            <a:avLst/>
            <a:gdLst>
              <a:gd name="connsiteX0" fmla="*/ 0 w 3600000"/>
              <a:gd name="connsiteY0" fmla="*/ 0 h 3600000"/>
              <a:gd name="connsiteX1" fmla="*/ 3600000 w 3600000"/>
              <a:gd name="connsiteY1" fmla="*/ 0 h 3600000"/>
              <a:gd name="connsiteX2" fmla="*/ 3600000 w 3600000"/>
              <a:gd name="connsiteY2" fmla="*/ 1491 h 3600000"/>
              <a:gd name="connsiteX3" fmla="*/ 3571161 w 3600000"/>
              <a:gd name="connsiteY3" fmla="*/ 66047 h 3600000"/>
              <a:gd name="connsiteX4" fmla="*/ 3533332 w 3600000"/>
              <a:gd name="connsiteY4" fmla="*/ 297000 h 3600000"/>
              <a:gd name="connsiteX5" fmla="*/ 3533332 w 3600000"/>
              <a:gd name="connsiteY5" fmla="*/ 3303000 h 3600000"/>
              <a:gd name="connsiteX6" fmla="*/ 3571161 w 3600000"/>
              <a:gd name="connsiteY6" fmla="*/ 3533953 h 3600000"/>
              <a:gd name="connsiteX7" fmla="*/ 3600000 w 3600000"/>
              <a:gd name="connsiteY7" fmla="*/ 3598509 h 3600000"/>
              <a:gd name="connsiteX8" fmla="*/ 3600000 w 3600000"/>
              <a:gd name="connsiteY8" fmla="*/ 3600000 h 3600000"/>
              <a:gd name="connsiteX9" fmla="*/ 0 w 3600000"/>
              <a:gd name="connsiteY9" fmla="*/ 3600000 h 3600000"/>
              <a:gd name="connsiteX10" fmla="*/ 67334 w 3600000"/>
              <a:gd name="connsiteY10" fmla="*/ 3303000 h 3600000"/>
              <a:gd name="connsiteX11" fmla="*/ 67334 w 3600000"/>
              <a:gd name="connsiteY11" fmla="*/ 297000 h 3600000"/>
              <a:gd name="connsiteX12" fmla="*/ 0 w 3600000"/>
              <a:gd name="connsiteY12"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00000" h="3600000">
                <a:moveTo>
                  <a:pt x="0" y="0"/>
                </a:moveTo>
                <a:lnTo>
                  <a:pt x="3600000" y="0"/>
                </a:lnTo>
                <a:lnTo>
                  <a:pt x="3600000" y="1491"/>
                </a:lnTo>
                <a:lnTo>
                  <a:pt x="3571161" y="66047"/>
                </a:lnTo>
                <a:cubicBezTo>
                  <a:pt x="3545895" y="131688"/>
                  <a:pt x="3533332" y="199250"/>
                  <a:pt x="3533332" y="297000"/>
                </a:cubicBezTo>
                <a:lnTo>
                  <a:pt x="3533332" y="3303000"/>
                </a:lnTo>
                <a:cubicBezTo>
                  <a:pt x="3533332" y="3400750"/>
                  <a:pt x="3545895" y="3468313"/>
                  <a:pt x="3571161" y="3533953"/>
                </a:cubicBezTo>
                <a:lnTo>
                  <a:pt x="3600000" y="3598509"/>
                </a:lnTo>
                <a:lnTo>
                  <a:pt x="3600000" y="3600000"/>
                </a:lnTo>
                <a:lnTo>
                  <a:pt x="0" y="3600000"/>
                </a:lnTo>
                <a:cubicBezTo>
                  <a:pt x="45000" y="3510000"/>
                  <a:pt x="67334" y="3433333"/>
                  <a:pt x="67334" y="3303000"/>
                </a:cubicBezTo>
                <a:lnTo>
                  <a:pt x="67334" y="297000"/>
                </a:lnTo>
                <a:cubicBezTo>
                  <a:pt x="67334" y="166667"/>
                  <a:pt x="45000" y="90000"/>
                  <a:pt x="0" y="0"/>
                </a:cubicBezTo>
                <a:close/>
              </a:path>
            </a:pathLst>
          </a:custGeom>
          <a:solidFill>
            <a:schemeClr val="bg1">
              <a:lumMod val="85000"/>
            </a:schemeClr>
          </a:solidFill>
          <a:ln>
            <a:noFill/>
          </a:ln>
        </p:spPr>
        <p:txBody>
          <a:bodyPr wrap="square" tIns="108000">
            <a:noAutofit/>
          </a:bodyPr>
          <a:lstStyle>
            <a:lvl1pPr algn="ctr">
              <a:defRPr sz="1200"/>
            </a:lvl1pPr>
          </a:lstStyle>
          <a:p>
            <a:r>
              <a:rPr lang="en-US"/>
              <a:t>Click icon to add picture</a:t>
            </a:r>
            <a:endParaRPr lang="en-GB" dirty="0"/>
          </a:p>
        </p:txBody>
      </p:sp>
      <p:sp>
        <p:nvSpPr>
          <p:cNvPr id="28" name="Text Placeholder 5"/>
          <p:cNvSpPr>
            <a:spLocks noGrp="1"/>
          </p:cNvSpPr>
          <p:nvPr>
            <p:ph type="body" sz="quarter" idx="55"/>
          </p:nvPr>
        </p:nvSpPr>
        <p:spPr>
          <a:xfrm>
            <a:off x="9963487" y="4165594"/>
            <a:ext cx="2973600" cy="2638431"/>
          </a:xfrm>
          <a:prstGeom prst="rect">
            <a:avLst/>
          </a:prstGeom>
        </p:spPr>
        <p:txBody>
          <a:bodyPr lIns="0" rIns="0">
            <a:normAutofit/>
          </a:bodyPr>
          <a:lstStyle>
            <a:lvl1pPr marL="0" indent="0" algn="l">
              <a:buNone/>
              <a:defRPr sz="1000">
                <a:solidFill>
                  <a:schemeClr val="tx1"/>
                </a:solidFill>
                <a:latin typeface="+mn-lt"/>
              </a:defRPr>
            </a:lvl1pPr>
            <a:lvl2pPr marL="0" indent="0">
              <a:spcBef>
                <a:spcPts val="400"/>
              </a:spcBef>
              <a:buNone/>
              <a:defRPr sz="1050">
                <a:solidFill>
                  <a:schemeClr val="tx1"/>
                </a:solidFill>
                <a:latin typeface="+mn-lt"/>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US"/>
              <a:t>Click to edit Master text styles</a:t>
            </a:r>
          </a:p>
        </p:txBody>
      </p:sp>
      <p:sp>
        <p:nvSpPr>
          <p:cNvPr id="2" name="Text Placeholder 4">
            <a:extLst>
              <a:ext uri="{FF2B5EF4-FFF2-40B4-BE49-F238E27FC236}">
                <a16:creationId xmlns:a16="http://schemas.microsoft.com/office/drawing/2014/main" id="{BC685A59-23FF-49F7-466A-BACEF03213E0}"/>
              </a:ext>
            </a:extLst>
          </p:cNvPr>
          <p:cNvSpPr>
            <a:spLocks noGrp="1"/>
          </p:cNvSpPr>
          <p:nvPr>
            <p:ph type="body" sz="quarter" idx="12" hasCustomPrompt="1"/>
          </p:nvPr>
        </p:nvSpPr>
        <p:spPr>
          <a:xfrm>
            <a:off x="502687" y="1332000"/>
            <a:ext cx="12434400" cy="307777"/>
          </a:xfrm>
        </p:spPr>
        <p:txBody>
          <a:bodyPr vert="horz" lIns="0" tIns="0" rIns="0" bIns="0" rtlCol="0">
            <a:spAutoFit/>
          </a:bodyPr>
          <a:lstStyle>
            <a:lvl1pPr>
              <a:defRPr lang="en-GB" sz="2000" dirty="0">
                <a:solidFill>
                  <a:schemeClr val="tx2"/>
                </a:solidFill>
              </a:defRPr>
            </a:lvl1pPr>
          </a:lstStyle>
          <a:p>
            <a:pPr lvl="0">
              <a:spcBef>
                <a:spcPts val="600"/>
              </a:spcBef>
            </a:pPr>
            <a:r>
              <a:rPr lang="en-GB" dirty="0"/>
              <a:t>Subtitle here</a:t>
            </a:r>
          </a:p>
        </p:txBody>
      </p:sp>
      <p:sp>
        <p:nvSpPr>
          <p:cNvPr id="69" name="Picture Placeholder 68">
            <a:extLst>
              <a:ext uri="{FF2B5EF4-FFF2-40B4-BE49-F238E27FC236}">
                <a16:creationId xmlns:a16="http://schemas.microsoft.com/office/drawing/2014/main" id="{3C4BAF28-89D8-99F1-05DF-7BCE8746349A}"/>
              </a:ext>
            </a:extLst>
          </p:cNvPr>
          <p:cNvSpPr>
            <a:spLocks noGrp="1"/>
          </p:cNvSpPr>
          <p:nvPr>
            <p:ph type="pic" sz="quarter" idx="42"/>
          </p:nvPr>
        </p:nvSpPr>
        <p:spPr>
          <a:xfrm>
            <a:off x="502687" y="1979613"/>
            <a:ext cx="1511362" cy="1511362"/>
          </a:xfrm>
          <a:custGeom>
            <a:avLst/>
            <a:gdLst>
              <a:gd name="connsiteX0" fmla="*/ 0 w 3600000"/>
              <a:gd name="connsiteY0" fmla="*/ 0 h 3600000"/>
              <a:gd name="connsiteX1" fmla="*/ 3600000 w 3600000"/>
              <a:gd name="connsiteY1" fmla="*/ 0 h 3600000"/>
              <a:gd name="connsiteX2" fmla="*/ 3532667 w 3600000"/>
              <a:gd name="connsiteY2" fmla="*/ 297000 h 3600000"/>
              <a:gd name="connsiteX3" fmla="*/ 3532667 w 3600000"/>
              <a:gd name="connsiteY3" fmla="*/ 3303000 h 3600000"/>
              <a:gd name="connsiteX4" fmla="*/ 3600000 w 3600000"/>
              <a:gd name="connsiteY4" fmla="*/ 3600000 h 3600000"/>
              <a:gd name="connsiteX5" fmla="*/ 0 w 3600000"/>
              <a:gd name="connsiteY5" fmla="*/ 3600000 h 3600000"/>
              <a:gd name="connsiteX6" fmla="*/ 67334 w 3600000"/>
              <a:gd name="connsiteY6" fmla="*/ 3303000 h 3600000"/>
              <a:gd name="connsiteX7" fmla="*/ 67334 w 3600000"/>
              <a:gd name="connsiteY7" fmla="*/ 297000 h 3600000"/>
              <a:gd name="connsiteX8" fmla="*/ 0 w 3600000"/>
              <a:gd name="connsiteY8"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000" h="3600000">
                <a:moveTo>
                  <a:pt x="0" y="0"/>
                </a:moveTo>
                <a:lnTo>
                  <a:pt x="3600000" y="0"/>
                </a:lnTo>
                <a:cubicBezTo>
                  <a:pt x="3555000" y="90000"/>
                  <a:pt x="3532667" y="166667"/>
                  <a:pt x="3532667" y="297000"/>
                </a:cubicBezTo>
                <a:lnTo>
                  <a:pt x="3532667" y="3303000"/>
                </a:lnTo>
                <a:cubicBezTo>
                  <a:pt x="3532667" y="3433333"/>
                  <a:pt x="3555000" y="3510000"/>
                  <a:pt x="3600000" y="3600000"/>
                </a:cubicBezTo>
                <a:lnTo>
                  <a:pt x="0" y="3600000"/>
                </a:lnTo>
                <a:cubicBezTo>
                  <a:pt x="45000" y="3510000"/>
                  <a:pt x="67334" y="3433333"/>
                  <a:pt x="67334" y="3303000"/>
                </a:cubicBezTo>
                <a:lnTo>
                  <a:pt x="67334" y="297000"/>
                </a:lnTo>
                <a:cubicBezTo>
                  <a:pt x="67334" y="166667"/>
                  <a:pt x="45000" y="90000"/>
                  <a:pt x="0" y="0"/>
                </a:cubicBezTo>
                <a:close/>
              </a:path>
            </a:pathLst>
          </a:custGeom>
          <a:solidFill>
            <a:schemeClr val="bg1">
              <a:lumMod val="85000"/>
            </a:schemeClr>
          </a:solidFill>
          <a:ln>
            <a:noFill/>
          </a:ln>
        </p:spPr>
        <p:txBody>
          <a:bodyPr wrap="square" tIns="108000">
            <a:noAutofit/>
          </a:bodyPr>
          <a:lstStyle>
            <a:lvl1pPr algn="ctr">
              <a:defRPr sz="1200"/>
            </a:lvl1pPr>
          </a:lstStyle>
          <a:p>
            <a:r>
              <a:rPr lang="en-US"/>
              <a:t>Click icon to add picture</a:t>
            </a:r>
            <a:endParaRPr lang="en-GB" dirty="0"/>
          </a:p>
        </p:txBody>
      </p:sp>
      <p:sp>
        <p:nvSpPr>
          <p:cNvPr id="118" name="Title Placeholder 1">
            <a:extLst>
              <a:ext uri="{FF2B5EF4-FFF2-40B4-BE49-F238E27FC236}">
                <a16:creationId xmlns:a16="http://schemas.microsoft.com/office/drawing/2014/main" id="{4EFAB6F1-1264-D181-24A6-C4CB8ACE62D0}"/>
              </a:ext>
            </a:extLst>
          </p:cNvPr>
          <p:cNvSpPr>
            <a:spLocks noGrp="1"/>
          </p:cNvSpPr>
          <p:nvPr>
            <p:ph type="title"/>
          </p:nvPr>
        </p:nvSpPr>
        <p:spPr>
          <a:xfrm>
            <a:off x="502687" y="6480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3" name="TextBox 2">
            <a:extLst>
              <a:ext uri="{FF2B5EF4-FFF2-40B4-BE49-F238E27FC236}">
                <a16:creationId xmlns:a16="http://schemas.microsoft.com/office/drawing/2014/main" id="{9B17D4EA-F406-EAA4-CBD1-0FBECC33650A}"/>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9C14D422-6510-AA4C-6AB4-F3C457E7A5C1}"/>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53691025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Heading, subtitle &amp; content ">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3E3780D2-D9A3-DDB8-5D51-C3C8B1B07103}"/>
              </a:ext>
            </a:extLst>
          </p:cNvPr>
          <p:cNvSpPr>
            <a:spLocks noGrp="1"/>
          </p:cNvSpPr>
          <p:nvPr>
            <p:ph type="body" sz="quarter" idx="14"/>
          </p:nvPr>
        </p:nvSpPr>
        <p:spPr>
          <a:xfrm>
            <a:off x="490538" y="1979614"/>
            <a:ext cx="12420600" cy="4824412"/>
          </a:xfrm>
        </p:spPr>
        <p:txBody>
          <a:bodyPr/>
          <a:lstStyle>
            <a:lvl1pPr>
              <a:buClr>
                <a:schemeClr val="tx1"/>
              </a:buClr>
              <a:defRPr/>
            </a:lvl1pPr>
            <a:lvl2pPr>
              <a:buClr>
                <a:schemeClr val="tx1"/>
              </a:buClr>
              <a:defRPr/>
            </a:lvl2pPr>
            <a:lvl3pPr>
              <a:buClr>
                <a:schemeClr val="tx1"/>
              </a:buClr>
              <a:defRPr/>
            </a:lvl3pPr>
            <a:lvl4pPr>
              <a:buClr>
                <a:schemeClr val="tx1"/>
              </a:buClr>
              <a:defRPr/>
            </a:lvl4pPr>
            <a:lvl5pPr>
              <a:buClr>
                <a:schemeClr val="tx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4">
            <a:extLst>
              <a:ext uri="{FF2B5EF4-FFF2-40B4-BE49-F238E27FC236}">
                <a16:creationId xmlns:a16="http://schemas.microsoft.com/office/drawing/2014/main" id="{DA552B68-227A-F79C-DF3D-E64421A0EE89}"/>
              </a:ext>
            </a:extLst>
          </p:cNvPr>
          <p:cNvSpPr>
            <a:spLocks noGrp="1"/>
          </p:cNvSpPr>
          <p:nvPr>
            <p:ph type="body" sz="quarter" idx="12" hasCustomPrompt="1"/>
          </p:nvPr>
        </p:nvSpPr>
        <p:spPr>
          <a:xfrm>
            <a:off x="490538" y="1332000"/>
            <a:ext cx="12420429" cy="307777"/>
          </a:xfrm>
        </p:spPr>
        <p:txBody>
          <a:bodyPr vert="horz" wrap="square" lIns="0" tIns="0" rIns="0" bIns="0" rtlCol="0">
            <a:noAutofit/>
          </a:bodyPr>
          <a:lstStyle>
            <a:lvl1pPr>
              <a:defRPr lang="en-GB" sz="2000" dirty="0">
                <a:solidFill>
                  <a:schemeClr val="tx2"/>
                </a:solidFill>
              </a:defRPr>
            </a:lvl1pPr>
          </a:lstStyle>
          <a:p>
            <a:pPr lvl="0">
              <a:spcBef>
                <a:spcPts val="600"/>
              </a:spcBef>
            </a:pPr>
            <a:r>
              <a:rPr lang="en-GB" dirty="0"/>
              <a:t>Subtitle here</a:t>
            </a:r>
          </a:p>
        </p:txBody>
      </p:sp>
      <p:sp>
        <p:nvSpPr>
          <p:cNvPr id="8" name="Title Placeholder 1">
            <a:extLst>
              <a:ext uri="{FF2B5EF4-FFF2-40B4-BE49-F238E27FC236}">
                <a16:creationId xmlns:a16="http://schemas.microsoft.com/office/drawing/2014/main" id="{AEB482AD-4DC4-2137-EDF9-DD44362943E0}"/>
              </a:ext>
            </a:extLst>
          </p:cNvPr>
          <p:cNvSpPr>
            <a:spLocks noGrp="1"/>
          </p:cNvSpPr>
          <p:nvPr>
            <p:ph type="title"/>
          </p:nvPr>
        </p:nvSpPr>
        <p:spPr>
          <a:xfrm>
            <a:off x="502687" y="648000"/>
            <a:ext cx="12434400" cy="4431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2" name="TextBox 1">
            <a:extLst>
              <a:ext uri="{FF2B5EF4-FFF2-40B4-BE49-F238E27FC236}">
                <a16:creationId xmlns:a16="http://schemas.microsoft.com/office/drawing/2014/main" id="{6BAFB435-6707-FBE9-45CE-C72BC3094693}"/>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3" name="Slide Number Placeholder 5">
            <a:extLst>
              <a:ext uri="{FF2B5EF4-FFF2-40B4-BE49-F238E27FC236}">
                <a16:creationId xmlns:a16="http://schemas.microsoft.com/office/drawing/2014/main" id="{AC3241BC-EB0C-65CB-0B0F-1DE99908E0AD}"/>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07679889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Heading and subtitle">
    <p:spTree>
      <p:nvGrpSpPr>
        <p:cNvPr id="1" name=""/>
        <p:cNvGrpSpPr/>
        <p:nvPr/>
      </p:nvGrpSpPr>
      <p:grpSpPr>
        <a:xfrm>
          <a:off x="0" y="0"/>
          <a:ext cx="0" cy="0"/>
          <a:chOff x="0" y="0"/>
          <a:chExt cx="0" cy="0"/>
        </a:xfrm>
      </p:grpSpPr>
      <p:sp>
        <p:nvSpPr>
          <p:cNvPr id="11" name="Text Placeholder 4">
            <a:extLst>
              <a:ext uri="{FF2B5EF4-FFF2-40B4-BE49-F238E27FC236}">
                <a16:creationId xmlns:a16="http://schemas.microsoft.com/office/drawing/2014/main" id="{D6EF5A54-A18D-FC6D-DB20-739E617DDF7E}"/>
              </a:ext>
            </a:extLst>
          </p:cNvPr>
          <p:cNvSpPr>
            <a:spLocks noGrp="1"/>
          </p:cNvSpPr>
          <p:nvPr>
            <p:ph type="body" sz="quarter" idx="12" hasCustomPrompt="1"/>
          </p:nvPr>
        </p:nvSpPr>
        <p:spPr>
          <a:xfrm>
            <a:off x="490538" y="1332000"/>
            <a:ext cx="12420429" cy="307777"/>
          </a:xfrm>
        </p:spPr>
        <p:txBody>
          <a:bodyPr vert="horz" wrap="square" lIns="0" tIns="0" rIns="0" bIns="0" rtlCol="0">
            <a:noAutofit/>
          </a:bodyPr>
          <a:lstStyle>
            <a:lvl1pPr>
              <a:defRPr lang="en-GB" sz="2000" dirty="0">
                <a:solidFill>
                  <a:schemeClr val="tx2"/>
                </a:solidFill>
              </a:defRPr>
            </a:lvl1pPr>
          </a:lstStyle>
          <a:p>
            <a:pPr lvl="0">
              <a:spcBef>
                <a:spcPts val="600"/>
              </a:spcBef>
            </a:pPr>
            <a:r>
              <a:rPr lang="en-GB" dirty="0"/>
              <a:t>Subtitle here</a:t>
            </a:r>
          </a:p>
        </p:txBody>
      </p:sp>
      <p:sp>
        <p:nvSpPr>
          <p:cNvPr id="2" name="TextBox 1">
            <a:extLst>
              <a:ext uri="{FF2B5EF4-FFF2-40B4-BE49-F238E27FC236}">
                <a16:creationId xmlns:a16="http://schemas.microsoft.com/office/drawing/2014/main" id="{B64137FA-AD63-6BD1-3150-5B9F0B77B74D}"/>
              </a:ext>
            </a:extLst>
          </p:cNvPr>
          <p:cNvSpPr txBox="1"/>
          <p:nvPr userDrawn="1"/>
        </p:nvSpPr>
        <p:spPr>
          <a:xfrm>
            <a:off x="495946" y="77492"/>
            <a:ext cx="0" cy="0"/>
          </a:xfrm>
          <a:prstGeom prst="rect">
            <a:avLst/>
          </a:prstGeom>
          <a:noFill/>
        </p:spPr>
        <p:txBody>
          <a:bodyPr wrap="none" lIns="0" tIns="0" rIns="0" bIns="0" rtlCol="0">
            <a:noAutofit/>
          </a:bodyPr>
          <a:lstStyle/>
          <a:p>
            <a:pPr marL="285750" indent="-285750" algn="l">
              <a:spcAft>
                <a:spcPts val="1200"/>
              </a:spcAft>
              <a:buFont typeface="Wingdings" panose="05000000000000000000" pitchFamily="2" charset="2"/>
              <a:buChar char="§"/>
            </a:pPr>
            <a:endParaRPr lang="en-GB" sz="1600" dirty="0"/>
          </a:p>
        </p:txBody>
      </p:sp>
      <p:sp>
        <p:nvSpPr>
          <p:cNvPr id="5" name="TextBox 4">
            <a:extLst>
              <a:ext uri="{FF2B5EF4-FFF2-40B4-BE49-F238E27FC236}">
                <a16:creationId xmlns:a16="http://schemas.microsoft.com/office/drawing/2014/main" id="{26CD2899-9760-2B99-D55B-2630989122C1}"/>
              </a:ext>
            </a:extLst>
          </p:cNvPr>
          <p:cNvSpPr txBox="1"/>
          <p:nvPr userDrawn="1"/>
        </p:nvSpPr>
        <p:spPr>
          <a:xfrm>
            <a:off x="1873405" y="7214839"/>
            <a:ext cx="0" cy="0"/>
          </a:xfrm>
          <a:prstGeom prst="rect">
            <a:avLst/>
          </a:prstGeom>
          <a:noFill/>
        </p:spPr>
        <p:txBody>
          <a:bodyPr wrap="none" lIns="0" tIns="0" rIns="0" bIns="0" rtlCol="0">
            <a:noAutofit/>
          </a:bodyPr>
          <a:lstStyle/>
          <a:p>
            <a:pPr marL="285750" indent="-285750" algn="l">
              <a:spcAft>
                <a:spcPts val="1200"/>
              </a:spcAft>
              <a:buFont typeface="Wingdings" panose="05000000000000000000" pitchFamily="2" charset="2"/>
              <a:buChar char="§"/>
            </a:pPr>
            <a:endParaRPr lang="en-GB" sz="1600" dirty="0"/>
          </a:p>
        </p:txBody>
      </p:sp>
      <p:sp>
        <p:nvSpPr>
          <p:cNvPr id="6" name="Title Placeholder 1">
            <a:extLst>
              <a:ext uri="{FF2B5EF4-FFF2-40B4-BE49-F238E27FC236}">
                <a16:creationId xmlns:a16="http://schemas.microsoft.com/office/drawing/2014/main" id="{250AA32D-61BF-D44F-A939-C4011753E878}"/>
              </a:ext>
            </a:extLst>
          </p:cNvPr>
          <p:cNvSpPr>
            <a:spLocks noGrp="1"/>
          </p:cNvSpPr>
          <p:nvPr>
            <p:ph type="title"/>
          </p:nvPr>
        </p:nvSpPr>
        <p:spPr>
          <a:xfrm>
            <a:off x="502687" y="648000"/>
            <a:ext cx="12434400" cy="4431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Box 2">
            <a:extLst>
              <a:ext uri="{FF2B5EF4-FFF2-40B4-BE49-F238E27FC236}">
                <a16:creationId xmlns:a16="http://schemas.microsoft.com/office/drawing/2014/main" id="{F67CFD35-95D3-A3FB-4282-3AFBE9512316}"/>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D2781F17-1F98-F0A1-AD8E-1FA4133E685E}"/>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935131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One Line | Soft White">
    <p:bg>
      <p:bgPr>
        <a:solidFill>
          <a:schemeClr val="bg2"/>
        </a:solidFill>
        <a:effectLst/>
      </p:bgPr>
    </p:bg>
    <p:spTree>
      <p:nvGrpSpPr>
        <p:cNvPr id="1" name=""/>
        <p:cNvGrpSpPr/>
        <p:nvPr/>
      </p:nvGrpSpPr>
      <p:grpSpPr>
        <a:xfrm>
          <a:off x="0" y="0"/>
          <a:ext cx="0" cy="0"/>
          <a:chOff x="0" y="0"/>
          <a:chExt cx="0" cy="0"/>
        </a:xfrm>
      </p:grpSpPr>
      <p:sp>
        <p:nvSpPr>
          <p:cNvPr id="10" name="Date">
            <a:extLst>
              <a:ext uri="{FF2B5EF4-FFF2-40B4-BE49-F238E27FC236}">
                <a16:creationId xmlns:a16="http://schemas.microsoft.com/office/drawing/2014/main" id="{7C5C1AA1-616D-73F5-6FD0-7EA0550D39EB}"/>
              </a:ext>
            </a:extLst>
          </p:cNvPr>
          <p:cNvSpPr>
            <a:spLocks noGrp="1"/>
          </p:cNvSpPr>
          <p:nvPr>
            <p:ph type="body" sz="quarter" idx="10" hasCustomPrompt="1"/>
          </p:nvPr>
        </p:nvSpPr>
        <p:spPr>
          <a:xfrm>
            <a:off x="4737708" y="6454128"/>
            <a:ext cx="3964359" cy="169277"/>
          </a:xfrm>
        </p:spPr>
        <p:txBody>
          <a:bodyPr>
            <a:spAutoFit/>
          </a:bodyPr>
          <a:lstStyle>
            <a:lvl1pPr marL="0" indent="0" algn="ctr">
              <a:buNone/>
              <a:tabLst/>
              <a:defRPr sz="1100" b="1" cap="all" spc="150" baseline="0">
                <a:solidFill>
                  <a:schemeClr val="tx2"/>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dirty="0"/>
              <a:t>DATE</a:t>
            </a:r>
            <a:endParaRPr lang="en-US" dirty="0"/>
          </a:p>
        </p:txBody>
      </p:sp>
      <p:sp>
        <p:nvSpPr>
          <p:cNvPr id="11" name="Subtitle 2">
            <a:extLst>
              <a:ext uri="{FF2B5EF4-FFF2-40B4-BE49-F238E27FC236}">
                <a16:creationId xmlns:a16="http://schemas.microsoft.com/office/drawing/2014/main" id="{6885A315-FE52-E96F-BCAF-C63E09CCEDC8}"/>
              </a:ext>
            </a:extLst>
          </p:cNvPr>
          <p:cNvSpPr>
            <a:spLocks noGrp="1"/>
          </p:cNvSpPr>
          <p:nvPr>
            <p:ph type="subTitle" idx="1" hasCustomPrompt="1"/>
          </p:nvPr>
        </p:nvSpPr>
        <p:spPr>
          <a:xfrm>
            <a:off x="1581151" y="4297962"/>
            <a:ext cx="10279062" cy="805349"/>
          </a:xfrm>
          <a:noFill/>
        </p:spPr>
        <p:txBody>
          <a:bodyPr wrap="square">
            <a:spAutoFit/>
          </a:bodyPr>
          <a:lstStyle>
            <a:lvl1pPr marL="12700" indent="0" algn="ctr">
              <a:buNone/>
              <a:tabLst/>
              <a:defRPr sz="22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Subtitle</a:t>
            </a:r>
          </a:p>
          <a:p>
            <a:endParaRPr lang="en-US" dirty="0"/>
          </a:p>
        </p:txBody>
      </p:sp>
      <p:pic>
        <p:nvPicPr>
          <p:cNvPr id="2" name="Graphic 1">
            <a:extLst>
              <a:ext uri="{FF2B5EF4-FFF2-40B4-BE49-F238E27FC236}">
                <a16:creationId xmlns:a16="http://schemas.microsoft.com/office/drawing/2014/main" id="{89A30D10-5D4C-F0BD-4811-3095111401A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24703" y="670503"/>
            <a:ext cx="1821181" cy="196260"/>
          </a:xfrm>
          <a:prstGeom prst="rect">
            <a:avLst/>
          </a:prstGeom>
        </p:spPr>
      </p:pic>
      <p:sp>
        <p:nvSpPr>
          <p:cNvPr id="4" name="Title Placeholder 1">
            <a:extLst>
              <a:ext uri="{FF2B5EF4-FFF2-40B4-BE49-F238E27FC236}">
                <a16:creationId xmlns:a16="http://schemas.microsoft.com/office/drawing/2014/main" id="{636D2C03-BACE-0A9C-B65B-6669903C670D}"/>
              </a:ext>
            </a:extLst>
          </p:cNvPr>
          <p:cNvSpPr>
            <a:spLocks noGrp="1"/>
          </p:cNvSpPr>
          <p:nvPr>
            <p:ph type="title" hasCustomPrompt="1"/>
          </p:nvPr>
        </p:nvSpPr>
        <p:spPr>
          <a:xfrm>
            <a:off x="1581150" y="3294975"/>
            <a:ext cx="10279064" cy="830997"/>
          </a:xfrm>
          <a:prstGeom prst="rect">
            <a:avLst/>
          </a:prstGeom>
        </p:spPr>
        <p:txBody>
          <a:bodyPr vert="horz" wrap="square" lIns="0" tIns="0" rIns="0" bIns="0" rtlCol="0" anchor="b">
            <a:spAutoFit/>
          </a:bodyPr>
          <a:lstStyle>
            <a:lvl1pPr algn="ctr">
              <a:defRPr sz="6000">
                <a:solidFill>
                  <a:schemeClr val="tx2"/>
                </a:solidFill>
              </a:defRPr>
            </a:lvl1pPr>
          </a:lstStyle>
          <a:p>
            <a:r>
              <a:rPr lang="en-GB"/>
              <a:t>Title Goes Here</a:t>
            </a:r>
            <a:endParaRPr lang="en-US" dirty="0"/>
          </a:p>
        </p:txBody>
      </p:sp>
    </p:spTree>
    <p:extLst>
      <p:ext uri="{BB962C8B-B14F-4D97-AF65-F5344CB8AC3E}">
        <p14:creationId xmlns:p14="http://schemas.microsoft.com/office/powerpoint/2010/main" val="39308249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Heading and subtitle (option)">
    <p:spTree>
      <p:nvGrpSpPr>
        <p:cNvPr id="1" name=""/>
        <p:cNvGrpSpPr/>
        <p:nvPr/>
      </p:nvGrpSpPr>
      <p:grpSpPr>
        <a:xfrm>
          <a:off x="0" y="0"/>
          <a:ext cx="0" cy="0"/>
          <a:chOff x="0" y="0"/>
          <a:chExt cx="0" cy="0"/>
        </a:xfrm>
      </p:grpSpPr>
      <p:sp>
        <p:nvSpPr>
          <p:cNvPr id="5" name="Background ©">
            <a:extLst>
              <a:ext uri="{FF2B5EF4-FFF2-40B4-BE49-F238E27FC236}">
                <a16:creationId xmlns:a16="http://schemas.microsoft.com/office/drawing/2014/main" id="{770911CE-9506-E289-0F8A-26D3CDEAD043}"/>
              </a:ext>
            </a:extLst>
          </p:cNvPr>
          <p:cNvSpPr/>
          <p:nvPr userDrawn="1"/>
        </p:nvSpPr>
        <p:spPr>
          <a:xfrm>
            <a:off x="0" y="1979613"/>
            <a:ext cx="13439775" cy="482441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a:p>
        </p:txBody>
      </p:sp>
      <p:sp>
        <p:nvSpPr>
          <p:cNvPr id="2" name="Text Placeholder 4">
            <a:extLst>
              <a:ext uri="{FF2B5EF4-FFF2-40B4-BE49-F238E27FC236}">
                <a16:creationId xmlns:a16="http://schemas.microsoft.com/office/drawing/2014/main" id="{89C128A4-9C5D-A698-6297-AC972947D61E}"/>
              </a:ext>
            </a:extLst>
          </p:cNvPr>
          <p:cNvSpPr>
            <a:spLocks noGrp="1"/>
          </p:cNvSpPr>
          <p:nvPr>
            <p:ph type="body" sz="quarter" idx="12" hasCustomPrompt="1"/>
          </p:nvPr>
        </p:nvSpPr>
        <p:spPr>
          <a:xfrm>
            <a:off x="490538" y="1332000"/>
            <a:ext cx="12420429" cy="307777"/>
          </a:xfrm>
        </p:spPr>
        <p:txBody>
          <a:bodyPr vert="horz" wrap="square" lIns="0" tIns="0" rIns="0" bIns="0" rtlCol="0">
            <a:noAutofit/>
          </a:bodyPr>
          <a:lstStyle>
            <a:lvl1pPr>
              <a:defRPr lang="en-GB" sz="2000" dirty="0">
                <a:solidFill>
                  <a:schemeClr val="tx2"/>
                </a:solidFill>
              </a:defRPr>
            </a:lvl1pPr>
          </a:lstStyle>
          <a:p>
            <a:pPr lvl="0">
              <a:spcBef>
                <a:spcPts val="600"/>
              </a:spcBef>
            </a:pPr>
            <a:r>
              <a:rPr lang="en-GB" dirty="0"/>
              <a:t>Subtitle here</a:t>
            </a:r>
          </a:p>
        </p:txBody>
      </p:sp>
      <p:sp>
        <p:nvSpPr>
          <p:cNvPr id="6" name="Title Placeholder 1">
            <a:extLst>
              <a:ext uri="{FF2B5EF4-FFF2-40B4-BE49-F238E27FC236}">
                <a16:creationId xmlns:a16="http://schemas.microsoft.com/office/drawing/2014/main" id="{B1785136-D4C4-7FB2-5AC0-7DEB22AC7E57}"/>
              </a:ext>
            </a:extLst>
          </p:cNvPr>
          <p:cNvSpPr>
            <a:spLocks noGrp="1"/>
          </p:cNvSpPr>
          <p:nvPr>
            <p:ph type="title"/>
          </p:nvPr>
        </p:nvSpPr>
        <p:spPr>
          <a:xfrm>
            <a:off x="502687" y="648000"/>
            <a:ext cx="12434400" cy="443198"/>
          </a:xfrm>
          <a:prstGeom prst="rect">
            <a:avLst/>
          </a:prstGeom>
        </p:spPr>
        <p:txBody>
          <a:bodyPr vert="horz" wrap="square" lIns="0" tIns="0" rIns="0" bIns="0" rtlCol="0" anchor="t">
            <a:noAutofit/>
          </a:bodyPr>
          <a:lstStyle/>
          <a:p>
            <a:r>
              <a:rPr lang="en-US"/>
              <a:t>Click to edit Master title style</a:t>
            </a:r>
            <a:endParaRPr lang="en-US" dirty="0"/>
          </a:p>
        </p:txBody>
      </p:sp>
      <p:sp>
        <p:nvSpPr>
          <p:cNvPr id="3" name="TextBox 2">
            <a:extLst>
              <a:ext uri="{FF2B5EF4-FFF2-40B4-BE49-F238E27FC236}">
                <a16:creationId xmlns:a16="http://schemas.microsoft.com/office/drawing/2014/main" id="{24F80F66-A9FA-B8E8-DAC9-3D99C5F81542}"/>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7B6DA88E-F6CE-EBCE-F88F-9E82558A1011}"/>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6420213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nfo | Title+2 Sections">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6A49F17-0E55-CD37-8A07-3CF210265F6C}"/>
              </a:ext>
            </a:extLst>
          </p:cNvPr>
          <p:cNvSpPr>
            <a:spLocks noGrp="1"/>
          </p:cNvSpPr>
          <p:nvPr>
            <p:ph type="body" idx="22" hasCustomPrompt="1"/>
          </p:nvPr>
        </p:nvSpPr>
        <p:spPr>
          <a:xfrm>
            <a:off x="501274" y="2465377"/>
            <a:ext cx="6115426"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6" name="Text Placeholder 13">
            <a:extLst>
              <a:ext uri="{FF2B5EF4-FFF2-40B4-BE49-F238E27FC236}">
                <a16:creationId xmlns:a16="http://schemas.microsoft.com/office/drawing/2014/main" id="{FE7CC051-2EC7-770E-B9CE-225BFB3BD389}"/>
              </a:ext>
            </a:extLst>
          </p:cNvPr>
          <p:cNvSpPr>
            <a:spLocks noGrp="1"/>
          </p:cNvSpPr>
          <p:nvPr>
            <p:ph type="body" sz="quarter" idx="17" hasCustomPrompt="1"/>
          </p:nvPr>
        </p:nvSpPr>
        <p:spPr>
          <a:xfrm>
            <a:off x="504826" y="1339919"/>
            <a:ext cx="12430023" cy="386806"/>
          </a:xfrm>
        </p:spPr>
        <p:txBody>
          <a:bodyPr lIns="0" rIns="0">
            <a:noAutofit/>
          </a:bodyPr>
          <a:lstStyle>
            <a:lvl1pPr marL="0" indent="0">
              <a:spcBef>
                <a:spcPts val="0"/>
              </a:spcBef>
              <a:buNone/>
              <a:defRPr sz="2000" b="0" i="0">
                <a:solidFill>
                  <a:schemeClr val="tx2"/>
                </a:solidFill>
                <a:latin typeface="+mn-lt"/>
                <a:ea typeface="Hellix" panose="020B0504030102000003" pitchFamily="34" charset="77"/>
                <a:cs typeface="Hellix" panose="020B0504030102000003" pitchFamily="34" charset="77"/>
              </a:defRPr>
            </a:lvl1pPr>
            <a:lvl2pPr marL="283507"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2pPr>
            <a:lvl3pPr marL="567015"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3pPr>
            <a:lvl4pPr marL="850521"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4pPr>
            <a:lvl5pPr marL="1134030"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5pPr>
          </a:lstStyle>
          <a:p>
            <a:pPr lvl="0"/>
            <a:r>
              <a:rPr lang="en-US" dirty="0"/>
              <a:t>Subtitle goes here</a:t>
            </a:r>
          </a:p>
        </p:txBody>
      </p:sp>
      <p:sp>
        <p:nvSpPr>
          <p:cNvPr id="13" name="Text Placeholder 12">
            <a:extLst>
              <a:ext uri="{FF2B5EF4-FFF2-40B4-BE49-F238E27FC236}">
                <a16:creationId xmlns:a16="http://schemas.microsoft.com/office/drawing/2014/main" id="{7121AA4D-3832-2BFF-0644-7AA4EB7951DB}"/>
              </a:ext>
            </a:extLst>
          </p:cNvPr>
          <p:cNvSpPr>
            <a:spLocks noGrp="1"/>
          </p:cNvSpPr>
          <p:nvPr>
            <p:ph type="body" sz="quarter" idx="24"/>
          </p:nvPr>
        </p:nvSpPr>
        <p:spPr>
          <a:xfrm>
            <a:off x="500063" y="2950368"/>
            <a:ext cx="6116637"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Text Placeholder 2">
            <a:extLst>
              <a:ext uri="{FF2B5EF4-FFF2-40B4-BE49-F238E27FC236}">
                <a16:creationId xmlns:a16="http://schemas.microsoft.com/office/drawing/2014/main" id="{957362E9-BEF3-68AC-5AB7-2CE3FA76C326}"/>
              </a:ext>
            </a:extLst>
          </p:cNvPr>
          <p:cNvSpPr>
            <a:spLocks noGrp="1"/>
          </p:cNvSpPr>
          <p:nvPr>
            <p:ph type="body" idx="25" hasCustomPrompt="1"/>
          </p:nvPr>
        </p:nvSpPr>
        <p:spPr>
          <a:xfrm>
            <a:off x="6809206" y="2465377"/>
            <a:ext cx="6115426"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17" name="Text Placeholder 12">
            <a:extLst>
              <a:ext uri="{FF2B5EF4-FFF2-40B4-BE49-F238E27FC236}">
                <a16:creationId xmlns:a16="http://schemas.microsoft.com/office/drawing/2014/main" id="{9034E96A-93DC-F420-C420-626805D966EC}"/>
              </a:ext>
            </a:extLst>
          </p:cNvPr>
          <p:cNvSpPr>
            <a:spLocks noGrp="1"/>
          </p:cNvSpPr>
          <p:nvPr>
            <p:ph type="body" sz="quarter" idx="26"/>
          </p:nvPr>
        </p:nvSpPr>
        <p:spPr>
          <a:xfrm>
            <a:off x="6807995" y="2950368"/>
            <a:ext cx="6116637"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Title Placeholder 1">
            <a:extLst>
              <a:ext uri="{FF2B5EF4-FFF2-40B4-BE49-F238E27FC236}">
                <a16:creationId xmlns:a16="http://schemas.microsoft.com/office/drawing/2014/main" id="{8449A79C-4B5D-C428-D615-49DCFC598F50}"/>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8" name="TextBox 7">
            <a:extLst>
              <a:ext uri="{FF2B5EF4-FFF2-40B4-BE49-F238E27FC236}">
                <a16:creationId xmlns:a16="http://schemas.microsoft.com/office/drawing/2014/main" id="{E703B7B7-EE60-383E-A48A-000FB792A6EC}"/>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9" name="Slide Number Placeholder 5">
            <a:extLst>
              <a:ext uri="{FF2B5EF4-FFF2-40B4-BE49-F238E27FC236}">
                <a16:creationId xmlns:a16="http://schemas.microsoft.com/office/drawing/2014/main" id="{01730115-D7F4-3F6F-1734-0FE82AD1CB2A}"/>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4214710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Info | Title+3 Section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B7A3A17D-34ED-2D50-0F2A-220D2B45E470}"/>
              </a:ext>
            </a:extLst>
          </p:cNvPr>
          <p:cNvSpPr>
            <a:spLocks noGrp="1"/>
          </p:cNvSpPr>
          <p:nvPr>
            <p:ph type="body" idx="22" hasCustomPrompt="1"/>
          </p:nvPr>
        </p:nvSpPr>
        <p:spPr>
          <a:xfrm>
            <a:off x="501274" y="2465377"/>
            <a:ext cx="4012405"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12" name="Text Placeholder 13">
            <a:extLst>
              <a:ext uri="{FF2B5EF4-FFF2-40B4-BE49-F238E27FC236}">
                <a16:creationId xmlns:a16="http://schemas.microsoft.com/office/drawing/2014/main" id="{9D48A4BD-34D7-7284-27E2-18E32081C21E}"/>
              </a:ext>
            </a:extLst>
          </p:cNvPr>
          <p:cNvSpPr>
            <a:spLocks noGrp="1"/>
          </p:cNvSpPr>
          <p:nvPr>
            <p:ph type="body" sz="quarter" idx="17" hasCustomPrompt="1"/>
          </p:nvPr>
        </p:nvSpPr>
        <p:spPr>
          <a:xfrm>
            <a:off x="502821" y="1339919"/>
            <a:ext cx="12430023" cy="386806"/>
          </a:xfrm>
        </p:spPr>
        <p:txBody>
          <a:bodyPr lIns="0" rIns="0">
            <a:noAutofit/>
          </a:bodyPr>
          <a:lstStyle>
            <a:lvl1pPr marL="0" indent="0">
              <a:spcBef>
                <a:spcPts val="0"/>
              </a:spcBef>
              <a:buNone/>
              <a:defRPr sz="2000" b="0" i="0">
                <a:solidFill>
                  <a:schemeClr val="tx2"/>
                </a:solidFill>
                <a:latin typeface="+mn-lt"/>
                <a:ea typeface="Hellix" panose="020B0504030102000003" pitchFamily="34" charset="77"/>
                <a:cs typeface="Hellix" panose="020B0504030102000003" pitchFamily="34" charset="77"/>
              </a:defRPr>
            </a:lvl1pPr>
            <a:lvl2pPr marL="283507"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2pPr>
            <a:lvl3pPr marL="567015"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3pPr>
            <a:lvl4pPr marL="850521"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4pPr>
            <a:lvl5pPr marL="1134030"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5pPr>
          </a:lstStyle>
          <a:p>
            <a:pPr lvl="0"/>
            <a:r>
              <a:rPr lang="en-US" dirty="0"/>
              <a:t>Subtitle goes here</a:t>
            </a:r>
          </a:p>
        </p:txBody>
      </p:sp>
      <p:sp>
        <p:nvSpPr>
          <p:cNvPr id="16" name="Text Placeholder 12">
            <a:extLst>
              <a:ext uri="{FF2B5EF4-FFF2-40B4-BE49-F238E27FC236}">
                <a16:creationId xmlns:a16="http://schemas.microsoft.com/office/drawing/2014/main" id="{8A10D046-ACF1-4B67-B299-1DF6CADF9C70}"/>
              </a:ext>
            </a:extLst>
          </p:cNvPr>
          <p:cNvSpPr>
            <a:spLocks noGrp="1"/>
          </p:cNvSpPr>
          <p:nvPr>
            <p:ph type="body" sz="quarter" idx="24"/>
          </p:nvPr>
        </p:nvSpPr>
        <p:spPr>
          <a:xfrm>
            <a:off x="510759" y="2950368"/>
            <a:ext cx="4013200"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9" name="Text Placeholder 2">
            <a:extLst>
              <a:ext uri="{FF2B5EF4-FFF2-40B4-BE49-F238E27FC236}">
                <a16:creationId xmlns:a16="http://schemas.microsoft.com/office/drawing/2014/main" id="{FF10A32F-9250-8FA5-7136-42BE708A517C}"/>
              </a:ext>
            </a:extLst>
          </p:cNvPr>
          <p:cNvSpPr>
            <a:spLocks noGrp="1"/>
          </p:cNvSpPr>
          <p:nvPr>
            <p:ph type="body" idx="25" hasCustomPrompt="1"/>
          </p:nvPr>
        </p:nvSpPr>
        <p:spPr>
          <a:xfrm>
            <a:off x="4708942" y="2465377"/>
            <a:ext cx="4012405"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20" name="Text Placeholder 12">
            <a:extLst>
              <a:ext uri="{FF2B5EF4-FFF2-40B4-BE49-F238E27FC236}">
                <a16:creationId xmlns:a16="http://schemas.microsoft.com/office/drawing/2014/main" id="{2568BB17-E4CC-D551-F7DF-2718F2AA5811}"/>
              </a:ext>
            </a:extLst>
          </p:cNvPr>
          <p:cNvSpPr>
            <a:spLocks noGrp="1"/>
          </p:cNvSpPr>
          <p:nvPr>
            <p:ph type="body" sz="quarter" idx="26"/>
          </p:nvPr>
        </p:nvSpPr>
        <p:spPr>
          <a:xfrm>
            <a:off x="4707732" y="2950368"/>
            <a:ext cx="4013200"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Text Placeholder 2">
            <a:extLst>
              <a:ext uri="{FF2B5EF4-FFF2-40B4-BE49-F238E27FC236}">
                <a16:creationId xmlns:a16="http://schemas.microsoft.com/office/drawing/2014/main" id="{D134FF19-AA02-EC43-46AC-FD4ACD0D517A}"/>
              </a:ext>
            </a:extLst>
          </p:cNvPr>
          <p:cNvSpPr>
            <a:spLocks noGrp="1"/>
          </p:cNvSpPr>
          <p:nvPr>
            <p:ph type="body" idx="27" hasCustomPrompt="1"/>
          </p:nvPr>
        </p:nvSpPr>
        <p:spPr>
          <a:xfrm>
            <a:off x="8916611" y="2465377"/>
            <a:ext cx="4012405"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24" name="Text Placeholder 12">
            <a:extLst>
              <a:ext uri="{FF2B5EF4-FFF2-40B4-BE49-F238E27FC236}">
                <a16:creationId xmlns:a16="http://schemas.microsoft.com/office/drawing/2014/main" id="{AF1FD889-6461-0630-4B39-BBEBB5FBCC17}"/>
              </a:ext>
            </a:extLst>
          </p:cNvPr>
          <p:cNvSpPr>
            <a:spLocks noGrp="1"/>
          </p:cNvSpPr>
          <p:nvPr>
            <p:ph type="body" sz="quarter" idx="28"/>
          </p:nvPr>
        </p:nvSpPr>
        <p:spPr>
          <a:xfrm>
            <a:off x="8915401" y="2950368"/>
            <a:ext cx="4013200"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Placeholder 1">
            <a:extLst>
              <a:ext uri="{FF2B5EF4-FFF2-40B4-BE49-F238E27FC236}">
                <a16:creationId xmlns:a16="http://schemas.microsoft.com/office/drawing/2014/main" id="{F60CBE2A-AB96-C6EC-04E9-8114E13634DA}"/>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5" name="TextBox 4">
            <a:extLst>
              <a:ext uri="{FF2B5EF4-FFF2-40B4-BE49-F238E27FC236}">
                <a16:creationId xmlns:a16="http://schemas.microsoft.com/office/drawing/2014/main" id="{7533349E-75B6-D392-BC05-147E048E6F57}"/>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58A76091-5F02-9A60-2C00-9EC21BF3972B}"/>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69866465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Info | Title+4 Sections">
    <p:spTree>
      <p:nvGrpSpPr>
        <p:cNvPr id="1" name=""/>
        <p:cNvGrpSpPr/>
        <p:nvPr/>
      </p:nvGrpSpPr>
      <p:grpSpPr>
        <a:xfrm>
          <a:off x="0" y="0"/>
          <a:ext cx="0" cy="0"/>
          <a:chOff x="0" y="0"/>
          <a:chExt cx="0" cy="0"/>
        </a:xfrm>
      </p:grpSpPr>
      <p:sp>
        <p:nvSpPr>
          <p:cNvPr id="11" name="Text Placeholder 2">
            <a:extLst>
              <a:ext uri="{FF2B5EF4-FFF2-40B4-BE49-F238E27FC236}">
                <a16:creationId xmlns:a16="http://schemas.microsoft.com/office/drawing/2014/main" id="{6C81E805-2226-AAC1-C614-5241D17F9BBD}"/>
              </a:ext>
            </a:extLst>
          </p:cNvPr>
          <p:cNvSpPr>
            <a:spLocks noGrp="1"/>
          </p:cNvSpPr>
          <p:nvPr>
            <p:ph type="body" idx="22" hasCustomPrompt="1"/>
          </p:nvPr>
        </p:nvSpPr>
        <p:spPr>
          <a:xfrm>
            <a:off x="501275" y="2465377"/>
            <a:ext cx="2963274"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12" name="Text Placeholder 13">
            <a:extLst>
              <a:ext uri="{FF2B5EF4-FFF2-40B4-BE49-F238E27FC236}">
                <a16:creationId xmlns:a16="http://schemas.microsoft.com/office/drawing/2014/main" id="{09EAD5FC-DDF0-04A8-E939-0AA4472A86C4}"/>
              </a:ext>
            </a:extLst>
          </p:cNvPr>
          <p:cNvSpPr>
            <a:spLocks noGrp="1"/>
          </p:cNvSpPr>
          <p:nvPr>
            <p:ph type="body" sz="quarter" idx="17" hasCustomPrompt="1"/>
          </p:nvPr>
        </p:nvSpPr>
        <p:spPr>
          <a:xfrm>
            <a:off x="504826" y="1339919"/>
            <a:ext cx="12430023" cy="386806"/>
          </a:xfrm>
        </p:spPr>
        <p:txBody>
          <a:bodyPr lIns="0" rIns="0">
            <a:noAutofit/>
          </a:bodyPr>
          <a:lstStyle>
            <a:lvl1pPr marL="0" indent="0">
              <a:spcBef>
                <a:spcPts val="0"/>
              </a:spcBef>
              <a:buNone/>
              <a:defRPr sz="2000" b="0" i="0">
                <a:solidFill>
                  <a:schemeClr val="tx2"/>
                </a:solidFill>
                <a:latin typeface="+mn-lt"/>
                <a:ea typeface="Hellix" panose="020B0504030102000003" pitchFamily="34" charset="77"/>
                <a:cs typeface="Hellix" panose="020B0504030102000003" pitchFamily="34" charset="77"/>
              </a:defRPr>
            </a:lvl1pPr>
            <a:lvl2pPr marL="283507"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2pPr>
            <a:lvl3pPr marL="567015"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3pPr>
            <a:lvl4pPr marL="850521"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4pPr>
            <a:lvl5pPr marL="1134030" indent="0">
              <a:buNone/>
              <a:defRPr sz="1323" b="0" i="0">
                <a:solidFill>
                  <a:schemeClr val="tx2"/>
                </a:solidFill>
                <a:latin typeface="Hellix" panose="020B0504030102000003" pitchFamily="34" charset="77"/>
                <a:ea typeface="Hellix" panose="020B0504030102000003" pitchFamily="34" charset="77"/>
                <a:cs typeface="Hellix" panose="020B0504030102000003" pitchFamily="34" charset="77"/>
              </a:defRPr>
            </a:lvl5pPr>
          </a:lstStyle>
          <a:p>
            <a:pPr lvl="0"/>
            <a:r>
              <a:rPr lang="en-US" dirty="0"/>
              <a:t>Subtitle goes here</a:t>
            </a:r>
          </a:p>
        </p:txBody>
      </p:sp>
      <p:sp>
        <p:nvSpPr>
          <p:cNvPr id="14" name="Text Placeholder 12">
            <a:extLst>
              <a:ext uri="{FF2B5EF4-FFF2-40B4-BE49-F238E27FC236}">
                <a16:creationId xmlns:a16="http://schemas.microsoft.com/office/drawing/2014/main" id="{18E2273D-F662-872D-AE48-0E1C203E4D98}"/>
              </a:ext>
            </a:extLst>
          </p:cNvPr>
          <p:cNvSpPr>
            <a:spLocks noGrp="1"/>
          </p:cNvSpPr>
          <p:nvPr>
            <p:ph type="body" sz="quarter" idx="24"/>
          </p:nvPr>
        </p:nvSpPr>
        <p:spPr>
          <a:xfrm>
            <a:off x="500064" y="2950368"/>
            <a:ext cx="2963861"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5" name="Text Placeholder 2">
            <a:extLst>
              <a:ext uri="{FF2B5EF4-FFF2-40B4-BE49-F238E27FC236}">
                <a16:creationId xmlns:a16="http://schemas.microsoft.com/office/drawing/2014/main" id="{9B578005-C708-5CE3-5777-107437080BFF}"/>
              </a:ext>
            </a:extLst>
          </p:cNvPr>
          <p:cNvSpPr>
            <a:spLocks noGrp="1"/>
          </p:cNvSpPr>
          <p:nvPr>
            <p:ph type="body" idx="25" hasCustomPrompt="1"/>
          </p:nvPr>
        </p:nvSpPr>
        <p:spPr>
          <a:xfrm>
            <a:off x="3651669" y="2465377"/>
            <a:ext cx="2963274"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26" name="Text Placeholder 12">
            <a:extLst>
              <a:ext uri="{FF2B5EF4-FFF2-40B4-BE49-F238E27FC236}">
                <a16:creationId xmlns:a16="http://schemas.microsoft.com/office/drawing/2014/main" id="{FE3294C5-FEB5-875B-6FAC-5F11B5FC5B34}"/>
              </a:ext>
            </a:extLst>
          </p:cNvPr>
          <p:cNvSpPr>
            <a:spLocks noGrp="1"/>
          </p:cNvSpPr>
          <p:nvPr>
            <p:ph type="body" sz="quarter" idx="26"/>
          </p:nvPr>
        </p:nvSpPr>
        <p:spPr>
          <a:xfrm>
            <a:off x="3650458" y="2950368"/>
            <a:ext cx="2963861"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7" name="Text Placeholder 2">
            <a:extLst>
              <a:ext uri="{FF2B5EF4-FFF2-40B4-BE49-F238E27FC236}">
                <a16:creationId xmlns:a16="http://schemas.microsoft.com/office/drawing/2014/main" id="{1BC143A7-35D9-AE67-D87C-C281CEA4874D}"/>
              </a:ext>
            </a:extLst>
          </p:cNvPr>
          <p:cNvSpPr>
            <a:spLocks noGrp="1"/>
          </p:cNvSpPr>
          <p:nvPr>
            <p:ph type="body" idx="27" hasCustomPrompt="1"/>
          </p:nvPr>
        </p:nvSpPr>
        <p:spPr>
          <a:xfrm>
            <a:off x="6809207" y="2465377"/>
            <a:ext cx="2963274"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28" name="Text Placeholder 12">
            <a:extLst>
              <a:ext uri="{FF2B5EF4-FFF2-40B4-BE49-F238E27FC236}">
                <a16:creationId xmlns:a16="http://schemas.microsoft.com/office/drawing/2014/main" id="{FAD3B1B1-2D90-6EFC-D0ED-2301B4D2F6AE}"/>
              </a:ext>
            </a:extLst>
          </p:cNvPr>
          <p:cNvSpPr>
            <a:spLocks noGrp="1"/>
          </p:cNvSpPr>
          <p:nvPr>
            <p:ph type="body" sz="quarter" idx="28"/>
          </p:nvPr>
        </p:nvSpPr>
        <p:spPr>
          <a:xfrm>
            <a:off x="6807996" y="2950368"/>
            <a:ext cx="2963861"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9" name="Text Placeholder 2">
            <a:extLst>
              <a:ext uri="{FF2B5EF4-FFF2-40B4-BE49-F238E27FC236}">
                <a16:creationId xmlns:a16="http://schemas.microsoft.com/office/drawing/2014/main" id="{9BB4942F-D4C8-48BD-BE96-E69E3A966C9F}"/>
              </a:ext>
            </a:extLst>
          </p:cNvPr>
          <p:cNvSpPr>
            <a:spLocks noGrp="1"/>
          </p:cNvSpPr>
          <p:nvPr>
            <p:ph type="body" idx="29" hasCustomPrompt="1"/>
          </p:nvPr>
        </p:nvSpPr>
        <p:spPr>
          <a:xfrm>
            <a:off x="9973889" y="2465377"/>
            <a:ext cx="2963274" cy="386806"/>
          </a:xfrm>
        </p:spPr>
        <p:txBody>
          <a:bodyPr lIns="0" rIns="0" anchor="b">
            <a:noAutofit/>
          </a:bodyPr>
          <a:lstStyle>
            <a:lvl1pPr marL="0" indent="0">
              <a:lnSpc>
                <a:spcPts val="1950"/>
              </a:lnSpc>
              <a:spcBef>
                <a:spcPts val="0"/>
              </a:spcBef>
              <a:buNone/>
              <a:defRPr sz="1700" b="1" i="0">
                <a:solidFill>
                  <a:schemeClr val="tx2"/>
                </a:solidFill>
                <a:latin typeface="+mn-lt"/>
                <a:ea typeface="Hellix" panose="020B0504030102000003" pitchFamily="34" charset="77"/>
                <a:cs typeface="Hellix" panose="020B0504030102000003" pitchFamily="34" charset="77"/>
              </a:defRPr>
            </a:lvl1pPr>
            <a:lvl2pPr marL="283507" indent="0">
              <a:buNone/>
              <a:defRPr sz="1240" b="1"/>
            </a:lvl2pPr>
            <a:lvl3pPr marL="567015" indent="0">
              <a:buNone/>
              <a:defRPr sz="1116" b="1"/>
            </a:lvl3pPr>
            <a:lvl4pPr marL="850521" indent="0">
              <a:buNone/>
              <a:defRPr sz="992" b="1"/>
            </a:lvl4pPr>
            <a:lvl5pPr marL="1134030" indent="0">
              <a:buNone/>
              <a:defRPr sz="992" b="1"/>
            </a:lvl5pPr>
            <a:lvl6pPr marL="1417536" indent="0">
              <a:buNone/>
              <a:defRPr sz="992" b="1"/>
            </a:lvl6pPr>
            <a:lvl7pPr marL="1701043" indent="0">
              <a:buNone/>
              <a:defRPr sz="992" b="1"/>
            </a:lvl7pPr>
            <a:lvl8pPr marL="1984552" indent="0">
              <a:buNone/>
              <a:defRPr sz="992" b="1"/>
            </a:lvl8pPr>
            <a:lvl9pPr marL="2268059" indent="0">
              <a:buNone/>
              <a:defRPr sz="992" b="1"/>
            </a:lvl9pPr>
          </a:lstStyle>
          <a:p>
            <a:pPr lvl="0"/>
            <a:r>
              <a:rPr lang="en-US" dirty="0"/>
              <a:t>Subhead Here</a:t>
            </a:r>
          </a:p>
        </p:txBody>
      </p:sp>
      <p:sp>
        <p:nvSpPr>
          <p:cNvPr id="30" name="Text Placeholder 12">
            <a:extLst>
              <a:ext uri="{FF2B5EF4-FFF2-40B4-BE49-F238E27FC236}">
                <a16:creationId xmlns:a16="http://schemas.microsoft.com/office/drawing/2014/main" id="{8B66E9E0-EC6E-6A92-1567-BBC6EEB38E28}"/>
              </a:ext>
            </a:extLst>
          </p:cNvPr>
          <p:cNvSpPr>
            <a:spLocks noGrp="1"/>
          </p:cNvSpPr>
          <p:nvPr>
            <p:ph type="body" sz="quarter" idx="30"/>
          </p:nvPr>
        </p:nvSpPr>
        <p:spPr>
          <a:xfrm>
            <a:off x="9972678" y="2950368"/>
            <a:ext cx="2963861" cy="3864770"/>
          </a:xfrm>
        </p:spPr>
        <p:txBody>
          <a:bodyPr lIns="0" rIns="0">
            <a:noAutofit/>
          </a:bodyPr>
          <a:lstStyle>
            <a:lvl1pPr>
              <a:defRPr sz="1300">
                <a:solidFill>
                  <a:schemeClr val="tx1"/>
                </a:solidFill>
                <a:latin typeface="+mn-lt"/>
              </a:defRPr>
            </a:lvl1pPr>
            <a:lvl2pPr>
              <a:defRPr sz="1300">
                <a:solidFill>
                  <a:schemeClr val="tx1"/>
                </a:solidFill>
                <a:latin typeface="+mn-lt"/>
              </a:defRPr>
            </a:lvl2pPr>
            <a:lvl3pPr>
              <a:defRPr sz="1300">
                <a:solidFill>
                  <a:schemeClr val="tx1"/>
                </a:solidFill>
                <a:latin typeface="+mn-lt"/>
              </a:defRPr>
            </a:lvl3pPr>
            <a:lvl4pPr>
              <a:defRPr sz="1300">
                <a:solidFill>
                  <a:schemeClr val="tx1"/>
                </a:solidFill>
                <a:latin typeface="+mn-lt"/>
              </a:defRPr>
            </a:lvl4pPr>
            <a:lvl5pPr>
              <a:defRPr sz="13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le Placeholder 1">
            <a:extLst>
              <a:ext uri="{FF2B5EF4-FFF2-40B4-BE49-F238E27FC236}">
                <a16:creationId xmlns:a16="http://schemas.microsoft.com/office/drawing/2014/main" id="{22F59DAD-C2A1-B8FD-3106-377C53E60EFF}"/>
              </a:ext>
            </a:extLst>
          </p:cNvPr>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5" name="TextBox 4">
            <a:extLst>
              <a:ext uri="{FF2B5EF4-FFF2-40B4-BE49-F238E27FC236}">
                <a16:creationId xmlns:a16="http://schemas.microsoft.com/office/drawing/2014/main" id="{1291E2D2-21D8-30A7-88FC-1B3FFDBDFB94}"/>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367ECA9F-9968-0D77-5F9E-AB9AFF9C14AC}"/>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958543811"/>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1426">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ingle quote + picture">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B776A729-57F4-CE8C-A002-FFFAC2B5E04B}"/>
              </a:ext>
            </a:extLst>
          </p:cNvPr>
          <p:cNvSpPr>
            <a:spLocks noGrp="1"/>
          </p:cNvSpPr>
          <p:nvPr>
            <p:ph type="pic" sz="quarter" idx="13"/>
          </p:nvPr>
        </p:nvSpPr>
        <p:spPr>
          <a:xfrm>
            <a:off x="5761038" y="0"/>
            <a:ext cx="7678737" cy="7559675"/>
          </a:xfrm>
          <a:solidFill>
            <a:schemeClr val="bg1">
              <a:lumMod val="85000"/>
            </a:schemeClr>
          </a:solidFill>
        </p:spPr>
        <p:txBody>
          <a:bodyPr tIns="360000"/>
          <a:lstStyle>
            <a:lvl1pPr algn="ctr">
              <a:defRPr/>
            </a:lvl1pPr>
          </a:lstStyle>
          <a:p>
            <a:r>
              <a:rPr lang="en-US"/>
              <a:t>Click icon to add picture</a:t>
            </a:r>
            <a:endParaRPr lang="en-GB"/>
          </a:p>
        </p:txBody>
      </p:sp>
      <p:sp>
        <p:nvSpPr>
          <p:cNvPr id="14" name="Freeform 13">
            <a:extLst>
              <a:ext uri="{FF2B5EF4-FFF2-40B4-BE49-F238E27FC236}">
                <a16:creationId xmlns:a16="http://schemas.microsoft.com/office/drawing/2014/main" id="{A81B69D1-01A0-C751-C4FD-CC02813978B3}"/>
              </a:ext>
            </a:extLst>
          </p:cNvPr>
          <p:cNvSpPr txBox="1">
            <a:spLocks/>
          </p:cNvSpPr>
          <p:nvPr/>
        </p:nvSpPr>
        <p:spPr>
          <a:xfrm>
            <a:off x="5456237" y="3383463"/>
            <a:ext cx="1347788" cy="1193800"/>
          </a:xfrm>
          <a:custGeom>
            <a:avLst/>
            <a:gdLst>
              <a:gd name="connsiteX0" fmla="*/ 269558 w 1347788"/>
              <a:gd name="connsiteY0" fmla="*/ 0 h 1193800"/>
              <a:gd name="connsiteX1" fmla="*/ 1078231 w 1347788"/>
              <a:gd name="connsiteY1" fmla="*/ 0 h 1193800"/>
              <a:gd name="connsiteX2" fmla="*/ 1347788 w 1347788"/>
              <a:gd name="connsiteY2" fmla="*/ 596900 h 1193800"/>
              <a:gd name="connsiteX3" fmla="*/ 1078231 w 1347788"/>
              <a:gd name="connsiteY3" fmla="*/ 1193800 h 1193800"/>
              <a:gd name="connsiteX4" fmla="*/ 269558 w 1347788"/>
              <a:gd name="connsiteY4" fmla="*/ 1193800 h 1193800"/>
              <a:gd name="connsiteX5" fmla="*/ 0 w 1347788"/>
              <a:gd name="connsiteY5" fmla="*/ 596900 h 1193800"/>
              <a:gd name="connsiteX6" fmla="*/ 269558 w 1347788"/>
              <a:gd name="connsiteY6" fmla="*/ 0 h 1193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47788" h="1193800">
                <a:moveTo>
                  <a:pt x="269558" y="0"/>
                </a:moveTo>
                <a:lnTo>
                  <a:pt x="1078231" y="0"/>
                </a:lnTo>
                <a:lnTo>
                  <a:pt x="1347788" y="596900"/>
                </a:lnTo>
                <a:lnTo>
                  <a:pt x="1078231" y="1193800"/>
                </a:lnTo>
                <a:lnTo>
                  <a:pt x="269558" y="1193800"/>
                </a:lnTo>
                <a:lnTo>
                  <a:pt x="0" y="596900"/>
                </a:lnTo>
                <a:lnTo>
                  <a:pt x="269558" y="0"/>
                </a:lnTo>
                <a:close/>
              </a:path>
            </a:pathLst>
          </a:custGeom>
        </p:spPr>
        <p:txBody>
          <a:bodyPr vert="horz" wrap="square" lIns="0" tIns="0" rIns="0" bIns="0" rtlCol="0">
            <a:noAutofit/>
          </a:bodyPr>
          <a:lstStyle>
            <a:lvl1pPr marL="0" marR="0" indent="0" algn="l" defTabSz="801773" rtl="0" eaLnBrk="1" fontAlgn="auto" latinLnBrk="0" hangingPunct="1">
              <a:lnSpc>
                <a:spcPct val="100000"/>
              </a:lnSpc>
              <a:spcBef>
                <a:spcPts val="1200"/>
              </a:spcBef>
              <a:spcAft>
                <a:spcPts val="0"/>
              </a:spcAft>
              <a:buClr>
                <a:schemeClr val="accent2"/>
              </a:buClr>
              <a:buSzTx/>
              <a:buFont typeface="Wingdings" panose="05000000000000000000" pitchFamily="2" charset="2"/>
              <a:buNone/>
              <a:tabLst/>
              <a:defRPr lang="en-US" sz="1500" b="0" i="0" kern="1200" spc="0" baseline="0" dirty="0">
                <a:solidFill>
                  <a:schemeClr val="tx1"/>
                </a:solidFill>
                <a:latin typeface="+mn-lt"/>
                <a:ea typeface="Segoe UI" charset="0"/>
                <a:cs typeface="Segoe UI" charset="0"/>
              </a:defRPr>
            </a:lvl1pPr>
            <a:lvl2pPr marL="180000" indent="-180000" algn="l" defTabSz="801773" rtl="0" eaLnBrk="1" latinLnBrk="0" hangingPunct="1">
              <a:lnSpc>
                <a:spcPct val="110000"/>
              </a:lnSpc>
              <a:spcBef>
                <a:spcPts val="900"/>
              </a:spcBef>
              <a:spcAft>
                <a:spcPts val="0"/>
              </a:spcAft>
              <a:buFont typeface="Wingdings" pitchFamily="2" charset="2"/>
              <a:buChar char="§"/>
              <a:tabLst/>
              <a:defRPr lang="en-US" sz="1500" b="0" i="0" kern="1200" spc="0" baseline="0" dirty="0">
                <a:solidFill>
                  <a:schemeClr val="tx1"/>
                </a:solidFill>
                <a:latin typeface="+mn-lt"/>
                <a:ea typeface="Segoe UI" charset="0"/>
                <a:cs typeface="Segoe UI" charset="0"/>
              </a:defRPr>
            </a:lvl2pPr>
            <a:lvl3pPr marL="432000" indent="-180000" algn="l" defTabSz="801773" rtl="0" eaLnBrk="1" latinLnBrk="0" hangingPunct="1">
              <a:lnSpc>
                <a:spcPct val="110000"/>
              </a:lnSpc>
              <a:spcBef>
                <a:spcPts val="600"/>
              </a:spcBef>
              <a:spcAft>
                <a:spcPts val="0"/>
              </a:spcAft>
              <a:buSzPct val="90000"/>
              <a:buFont typeface="System Font Regular"/>
              <a:buChar char="–"/>
              <a:tabLst/>
              <a:defRPr lang="en-US" sz="1500" b="0" i="0" kern="1200" spc="0" baseline="0" dirty="0">
                <a:solidFill>
                  <a:schemeClr val="tx1"/>
                </a:solidFill>
                <a:latin typeface="+mn-lt"/>
                <a:ea typeface="Segoe UI" charset="0"/>
                <a:cs typeface="Segoe UI" charset="0"/>
              </a:defRPr>
            </a:lvl3pPr>
            <a:lvl4pPr marL="720000" indent="-216000" algn="l" defTabSz="801773" rtl="0" eaLnBrk="1" latinLnBrk="0" hangingPunct="1">
              <a:lnSpc>
                <a:spcPct val="110000"/>
              </a:lnSpc>
              <a:spcBef>
                <a:spcPts val="600"/>
              </a:spcBef>
              <a:spcAft>
                <a:spcPts val="0"/>
              </a:spcAft>
              <a:buFont typeface="Courier New" panose="02070309020205020404" pitchFamily="49" charset="0"/>
              <a:buChar char="o"/>
              <a:tabLst/>
              <a:defRPr lang="en-US" sz="1500" b="0" i="0" kern="1200" spc="0" baseline="0" dirty="0">
                <a:solidFill>
                  <a:schemeClr val="tx1"/>
                </a:solidFill>
                <a:latin typeface="+mn-lt"/>
                <a:ea typeface="Segoe UI" charset="0"/>
                <a:cs typeface="Segoe UI" charset="0"/>
              </a:defRPr>
            </a:lvl4pPr>
            <a:lvl5pPr marL="935038" indent="-193675" algn="l" defTabSz="801773" rtl="0" eaLnBrk="1" latinLnBrk="0" hangingPunct="1">
              <a:lnSpc>
                <a:spcPct val="110000"/>
              </a:lnSpc>
              <a:spcBef>
                <a:spcPts val="600"/>
              </a:spcBef>
              <a:spcAft>
                <a:spcPts val="0"/>
              </a:spcAft>
              <a:buFont typeface="Wingdings" pitchFamily="2" charset="2"/>
              <a:buChar char="§"/>
              <a:tabLst/>
              <a:defRPr lang="en-GB" sz="1500" b="0" i="0" kern="1200" spc="0" baseline="0" dirty="0">
                <a:solidFill>
                  <a:schemeClr val="tx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endParaRPr lang="en-GB"/>
          </a:p>
        </p:txBody>
      </p:sp>
      <p:sp>
        <p:nvSpPr>
          <p:cNvPr id="13" name="Freeform 12">
            <a:extLst>
              <a:ext uri="{FF2B5EF4-FFF2-40B4-BE49-F238E27FC236}">
                <a16:creationId xmlns:a16="http://schemas.microsoft.com/office/drawing/2014/main" id="{51C11E89-234F-C4D9-8E67-35A7B1CD9DCF}"/>
              </a:ext>
            </a:extLst>
          </p:cNvPr>
          <p:cNvSpPr txBox="1">
            <a:spLocks/>
          </p:cNvSpPr>
          <p:nvPr/>
        </p:nvSpPr>
        <p:spPr>
          <a:xfrm>
            <a:off x="2728913" y="2291263"/>
            <a:ext cx="6731000" cy="3378200"/>
          </a:xfrm>
          <a:custGeom>
            <a:avLst/>
            <a:gdLst>
              <a:gd name="connsiteX0" fmla="*/ 0 w 6731000"/>
              <a:gd name="connsiteY0" fmla="*/ 0 h 3378200"/>
              <a:gd name="connsiteX1" fmla="*/ 6731000 w 6731000"/>
              <a:gd name="connsiteY1" fmla="*/ 0 h 3378200"/>
              <a:gd name="connsiteX2" fmla="*/ 6731000 w 6731000"/>
              <a:gd name="connsiteY2" fmla="*/ 3378200 h 3378200"/>
              <a:gd name="connsiteX3" fmla="*/ 0 w 6731000"/>
              <a:gd name="connsiteY3" fmla="*/ 3378200 h 3378200"/>
              <a:gd name="connsiteX4" fmla="*/ 0 w 6731000"/>
              <a:gd name="connsiteY4" fmla="*/ 0 h 3378200"/>
              <a:gd name="connsiteX5" fmla="*/ 2996882 w 6731000"/>
              <a:gd name="connsiteY5" fmla="*/ 1092200 h 3378200"/>
              <a:gd name="connsiteX6" fmla="*/ 2727324 w 6731000"/>
              <a:gd name="connsiteY6" fmla="*/ 1689100 h 3378200"/>
              <a:gd name="connsiteX7" fmla="*/ 2996882 w 6731000"/>
              <a:gd name="connsiteY7" fmla="*/ 2286000 h 3378200"/>
              <a:gd name="connsiteX8" fmla="*/ 3805555 w 6731000"/>
              <a:gd name="connsiteY8" fmla="*/ 2286000 h 3378200"/>
              <a:gd name="connsiteX9" fmla="*/ 4075112 w 6731000"/>
              <a:gd name="connsiteY9" fmla="*/ 1689100 h 3378200"/>
              <a:gd name="connsiteX10" fmla="*/ 3805555 w 6731000"/>
              <a:gd name="connsiteY10" fmla="*/ 1092200 h 3378200"/>
              <a:gd name="connsiteX11" fmla="*/ 2996882 w 6731000"/>
              <a:gd name="connsiteY11" fmla="*/ 1092200 h 3378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31000" h="3378200">
                <a:moveTo>
                  <a:pt x="0" y="0"/>
                </a:moveTo>
                <a:lnTo>
                  <a:pt x="6731000" y="0"/>
                </a:lnTo>
                <a:lnTo>
                  <a:pt x="6731000" y="3378200"/>
                </a:lnTo>
                <a:lnTo>
                  <a:pt x="0" y="3378200"/>
                </a:lnTo>
                <a:lnTo>
                  <a:pt x="0" y="0"/>
                </a:lnTo>
                <a:close/>
                <a:moveTo>
                  <a:pt x="2996882" y="1092200"/>
                </a:moveTo>
                <a:lnTo>
                  <a:pt x="2727324" y="1689100"/>
                </a:lnTo>
                <a:lnTo>
                  <a:pt x="2996882" y="2286000"/>
                </a:lnTo>
                <a:lnTo>
                  <a:pt x="3805555" y="2286000"/>
                </a:lnTo>
                <a:lnTo>
                  <a:pt x="4075112" y="1689100"/>
                </a:lnTo>
                <a:lnTo>
                  <a:pt x="3805555" y="1092200"/>
                </a:lnTo>
                <a:lnTo>
                  <a:pt x="2996882" y="1092200"/>
                </a:lnTo>
                <a:close/>
              </a:path>
            </a:pathLst>
          </a:custGeom>
        </p:spPr>
        <p:txBody>
          <a:bodyPr vert="horz" wrap="square" lIns="0" tIns="0" rIns="0" bIns="0" rtlCol="0">
            <a:noAutofit/>
          </a:bodyPr>
          <a:lstStyle>
            <a:lvl1pPr marL="0" marR="0" indent="0" algn="l" defTabSz="801773" rtl="0" eaLnBrk="1" fontAlgn="auto" latinLnBrk="0" hangingPunct="1">
              <a:lnSpc>
                <a:spcPct val="100000"/>
              </a:lnSpc>
              <a:spcBef>
                <a:spcPts val="1200"/>
              </a:spcBef>
              <a:spcAft>
                <a:spcPts val="0"/>
              </a:spcAft>
              <a:buClr>
                <a:schemeClr val="accent2"/>
              </a:buClr>
              <a:buSzTx/>
              <a:buFont typeface="Wingdings" panose="05000000000000000000" pitchFamily="2" charset="2"/>
              <a:buNone/>
              <a:tabLst/>
              <a:defRPr lang="en-US" sz="1500" b="0" i="0" kern="1200" spc="0" baseline="0" dirty="0">
                <a:solidFill>
                  <a:schemeClr val="tx1"/>
                </a:solidFill>
                <a:latin typeface="+mn-lt"/>
                <a:ea typeface="Segoe UI" charset="0"/>
                <a:cs typeface="Segoe UI" charset="0"/>
              </a:defRPr>
            </a:lvl1pPr>
            <a:lvl2pPr marL="180000" indent="-180000" algn="l" defTabSz="801773" rtl="0" eaLnBrk="1" latinLnBrk="0" hangingPunct="1">
              <a:lnSpc>
                <a:spcPct val="110000"/>
              </a:lnSpc>
              <a:spcBef>
                <a:spcPts val="900"/>
              </a:spcBef>
              <a:spcAft>
                <a:spcPts val="0"/>
              </a:spcAft>
              <a:buFont typeface="Wingdings" pitchFamily="2" charset="2"/>
              <a:buChar char="§"/>
              <a:tabLst/>
              <a:defRPr lang="en-US" sz="1500" b="0" i="0" kern="1200" spc="0" baseline="0" dirty="0">
                <a:solidFill>
                  <a:schemeClr val="tx1"/>
                </a:solidFill>
                <a:latin typeface="+mn-lt"/>
                <a:ea typeface="Segoe UI" charset="0"/>
                <a:cs typeface="Segoe UI" charset="0"/>
              </a:defRPr>
            </a:lvl2pPr>
            <a:lvl3pPr marL="432000" indent="-180000" algn="l" defTabSz="801773" rtl="0" eaLnBrk="1" latinLnBrk="0" hangingPunct="1">
              <a:lnSpc>
                <a:spcPct val="110000"/>
              </a:lnSpc>
              <a:spcBef>
                <a:spcPts val="600"/>
              </a:spcBef>
              <a:spcAft>
                <a:spcPts val="0"/>
              </a:spcAft>
              <a:buSzPct val="90000"/>
              <a:buFont typeface="System Font Regular"/>
              <a:buChar char="–"/>
              <a:tabLst/>
              <a:defRPr lang="en-US" sz="1500" b="0" i="0" kern="1200" spc="0" baseline="0" dirty="0">
                <a:solidFill>
                  <a:schemeClr val="tx1"/>
                </a:solidFill>
                <a:latin typeface="+mn-lt"/>
                <a:ea typeface="Segoe UI" charset="0"/>
                <a:cs typeface="Segoe UI" charset="0"/>
              </a:defRPr>
            </a:lvl3pPr>
            <a:lvl4pPr marL="720000" indent="-216000" algn="l" defTabSz="801773" rtl="0" eaLnBrk="1" latinLnBrk="0" hangingPunct="1">
              <a:lnSpc>
                <a:spcPct val="110000"/>
              </a:lnSpc>
              <a:spcBef>
                <a:spcPts val="600"/>
              </a:spcBef>
              <a:spcAft>
                <a:spcPts val="0"/>
              </a:spcAft>
              <a:buFont typeface="Courier New" panose="02070309020205020404" pitchFamily="49" charset="0"/>
              <a:buChar char="o"/>
              <a:tabLst/>
              <a:defRPr lang="en-US" sz="1500" b="0" i="0" kern="1200" spc="0" baseline="0" dirty="0">
                <a:solidFill>
                  <a:schemeClr val="tx1"/>
                </a:solidFill>
                <a:latin typeface="+mn-lt"/>
                <a:ea typeface="Segoe UI" charset="0"/>
                <a:cs typeface="Segoe UI" charset="0"/>
              </a:defRPr>
            </a:lvl4pPr>
            <a:lvl5pPr marL="935038" indent="-193675" algn="l" defTabSz="801773" rtl="0" eaLnBrk="1" latinLnBrk="0" hangingPunct="1">
              <a:lnSpc>
                <a:spcPct val="110000"/>
              </a:lnSpc>
              <a:spcBef>
                <a:spcPts val="600"/>
              </a:spcBef>
              <a:spcAft>
                <a:spcPts val="0"/>
              </a:spcAft>
              <a:buFont typeface="Wingdings" pitchFamily="2" charset="2"/>
              <a:buChar char="§"/>
              <a:tabLst/>
              <a:defRPr lang="en-GB" sz="1500" b="0" i="0" kern="1200" spc="0" baseline="0" dirty="0">
                <a:solidFill>
                  <a:schemeClr val="tx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endParaRPr lang="en-GB"/>
          </a:p>
        </p:txBody>
      </p:sp>
      <p:sp>
        <p:nvSpPr>
          <p:cNvPr id="15" name="Text Placeholder 14">
            <a:extLst>
              <a:ext uri="{FF2B5EF4-FFF2-40B4-BE49-F238E27FC236}">
                <a16:creationId xmlns:a16="http://schemas.microsoft.com/office/drawing/2014/main" id="{DF23D17F-802F-76CD-2164-101E55062EB3}"/>
              </a:ext>
            </a:extLst>
          </p:cNvPr>
          <p:cNvSpPr>
            <a:spLocks noGrp="1"/>
          </p:cNvSpPr>
          <p:nvPr>
            <p:ph type="body" sz="quarter" idx="14"/>
          </p:nvPr>
        </p:nvSpPr>
        <p:spPr>
          <a:xfrm>
            <a:off x="490537" y="3190519"/>
            <a:ext cx="5078413" cy="2728136"/>
          </a:xfrm>
        </p:spPr>
        <p:txBody>
          <a:bodyPr>
            <a:noAutofit/>
          </a:bodyPr>
          <a:lstStyle>
            <a:lvl1pPr>
              <a:defRPr sz="1400" b="0" i="0">
                <a:solidFill>
                  <a:schemeClr val="tx1"/>
                </a:solidFill>
                <a:latin typeface="+mn-lt"/>
              </a:defRPr>
            </a:lvl1pPr>
          </a:lstStyle>
          <a:p>
            <a:pPr lvl="0"/>
            <a:r>
              <a:rPr lang="en-US"/>
              <a:t>Click to edit Master text styles</a:t>
            </a:r>
          </a:p>
        </p:txBody>
      </p:sp>
      <p:sp>
        <p:nvSpPr>
          <p:cNvPr id="9" name="Text Placeholder 4">
            <a:extLst>
              <a:ext uri="{FF2B5EF4-FFF2-40B4-BE49-F238E27FC236}">
                <a16:creationId xmlns:a16="http://schemas.microsoft.com/office/drawing/2014/main" id="{84D6D2E3-1548-FBEC-6E80-22A87EAA48E1}"/>
              </a:ext>
            </a:extLst>
          </p:cNvPr>
          <p:cNvSpPr>
            <a:spLocks noGrp="1"/>
          </p:cNvSpPr>
          <p:nvPr>
            <p:ph type="body" sz="quarter" idx="12" hasCustomPrompt="1"/>
          </p:nvPr>
        </p:nvSpPr>
        <p:spPr>
          <a:xfrm>
            <a:off x="490538" y="2808509"/>
            <a:ext cx="5060571" cy="261610"/>
          </a:xfrm>
        </p:spPr>
        <p:txBody>
          <a:bodyPr vert="horz" wrap="square" lIns="0" tIns="0" rIns="0" bIns="0" rtlCol="0">
            <a:noAutofit/>
          </a:bodyPr>
          <a:lstStyle>
            <a:lvl1pPr>
              <a:defRPr lang="en-GB" sz="1700" b="1" dirty="0">
                <a:solidFill>
                  <a:schemeClr val="tx2"/>
                </a:solidFill>
              </a:defRPr>
            </a:lvl1pPr>
          </a:lstStyle>
          <a:p>
            <a:pPr lvl="0">
              <a:spcBef>
                <a:spcPts val="600"/>
              </a:spcBef>
            </a:pPr>
            <a:r>
              <a:rPr lang="en-GB" dirty="0"/>
              <a:t>Subtitle here</a:t>
            </a:r>
          </a:p>
        </p:txBody>
      </p:sp>
      <p:sp>
        <p:nvSpPr>
          <p:cNvPr id="10" name="Title Placeholder 1">
            <a:extLst>
              <a:ext uri="{FF2B5EF4-FFF2-40B4-BE49-F238E27FC236}">
                <a16:creationId xmlns:a16="http://schemas.microsoft.com/office/drawing/2014/main" id="{7966B7CB-9E22-8BA8-3999-AEEF6F40905C}"/>
              </a:ext>
            </a:extLst>
          </p:cNvPr>
          <p:cNvSpPr>
            <a:spLocks noGrp="1"/>
          </p:cNvSpPr>
          <p:nvPr>
            <p:ph type="title"/>
          </p:nvPr>
        </p:nvSpPr>
        <p:spPr>
          <a:xfrm>
            <a:off x="502686" y="648000"/>
            <a:ext cx="5066263" cy="886397"/>
          </a:xfrm>
          <a:prstGeom prst="rect">
            <a:avLst/>
          </a:prstGeom>
        </p:spPr>
        <p:txBody>
          <a:bodyPr vert="horz" wrap="square" lIns="0" tIns="0" rIns="0" bIns="0" rtlCol="0" anchor="t">
            <a:noAutofit/>
          </a:bodyPr>
          <a:lstStyle>
            <a:lvl1pPr>
              <a:defRPr sz="3200"/>
            </a:lvl1pPr>
          </a:lstStyle>
          <a:p>
            <a:r>
              <a:rPr lang="en-US"/>
              <a:t>Click to edit Master title style</a:t>
            </a:r>
            <a:endParaRPr lang="en-US" dirty="0"/>
          </a:p>
        </p:txBody>
      </p:sp>
      <p:sp>
        <p:nvSpPr>
          <p:cNvPr id="2" name="TextBox 1">
            <a:extLst>
              <a:ext uri="{FF2B5EF4-FFF2-40B4-BE49-F238E27FC236}">
                <a16:creationId xmlns:a16="http://schemas.microsoft.com/office/drawing/2014/main" id="{E9DDB18E-B1F6-DC76-E951-71FA6A21948A}"/>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Tree>
    <p:extLst>
      <p:ext uri="{BB962C8B-B14F-4D97-AF65-F5344CB8AC3E}">
        <p14:creationId xmlns:p14="http://schemas.microsoft.com/office/powerpoint/2010/main" val="319167191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Key message slide 1">
    <p:spTree>
      <p:nvGrpSpPr>
        <p:cNvPr id="1" name=""/>
        <p:cNvGrpSpPr/>
        <p:nvPr/>
      </p:nvGrpSpPr>
      <p:grpSpPr>
        <a:xfrm>
          <a:off x="0" y="0"/>
          <a:ext cx="0" cy="0"/>
          <a:chOff x="0" y="0"/>
          <a:chExt cx="0" cy="0"/>
        </a:xfrm>
      </p:grpSpPr>
      <p:sp>
        <p:nvSpPr>
          <p:cNvPr id="11" name="Text Placeholder 5">
            <a:extLst>
              <a:ext uri="{FF2B5EF4-FFF2-40B4-BE49-F238E27FC236}">
                <a16:creationId xmlns:a16="http://schemas.microsoft.com/office/drawing/2014/main" id="{84F8BA22-96B4-0DD7-4FF5-4B61BFBEC86C}"/>
              </a:ext>
            </a:extLst>
          </p:cNvPr>
          <p:cNvSpPr>
            <a:spLocks noGrp="1"/>
          </p:cNvSpPr>
          <p:nvPr>
            <p:ph type="body" sz="quarter" idx="21"/>
          </p:nvPr>
        </p:nvSpPr>
        <p:spPr>
          <a:xfrm>
            <a:off x="490538" y="3190519"/>
            <a:ext cx="5078412" cy="3613506"/>
          </a:xfrm>
        </p:spPr>
        <p:txBody>
          <a:bodyPr/>
          <a:lstStyle>
            <a:lvl1pPr>
              <a:defRPr sz="1300"/>
            </a:lvl1pPr>
            <a:lvl2pPr>
              <a:buClr>
                <a:schemeClr val="tx1"/>
              </a:buClr>
              <a:defRPr sz="1300"/>
            </a:lvl2pPr>
            <a:lvl3pPr>
              <a:buClr>
                <a:schemeClr val="tx1"/>
              </a:buClr>
              <a:defRPr sz="1300"/>
            </a:lvl3pPr>
            <a:lvl4pPr>
              <a:buClr>
                <a:schemeClr val="tx1"/>
              </a:buClr>
              <a:defRPr sz="1300"/>
            </a:lvl4pPr>
            <a:lvl5pPr>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14" name="Picture Placeholder 13">
            <a:extLst>
              <a:ext uri="{FF2B5EF4-FFF2-40B4-BE49-F238E27FC236}">
                <a16:creationId xmlns:a16="http://schemas.microsoft.com/office/drawing/2014/main" id="{494FA456-4DFE-6E69-7C9B-D703ECA5545E}"/>
              </a:ext>
            </a:extLst>
          </p:cNvPr>
          <p:cNvSpPr>
            <a:spLocks noGrp="1"/>
          </p:cNvSpPr>
          <p:nvPr>
            <p:ph type="pic" sz="quarter" idx="13" hasCustomPrompt="1"/>
          </p:nvPr>
        </p:nvSpPr>
        <p:spPr>
          <a:xfrm>
            <a:off x="6804025" y="648000"/>
            <a:ext cx="6107113" cy="6107113"/>
          </a:xfrm>
          <a:custGeom>
            <a:avLst/>
            <a:gdLst>
              <a:gd name="connsiteX0" fmla="*/ 0 w 3600000"/>
              <a:gd name="connsiteY0" fmla="*/ 0 h 3600000"/>
              <a:gd name="connsiteX1" fmla="*/ 3600000 w 3600000"/>
              <a:gd name="connsiteY1" fmla="*/ 0 h 3600000"/>
              <a:gd name="connsiteX2" fmla="*/ 3532666 w 3600000"/>
              <a:gd name="connsiteY2" fmla="*/ 297000 h 3600000"/>
              <a:gd name="connsiteX3" fmla="*/ 3532666 w 3600000"/>
              <a:gd name="connsiteY3" fmla="*/ 3303000 h 3600000"/>
              <a:gd name="connsiteX4" fmla="*/ 3600000 w 3600000"/>
              <a:gd name="connsiteY4" fmla="*/ 3600000 h 3600000"/>
              <a:gd name="connsiteX5" fmla="*/ 0 w 3600000"/>
              <a:gd name="connsiteY5" fmla="*/ 3600000 h 3600000"/>
              <a:gd name="connsiteX6" fmla="*/ 67334 w 3600000"/>
              <a:gd name="connsiteY6" fmla="*/ 3303000 h 3600000"/>
              <a:gd name="connsiteX7" fmla="*/ 67334 w 3600000"/>
              <a:gd name="connsiteY7" fmla="*/ 297000 h 3600000"/>
              <a:gd name="connsiteX8" fmla="*/ 0 w 3600000"/>
              <a:gd name="connsiteY8"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000" h="3600000">
                <a:moveTo>
                  <a:pt x="0" y="0"/>
                </a:moveTo>
                <a:lnTo>
                  <a:pt x="3600000" y="0"/>
                </a:lnTo>
                <a:cubicBezTo>
                  <a:pt x="3555000" y="90000"/>
                  <a:pt x="3532666" y="166667"/>
                  <a:pt x="3532666" y="297000"/>
                </a:cubicBezTo>
                <a:lnTo>
                  <a:pt x="3532666" y="3303000"/>
                </a:lnTo>
                <a:cubicBezTo>
                  <a:pt x="3532666" y="3433333"/>
                  <a:pt x="3555000" y="3510000"/>
                  <a:pt x="3600000" y="3600000"/>
                </a:cubicBezTo>
                <a:lnTo>
                  <a:pt x="0" y="3600000"/>
                </a:lnTo>
                <a:cubicBezTo>
                  <a:pt x="45000" y="3510000"/>
                  <a:pt x="67334" y="3433333"/>
                  <a:pt x="67334" y="3303000"/>
                </a:cubicBezTo>
                <a:lnTo>
                  <a:pt x="67334" y="297000"/>
                </a:lnTo>
                <a:cubicBezTo>
                  <a:pt x="67334" y="166667"/>
                  <a:pt x="45000" y="90000"/>
                  <a:pt x="0" y="0"/>
                </a:cubicBezTo>
                <a:close/>
              </a:path>
            </a:pathLst>
          </a:custGeom>
          <a:solidFill>
            <a:schemeClr val="bg1">
              <a:lumMod val="85000"/>
            </a:schemeClr>
          </a:solidFill>
          <a:ln w="44450">
            <a:noFill/>
          </a:ln>
        </p:spPr>
        <p:txBody>
          <a:bodyPr wrap="square" tIns="360000" bIns="0" anchor="t">
            <a:noAutofit/>
          </a:bodyPr>
          <a:lstStyle>
            <a:lvl1pPr algn="ctr">
              <a:defRPr sz="2000"/>
            </a:lvl1pPr>
          </a:lstStyle>
          <a:p>
            <a:r>
              <a:rPr lang="en-US" dirty="0"/>
              <a:t>Click icon to insert picture</a:t>
            </a:r>
          </a:p>
        </p:txBody>
      </p:sp>
      <p:sp>
        <p:nvSpPr>
          <p:cNvPr id="16" name="Title Placeholder 1">
            <a:extLst>
              <a:ext uri="{FF2B5EF4-FFF2-40B4-BE49-F238E27FC236}">
                <a16:creationId xmlns:a16="http://schemas.microsoft.com/office/drawing/2014/main" id="{C7B8F493-6ADE-CEBC-7613-9C7187A151AB}"/>
              </a:ext>
            </a:extLst>
          </p:cNvPr>
          <p:cNvSpPr>
            <a:spLocks noGrp="1"/>
          </p:cNvSpPr>
          <p:nvPr>
            <p:ph type="title" hasCustomPrompt="1"/>
          </p:nvPr>
        </p:nvSpPr>
        <p:spPr>
          <a:xfrm>
            <a:off x="490538" y="648000"/>
            <a:ext cx="5078412" cy="443198"/>
          </a:xfrm>
          <a:prstGeom prst="rect">
            <a:avLst/>
          </a:prstGeom>
        </p:spPr>
        <p:txBody>
          <a:bodyPr vert="horz" wrap="square" lIns="0" tIns="0" rIns="0" bIns="0" rtlCol="0" anchor="t">
            <a:spAutoFit/>
          </a:bodyPr>
          <a:lstStyle/>
          <a:p>
            <a:r>
              <a:rPr lang="en-GB" dirty="0"/>
              <a:t>Title</a:t>
            </a:r>
            <a:endParaRPr lang="en-US" dirty="0"/>
          </a:p>
        </p:txBody>
      </p:sp>
      <p:sp>
        <p:nvSpPr>
          <p:cNvPr id="2" name="Text Placeholder 5">
            <a:extLst>
              <a:ext uri="{FF2B5EF4-FFF2-40B4-BE49-F238E27FC236}">
                <a16:creationId xmlns:a16="http://schemas.microsoft.com/office/drawing/2014/main" id="{E0AC0B11-9957-3C6C-8747-2F6EDA61A47C}"/>
              </a:ext>
            </a:extLst>
          </p:cNvPr>
          <p:cNvSpPr>
            <a:spLocks noGrp="1"/>
          </p:cNvSpPr>
          <p:nvPr>
            <p:ph type="body" sz="quarter" idx="22"/>
          </p:nvPr>
        </p:nvSpPr>
        <p:spPr>
          <a:xfrm>
            <a:off x="0" y="0"/>
            <a:ext cx="13438800" cy="15389"/>
          </a:xfrm>
          <a:noFill/>
        </p:spPr>
        <p:txBody>
          <a:bodyPr>
            <a:spAutoFit/>
          </a:bodyPr>
          <a:lstStyle>
            <a:lvl1pPr>
              <a:defRPr sz="100">
                <a:solidFill>
                  <a:schemeClr val="accent5"/>
                </a:solidFill>
                <a:latin typeface="+mn-lt"/>
              </a:defRPr>
            </a:lvl1pPr>
          </a:lstStyle>
          <a:p>
            <a:pPr lvl="0"/>
            <a:r>
              <a:rPr lang="en-US"/>
              <a:t>Click to edit Master text styles</a:t>
            </a:r>
          </a:p>
        </p:txBody>
      </p:sp>
      <p:sp>
        <p:nvSpPr>
          <p:cNvPr id="4" name="Text Placeholder 5">
            <a:extLst>
              <a:ext uri="{FF2B5EF4-FFF2-40B4-BE49-F238E27FC236}">
                <a16:creationId xmlns:a16="http://schemas.microsoft.com/office/drawing/2014/main" id="{5DAE75FC-5F4A-244B-69E0-721243718274}"/>
              </a:ext>
            </a:extLst>
          </p:cNvPr>
          <p:cNvSpPr>
            <a:spLocks noGrp="1"/>
          </p:cNvSpPr>
          <p:nvPr>
            <p:ph type="body" sz="quarter" idx="23" hasCustomPrompt="1"/>
          </p:nvPr>
        </p:nvSpPr>
        <p:spPr>
          <a:xfrm>
            <a:off x="490538" y="2808509"/>
            <a:ext cx="5078412" cy="261610"/>
          </a:xfrm>
          <a:noFill/>
        </p:spPr>
        <p:txBody>
          <a:bodyPr wrap="square" anchor="b">
            <a:spAutoFit/>
          </a:bodyPr>
          <a:lstStyle>
            <a:lvl1pPr>
              <a:defRPr sz="1700" b="1">
                <a:solidFill>
                  <a:schemeClr val="tx2"/>
                </a:solidFill>
                <a:latin typeface="+mn-lt"/>
              </a:defRPr>
            </a:lvl1pPr>
          </a:lstStyle>
          <a:p>
            <a:pPr lvl="0"/>
            <a:r>
              <a:rPr lang="en-GB"/>
              <a:t>Subtitle Here</a:t>
            </a:r>
          </a:p>
        </p:txBody>
      </p:sp>
      <p:sp>
        <p:nvSpPr>
          <p:cNvPr id="5" name="Text Placeholder 5">
            <a:extLst>
              <a:ext uri="{FF2B5EF4-FFF2-40B4-BE49-F238E27FC236}">
                <a16:creationId xmlns:a16="http://schemas.microsoft.com/office/drawing/2014/main" id="{C3CD4E83-75DE-9A3C-3C7D-AAF3056E04D6}"/>
              </a:ext>
            </a:extLst>
          </p:cNvPr>
          <p:cNvSpPr>
            <a:spLocks noGrp="1"/>
          </p:cNvSpPr>
          <p:nvPr>
            <p:ph type="body" sz="quarter" idx="24"/>
          </p:nvPr>
        </p:nvSpPr>
        <p:spPr>
          <a:xfrm>
            <a:off x="975" y="0"/>
            <a:ext cx="13438800" cy="15389"/>
          </a:xfrm>
          <a:noFill/>
          <a:ln>
            <a:noFill/>
          </a:ln>
        </p:spPr>
        <p:txBody>
          <a:bodyPr>
            <a:spAutoFit/>
          </a:bodyPr>
          <a:lstStyle>
            <a:lvl1pPr>
              <a:defRPr sz="100">
                <a:solidFill>
                  <a:schemeClr val="accent5"/>
                </a:solidFill>
                <a:latin typeface="+mn-lt"/>
              </a:defRPr>
            </a:lvl1pPr>
          </a:lstStyle>
          <a:p>
            <a:pPr lvl="0"/>
            <a:r>
              <a:rPr lang="en-US"/>
              <a:t>Click to edit Master text styles</a:t>
            </a:r>
          </a:p>
        </p:txBody>
      </p:sp>
      <p:sp>
        <p:nvSpPr>
          <p:cNvPr id="3" name="TextBox 2">
            <a:extLst>
              <a:ext uri="{FF2B5EF4-FFF2-40B4-BE49-F238E27FC236}">
                <a16:creationId xmlns:a16="http://schemas.microsoft.com/office/drawing/2014/main" id="{274BEAA8-BE05-F6D4-7066-5C58B4ACE1C8}"/>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758B9DE0-8A50-FFD8-2B68-F7FA9EFA3403}"/>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8460203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Key message slide 2">
    <p:spTree>
      <p:nvGrpSpPr>
        <p:cNvPr id="1" name=""/>
        <p:cNvGrpSpPr/>
        <p:nvPr/>
      </p:nvGrpSpPr>
      <p:grpSpPr>
        <a:xfrm>
          <a:off x="0" y="0"/>
          <a:ext cx="0" cy="0"/>
          <a:chOff x="0" y="0"/>
          <a:chExt cx="0" cy="0"/>
        </a:xfrm>
      </p:grpSpPr>
      <p:sp>
        <p:nvSpPr>
          <p:cNvPr id="11" name="Text Placeholder 5">
            <a:extLst>
              <a:ext uri="{FF2B5EF4-FFF2-40B4-BE49-F238E27FC236}">
                <a16:creationId xmlns:a16="http://schemas.microsoft.com/office/drawing/2014/main" id="{52E73686-0028-0E60-DF0B-5B0E9C420930}"/>
              </a:ext>
            </a:extLst>
          </p:cNvPr>
          <p:cNvSpPr>
            <a:spLocks noGrp="1"/>
          </p:cNvSpPr>
          <p:nvPr>
            <p:ph type="body" sz="quarter" idx="21"/>
          </p:nvPr>
        </p:nvSpPr>
        <p:spPr>
          <a:xfrm>
            <a:off x="490538" y="3190519"/>
            <a:ext cx="5078412" cy="3613506"/>
          </a:xfrm>
        </p:spPr>
        <p:txBody>
          <a:bodyPr/>
          <a:lstStyle>
            <a:lvl1pPr>
              <a:defRPr sz="1300"/>
            </a:lvl1pPr>
            <a:lvl2pPr>
              <a:buClr>
                <a:schemeClr val="tx1"/>
              </a:buClr>
              <a:defRPr sz="1300"/>
            </a:lvl2pPr>
            <a:lvl3pPr>
              <a:buClr>
                <a:schemeClr val="tx1"/>
              </a:buClr>
              <a:defRPr sz="1300"/>
            </a:lvl3pPr>
            <a:lvl4pPr>
              <a:buClr>
                <a:schemeClr val="tx1"/>
              </a:buClr>
              <a:defRPr sz="1300"/>
            </a:lvl4pPr>
            <a:lvl5pPr>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14" name="Picture Placeholder 13">
            <a:extLst>
              <a:ext uri="{FF2B5EF4-FFF2-40B4-BE49-F238E27FC236}">
                <a16:creationId xmlns:a16="http://schemas.microsoft.com/office/drawing/2014/main" id="{665B4DA4-125B-2663-0C51-AE69C6BAB0DE}"/>
              </a:ext>
            </a:extLst>
          </p:cNvPr>
          <p:cNvSpPr>
            <a:spLocks noGrp="1"/>
          </p:cNvSpPr>
          <p:nvPr>
            <p:ph type="pic" sz="quarter" idx="13" hasCustomPrompt="1"/>
          </p:nvPr>
        </p:nvSpPr>
        <p:spPr>
          <a:xfrm>
            <a:off x="6791326" y="648000"/>
            <a:ext cx="6119812" cy="6119812"/>
          </a:xfrm>
          <a:custGeom>
            <a:avLst/>
            <a:gdLst>
              <a:gd name="connsiteX0" fmla="*/ 0 w 3600000"/>
              <a:gd name="connsiteY0" fmla="*/ 0 h 3600000"/>
              <a:gd name="connsiteX1" fmla="*/ 3600000 w 3600000"/>
              <a:gd name="connsiteY1" fmla="*/ 0 h 3600000"/>
              <a:gd name="connsiteX2" fmla="*/ 3570494 w 3600000"/>
              <a:gd name="connsiteY2" fmla="*/ 66046 h 3600000"/>
              <a:gd name="connsiteX3" fmla="*/ 3532665 w 3600000"/>
              <a:gd name="connsiteY3" fmla="*/ 296999 h 3600000"/>
              <a:gd name="connsiteX4" fmla="*/ 3532665 w 3600000"/>
              <a:gd name="connsiteY4" fmla="*/ 3302999 h 3600000"/>
              <a:gd name="connsiteX5" fmla="*/ 3600000 w 3600000"/>
              <a:gd name="connsiteY5" fmla="*/ 3599999 h 3600000"/>
              <a:gd name="connsiteX6" fmla="*/ 3600000 w 3600000"/>
              <a:gd name="connsiteY6" fmla="*/ 3600000 h 3600000"/>
              <a:gd name="connsiteX7" fmla="*/ 0 w 3600000"/>
              <a:gd name="connsiteY7" fmla="*/ 3600000 h 3600000"/>
              <a:gd name="connsiteX8" fmla="*/ 0 w 3600000"/>
              <a:gd name="connsiteY8" fmla="*/ 3599999 h 3600000"/>
              <a:gd name="connsiteX9" fmla="*/ 67335 w 3600000"/>
              <a:gd name="connsiteY9" fmla="*/ 3302999 h 3600000"/>
              <a:gd name="connsiteX10" fmla="*/ 67335 w 3600000"/>
              <a:gd name="connsiteY10" fmla="*/ 296999 h 3600000"/>
              <a:gd name="connsiteX11" fmla="*/ 29506 w 3600000"/>
              <a:gd name="connsiteY11" fmla="*/ 66046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00000" h="3600000">
                <a:moveTo>
                  <a:pt x="0" y="0"/>
                </a:moveTo>
                <a:lnTo>
                  <a:pt x="3600000" y="0"/>
                </a:lnTo>
                <a:lnTo>
                  <a:pt x="3570494" y="66046"/>
                </a:lnTo>
                <a:cubicBezTo>
                  <a:pt x="3545228" y="131687"/>
                  <a:pt x="3532665" y="199249"/>
                  <a:pt x="3532665" y="296999"/>
                </a:cubicBezTo>
                <a:lnTo>
                  <a:pt x="3532665" y="3302999"/>
                </a:lnTo>
                <a:cubicBezTo>
                  <a:pt x="3532665" y="3433332"/>
                  <a:pt x="3554999" y="3509999"/>
                  <a:pt x="3600000" y="3599999"/>
                </a:cubicBezTo>
                <a:lnTo>
                  <a:pt x="3600000" y="3600000"/>
                </a:lnTo>
                <a:lnTo>
                  <a:pt x="0" y="3600000"/>
                </a:lnTo>
                <a:lnTo>
                  <a:pt x="0" y="3599999"/>
                </a:lnTo>
                <a:cubicBezTo>
                  <a:pt x="45001" y="3509999"/>
                  <a:pt x="67335" y="3433332"/>
                  <a:pt x="67335" y="3302999"/>
                </a:cubicBezTo>
                <a:lnTo>
                  <a:pt x="67335" y="296999"/>
                </a:lnTo>
                <a:cubicBezTo>
                  <a:pt x="67335" y="199249"/>
                  <a:pt x="54772" y="131687"/>
                  <a:pt x="29506" y="66046"/>
                </a:cubicBezTo>
                <a:close/>
              </a:path>
            </a:pathLst>
          </a:custGeom>
          <a:solidFill>
            <a:schemeClr val="bg1">
              <a:lumMod val="85000"/>
            </a:schemeClr>
          </a:solidFill>
          <a:ln w="44450">
            <a:noFill/>
          </a:ln>
        </p:spPr>
        <p:txBody>
          <a:bodyPr wrap="square" tIns="360000" bIns="0" anchor="t">
            <a:noAutofit/>
          </a:bodyPr>
          <a:lstStyle>
            <a:lvl1pPr algn="ctr">
              <a:defRPr sz="2000"/>
            </a:lvl1pPr>
          </a:lstStyle>
          <a:p>
            <a:r>
              <a:rPr lang="en-US" dirty="0"/>
              <a:t>Click icon to insert picture</a:t>
            </a:r>
          </a:p>
        </p:txBody>
      </p:sp>
      <p:sp>
        <p:nvSpPr>
          <p:cNvPr id="5" name="Title Placeholder 1">
            <a:extLst>
              <a:ext uri="{FF2B5EF4-FFF2-40B4-BE49-F238E27FC236}">
                <a16:creationId xmlns:a16="http://schemas.microsoft.com/office/drawing/2014/main" id="{147D7FEB-8AFE-1B18-0CF4-7DCDE752A3C8}"/>
              </a:ext>
            </a:extLst>
          </p:cNvPr>
          <p:cNvSpPr>
            <a:spLocks noGrp="1"/>
          </p:cNvSpPr>
          <p:nvPr>
            <p:ph type="title" hasCustomPrompt="1"/>
          </p:nvPr>
        </p:nvSpPr>
        <p:spPr>
          <a:xfrm>
            <a:off x="490538" y="648000"/>
            <a:ext cx="5078412" cy="443198"/>
          </a:xfrm>
          <a:prstGeom prst="rect">
            <a:avLst/>
          </a:prstGeom>
        </p:spPr>
        <p:txBody>
          <a:bodyPr vert="horz" wrap="square" lIns="0" tIns="0" rIns="0" bIns="0" rtlCol="0" anchor="t">
            <a:spAutoFit/>
          </a:bodyPr>
          <a:lstStyle/>
          <a:p>
            <a:r>
              <a:rPr lang="en-GB" dirty="0"/>
              <a:t>Title</a:t>
            </a:r>
            <a:endParaRPr lang="en-US" dirty="0"/>
          </a:p>
        </p:txBody>
      </p:sp>
      <p:sp>
        <p:nvSpPr>
          <p:cNvPr id="3" name="Text Placeholder 5">
            <a:extLst>
              <a:ext uri="{FF2B5EF4-FFF2-40B4-BE49-F238E27FC236}">
                <a16:creationId xmlns:a16="http://schemas.microsoft.com/office/drawing/2014/main" id="{915FD868-0322-6D71-3653-F2F87F8F1BC9}"/>
              </a:ext>
            </a:extLst>
          </p:cNvPr>
          <p:cNvSpPr>
            <a:spLocks noGrp="1"/>
          </p:cNvSpPr>
          <p:nvPr>
            <p:ph type="body" sz="quarter" idx="23" hasCustomPrompt="1"/>
          </p:nvPr>
        </p:nvSpPr>
        <p:spPr>
          <a:xfrm>
            <a:off x="490538" y="2808509"/>
            <a:ext cx="5078412" cy="261610"/>
          </a:xfrm>
          <a:noFill/>
        </p:spPr>
        <p:txBody>
          <a:bodyPr wrap="square" anchor="b">
            <a:spAutoFit/>
          </a:bodyPr>
          <a:lstStyle>
            <a:lvl1pPr>
              <a:defRPr sz="1700" b="1">
                <a:solidFill>
                  <a:schemeClr val="tx2"/>
                </a:solidFill>
                <a:latin typeface="+mn-lt"/>
              </a:defRPr>
            </a:lvl1pPr>
          </a:lstStyle>
          <a:p>
            <a:pPr lvl="0"/>
            <a:r>
              <a:rPr lang="en-GB"/>
              <a:t>Subtitle Here</a:t>
            </a:r>
          </a:p>
        </p:txBody>
      </p:sp>
      <p:sp>
        <p:nvSpPr>
          <p:cNvPr id="12" name="Text Placeholder 5">
            <a:extLst>
              <a:ext uri="{FF2B5EF4-FFF2-40B4-BE49-F238E27FC236}">
                <a16:creationId xmlns:a16="http://schemas.microsoft.com/office/drawing/2014/main" id="{3DAB7928-61AB-5DE4-3AFF-42EAB3F871ED}"/>
              </a:ext>
            </a:extLst>
          </p:cNvPr>
          <p:cNvSpPr>
            <a:spLocks noGrp="1"/>
          </p:cNvSpPr>
          <p:nvPr>
            <p:ph type="body" sz="quarter" idx="24"/>
          </p:nvPr>
        </p:nvSpPr>
        <p:spPr>
          <a:xfrm>
            <a:off x="0" y="0"/>
            <a:ext cx="13438800" cy="15389"/>
          </a:xfrm>
          <a:noFill/>
          <a:ln>
            <a:noFill/>
          </a:ln>
        </p:spPr>
        <p:txBody>
          <a:bodyPr>
            <a:noAutofit/>
          </a:bodyPr>
          <a:lstStyle>
            <a:lvl1pPr>
              <a:defRPr sz="100">
                <a:solidFill>
                  <a:schemeClr val="accent5"/>
                </a:solidFill>
                <a:latin typeface="+mn-lt"/>
              </a:defRPr>
            </a:lvl1pPr>
          </a:lstStyle>
          <a:p>
            <a:pPr lvl="0"/>
            <a:r>
              <a:rPr lang="en-US"/>
              <a:t>Click to edit Master text styles</a:t>
            </a:r>
          </a:p>
        </p:txBody>
      </p:sp>
      <p:sp>
        <p:nvSpPr>
          <p:cNvPr id="2" name="TextBox 1">
            <a:extLst>
              <a:ext uri="{FF2B5EF4-FFF2-40B4-BE49-F238E27FC236}">
                <a16:creationId xmlns:a16="http://schemas.microsoft.com/office/drawing/2014/main" id="{68A14FAF-3AE5-961A-2B6E-F14C335CBDB4}"/>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B86346F9-86AD-98AC-61B9-2FADCC829CF1}"/>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718339678"/>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Info | Title+Content+Callout">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E1C6476-2433-CE7C-A84F-E48793D4280D}"/>
              </a:ext>
            </a:extLst>
          </p:cNvPr>
          <p:cNvSpPr>
            <a:spLocks noGrp="1"/>
          </p:cNvSpPr>
          <p:nvPr>
            <p:ph type="title"/>
          </p:nvPr>
        </p:nvSpPr>
        <p:spPr>
          <a:xfrm>
            <a:off x="504827" y="987916"/>
            <a:ext cx="8212480" cy="1428484"/>
          </a:xfrm>
        </p:spPr>
        <p:txBody>
          <a:bodyPr lIns="0" rIns="0" anchor="b">
            <a:noAutofit/>
          </a:bodyPr>
          <a:lstStyle>
            <a:lvl1pPr algn="l">
              <a:defRPr sz="3900" b="0" spc="0" baseline="0">
                <a:solidFill>
                  <a:schemeClr val="tx2"/>
                </a:solidFill>
                <a:latin typeface="+mj-lt"/>
              </a:defRPr>
            </a:lvl1pPr>
          </a:lstStyle>
          <a:p>
            <a:r>
              <a:rPr lang="en-US"/>
              <a:t>Click to edit Master title style</a:t>
            </a:r>
            <a:endParaRPr lang="en-US" dirty="0"/>
          </a:p>
        </p:txBody>
      </p:sp>
      <p:sp>
        <p:nvSpPr>
          <p:cNvPr id="13" name="Text Placeholder 12">
            <a:extLst>
              <a:ext uri="{FF2B5EF4-FFF2-40B4-BE49-F238E27FC236}">
                <a16:creationId xmlns:a16="http://schemas.microsoft.com/office/drawing/2014/main" id="{6E1F762B-3850-2CB4-B53A-AB5D929C4AD1}"/>
              </a:ext>
            </a:extLst>
          </p:cNvPr>
          <p:cNvSpPr>
            <a:spLocks noGrp="1"/>
          </p:cNvSpPr>
          <p:nvPr>
            <p:ph type="body" sz="quarter" idx="15"/>
          </p:nvPr>
        </p:nvSpPr>
        <p:spPr>
          <a:xfrm>
            <a:off x="500063" y="2869408"/>
            <a:ext cx="8234362" cy="3945730"/>
          </a:xfrm>
        </p:spPr>
        <p:txBody>
          <a:bodyPr>
            <a:noAutofit/>
          </a:bodyPr>
          <a:lstStyle>
            <a:lvl1pPr>
              <a:buClr>
                <a:schemeClr val="tx2"/>
              </a:buClr>
              <a:defRPr>
                <a:solidFill>
                  <a:schemeClr val="tx1"/>
                </a:solidFill>
                <a:latin typeface="+mn-lt"/>
              </a:defRPr>
            </a:lvl1pPr>
            <a:lvl2pPr>
              <a:buClr>
                <a:schemeClr val="tx2"/>
              </a:buClr>
              <a:defRPr>
                <a:solidFill>
                  <a:schemeClr val="tx1"/>
                </a:solidFill>
                <a:latin typeface="+mn-lt"/>
              </a:defRPr>
            </a:lvl2pPr>
            <a:lvl3pPr>
              <a:buClr>
                <a:schemeClr val="tx2"/>
              </a:buClr>
              <a:defRPr>
                <a:solidFill>
                  <a:schemeClr val="tx1"/>
                </a:solidFill>
                <a:latin typeface="+mn-lt"/>
              </a:defRPr>
            </a:lvl3pPr>
            <a:lvl4pPr>
              <a:buClr>
                <a:schemeClr val="tx2"/>
              </a:buClr>
              <a:defRPr>
                <a:solidFill>
                  <a:schemeClr val="tx1"/>
                </a:solidFill>
                <a:latin typeface="+mn-lt"/>
              </a:defRPr>
            </a:lvl4pPr>
            <a:lvl5pPr>
              <a:buClr>
                <a:schemeClr val="tx2"/>
              </a:buClr>
              <a:defRPr>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3" name="Text Placeholder 22">
            <a:extLst>
              <a:ext uri="{FF2B5EF4-FFF2-40B4-BE49-F238E27FC236}">
                <a16:creationId xmlns:a16="http://schemas.microsoft.com/office/drawing/2014/main" id="{18F20738-419B-9615-3190-CCC8288EF8A2}"/>
              </a:ext>
            </a:extLst>
          </p:cNvPr>
          <p:cNvSpPr>
            <a:spLocks noGrp="1"/>
          </p:cNvSpPr>
          <p:nvPr>
            <p:ph type="body" sz="quarter" idx="20"/>
          </p:nvPr>
        </p:nvSpPr>
        <p:spPr>
          <a:xfrm>
            <a:off x="9964738" y="2926556"/>
            <a:ext cx="2971800" cy="793750"/>
          </a:xfrm>
          <a:prstGeom prst="callout1">
            <a:avLst>
              <a:gd name="adj1" fmla="val -7250"/>
              <a:gd name="adj2" fmla="val 371"/>
              <a:gd name="adj3" fmla="val -7200"/>
              <a:gd name="adj4" fmla="val 99598"/>
            </a:avLst>
          </a:prstGeom>
          <a:ln w="6350">
            <a:solidFill>
              <a:schemeClr val="tx2"/>
            </a:solidFill>
          </a:ln>
        </p:spPr>
        <p:txBody>
          <a:bodyPr>
            <a:noAutofit/>
          </a:bodyPr>
          <a:lstStyle>
            <a:lvl1pPr>
              <a:buClr>
                <a:schemeClr val="tx2"/>
              </a:buClr>
              <a:defRPr sz="1200">
                <a:solidFill>
                  <a:schemeClr val="tx1"/>
                </a:solidFill>
                <a:latin typeface="+mn-lt"/>
              </a:defRPr>
            </a:lvl1pPr>
            <a:lvl2pPr>
              <a:buClr>
                <a:schemeClr val="tx2"/>
              </a:buClr>
              <a:defRPr sz="1200">
                <a:solidFill>
                  <a:schemeClr val="tx1"/>
                </a:solidFill>
                <a:latin typeface="+mn-lt"/>
              </a:defRPr>
            </a:lvl2pPr>
            <a:lvl3pPr>
              <a:buClr>
                <a:schemeClr val="tx2"/>
              </a:buClr>
              <a:defRPr sz="1200">
                <a:solidFill>
                  <a:schemeClr val="tx1"/>
                </a:solidFill>
                <a:latin typeface="+mn-lt"/>
              </a:defRPr>
            </a:lvl3pPr>
            <a:lvl4pPr>
              <a:buClr>
                <a:schemeClr val="tx2"/>
              </a:buClr>
              <a:defRPr sz="1200">
                <a:solidFill>
                  <a:schemeClr val="tx1"/>
                </a:solidFill>
                <a:latin typeface="+mn-lt"/>
              </a:defRPr>
            </a:lvl4pPr>
            <a:lvl5pPr>
              <a:buClr>
                <a:schemeClr val="tx2"/>
              </a:buClr>
              <a:defRPr sz="1200">
                <a:solidFill>
                  <a:schemeClr val="tx1"/>
                </a:soli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extBox 1">
            <a:extLst>
              <a:ext uri="{FF2B5EF4-FFF2-40B4-BE49-F238E27FC236}">
                <a16:creationId xmlns:a16="http://schemas.microsoft.com/office/drawing/2014/main" id="{F75E63F6-D700-88B0-D5C0-E70996DE8FCD}"/>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5" name="Slide Number Placeholder 5">
            <a:extLst>
              <a:ext uri="{FF2B5EF4-FFF2-40B4-BE49-F238E27FC236}">
                <a16:creationId xmlns:a16="http://schemas.microsoft.com/office/drawing/2014/main" id="{A10A1C8B-9E5C-77AC-AFF9-AF78D61FE226}"/>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380640523"/>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Bowtie (basic)">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F964520-8CC5-844B-433F-F2AC6F584F4F}"/>
              </a:ext>
            </a:extLst>
          </p:cNvPr>
          <p:cNvGrpSpPr/>
          <p:nvPr userDrawn="1"/>
        </p:nvGrpSpPr>
        <p:grpSpPr>
          <a:xfrm>
            <a:off x="490538" y="2511743"/>
            <a:ext cx="12420000" cy="3813167"/>
            <a:chOff x="490538" y="2511743"/>
            <a:chExt cx="12420000" cy="3813167"/>
          </a:xfrm>
        </p:grpSpPr>
        <p:cxnSp>
          <p:nvCxnSpPr>
            <p:cNvPr id="5" name="Straight Connector 4">
              <a:extLst>
                <a:ext uri="{FF2B5EF4-FFF2-40B4-BE49-F238E27FC236}">
                  <a16:creationId xmlns:a16="http://schemas.microsoft.com/office/drawing/2014/main" id="{054DF363-70A9-E72A-A2A3-C40BB74065CA}"/>
                </a:ext>
              </a:extLst>
            </p:cNvPr>
            <p:cNvCxnSpPr>
              <a:cxnSpLocks/>
            </p:cNvCxnSpPr>
            <p:nvPr userDrawn="1"/>
          </p:nvCxnSpPr>
          <p:spPr>
            <a:xfrm flipH="1">
              <a:off x="9500526" y="4424818"/>
              <a:ext cx="1460313"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4D52E1-CA4C-1FEA-38C1-7E3DEB1FDCB1}"/>
                </a:ext>
              </a:extLst>
            </p:cNvPr>
            <p:cNvCxnSpPr>
              <a:cxnSpLocks/>
            </p:cNvCxnSpPr>
            <p:nvPr/>
          </p:nvCxnSpPr>
          <p:spPr>
            <a:xfrm>
              <a:off x="490538" y="2519109"/>
              <a:ext cx="12398247" cy="3804726"/>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608A8FE2-6431-0E2A-A528-D3F8A3765F15}"/>
                </a:ext>
              </a:extLst>
            </p:cNvPr>
            <p:cNvCxnSpPr>
              <a:cxnSpLocks/>
            </p:cNvCxnSpPr>
            <p:nvPr/>
          </p:nvCxnSpPr>
          <p:spPr>
            <a:xfrm flipV="1">
              <a:off x="512291" y="2511743"/>
              <a:ext cx="12398247" cy="3813167"/>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0645DDE-8B5A-CC89-DBF0-E458E26D535B}"/>
                </a:ext>
              </a:extLst>
            </p:cNvPr>
            <p:cNvCxnSpPr>
              <a:cxnSpLocks/>
            </p:cNvCxnSpPr>
            <p:nvPr userDrawn="1"/>
          </p:nvCxnSpPr>
          <p:spPr>
            <a:xfrm>
              <a:off x="2278956" y="3332339"/>
              <a:ext cx="0" cy="215329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AC55C7F-2875-121A-569A-DEE0FEA28931}"/>
                </a:ext>
              </a:extLst>
            </p:cNvPr>
            <p:cNvCxnSpPr>
              <a:cxnSpLocks/>
            </p:cNvCxnSpPr>
            <p:nvPr userDrawn="1"/>
          </p:nvCxnSpPr>
          <p:spPr>
            <a:xfrm>
              <a:off x="4067374" y="3868820"/>
              <a:ext cx="0" cy="1148421"/>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5E4FBC0-F384-16C0-F859-7463A3558588}"/>
                </a:ext>
              </a:extLst>
            </p:cNvPr>
            <p:cNvCxnSpPr>
              <a:cxnSpLocks/>
            </p:cNvCxnSpPr>
            <p:nvPr userDrawn="1"/>
          </p:nvCxnSpPr>
          <p:spPr>
            <a:xfrm flipH="1">
              <a:off x="11107206" y="3332339"/>
              <a:ext cx="0" cy="215329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EB4118B-DB3D-7EA2-A1B8-578296630EE8}"/>
                </a:ext>
              </a:extLst>
            </p:cNvPr>
            <p:cNvCxnSpPr>
              <a:cxnSpLocks/>
            </p:cNvCxnSpPr>
            <p:nvPr userDrawn="1"/>
          </p:nvCxnSpPr>
          <p:spPr>
            <a:xfrm flipH="1">
              <a:off x="9328065" y="3868820"/>
              <a:ext cx="0" cy="1148421"/>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5C3C5F39-9148-3837-00A7-B783E510FC63}"/>
                </a:ext>
              </a:extLst>
            </p:cNvPr>
            <p:cNvSpPr/>
            <p:nvPr userDrawn="1"/>
          </p:nvSpPr>
          <p:spPr>
            <a:xfrm>
              <a:off x="5829965" y="3531502"/>
              <a:ext cx="1779845" cy="1774749"/>
            </a:xfrm>
            <a:prstGeom prst="ellipse">
              <a:avLst/>
            </a:prstGeom>
            <a:solidFill>
              <a:schemeClr val="accent5"/>
            </a:soli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i="0" dirty="0" err="1">
                <a:solidFill>
                  <a:schemeClr val="tx2"/>
                </a:solidFill>
                <a:latin typeface="+mn-lt"/>
                <a:ea typeface="Hellix" panose="020B0504030102000003" pitchFamily="34" charset="77"/>
                <a:cs typeface="Hellix" panose="020B0504030102000003" pitchFamily="34" charset="77"/>
              </a:endParaRPr>
            </a:p>
          </p:txBody>
        </p:sp>
        <p:sp>
          <p:nvSpPr>
            <p:cNvPr id="13" name="Oval 12">
              <a:extLst>
                <a:ext uri="{FF2B5EF4-FFF2-40B4-BE49-F238E27FC236}">
                  <a16:creationId xmlns:a16="http://schemas.microsoft.com/office/drawing/2014/main" id="{6CEFB011-34B8-FAA9-A625-7F0AAD11F0F2}"/>
                </a:ext>
              </a:extLst>
            </p:cNvPr>
            <p:cNvSpPr/>
            <p:nvPr userDrawn="1"/>
          </p:nvSpPr>
          <p:spPr>
            <a:xfrm>
              <a:off x="5979850" y="3678839"/>
              <a:ext cx="1480075" cy="1480075"/>
            </a:xfrm>
            <a:prstGeom prst="ellipse">
              <a:avLst/>
            </a:prstGeom>
            <a:ln w="15875">
              <a:solidFill>
                <a:schemeClr val="tx2"/>
              </a:solidFill>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GB" sz="1300" b="1" i="0" dirty="0">
                <a:solidFill>
                  <a:schemeClr val="tx2"/>
                </a:solidFill>
                <a:latin typeface="+mn-lt"/>
                <a:ea typeface="Hellix" panose="020B0504030102000003" pitchFamily="34" charset="77"/>
                <a:cs typeface="Hellix" panose="020B0504030102000003" pitchFamily="34" charset="77"/>
              </a:endParaRPr>
            </a:p>
          </p:txBody>
        </p:sp>
      </p:grpSp>
      <p:sp>
        <p:nvSpPr>
          <p:cNvPr id="41" name="Text Placeholder 5">
            <a:extLst>
              <a:ext uri="{FF2B5EF4-FFF2-40B4-BE49-F238E27FC236}">
                <a16:creationId xmlns:a16="http://schemas.microsoft.com/office/drawing/2014/main" id="{68F02813-3410-DF66-61AD-9F851E0D3B02}"/>
              </a:ext>
            </a:extLst>
          </p:cNvPr>
          <p:cNvSpPr>
            <a:spLocks noGrp="1"/>
          </p:cNvSpPr>
          <p:nvPr>
            <p:ph type="body" sz="quarter" idx="25" hasCustomPrompt="1"/>
          </p:nvPr>
        </p:nvSpPr>
        <p:spPr>
          <a:xfrm>
            <a:off x="570813" y="3891247"/>
            <a:ext cx="1605493"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Strategic </a:t>
            </a:r>
            <a:br>
              <a:rPr lang="en-GB" dirty="0"/>
            </a:br>
            <a:r>
              <a:rPr lang="en-GB" dirty="0"/>
              <a:t>Context</a:t>
            </a:r>
          </a:p>
        </p:txBody>
      </p:sp>
      <p:sp>
        <p:nvSpPr>
          <p:cNvPr id="42" name="Text Placeholder 5">
            <a:extLst>
              <a:ext uri="{FF2B5EF4-FFF2-40B4-BE49-F238E27FC236}">
                <a16:creationId xmlns:a16="http://schemas.microsoft.com/office/drawing/2014/main" id="{632DAFC3-1177-17D9-DEE7-2F497DF7B81A}"/>
              </a:ext>
            </a:extLst>
          </p:cNvPr>
          <p:cNvSpPr>
            <a:spLocks noGrp="1"/>
          </p:cNvSpPr>
          <p:nvPr>
            <p:ph type="body" sz="quarter" idx="26" hasCustomPrompt="1"/>
          </p:nvPr>
        </p:nvSpPr>
        <p:spPr>
          <a:xfrm>
            <a:off x="2371271" y="3891247"/>
            <a:ext cx="1611127"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Discovery</a:t>
            </a:r>
          </a:p>
        </p:txBody>
      </p:sp>
      <p:sp>
        <p:nvSpPr>
          <p:cNvPr id="43" name="Text Placeholder 5">
            <a:extLst>
              <a:ext uri="{FF2B5EF4-FFF2-40B4-BE49-F238E27FC236}">
                <a16:creationId xmlns:a16="http://schemas.microsoft.com/office/drawing/2014/main" id="{FB89B1E0-114F-C04B-CBE4-3FA966FA2E21}"/>
              </a:ext>
            </a:extLst>
          </p:cNvPr>
          <p:cNvSpPr>
            <a:spLocks noGrp="1"/>
          </p:cNvSpPr>
          <p:nvPr>
            <p:ph type="body" sz="quarter" idx="27" hasCustomPrompt="1"/>
          </p:nvPr>
        </p:nvSpPr>
        <p:spPr>
          <a:xfrm>
            <a:off x="9413091" y="3284931"/>
            <a:ext cx="1611126" cy="1012362"/>
          </a:xfrm>
          <a:prstGeom prst="rect">
            <a:avLst/>
          </a:prstGeom>
        </p:spPr>
        <p:txBody>
          <a:bodyPr lIns="0" rIns="0" anchor="b">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Channels &amp; </a:t>
            </a:r>
            <a:br>
              <a:rPr lang="en-GB" dirty="0"/>
            </a:br>
            <a:r>
              <a:rPr lang="en-GB" dirty="0"/>
              <a:t>Networks</a:t>
            </a:r>
          </a:p>
        </p:txBody>
      </p:sp>
      <p:sp>
        <p:nvSpPr>
          <p:cNvPr id="44" name="Text Placeholder 5">
            <a:extLst>
              <a:ext uri="{FF2B5EF4-FFF2-40B4-BE49-F238E27FC236}">
                <a16:creationId xmlns:a16="http://schemas.microsoft.com/office/drawing/2014/main" id="{D973416E-C2E5-F245-3CFB-B910008EE04F}"/>
              </a:ext>
            </a:extLst>
          </p:cNvPr>
          <p:cNvSpPr>
            <a:spLocks noGrp="1"/>
          </p:cNvSpPr>
          <p:nvPr>
            <p:ph type="body" sz="quarter" idx="28" hasCustomPrompt="1"/>
          </p:nvPr>
        </p:nvSpPr>
        <p:spPr>
          <a:xfrm>
            <a:off x="11177884" y="3891247"/>
            <a:ext cx="1650717"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Evaluation</a:t>
            </a:r>
          </a:p>
        </p:txBody>
      </p:sp>
      <p:sp>
        <p:nvSpPr>
          <p:cNvPr id="45" name="Text Placeholder 5">
            <a:extLst>
              <a:ext uri="{FF2B5EF4-FFF2-40B4-BE49-F238E27FC236}">
                <a16:creationId xmlns:a16="http://schemas.microsoft.com/office/drawing/2014/main" id="{44CB7CF4-012A-0730-A7F0-757341D1011C}"/>
              </a:ext>
            </a:extLst>
          </p:cNvPr>
          <p:cNvSpPr>
            <a:spLocks noGrp="1"/>
          </p:cNvSpPr>
          <p:nvPr>
            <p:ph type="body" sz="quarter" idx="30" hasCustomPrompt="1"/>
          </p:nvPr>
        </p:nvSpPr>
        <p:spPr>
          <a:xfrm>
            <a:off x="4149136" y="3891247"/>
            <a:ext cx="1535145"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Insight</a:t>
            </a:r>
          </a:p>
        </p:txBody>
      </p:sp>
      <p:sp>
        <p:nvSpPr>
          <p:cNvPr id="46" name="Text Placeholder 5">
            <a:extLst>
              <a:ext uri="{FF2B5EF4-FFF2-40B4-BE49-F238E27FC236}">
                <a16:creationId xmlns:a16="http://schemas.microsoft.com/office/drawing/2014/main" id="{4E9F6B9A-FFC0-C82C-BFB1-D04F32D46517}"/>
              </a:ext>
            </a:extLst>
          </p:cNvPr>
          <p:cNvSpPr>
            <a:spLocks noGrp="1"/>
          </p:cNvSpPr>
          <p:nvPr>
            <p:ph type="body" sz="quarter" idx="31" hasCustomPrompt="1"/>
          </p:nvPr>
        </p:nvSpPr>
        <p:spPr>
          <a:xfrm>
            <a:off x="6060074" y="3891247"/>
            <a:ext cx="1340200"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Proposition</a:t>
            </a:r>
          </a:p>
        </p:txBody>
      </p:sp>
      <p:sp>
        <p:nvSpPr>
          <p:cNvPr id="47" name="Text Placeholder 5">
            <a:extLst>
              <a:ext uri="{FF2B5EF4-FFF2-40B4-BE49-F238E27FC236}">
                <a16:creationId xmlns:a16="http://schemas.microsoft.com/office/drawing/2014/main" id="{F7F34452-ECE1-A8C1-6D10-E419E738A948}"/>
              </a:ext>
            </a:extLst>
          </p:cNvPr>
          <p:cNvSpPr>
            <a:spLocks noGrp="1"/>
          </p:cNvSpPr>
          <p:nvPr>
            <p:ph type="body" sz="quarter" idx="32" hasCustomPrompt="1"/>
          </p:nvPr>
        </p:nvSpPr>
        <p:spPr>
          <a:xfrm>
            <a:off x="7739185" y="3891247"/>
            <a:ext cx="1526454"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Program</a:t>
            </a:r>
          </a:p>
        </p:txBody>
      </p:sp>
      <p:sp>
        <p:nvSpPr>
          <p:cNvPr id="48" name="Text Placeholder 5">
            <a:extLst>
              <a:ext uri="{FF2B5EF4-FFF2-40B4-BE49-F238E27FC236}">
                <a16:creationId xmlns:a16="http://schemas.microsoft.com/office/drawing/2014/main" id="{6DC8B156-33F8-CE6E-6DE6-45170BB00008}"/>
              </a:ext>
            </a:extLst>
          </p:cNvPr>
          <p:cNvSpPr>
            <a:spLocks noGrp="1"/>
          </p:cNvSpPr>
          <p:nvPr>
            <p:ph type="body" sz="quarter" idx="33" hasCustomPrompt="1"/>
          </p:nvPr>
        </p:nvSpPr>
        <p:spPr>
          <a:xfrm>
            <a:off x="9413091" y="4530299"/>
            <a:ext cx="1611126" cy="1012362"/>
          </a:xfrm>
          <a:prstGeom prst="rect">
            <a:avLst/>
          </a:prstGeom>
        </p:spPr>
        <p:txBody>
          <a:bodyPr lIns="0" rIns="0">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Content</a:t>
            </a:r>
          </a:p>
        </p:txBody>
      </p:sp>
      <p:sp>
        <p:nvSpPr>
          <p:cNvPr id="49" name="Title Placeholder 1">
            <a:extLst>
              <a:ext uri="{FF2B5EF4-FFF2-40B4-BE49-F238E27FC236}">
                <a16:creationId xmlns:a16="http://schemas.microsoft.com/office/drawing/2014/main" id="{9B1C6302-5CBE-6666-858C-E6A77455D0D5}"/>
              </a:ext>
            </a:extLst>
          </p:cNvPr>
          <p:cNvSpPr>
            <a:spLocks noGrp="1"/>
          </p:cNvSpPr>
          <p:nvPr>
            <p:ph type="title" hasCustomPrompt="1"/>
          </p:nvPr>
        </p:nvSpPr>
        <p:spPr>
          <a:xfrm>
            <a:off x="490538" y="648000"/>
            <a:ext cx="12420600" cy="443198"/>
          </a:xfrm>
          <a:prstGeom prst="rect">
            <a:avLst/>
          </a:prstGeom>
        </p:spPr>
        <p:txBody>
          <a:bodyPr vert="horz" wrap="square" lIns="0" tIns="0" rIns="0" bIns="0" rtlCol="0" anchor="t">
            <a:spAutoFit/>
          </a:bodyPr>
          <a:lstStyle>
            <a:lvl1pPr algn="l">
              <a:defRPr/>
            </a:lvl1pPr>
          </a:lstStyle>
          <a:p>
            <a:r>
              <a:rPr lang="en-GB" dirty="0"/>
              <a:t>The Brunswick Bowtie</a:t>
            </a:r>
            <a:endParaRPr lang="en-US" dirty="0"/>
          </a:p>
        </p:txBody>
      </p:sp>
      <p:sp>
        <p:nvSpPr>
          <p:cNvPr id="3" name="TextBox 2">
            <a:extLst>
              <a:ext uri="{FF2B5EF4-FFF2-40B4-BE49-F238E27FC236}">
                <a16:creationId xmlns:a16="http://schemas.microsoft.com/office/drawing/2014/main" id="{1BE07579-BF18-90D8-DC00-2DA653502447}"/>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36A56503-1243-23A1-F471-3E897BC7A208}"/>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94409389"/>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owtie (with labels)">
    <p:spTree>
      <p:nvGrpSpPr>
        <p:cNvPr id="1" name=""/>
        <p:cNvGrpSpPr/>
        <p:nvPr/>
      </p:nvGrpSpPr>
      <p:grpSpPr>
        <a:xfrm>
          <a:off x="0" y="0"/>
          <a:ext cx="0" cy="0"/>
          <a:chOff x="0" y="0"/>
          <a:chExt cx="0" cy="0"/>
        </a:xfrm>
      </p:grpSpPr>
      <p:sp>
        <p:nvSpPr>
          <p:cNvPr id="49" name="Title Placeholder 1">
            <a:extLst>
              <a:ext uri="{FF2B5EF4-FFF2-40B4-BE49-F238E27FC236}">
                <a16:creationId xmlns:a16="http://schemas.microsoft.com/office/drawing/2014/main" id="{9B1C6302-5CBE-6666-858C-E6A77455D0D5}"/>
              </a:ext>
            </a:extLst>
          </p:cNvPr>
          <p:cNvSpPr>
            <a:spLocks noGrp="1"/>
          </p:cNvSpPr>
          <p:nvPr>
            <p:ph type="title" hasCustomPrompt="1"/>
          </p:nvPr>
        </p:nvSpPr>
        <p:spPr>
          <a:xfrm>
            <a:off x="490538" y="648000"/>
            <a:ext cx="12420600" cy="443198"/>
          </a:xfrm>
          <a:prstGeom prst="rect">
            <a:avLst/>
          </a:prstGeom>
        </p:spPr>
        <p:txBody>
          <a:bodyPr vert="horz" wrap="square" lIns="0" tIns="0" rIns="0" bIns="0" rtlCol="0" anchor="t">
            <a:spAutoFit/>
          </a:bodyPr>
          <a:lstStyle>
            <a:lvl1pPr algn="l">
              <a:defRPr/>
            </a:lvl1pPr>
          </a:lstStyle>
          <a:p>
            <a:r>
              <a:rPr lang="en-GB" dirty="0"/>
              <a:t>The Brunswick Bowtie</a:t>
            </a:r>
            <a:endParaRPr lang="en-US" dirty="0"/>
          </a:p>
        </p:txBody>
      </p:sp>
      <p:grpSp>
        <p:nvGrpSpPr>
          <p:cNvPr id="2" name="Group 1">
            <a:extLst>
              <a:ext uri="{FF2B5EF4-FFF2-40B4-BE49-F238E27FC236}">
                <a16:creationId xmlns:a16="http://schemas.microsoft.com/office/drawing/2014/main" id="{3FBA5AE8-2EBD-25F6-5D75-626EE4F1015B}"/>
              </a:ext>
            </a:extLst>
          </p:cNvPr>
          <p:cNvGrpSpPr/>
          <p:nvPr userDrawn="1"/>
        </p:nvGrpSpPr>
        <p:grpSpPr>
          <a:xfrm>
            <a:off x="490538" y="2511743"/>
            <a:ext cx="12420000" cy="3813167"/>
            <a:chOff x="490538" y="2511743"/>
            <a:chExt cx="12420000" cy="3813167"/>
          </a:xfrm>
        </p:grpSpPr>
        <p:cxnSp>
          <p:nvCxnSpPr>
            <p:cNvPr id="28" name="Straight Connector 27">
              <a:extLst>
                <a:ext uri="{FF2B5EF4-FFF2-40B4-BE49-F238E27FC236}">
                  <a16:creationId xmlns:a16="http://schemas.microsoft.com/office/drawing/2014/main" id="{08F4B249-623B-A029-64DE-7E5741843875}"/>
                </a:ext>
              </a:extLst>
            </p:cNvPr>
            <p:cNvCxnSpPr>
              <a:cxnSpLocks/>
            </p:cNvCxnSpPr>
            <p:nvPr userDrawn="1"/>
          </p:nvCxnSpPr>
          <p:spPr>
            <a:xfrm flipH="1">
              <a:off x="9500526" y="4424818"/>
              <a:ext cx="1460313"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C8AB1AB-B973-37A2-B1C8-93BFC879D8CE}"/>
                </a:ext>
              </a:extLst>
            </p:cNvPr>
            <p:cNvCxnSpPr>
              <a:cxnSpLocks/>
            </p:cNvCxnSpPr>
            <p:nvPr/>
          </p:nvCxnSpPr>
          <p:spPr>
            <a:xfrm>
              <a:off x="490538" y="2519109"/>
              <a:ext cx="12398247" cy="3804726"/>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6B4AF89B-FF9E-C7B8-CF68-75198282A6CE}"/>
                </a:ext>
              </a:extLst>
            </p:cNvPr>
            <p:cNvCxnSpPr>
              <a:cxnSpLocks/>
            </p:cNvCxnSpPr>
            <p:nvPr/>
          </p:nvCxnSpPr>
          <p:spPr>
            <a:xfrm flipV="1">
              <a:off x="512291" y="2511743"/>
              <a:ext cx="12398247" cy="3813167"/>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0CA2CF1-1CD4-9A42-F3BA-A5224DF1C57F}"/>
                </a:ext>
              </a:extLst>
            </p:cNvPr>
            <p:cNvCxnSpPr>
              <a:cxnSpLocks/>
            </p:cNvCxnSpPr>
            <p:nvPr userDrawn="1"/>
          </p:nvCxnSpPr>
          <p:spPr>
            <a:xfrm>
              <a:off x="2278956" y="3332339"/>
              <a:ext cx="0" cy="215329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9E1E656-9F5F-B838-3B91-8907FCF4C768}"/>
                </a:ext>
              </a:extLst>
            </p:cNvPr>
            <p:cNvCxnSpPr>
              <a:cxnSpLocks/>
            </p:cNvCxnSpPr>
            <p:nvPr userDrawn="1"/>
          </p:nvCxnSpPr>
          <p:spPr>
            <a:xfrm>
              <a:off x="4067374" y="3868820"/>
              <a:ext cx="0" cy="1148421"/>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B4268BEA-77F9-7B5D-BA76-F88D1CE8F2BE}"/>
                </a:ext>
              </a:extLst>
            </p:cNvPr>
            <p:cNvCxnSpPr>
              <a:cxnSpLocks/>
            </p:cNvCxnSpPr>
            <p:nvPr userDrawn="1"/>
          </p:nvCxnSpPr>
          <p:spPr>
            <a:xfrm flipH="1">
              <a:off x="11107206" y="3332339"/>
              <a:ext cx="0" cy="215329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6C3332E3-782D-FF28-9BD2-FC79A3F2F146}"/>
                </a:ext>
              </a:extLst>
            </p:cNvPr>
            <p:cNvCxnSpPr>
              <a:cxnSpLocks/>
            </p:cNvCxnSpPr>
            <p:nvPr userDrawn="1"/>
          </p:nvCxnSpPr>
          <p:spPr>
            <a:xfrm flipH="1">
              <a:off x="9328065" y="3868820"/>
              <a:ext cx="0" cy="1148421"/>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11C8D2C-DE15-5FA9-4856-DB1BF2F39F3D}"/>
                </a:ext>
              </a:extLst>
            </p:cNvPr>
            <p:cNvSpPr/>
            <p:nvPr userDrawn="1"/>
          </p:nvSpPr>
          <p:spPr>
            <a:xfrm>
              <a:off x="5829965" y="3531502"/>
              <a:ext cx="1779845" cy="1774749"/>
            </a:xfrm>
            <a:prstGeom prst="ellipse">
              <a:avLst/>
            </a:prstGeom>
            <a:solidFill>
              <a:schemeClr val="accent5"/>
            </a:soli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i="0" dirty="0" err="1">
                <a:solidFill>
                  <a:schemeClr val="tx2"/>
                </a:solidFill>
                <a:latin typeface="+mn-lt"/>
                <a:ea typeface="Hellix" panose="020B0504030102000003" pitchFamily="34" charset="77"/>
                <a:cs typeface="Hellix" panose="020B0504030102000003" pitchFamily="34" charset="77"/>
              </a:endParaRPr>
            </a:p>
          </p:txBody>
        </p:sp>
        <p:sp>
          <p:nvSpPr>
            <p:cNvPr id="38" name="Oval 37">
              <a:extLst>
                <a:ext uri="{FF2B5EF4-FFF2-40B4-BE49-F238E27FC236}">
                  <a16:creationId xmlns:a16="http://schemas.microsoft.com/office/drawing/2014/main" id="{0A13A03A-75E0-617A-7691-91BE60062A93}"/>
                </a:ext>
              </a:extLst>
            </p:cNvPr>
            <p:cNvSpPr/>
            <p:nvPr userDrawn="1"/>
          </p:nvSpPr>
          <p:spPr>
            <a:xfrm>
              <a:off x="5979850" y="3678839"/>
              <a:ext cx="1480075" cy="1480075"/>
            </a:xfrm>
            <a:prstGeom prst="ellipse">
              <a:avLst/>
            </a:prstGeom>
            <a:ln w="15875">
              <a:solidFill>
                <a:schemeClr val="tx2"/>
              </a:solidFill>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GB" sz="1300" b="1" i="0" dirty="0">
                <a:solidFill>
                  <a:schemeClr val="tx2"/>
                </a:solidFill>
                <a:latin typeface="+mn-lt"/>
                <a:ea typeface="Hellix" panose="020B0504030102000003" pitchFamily="34" charset="77"/>
                <a:cs typeface="Hellix" panose="020B0504030102000003" pitchFamily="34" charset="77"/>
              </a:endParaRPr>
            </a:p>
          </p:txBody>
        </p:sp>
      </p:grpSp>
      <p:sp>
        <p:nvSpPr>
          <p:cNvPr id="39" name="Text Placeholder 5">
            <a:extLst>
              <a:ext uri="{FF2B5EF4-FFF2-40B4-BE49-F238E27FC236}">
                <a16:creationId xmlns:a16="http://schemas.microsoft.com/office/drawing/2014/main" id="{1215D695-C205-BEB8-4457-46C51CDBEC7A}"/>
              </a:ext>
            </a:extLst>
          </p:cNvPr>
          <p:cNvSpPr>
            <a:spLocks noGrp="1"/>
          </p:cNvSpPr>
          <p:nvPr>
            <p:ph type="body" sz="quarter" idx="25" hasCustomPrompt="1"/>
          </p:nvPr>
        </p:nvSpPr>
        <p:spPr>
          <a:xfrm>
            <a:off x="570813" y="3891247"/>
            <a:ext cx="1605493"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Strategic </a:t>
            </a:r>
            <a:br>
              <a:rPr lang="en-GB" dirty="0"/>
            </a:br>
            <a:r>
              <a:rPr lang="en-GB" dirty="0"/>
              <a:t>Context</a:t>
            </a:r>
          </a:p>
        </p:txBody>
      </p:sp>
      <p:sp>
        <p:nvSpPr>
          <p:cNvPr id="40" name="Text Placeholder 5">
            <a:extLst>
              <a:ext uri="{FF2B5EF4-FFF2-40B4-BE49-F238E27FC236}">
                <a16:creationId xmlns:a16="http://schemas.microsoft.com/office/drawing/2014/main" id="{F6EC2D3F-8A26-EC51-94E1-42469E384D83}"/>
              </a:ext>
            </a:extLst>
          </p:cNvPr>
          <p:cNvSpPr>
            <a:spLocks noGrp="1"/>
          </p:cNvSpPr>
          <p:nvPr>
            <p:ph type="body" sz="quarter" idx="26" hasCustomPrompt="1"/>
          </p:nvPr>
        </p:nvSpPr>
        <p:spPr>
          <a:xfrm>
            <a:off x="2371271" y="3891247"/>
            <a:ext cx="1611127"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Discovery</a:t>
            </a:r>
          </a:p>
        </p:txBody>
      </p:sp>
      <p:sp>
        <p:nvSpPr>
          <p:cNvPr id="41" name="Text Placeholder 5">
            <a:extLst>
              <a:ext uri="{FF2B5EF4-FFF2-40B4-BE49-F238E27FC236}">
                <a16:creationId xmlns:a16="http://schemas.microsoft.com/office/drawing/2014/main" id="{4827920D-BE40-4E62-4A44-A6C4DC59B0B3}"/>
              </a:ext>
            </a:extLst>
          </p:cNvPr>
          <p:cNvSpPr>
            <a:spLocks noGrp="1"/>
          </p:cNvSpPr>
          <p:nvPr>
            <p:ph type="body" sz="quarter" idx="27" hasCustomPrompt="1"/>
          </p:nvPr>
        </p:nvSpPr>
        <p:spPr>
          <a:xfrm>
            <a:off x="9413091" y="3284931"/>
            <a:ext cx="1611126" cy="1012362"/>
          </a:xfrm>
          <a:prstGeom prst="rect">
            <a:avLst/>
          </a:prstGeom>
        </p:spPr>
        <p:txBody>
          <a:bodyPr lIns="0" rIns="0" anchor="b">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Channels &amp; </a:t>
            </a:r>
            <a:br>
              <a:rPr lang="en-GB" dirty="0"/>
            </a:br>
            <a:r>
              <a:rPr lang="en-GB" dirty="0"/>
              <a:t>Networks</a:t>
            </a:r>
          </a:p>
        </p:txBody>
      </p:sp>
      <p:sp>
        <p:nvSpPr>
          <p:cNvPr id="42" name="Text Placeholder 5">
            <a:extLst>
              <a:ext uri="{FF2B5EF4-FFF2-40B4-BE49-F238E27FC236}">
                <a16:creationId xmlns:a16="http://schemas.microsoft.com/office/drawing/2014/main" id="{36A58F90-E422-F056-834F-0EBB4459CB31}"/>
              </a:ext>
            </a:extLst>
          </p:cNvPr>
          <p:cNvSpPr>
            <a:spLocks noGrp="1"/>
          </p:cNvSpPr>
          <p:nvPr>
            <p:ph type="body" sz="quarter" idx="28" hasCustomPrompt="1"/>
          </p:nvPr>
        </p:nvSpPr>
        <p:spPr>
          <a:xfrm>
            <a:off x="11177884" y="3891247"/>
            <a:ext cx="1650717"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Evaluation</a:t>
            </a:r>
          </a:p>
        </p:txBody>
      </p:sp>
      <p:sp>
        <p:nvSpPr>
          <p:cNvPr id="43" name="Text Placeholder 5">
            <a:extLst>
              <a:ext uri="{FF2B5EF4-FFF2-40B4-BE49-F238E27FC236}">
                <a16:creationId xmlns:a16="http://schemas.microsoft.com/office/drawing/2014/main" id="{EA296E66-4575-5FF1-26A7-984CDB06F31A}"/>
              </a:ext>
            </a:extLst>
          </p:cNvPr>
          <p:cNvSpPr>
            <a:spLocks noGrp="1"/>
          </p:cNvSpPr>
          <p:nvPr>
            <p:ph type="body" sz="quarter" idx="30" hasCustomPrompt="1"/>
          </p:nvPr>
        </p:nvSpPr>
        <p:spPr>
          <a:xfrm>
            <a:off x="4149136" y="3891247"/>
            <a:ext cx="1535145"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Insight</a:t>
            </a:r>
          </a:p>
        </p:txBody>
      </p:sp>
      <p:sp>
        <p:nvSpPr>
          <p:cNvPr id="44" name="Text Placeholder 5">
            <a:extLst>
              <a:ext uri="{FF2B5EF4-FFF2-40B4-BE49-F238E27FC236}">
                <a16:creationId xmlns:a16="http://schemas.microsoft.com/office/drawing/2014/main" id="{D20FD9D8-FCCD-FC82-D54A-3AD03D730D56}"/>
              </a:ext>
            </a:extLst>
          </p:cNvPr>
          <p:cNvSpPr>
            <a:spLocks noGrp="1"/>
          </p:cNvSpPr>
          <p:nvPr>
            <p:ph type="body" sz="quarter" idx="31" hasCustomPrompt="1"/>
          </p:nvPr>
        </p:nvSpPr>
        <p:spPr>
          <a:xfrm>
            <a:off x="6060074" y="3891247"/>
            <a:ext cx="1340200"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bg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Proposition</a:t>
            </a:r>
          </a:p>
        </p:txBody>
      </p:sp>
      <p:sp>
        <p:nvSpPr>
          <p:cNvPr id="45" name="Text Placeholder 5">
            <a:extLst>
              <a:ext uri="{FF2B5EF4-FFF2-40B4-BE49-F238E27FC236}">
                <a16:creationId xmlns:a16="http://schemas.microsoft.com/office/drawing/2014/main" id="{A6CF02D4-E7A1-C394-47DE-B3CB9859B614}"/>
              </a:ext>
            </a:extLst>
          </p:cNvPr>
          <p:cNvSpPr>
            <a:spLocks noGrp="1"/>
          </p:cNvSpPr>
          <p:nvPr>
            <p:ph type="body" sz="quarter" idx="32" hasCustomPrompt="1"/>
          </p:nvPr>
        </p:nvSpPr>
        <p:spPr>
          <a:xfrm>
            <a:off x="7739185" y="3891247"/>
            <a:ext cx="1526454" cy="1012362"/>
          </a:xfrm>
          <a:prstGeom prst="rect">
            <a:avLst/>
          </a:prstGeom>
        </p:spPr>
        <p:txBody>
          <a:bodyPr lIns="0" rIns="0" anchor="ctr">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Program</a:t>
            </a:r>
          </a:p>
        </p:txBody>
      </p:sp>
      <p:sp>
        <p:nvSpPr>
          <p:cNvPr id="46" name="Text Placeholder 5">
            <a:extLst>
              <a:ext uri="{FF2B5EF4-FFF2-40B4-BE49-F238E27FC236}">
                <a16:creationId xmlns:a16="http://schemas.microsoft.com/office/drawing/2014/main" id="{7ACF9131-685B-9781-BD9D-2367C5AB43D9}"/>
              </a:ext>
            </a:extLst>
          </p:cNvPr>
          <p:cNvSpPr>
            <a:spLocks noGrp="1"/>
          </p:cNvSpPr>
          <p:nvPr>
            <p:ph type="body" sz="quarter" idx="33" hasCustomPrompt="1"/>
          </p:nvPr>
        </p:nvSpPr>
        <p:spPr>
          <a:xfrm>
            <a:off x="9413091" y="4530299"/>
            <a:ext cx="1611126" cy="1012362"/>
          </a:xfrm>
          <a:prstGeom prst="rect">
            <a:avLst/>
          </a:prstGeom>
        </p:spPr>
        <p:txBody>
          <a:bodyPr lIns="0" rIns="0">
            <a:noAutofit/>
          </a:bodyPr>
          <a:lstStyle>
            <a:lvl1pPr marL="0" indent="0" algn="ctr">
              <a:spcBef>
                <a:spcPts val="400"/>
              </a:spcBef>
              <a:buNone/>
              <a:defRPr sz="1200" b="1" i="0" cap="all" spc="150" baseline="0">
                <a:solidFill>
                  <a:schemeClr val="tx2"/>
                </a:solidFill>
                <a:latin typeface="+mn-lt"/>
              </a:defRPr>
            </a:lvl1pPr>
            <a:lvl2pPr marL="0" indent="0" algn="ctr">
              <a:spcBef>
                <a:spcPts val="300"/>
              </a:spcBef>
              <a:buNone/>
              <a:defRPr sz="1200">
                <a:solidFill>
                  <a:schemeClr val="tx1"/>
                </a:solidFill>
              </a:defRPr>
            </a:lvl2pPr>
            <a:lvl3pPr marL="2014538" indent="-2014538">
              <a:buNone/>
              <a:defRPr sz="1200">
                <a:solidFill>
                  <a:schemeClr val="bg1"/>
                </a:solidFill>
              </a:defRPr>
            </a:lvl3pPr>
            <a:lvl4pPr marL="2014538" indent="-2014538">
              <a:buNone/>
              <a:defRPr sz="1100">
                <a:solidFill>
                  <a:schemeClr val="bg1"/>
                </a:solidFill>
              </a:defRPr>
            </a:lvl4pPr>
            <a:lvl5pPr marL="2014538" indent="-2014538">
              <a:buNone/>
              <a:defRPr sz="1100">
                <a:solidFill>
                  <a:schemeClr val="bg1"/>
                </a:solidFill>
              </a:defRPr>
            </a:lvl5pPr>
          </a:lstStyle>
          <a:p>
            <a:pPr lvl="0"/>
            <a:r>
              <a:rPr lang="en-GB" dirty="0"/>
              <a:t>Content</a:t>
            </a:r>
          </a:p>
        </p:txBody>
      </p:sp>
      <p:sp>
        <p:nvSpPr>
          <p:cNvPr id="47" name="Text Placeholder 13">
            <a:extLst>
              <a:ext uri="{FF2B5EF4-FFF2-40B4-BE49-F238E27FC236}">
                <a16:creationId xmlns:a16="http://schemas.microsoft.com/office/drawing/2014/main" id="{8E5BE630-C73B-A1C9-BA23-B9CB9D874E64}"/>
              </a:ext>
            </a:extLst>
          </p:cNvPr>
          <p:cNvSpPr>
            <a:spLocks noGrp="1"/>
          </p:cNvSpPr>
          <p:nvPr>
            <p:ph type="body" sz="quarter" idx="34"/>
          </p:nvPr>
        </p:nvSpPr>
        <p:spPr>
          <a:xfrm>
            <a:off x="498349" y="1988043"/>
            <a:ext cx="1791945" cy="396000"/>
          </a:xfrm>
          <a:prstGeom prst="callout1">
            <a:avLst>
              <a:gd name="adj1" fmla="val 122051"/>
              <a:gd name="adj2" fmla="val 48067"/>
              <a:gd name="adj3" fmla="val 174869"/>
              <a:gd name="adj4" fmla="val 48104"/>
            </a:avLst>
          </a:prstGeom>
          <a:ln w="6350">
            <a:solidFill>
              <a:schemeClr val="tx1"/>
            </a:solidFill>
          </a:ln>
        </p:spPr>
        <p:txBody>
          <a:bodyPr lIns="0" tIns="0" rIns="0" bIns="0" anchor="b">
            <a:normAutofit/>
          </a:bodyPr>
          <a:lstStyle>
            <a:lvl1pPr algn="ctr">
              <a:defRPr sz="1300">
                <a:latin typeface="+mn-lt"/>
              </a:defRPr>
            </a:lvl1pPr>
          </a:lstStyle>
          <a:p>
            <a:pPr lvl="0"/>
            <a:r>
              <a:rPr lang="en-US"/>
              <a:t>Click to edit Master text styles</a:t>
            </a:r>
          </a:p>
        </p:txBody>
      </p:sp>
      <p:sp>
        <p:nvSpPr>
          <p:cNvPr id="48" name="Text Placeholder 13">
            <a:extLst>
              <a:ext uri="{FF2B5EF4-FFF2-40B4-BE49-F238E27FC236}">
                <a16:creationId xmlns:a16="http://schemas.microsoft.com/office/drawing/2014/main" id="{0CE2949E-E0DF-8256-590F-CD603C9C8642}"/>
              </a:ext>
            </a:extLst>
          </p:cNvPr>
          <p:cNvSpPr>
            <a:spLocks noGrp="1"/>
          </p:cNvSpPr>
          <p:nvPr>
            <p:ph type="body" sz="quarter" idx="35"/>
          </p:nvPr>
        </p:nvSpPr>
        <p:spPr>
          <a:xfrm>
            <a:off x="4028949" y="3080243"/>
            <a:ext cx="1791945" cy="396000"/>
          </a:xfrm>
          <a:prstGeom prst="callout1">
            <a:avLst>
              <a:gd name="adj1" fmla="val 122051"/>
              <a:gd name="adj2" fmla="val 48067"/>
              <a:gd name="adj3" fmla="val 174869"/>
              <a:gd name="adj4" fmla="val 48104"/>
            </a:avLst>
          </a:prstGeom>
          <a:ln w="6350">
            <a:solidFill>
              <a:schemeClr val="tx1"/>
            </a:solidFill>
          </a:ln>
        </p:spPr>
        <p:txBody>
          <a:bodyPr lIns="0" tIns="0" rIns="0" bIns="0" anchor="b">
            <a:normAutofit/>
          </a:bodyPr>
          <a:lstStyle>
            <a:lvl1pPr algn="ctr">
              <a:defRPr sz="1300">
                <a:latin typeface="+mn-lt"/>
              </a:defRPr>
            </a:lvl1pPr>
          </a:lstStyle>
          <a:p>
            <a:pPr lvl="0"/>
            <a:r>
              <a:rPr lang="en-US"/>
              <a:t>Click to edit Master text styles</a:t>
            </a:r>
          </a:p>
        </p:txBody>
      </p:sp>
      <p:sp>
        <p:nvSpPr>
          <p:cNvPr id="55" name="Text Placeholder 13">
            <a:extLst>
              <a:ext uri="{FF2B5EF4-FFF2-40B4-BE49-F238E27FC236}">
                <a16:creationId xmlns:a16="http://schemas.microsoft.com/office/drawing/2014/main" id="{868DD377-819B-47C4-707D-027E34F51B58}"/>
              </a:ext>
            </a:extLst>
          </p:cNvPr>
          <p:cNvSpPr>
            <a:spLocks noGrp="1"/>
          </p:cNvSpPr>
          <p:nvPr>
            <p:ph type="body" sz="quarter" idx="36"/>
          </p:nvPr>
        </p:nvSpPr>
        <p:spPr>
          <a:xfrm>
            <a:off x="7698954" y="3080243"/>
            <a:ext cx="1791945" cy="396000"/>
          </a:xfrm>
          <a:prstGeom prst="callout1">
            <a:avLst>
              <a:gd name="adj1" fmla="val 122051"/>
              <a:gd name="adj2" fmla="val 48067"/>
              <a:gd name="adj3" fmla="val 174869"/>
              <a:gd name="adj4" fmla="val 48104"/>
            </a:avLst>
          </a:prstGeom>
          <a:ln w="6350">
            <a:solidFill>
              <a:schemeClr val="tx1"/>
            </a:solidFill>
          </a:ln>
        </p:spPr>
        <p:txBody>
          <a:bodyPr lIns="0" tIns="0" rIns="0" bIns="0" anchor="b">
            <a:normAutofit/>
          </a:bodyPr>
          <a:lstStyle>
            <a:lvl1pPr algn="ctr">
              <a:defRPr sz="1300">
                <a:latin typeface="+mn-lt"/>
              </a:defRPr>
            </a:lvl1pPr>
          </a:lstStyle>
          <a:p>
            <a:pPr lvl="0"/>
            <a:r>
              <a:rPr lang="en-US"/>
              <a:t>Click to edit Master text styles</a:t>
            </a:r>
          </a:p>
        </p:txBody>
      </p:sp>
      <p:sp>
        <p:nvSpPr>
          <p:cNvPr id="56" name="Text Placeholder 13">
            <a:extLst>
              <a:ext uri="{FF2B5EF4-FFF2-40B4-BE49-F238E27FC236}">
                <a16:creationId xmlns:a16="http://schemas.microsoft.com/office/drawing/2014/main" id="{0B693794-807C-12ED-D4A4-DC9E442E8A59}"/>
              </a:ext>
            </a:extLst>
          </p:cNvPr>
          <p:cNvSpPr>
            <a:spLocks noGrp="1"/>
          </p:cNvSpPr>
          <p:nvPr>
            <p:ph type="body" sz="quarter" idx="37"/>
          </p:nvPr>
        </p:nvSpPr>
        <p:spPr>
          <a:xfrm>
            <a:off x="11194427" y="1988043"/>
            <a:ext cx="1791945" cy="396000"/>
          </a:xfrm>
          <a:prstGeom prst="callout1">
            <a:avLst>
              <a:gd name="adj1" fmla="val 122051"/>
              <a:gd name="adj2" fmla="val 48067"/>
              <a:gd name="adj3" fmla="val 174869"/>
              <a:gd name="adj4" fmla="val 48104"/>
            </a:avLst>
          </a:prstGeom>
          <a:ln w="6350">
            <a:solidFill>
              <a:schemeClr val="tx1"/>
            </a:solidFill>
          </a:ln>
        </p:spPr>
        <p:txBody>
          <a:bodyPr lIns="0" tIns="0" rIns="0" bIns="0" anchor="b">
            <a:normAutofit/>
          </a:bodyPr>
          <a:lstStyle>
            <a:lvl1pPr algn="ctr">
              <a:defRPr sz="1300">
                <a:latin typeface="+mn-lt"/>
              </a:defRPr>
            </a:lvl1pPr>
          </a:lstStyle>
          <a:p>
            <a:pPr lvl="0"/>
            <a:r>
              <a:rPr lang="en-US"/>
              <a:t>Click to edit Master text styles</a:t>
            </a:r>
          </a:p>
        </p:txBody>
      </p:sp>
      <p:sp>
        <p:nvSpPr>
          <p:cNvPr id="57" name="Text Placeholder 13">
            <a:extLst>
              <a:ext uri="{FF2B5EF4-FFF2-40B4-BE49-F238E27FC236}">
                <a16:creationId xmlns:a16="http://schemas.microsoft.com/office/drawing/2014/main" id="{0D6E2C25-7C61-52C2-2C13-2107A309B2CF}"/>
              </a:ext>
            </a:extLst>
          </p:cNvPr>
          <p:cNvSpPr>
            <a:spLocks noGrp="1"/>
          </p:cNvSpPr>
          <p:nvPr>
            <p:ph type="body" sz="quarter" idx="38"/>
          </p:nvPr>
        </p:nvSpPr>
        <p:spPr>
          <a:xfrm>
            <a:off x="2281289" y="5935369"/>
            <a:ext cx="1791945" cy="396000"/>
          </a:xfrm>
          <a:prstGeom prst="callout1">
            <a:avLst>
              <a:gd name="adj1" fmla="val -17457"/>
              <a:gd name="adj2" fmla="val 48421"/>
              <a:gd name="adj3" fmla="val -76084"/>
              <a:gd name="adj4" fmla="val 48458"/>
            </a:avLst>
          </a:prstGeom>
          <a:ln w="6350">
            <a:solidFill>
              <a:schemeClr val="tx1"/>
            </a:solidFill>
          </a:ln>
        </p:spPr>
        <p:txBody>
          <a:bodyPr lIns="0" tIns="0" rIns="0" bIns="0" anchor="t">
            <a:normAutofit/>
          </a:bodyPr>
          <a:lstStyle>
            <a:lvl1pPr algn="ctr">
              <a:defRPr sz="1300">
                <a:latin typeface="+mn-lt"/>
              </a:defRPr>
            </a:lvl1pPr>
          </a:lstStyle>
          <a:p>
            <a:pPr lvl="0"/>
            <a:r>
              <a:rPr lang="en-US"/>
              <a:t>Click to edit Master text styles</a:t>
            </a:r>
          </a:p>
        </p:txBody>
      </p:sp>
      <p:sp>
        <p:nvSpPr>
          <p:cNvPr id="58" name="Text Placeholder 13">
            <a:extLst>
              <a:ext uri="{FF2B5EF4-FFF2-40B4-BE49-F238E27FC236}">
                <a16:creationId xmlns:a16="http://schemas.microsoft.com/office/drawing/2014/main" id="{9D21DF10-077B-6E70-F8AB-D21DB31658C0}"/>
              </a:ext>
            </a:extLst>
          </p:cNvPr>
          <p:cNvSpPr>
            <a:spLocks noGrp="1"/>
          </p:cNvSpPr>
          <p:nvPr>
            <p:ph type="body" sz="quarter" idx="39"/>
          </p:nvPr>
        </p:nvSpPr>
        <p:spPr>
          <a:xfrm>
            <a:off x="9366542" y="5935369"/>
            <a:ext cx="1791945" cy="396000"/>
          </a:xfrm>
          <a:prstGeom prst="callout1">
            <a:avLst>
              <a:gd name="adj1" fmla="val -17457"/>
              <a:gd name="adj2" fmla="val 48421"/>
              <a:gd name="adj3" fmla="val -76084"/>
              <a:gd name="adj4" fmla="val 48458"/>
            </a:avLst>
          </a:prstGeom>
          <a:ln w="6350">
            <a:solidFill>
              <a:schemeClr val="tx1"/>
            </a:solidFill>
          </a:ln>
        </p:spPr>
        <p:txBody>
          <a:bodyPr lIns="0" tIns="0" rIns="0" bIns="0" anchor="t">
            <a:normAutofit/>
          </a:bodyPr>
          <a:lstStyle>
            <a:lvl1pPr algn="ctr">
              <a:defRPr sz="1300">
                <a:latin typeface="+mn-lt"/>
              </a:defRPr>
            </a:lvl1pPr>
          </a:lstStyle>
          <a:p>
            <a:pPr lvl="0"/>
            <a:r>
              <a:rPr lang="en-US"/>
              <a:t>Click to edit Master text styles</a:t>
            </a:r>
          </a:p>
        </p:txBody>
      </p:sp>
      <p:sp>
        <p:nvSpPr>
          <p:cNvPr id="59" name="Text Placeholder 13">
            <a:extLst>
              <a:ext uri="{FF2B5EF4-FFF2-40B4-BE49-F238E27FC236}">
                <a16:creationId xmlns:a16="http://schemas.microsoft.com/office/drawing/2014/main" id="{C312623F-8044-0A51-4F6D-EB4D634D4A0A}"/>
              </a:ext>
            </a:extLst>
          </p:cNvPr>
          <p:cNvSpPr>
            <a:spLocks noGrp="1"/>
          </p:cNvSpPr>
          <p:nvPr>
            <p:ph type="body" sz="quarter" idx="40"/>
          </p:nvPr>
        </p:nvSpPr>
        <p:spPr>
          <a:xfrm>
            <a:off x="5861342" y="5554369"/>
            <a:ext cx="1791945" cy="396000"/>
          </a:xfrm>
          <a:prstGeom prst="callout1">
            <a:avLst>
              <a:gd name="adj1" fmla="val -17457"/>
              <a:gd name="adj2" fmla="val 48421"/>
              <a:gd name="adj3" fmla="val -76084"/>
              <a:gd name="adj4" fmla="val 48458"/>
            </a:avLst>
          </a:prstGeom>
          <a:ln w="6350">
            <a:solidFill>
              <a:schemeClr val="tx1"/>
            </a:solidFill>
          </a:ln>
        </p:spPr>
        <p:txBody>
          <a:bodyPr lIns="0" tIns="0" rIns="0" bIns="0" anchor="t">
            <a:normAutofit/>
          </a:bodyPr>
          <a:lstStyle>
            <a:lvl1pPr algn="ctr">
              <a:defRPr sz="1300">
                <a:latin typeface="+mn-lt"/>
              </a:defRPr>
            </a:lvl1pPr>
          </a:lstStyle>
          <a:p>
            <a:pPr lvl="0"/>
            <a:r>
              <a:rPr lang="en-US"/>
              <a:t>Click to edit Master text styles</a:t>
            </a:r>
          </a:p>
        </p:txBody>
      </p:sp>
      <p:sp>
        <p:nvSpPr>
          <p:cNvPr id="3" name="TextBox 2">
            <a:extLst>
              <a:ext uri="{FF2B5EF4-FFF2-40B4-BE49-F238E27FC236}">
                <a16:creationId xmlns:a16="http://schemas.microsoft.com/office/drawing/2014/main" id="{E38439B3-8540-3BD5-0AD2-78E1EE1809C2}"/>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A91734B6-883F-20DF-E942-3E1381591D43}"/>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0729169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 Frame | Soft Blue">
    <p:bg>
      <p:bgPr>
        <a:solidFill>
          <a:schemeClr val="accent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12CD4EF0-6563-78B3-7EB9-A90E9D30CB3F}"/>
              </a:ext>
            </a:extLst>
          </p:cNvPr>
          <p:cNvSpPr/>
          <p:nvPr userDrawn="1"/>
        </p:nvSpPr>
        <p:spPr>
          <a:xfrm>
            <a:off x="3920872" y="980825"/>
            <a:ext cx="5598023" cy="5598023"/>
          </a:xfrm>
          <a:custGeom>
            <a:avLst/>
            <a:gdLst>
              <a:gd name="connsiteX0" fmla="*/ 5071863 w 5071863"/>
              <a:gd name="connsiteY0" fmla="*/ 0 h 5071863"/>
              <a:gd name="connsiteX1" fmla="*/ 0 w 5071863"/>
              <a:gd name="connsiteY1" fmla="*/ 0 h 5071863"/>
              <a:gd name="connsiteX2" fmla="*/ 95071 w 5071863"/>
              <a:gd name="connsiteY2" fmla="*/ 418409 h 5071863"/>
              <a:gd name="connsiteX3" fmla="*/ 95071 w 5071863"/>
              <a:gd name="connsiteY3" fmla="*/ 4653455 h 5071863"/>
              <a:gd name="connsiteX4" fmla="*/ 0 w 5071863"/>
              <a:gd name="connsiteY4" fmla="*/ 5071863 h 5071863"/>
              <a:gd name="connsiteX5" fmla="*/ 5071863 w 5071863"/>
              <a:gd name="connsiteY5" fmla="*/ 5071863 h 5071863"/>
              <a:gd name="connsiteX6" fmla="*/ 4976792 w 5071863"/>
              <a:gd name="connsiteY6" fmla="*/ 4653455 h 5071863"/>
              <a:gd name="connsiteX7" fmla="*/ 4976792 w 5071863"/>
              <a:gd name="connsiteY7" fmla="*/ 418409 h 5071863"/>
              <a:gd name="connsiteX8" fmla="*/ 5071863 w 5071863"/>
              <a:gd name="connsiteY8" fmla="*/ 0 h 507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863" h="5071863">
                <a:moveTo>
                  <a:pt x="5071863" y="0"/>
                </a:moveTo>
                <a:lnTo>
                  <a:pt x="0" y="0"/>
                </a:lnTo>
                <a:cubicBezTo>
                  <a:pt x="63413" y="126825"/>
                  <a:pt x="95071" y="234541"/>
                  <a:pt x="95071" y="418409"/>
                </a:cubicBezTo>
                <a:lnTo>
                  <a:pt x="95071" y="4653455"/>
                </a:lnTo>
                <a:cubicBezTo>
                  <a:pt x="95071" y="4837323"/>
                  <a:pt x="63413" y="4945134"/>
                  <a:pt x="0" y="5071863"/>
                </a:cubicBezTo>
                <a:lnTo>
                  <a:pt x="5071863" y="5071863"/>
                </a:lnTo>
                <a:cubicBezTo>
                  <a:pt x="5008451" y="4945039"/>
                  <a:pt x="4976792" y="4837323"/>
                  <a:pt x="4976792" y="4653455"/>
                </a:cubicBezTo>
                <a:lnTo>
                  <a:pt x="4976792" y="418409"/>
                </a:lnTo>
                <a:cubicBezTo>
                  <a:pt x="4976792" y="234541"/>
                  <a:pt x="5008451" y="126730"/>
                  <a:pt x="5071863" y="0"/>
                </a:cubicBezTo>
                <a:close/>
              </a:path>
            </a:pathLst>
          </a:custGeom>
          <a:solidFill>
            <a:schemeClr val="accent5"/>
          </a:solidFill>
          <a:ln w="0" cap="flat">
            <a:noFill/>
            <a:prstDash val="solid"/>
            <a:miter/>
          </a:ln>
        </p:spPr>
        <p:txBody>
          <a:bodyPr rtlCol="0" anchor="ctr"/>
          <a:lstStyle/>
          <a:p>
            <a:endParaRPr lang="en-US" sz="2207"/>
          </a:p>
        </p:txBody>
      </p:sp>
      <p:sp>
        <p:nvSpPr>
          <p:cNvPr id="2" name="Date Placeholder 3">
            <a:extLst>
              <a:ext uri="{FF2B5EF4-FFF2-40B4-BE49-F238E27FC236}">
                <a16:creationId xmlns:a16="http://schemas.microsoft.com/office/drawing/2014/main" id="{A919A814-F8F1-3C50-A3D0-29E0EB9F8847}"/>
              </a:ext>
            </a:extLst>
          </p:cNvPr>
          <p:cNvSpPr>
            <a:spLocks noGrp="1"/>
          </p:cNvSpPr>
          <p:nvPr>
            <p:ph type="dt" sz="half" idx="10"/>
          </p:nvPr>
        </p:nvSpPr>
        <p:spPr>
          <a:xfrm>
            <a:off x="5207909" y="5931996"/>
            <a:ext cx="3023949" cy="402482"/>
          </a:xfrm>
          <a:prstGeom prst="rect">
            <a:avLst/>
          </a:prstGeom>
        </p:spPr>
        <p:txBody>
          <a:bodyPr>
            <a:noAutofit/>
          </a:bodyPr>
          <a:lstStyle>
            <a:lvl1pPr algn="ctr">
              <a:defRPr sz="1100" b="1" i="0" cap="all" spc="150" normalizeH="0" baseline="0">
                <a:solidFill>
                  <a:schemeClr val="bg2"/>
                </a:solidFill>
                <a:latin typeface="+mn-lt"/>
                <a:ea typeface="Hellix" panose="020B0504030102000003" pitchFamily="34" charset="77"/>
                <a:cs typeface="Hellix" panose="020B0504030102000003" pitchFamily="34" charset="77"/>
              </a:defRPr>
            </a:lvl1pPr>
          </a:lstStyle>
          <a:p>
            <a:fld id="{01D4CE7C-56B2-4144-8ED3-2D9B2DA95352}" type="datetime4">
              <a:rPr lang="en-GB" smtClean="0"/>
              <a:pPr/>
              <a:t>04 June 2025</a:t>
            </a:fld>
            <a:endParaRPr lang="en-US" dirty="0"/>
          </a:p>
        </p:txBody>
      </p:sp>
      <p:sp>
        <p:nvSpPr>
          <p:cNvPr id="5" name="Title 1">
            <a:extLst>
              <a:ext uri="{FF2B5EF4-FFF2-40B4-BE49-F238E27FC236}">
                <a16:creationId xmlns:a16="http://schemas.microsoft.com/office/drawing/2014/main" id="{2CF20372-8E5E-7B75-1A16-2212BB264F4A}"/>
              </a:ext>
            </a:extLst>
          </p:cNvPr>
          <p:cNvSpPr>
            <a:spLocks noGrp="1"/>
          </p:cNvSpPr>
          <p:nvPr>
            <p:ph type="ctrTitle" hasCustomPrompt="1"/>
          </p:nvPr>
        </p:nvSpPr>
        <p:spPr>
          <a:xfrm>
            <a:off x="4697116" y="2736944"/>
            <a:ext cx="4045534" cy="2085787"/>
          </a:xfrm>
        </p:spPr>
        <p:txBody>
          <a:bodyPr anchor="ctr">
            <a:noAutofit/>
          </a:bodyPr>
          <a:lstStyle>
            <a:lvl1pPr algn="ctr">
              <a:lnSpc>
                <a:spcPct val="100000"/>
              </a:lnSpc>
              <a:defRPr sz="3900" spc="0" baseline="0">
                <a:solidFill>
                  <a:schemeClr val="bg2"/>
                </a:solidFill>
                <a:latin typeface="+mj-lt"/>
              </a:defRPr>
            </a:lvl1pPr>
          </a:lstStyle>
          <a:p>
            <a:r>
              <a:rPr lang="en-US" dirty="0"/>
              <a:t>Title goes</a:t>
            </a:r>
            <a:br>
              <a:rPr lang="en-US" dirty="0"/>
            </a:br>
            <a:r>
              <a:rPr lang="en-US" dirty="0"/>
              <a:t>here</a:t>
            </a:r>
          </a:p>
        </p:txBody>
      </p:sp>
      <p:pic>
        <p:nvPicPr>
          <p:cNvPr id="6" name="Graphic 5">
            <a:extLst>
              <a:ext uri="{FF2B5EF4-FFF2-40B4-BE49-F238E27FC236}">
                <a16:creationId xmlns:a16="http://schemas.microsoft.com/office/drawing/2014/main" id="{72A0F17D-C680-3E02-9EF2-D42B5B12EE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09293" y="1627679"/>
            <a:ext cx="1821181" cy="196260"/>
          </a:xfrm>
          <a:prstGeom prst="rect">
            <a:avLst/>
          </a:prstGeom>
        </p:spPr>
      </p:pic>
    </p:spTree>
    <p:extLst>
      <p:ext uri="{BB962C8B-B14F-4D97-AF65-F5344CB8AC3E}">
        <p14:creationId xmlns:p14="http://schemas.microsoft.com/office/powerpoint/2010/main" val="3253383931"/>
      </p:ext>
    </p:extLst>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owtie">
    <p:bg>
      <p:bgPr>
        <a:solidFill>
          <a:schemeClr val="accent5"/>
        </a:solidFill>
        <a:effectLst/>
      </p:bgPr>
    </p:bg>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87005C6F-9751-183D-0033-35CAE2D5B318}"/>
              </a:ext>
            </a:extLst>
          </p:cNvPr>
          <p:cNvGrpSpPr/>
          <p:nvPr userDrawn="1"/>
        </p:nvGrpSpPr>
        <p:grpSpPr>
          <a:xfrm>
            <a:off x="490538" y="2511742"/>
            <a:ext cx="12458699" cy="3825049"/>
            <a:chOff x="490538" y="2511742"/>
            <a:chExt cx="12458699" cy="3825049"/>
          </a:xfrm>
        </p:grpSpPr>
        <p:cxnSp>
          <p:nvCxnSpPr>
            <p:cNvPr id="4" name="Straight Connector 3">
              <a:extLst>
                <a:ext uri="{FF2B5EF4-FFF2-40B4-BE49-F238E27FC236}">
                  <a16:creationId xmlns:a16="http://schemas.microsoft.com/office/drawing/2014/main" id="{A9FC7B5E-609B-6279-9A76-119E37AC2513}"/>
                </a:ext>
              </a:extLst>
            </p:cNvPr>
            <p:cNvCxnSpPr>
              <a:cxnSpLocks/>
            </p:cNvCxnSpPr>
            <p:nvPr/>
          </p:nvCxnSpPr>
          <p:spPr>
            <a:xfrm>
              <a:off x="490538" y="2519131"/>
              <a:ext cx="12436878" cy="381658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D60FD172-C967-D2E3-4873-C8A77B2FA044}"/>
                </a:ext>
              </a:extLst>
            </p:cNvPr>
            <p:cNvCxnSpPr>
              <a:cxnSpLocks/>
            </p:cNvCxnSpPr>
            <p:nvPr/>
          </p:nvCxnSpPr>
          <p:spPr>
            <a:xfrm flipV="1">
              <a:off x="512359" y="2511742"/>
              <a:ext cx="12436878" cy="3825049"/>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611E718D-CB1D-EEB1-9956-268AD6F27B1D}"/>
                </a:ext>
              </a:extLst>
            </p:cNvPr>
            <p:cNvSpPr/>
            <p:nvPr userDrawn="1"/>
          </p:nvSpPr>
          <p:spPr>
            <a:xfrm>
              <a:off x="5823403" y="3534679"/>
              <a:ext cx="1785391" cy="1780279"/>
            </a:xfrm>
            <a:prstGeom prst="ellipse">
              <a:avLst/>
            </a:prstGeom>
            <a:solidFill>
              <a:schemeClr val="accent5"/>
            </a:solidFill>
            <a:ln w="15875">
              <a:no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b="1" i="0" dirty="0" err="1">
                <a:latin typeface="Hellix" panose="020B0504030102000003" pitchFamily="34" charset="77"/>
                <a:ea typeface="Hellix" panose="020B0504030102000003" pitchFamily="34" charset="77"/>
                <a:cs typeface="Hellix" panose="020B0504030102000003" pitchFamily="34" charset="77"/>
              </a:endParaRPr>
            </a:p>
          </p:txBody>
        </p:sp>
        <p:sp>
          <p:nvSpPr>
            <p:cNvPr id="11" name="Oval 10">
              <a:extLst>
                <a:ext uri="{FF2B5EF4-FFF2-40B4-BE49-F238E27FC236}">
                  <a16:creationId xmlns:a16="http://schemas.microsoft.com/office/drawing/2014/main" id="{10477B0F-3475-38D5-8378-35191515A628}"/>
                </a:ext>
              </a:extLst>
            </p:cNvPr>
            <p:cNvSpPr/>
            <p:nvPr userDrawn="1"/>
          </p:nvSpPr>
          <p:spPr>
            <a:xfrm>
              <a:off x="5973755" y="3682475"/>
              <a:ext cx="1484687" cy="1484687"/>
            </a:xfrm>
            <a:prstGeom prst="ellipse">
              <a:avLst/>
            </a:prstGeom>
            <a:solidFill>
              <a:schemeClr val="accent5"/>
            </a:solidFill>
            <a:ln w="15875">
              <a:solidFill>
                <a:schemeClr val="tx2"/>
              </a:solidFill>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300" b="1" i="0" spc="150" baseline="0" dirty="0">
                  <a:solidFill>
                    <a:schemeClr val="tx2"/>
                  </a:solidFill>
                  <a:latin typeface="+mn-lt"/>
                  <a:ea typeface="Hellix" panose="020B0504030102000003" pitchFamily="34" charset="77"/>
                  <a:cs typeface="Hellix" panose="020B0504030102000003" pitchFamily="34" charset="77"/>
                </a:rPr>
                <a:t> PROPOSITION</a:t>
              </a:r>
            </a:p>
          </p:txBody>
        </p:sp>
        <p:sp>
          <p:nvSpPr>
            <p:cNvPr id="12" name="Text Placeholder 5">
              <a:extLst>
                <a:ext uri="{FF2B5EF4-FFF2-40B4-BE49-F238E27FC236}">
                  <a16:creationId xmlns:a16="http://schemas.microsoft.com/office/drawing/2014/main" id="{E7D67F09-9570-B048-5EC6-F0D6D416A494}"/>
                </a:ext>
              </a:extLst>
            </p:cNvPr>
            <p:cNvSpPr txBox="1">
              <a:spLocks/>
            </p:cNvSpPr>
            <p:nvPr userDrawn="1"/>
          </p:nvSpPr>
          <p:spPr>
            <a:xfrm>
              <a:off x="654139" y="3998381"/>
              <a:ext cx="1485803" cy="852875"/>
            </a:xfrm>
            <a:prstGeom prst="rect">
              <a:avLst/>
            </a:prstGeom>
          </p:spPr>
          <p:txBody>
            <a:bodyPr lIns="0" rIns="0" anchor="ctr">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bg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STRATEGIC CONTEXT</a:t>
              </a:r>
            </a:p>
          </p:txBody>
        </p:sp>
        <p:sp>
          <p:nvSpPr>
            <p:cNvPr id="14" name="Text Placeholder 5">
              <a:extLst>
                <a:ext uri="{FF2B5EF4-FFF2-40B4-BE49-F238E27FC236}">
                  <a16:creationId xmlns:a16="http://schemas.microsoft.com/office/drawing/2014/main" id="{80156012-6F40-EB61-C93C-979ECBD1F472}"/>
                </a:ext>
              </a:extLst>
            </p:cNvPr>
            <p:cNvSpPr txBox="1">
              <a:spLocks/>
            </p:cNvSpPr>
            <p:nvPr userDrawn="1"/>
          </p:nvSpPr>
          <p:spPr>
            <a:xfrm>
              <a:off x="2334421" y="3998381"/>
              <a:ext cx="1692322" cy="852875"/>
            </a:xfrm>
            <a:prstGeom prst="rect">
              <a:avLst/>
            </a:prstGeom>
          </p:spPr>
          <p:txBody>
            <a:bodyPr lIns="0" rIns="0" anchor="ctr">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bg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DISCOVERY</a:t>
              </a:r>
            </a:p>
          </p:txBody>
        </p:sp>
        <p:sp>
          <p:nvSpPr>
            <p:cNvPr id="15" name="Text Placeholder 5">
              <a:extLst>
                <a:ext uri="{FF2B5EF4-FFF2-40B4-BE49-F238E27FC236}">
                  <a16:creationId xmlns:a16="http://schemas.microsoft.com/office/drawing/2014/main" id="{EE3D645C-A168-88C4-A471-195DA01C175D}"/>
                </a:ext>
              </a:extLst>
            </p:cNvPr>
            <p:cNvSpPr txBox="1">
              <a:spLocks/>
            </p:cNvSpPr>
            <p:nvPr userDrawn="1"/>
          </p:nvSpPr>
          <p:spPr>
            <a:xfrm>
              <a:off x="9349350" y="3545012"/>
              <a:ext cx="1792552" cy="719523"/>
            </a:xfrm>
            <a:prstGeom prst="rect">
              <a:avLst/>
            </a:prstGeom>
          </p:spPr>
          <p:txBody>
            <a:bodyPr lIns="0" rIns="0" anchor="b">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tx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CHANNELS &amp; NETWORKS</a:t>
              </a:r>
            </a:p>
          </p:txBody>
        </p:sp>
        <p:sp>
          <p:nvSpPr>
            <p:cNvPr id="16" name="Text Placeholder 5">
              <a:extLst>
                <a:ext uri="{FF2B5EF4-FFF2-40B4-BE49-F238E27FC236}">
                  <a16:creationId xmlns:a16="http://schemas.microsoft.com/office/drawing/2014/main" id="{74DA3579-459E-0643-DE78-ADB9E0A7D0A1}"/>
                </a:ext>
              </a:extLst>
            </p:cNvPr>
            <p:cNvSpPr txBox="1">
              <a:spLocks/>
            </p:cNvSpPr>
            <p:nvPr userDrawn="1"/>
          </p:nvSpPr>
          <p:spPr>
            <a:xfrm>
              <a:off x="11350421" y="3998381"/>
              <a:ext cx="1403962" cy="852875"/>
            </a:xfrm>
            <a:prstGeom prst="rect">
              <a:avLst/>
            </a:prstGeom>
          </p:spPr>
          <p:txBody>
            <a:bodyPr lIns="0" rIns="0" anchor="ctr">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tx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EVALUATION</a:t>
              </a:r>
            </a:p>
          </p:txBody>
        </p:sp>
        <p:sp>
          <p:nvSpPr>
            <p:cNvPr id="17" name="Text Placeholder 5">
              <a:extLst>
                <a:ext uri="{FF2B5EF4-FFF2-40B4-BE49-F238E27FC236}">
                  <a16:creationId xmlns:a16="http://schemas.microsoft.com/office/drawing/2014/main" id="{FE718695-69DD-5F7D-3352-550798C66099}"/>
                </a:ext>
              </a:extLst>
            </p:cNvPr>
            <p:cNvSpPr txBox="1">
              <a:spLocks/>
            </p:cNvSpPr>
            <p:nvPr userDrawn="1"/>
          </p:nvSpPr>
          <p:spPr>
            <a:xfrm>
              <a:off x="4190841" y="3998381"/>
              <a:ext cx="1332592" cy="852875"/>
            </a:xfrm>
            <a:prstGeom prst="rect">
              <a:avLst/>
            </a:prstGeom>
          </p:spPr>
          <p:txBody>
            <a:bodyPr lIns="0" rIns="0" anchor="ctr">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bg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INSIGHT</a:t>
              </a:r>
            </a:p>
          </p:txBody>
        </p:sp>
        <p:sp>
          <p:nvSpPr>
            <p:cNvPr id="19" name="Text Placeholder 5">
              <a:extLst>
                <a:ext uri="{FF2B5EF4-FFF2-40B4-BE49-F238E27FC236}">
                  <a16:creationId xmlns:a16="http://schemas.microsoft.com/office/drawing/2014/main" id="{D9B0551F-67DA-13D3-BCE3-4EC4B5BDCCF9}"/>
                </a:ext>
              </a:extLst>
            </p:cNvPr>
            <p:cNvSpPr txBox="1">
              <a:spLocks/>
            </p:cNvSpPr>
            <p:nvPr userDrawn="1"/>
          </p:nvSpPr>
          <p:spPr>
            <a:xfrm>
              <a:off x="7892825" y="3998381"/>
              <a:ext cx="1366802" cy="852875"/>
            </a:xfrm>
            <a:prstGeom prst="rect">
              <a:avLst/>
            </a:prstGeom>
          </p:spPr>
          <p:txBody>
            <a:bodyPr lIns="0" rIns="0" anchor="ctr">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tx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PROGRAM</a:t>
              </a:r>
            </a:p>
          </p:txBody>
        </p:sp>
        <p:sp>
          <p:nvSpPr>
            <p:cNvPr id="20" name="Text Placeholder 5">
              <a:extLst>
                <a:ext uri="{FF2B5EF4-FFF2-40B4-BE49-F238E27FC236}">
                  <a16:creationId xmlns:a16="http://schemas.microsoft.com/office/drawing/2014/main" id="{BE12EE73-7D92-9E82-6557-EBFE9F57075B}"/>
                </a:ext>
              </a:extLst>
            </p:cNvPr>
            <p:cNvSpPr txBox="1">
              <a:spLocks/>
            </p:cNvSpPr>
            <p:nvPr userDrawn="1"/>
          </p:nvSpPr>
          <p:spPr>
            <a:xfrm>
              <a:off x="9349350" y="4665285"/>
              <a:ext cx="1792551" cy="719527"/>
            </a:xfrm>
            <a:prstGeom prst="rect">
              <a:avLst/>
            </a:prstGeom>
          </p:spPr>
          <p:txBody>
            <a:bodyPr lIns="0" rIns="0">
              <a:noAutofit/>
            </a:bodyPr>
            <a:lstStyle>
              <a:lvl1pPr marL="0" marR="0" indent="0" algn="ctr" defTabSz="801773" rtl="0" eaLnBrk="1" fontAlgn="auto" latinLnBrk="0" hangingPunct="1">
                <a:lnSpc>
                  <a:spcPct val="100000"/>
                </a:lnSpc>
                <a:spcBef>
                  <a:spcPts val="400"/>
                </a:spcBef>
                <a:spcAft>
                  <a:spcPts val="0"/>
                </a:spcAft>
                <a:buClr>
                  <a:schemeClr val="tx1"/>
                </a:buClr>
                <a:buSzTx/>
                <a:buFont typeface="Wingdings" panose="05000000000000000000" pitchFamily="2" charset="2"/>
                <a:buNone/>
                <a:tabLst/>
                <a:defRPr lang="en-US" sz="1200" b="0" i="0" kern="1200" spc="0" baseline="0">
                  <a:solidFill>
                    <a:schemeClr val="tx1"/>
                  </a:solidFill>
                  <a:latin typeface="+mj-lt"/>
                  <a:ea typeface="Segoe UI" charset="0"/>
                  <a:cs typeface="Segoe UI" charset="0"/>
                </a:defRPr>
              </a:lvl1pPr>
              <a:lvl2pPr marL="0" indent="0" algn="ctr" defTabSz="801773" rtl="0" eaLnBrk="1" latinLnBrk="0" hangingPunct="1">
                <a:lnSpc>
                  <a:spcPct val="100000"/>
                </a:lnSpc>
                <a:spcBef>
                  <a:spcPts val="300"/>
                </a:spcBef>
                <a:spcAft>
                  <a:spcPts val="0"/>
                </a:spcAft>
                <a:buClr>
                  <a:schemeClr val="tx1"/>
                </a:buClr>
                <a:buFont typeface="Arial" panose="020B0604020202020204" pitchFamily="34" charset="0"/>
                <a:buNone/>
                <a:tabLst/>
                <a:defRPr lang="en-US" sz="1200" b="0" i="0" kern="1200" spc="0" baseline="0">
                  <a:solidFill>
                    <a:schemeClr val="tx1"/>
                  </a:solidFill>
                  <a:latin typeface="+mn-lt"/>
                  <a:ea typeface="Segoe UI" charset="0"/>
                  <a:cs typeface="Segoe UI" charset="0"/>
                </a:defRPr>
              </a:lvl2pPr>
              <a:lvl3pPr marL="2014538" indent="-2014538" algn="l" defTabSz="801773" rtl="0" eaLnBrk="1" latinLnBrk="0" hangingPunct="1">
                <a:lnSpc>
                  <a:spcPct val="100000"/>
                </a:lnSpc>
                <a:spcBef>
                  <a:spcPts val="400"/>
                </a:spcBef>
                <a:spcAft>
                  <a:spcPts val="0"/>
                </a:spcAft>
                <a:buClr>
                  <a:schemeClr val="tx1"/>
                </a:buClr>
                <a:buSzPct val="90000"/>
                <a:buFont typeface="Arial" panose="020B0604020202020204" pitchFamily="34" charset="0"/>
                <a:buNone/>
                <a:tabLst/>
                <a:defRPr lang="en-US" sz="1200" b="0" i="0" kern="1200" spc="0" baseline="0">
                  <a:solidFill>
                    <a:schemeClr val="bg1"/>
                  </a:solidFill>
                  <a:latin typeface="+mn-lt"/>
                  <a:ea typeface="Segoe UI" charset="0"/>
                  <a:cs typeface="Segoe UI" charset="0"/>
                </a:defRPr>
              </a:lvl3pPr>
              <a:lvl4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US" sz="1100" b="0" i="0" kern="1200" spc="0" baseline="0">
                  <a:solidFill>
                    <a:schemeClr val="bg1"/>
                  </a:solidFill>
                  <a:latin typeface="+mn-lt"/>
                  <a:ea typeface="Segoe UI" charset="0"/>
                  <a:cs typeface="Segoe UI" charset="0"/>
                </a:defRPr>
              </a:lvl4pPr>
              <a:lvl5pPr marL="2014538" indent="-2014538" algn="l" defTabSz="801773" rtl="0" eaLnBrk="1" latinLnBrk="0" hangingPunct="1">
                <a:lnSpc>
                  <a:spcPct val="100000"/>
                </a:lnSpc>
                <a:spcBef>
                  <a:spcPts val="400"/>
                </a:spcBef>
                <a:spcAft>
                  <a:spcPts val="0"/>
                </a:spcAft>
                <a:buClr>
                  <a:schemeClr val="tx1"/>
                </a:buClr>
                <a:buFont typeface="Arial" panose="020B0604020202020204" pitchFamily="34" charset="0"/>
                <a:buNone/>
                <a:tabLst/>
                <a:defRPr lang="en-GB" sz="1100" b="0" i="0" kern="1200" spc="0" baseline="0">
                  <a:solidFill>
                    <a:schemeClr val="bg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a:lstStyle>
            <a:p>
              <a:r>
                <a:rPr lang="en-GB" sz="1300" b="1" i="0" spc="150" baseline="0" dirty="0">
                  <a:solidFill>
                    <a:schemeClr val="tx2"/>
                  </a:solidFill>
                  <a:latin typeface="+mn-lt"/>
                  <a:ea typeface="Hellix" panose="020B0504030102000003" pitchFamily="34" charset="77"/>
                  <a:cs typeface="Hellix" panose="020B0504030102000003" pitchFamily="34" charset="77"/>
                </a:rPr>
                <a:t>CONTENT</a:t>
              </a:r>
            </a:p>
          </p:txBody>
        </p:sp>
        <p:cxnSp>
          <p:nvCxnSpPr>
            <p:cNvPr id="21" name="Straight Connector 20">
              <a:extLst>
                <a:ext uri="{FF2B5EF4-FFF2-40B4-BE49-F238E27FC236}">
                  <a16:creationId xmlns:a16="http://schemas.microsoft.com/office/drawing/2014/main" id="{58D585D4-494D-CB90-0993-7D53367A4E41}"/>
                </a:ext>
              </a:extLst>
            </p:cNvPr>
            <p:cNvCxnSpPr>
              <a:cxnSpLocks/>
            </p:cNvCxnSpPr>
            <p:nvPr userDrawn="1"/>
          </p:nvCxnSpPr>
          <p:spPr>
            <a:xfrm>
              <a:off x="2290294" y="3334895"/>
              <a:ext cx="0" cy="2160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6D497DD-F424-7312-EC1B-95D86CEFC540}"/>
                </a:ext>
              </a:extLst>
            </p:cNvPr>
            <p:cNvCxnSpPr>
              <a:cxnSpLocks/>
            </p:cNvCxnSpPr>
            <p:nvPr userDrawn="1"/>
          </p:nvCxnSpPr>
          <p:spPr>
            <a:xfrm>
              <a:off x="4074978" y="3873048"/>
              <a:ext cx="0" cy="1152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53D8CAA-5ACF-23A4-28A5-88185D676BD4}"/>
                </a:ext>
              </a:extLst>
            </p:cNvPr>
            <p:cNvCxnSpPr>
              <a:cxnSpLocks/>
            </p:cNvCxnSpPr>
            <p:nvPr userDrawn="1"/>
          </p:nvCxnSpPr>
          <p:spPr>
            <a:xfrm flipH="1">
              <a:off x="11140286" y="3334895"/>
              <a:ext cx="0" cy="2160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1D9CE9-DD65-8495-0C31-CB0BE7BD0D94}"/>
                </a:ext>
              </a:extLst>
            </p:cNvPr>
            <p:cNvCxnSpPr>
              <a:cxnSpLocks/>
            </p:cNvCxnSpPr>
            <p:nvPr userDrawn="1"/>
          </p:nvCxnSpPr>
          <p:spPr>
            <a:xfrm flipH="1">
              <a:off x="9355602" y="3873048"/>
              <a:ext cx="0" cy="115200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3A53B30-CD2F-80F6-273B-D80416121C96}"/>
                </a:ext>
              </a:extLst>
            </p:cNvPr>
            <p:cNvCxnSpPr>
              <a:cxnSpLocks/>
            </p:cNvCxnSpPr>
            <p:nvPr userDrawn="1"/>
          </p:nvCxnSpPr>
          <p:spPr>
            <a:xfrm flipH="1">
              <a:off x="9500526" y="4424818"/>
              <a:ext cx="1460313" cy="0"/>
            </a:xfrm>
            <a:prstGeom prst="line">
              <a:avLst/>
            </a:prstGeom>
            <a:ln w="12700">
              <a:solidFill>
                <a:schemeClr val="tx2"/>
              </a:solidFill>
              <a:prstDash val="sysDot"/>
            </a:ln>
          </p:spPr>
          <p:style>
            <a:lnRef idx="1">
              <a:schemeClr val="accent1"/>
            </a:lnRef>
            <a:fillRef idx="0">
              <a:schemeClr val="accent1"/>
            </a:fillRef>
            <a:effectRef idx="0">
              <a:schemeClr val="accent1"/>
            </a:effectRef>
            <a:fontRef idx="minor">
              <a:schemeClr val="tx1"/>
            </a:fontRef>
          </p:style>
        </p:cxnSp>
      </p:grpSp>
      <p:sp>
        <p:nvSpPr>
          <p:cNvPr id="3" name="TextBox 2">
            <a:extLst>
              <a:ext uri="{FF2B5EF4-FFF2-40B4-BE49-F238E27FC236}">
                <a16:creationId xmlns:a16="http://schemas.microsoft.com/office/drawing/2014/main" id="{2C7B7C0C-24B8-059E-19CC-E262527B7F84}"/>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8" name="Slide Number Placeholder 5">
            <a:extLst>
              <a:ext uri="{FF2B5EF4-FFF2-40B4-BE49-F238E27FC236}">
                <a16:creationId xmlns:a16="http://schemas.microsoft.com/office/drawing/2014/main" id="{20B4DB34-BDCC-13D9-0E2D-40C5C077A068}"/>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
        <p:nvSpPr>
          <p:cNvPr id="9" name="Text Placeholder 4">
            <a:extLst>
              <a:ext uri="{FF2B5EF4-FFF2-40B4-BE49-F238E27FC236}">
                <a16:creationId xmlns:a16="http://schemas.microsoft.com/office/drawing/2014/main" id="{4FA6A07B-05CD-1555-CA41-C831A8020443}"/>
              </a:ext>
            </a:extLst>
          </p:cNvPr>
          <p:cNvSpPr>
            <a:spLocks noGrp="1"/>
          </p:cNvSpPr>
          <p:nvPr>
            <p:ph type="body" sz="quarter" idx="12" hasCustomPrompt="1"/>
          </p:nvPr>
        </p:nvSpPr>
        <p:spPr>
          <a:xfrm>
            <a:off x="490538" y="1332000"/>
            <a:ext cx="12420429" cy="307777"/>
          </a:xfrm>
        </p:spPr>
        <p:txBody>
          <a:bodyPr vert="horz" wrap="square" lIns="0" tIns="0" rIns="0" bIns="0" rtlCol="0">
            <a:spAutoFit/>
          </a:bodyPr>
          <a:lstStyle>
            <a:lvl1pPr>
              <a:defRPr lang="en-GB" sz="2000" dirty="0">
                <a:solidFill>
                  <a:schemeClr val="tx2"/>
                </a:solidFill>
              </a:defRPr>
            </a:lvl1pPr>
          </a:lstStyle>
          <a:p>
            <a:pPr lvl="0">
              <a:spcBef>
                <a:spcPts val="600"/>
              </a:spcBef>
            </a:pPr>
            <a:r>
              <a:rPr lang="en-GB" dirty="0"/>
              <a:t>Subtitle here</a:t>
            </a:r>
          </a:p>
        </p:txBody>
      </p:sp>
      <p:sp>
        <p:nvSpPr>
          <p:cNvPr id="18" name="Title Placeholder 1">
            <a:extLst>
              <a:ext uri="{FF2B5EF4-FFF2-40B4-BE49-F238E27FC236}">
                <a16:creationId xmlns:a16="http://schemas.microsoft.com/office/drawing/2014/main" id="{6E2537D9-4098-219D-F3B3-5A618CF5CC6A}"/>
              </a:ext>
            </a:extLst>
          </p:cNvPr>
          <p:cNvSpPr>
            <a:spLocks noGrp="1"/>
          </p:cNvSpPr>
          <p:nvPr>
            <p:ph type="title"/>
          </p:nvPr>
        </p:nvSpPr>
        <p:spPr>
          <a:xfrm>
            <a:off x="502687" y="6480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Tree>
    <p:extLst>
      <p:ext uri="{BB962C8B-B14F-4D97-AF65-F5344CB8AC3E}">
        <p14:creationId xmlns:p14="http://schemas.microsoft.com/office/powerpoint/2010/main" val="215670768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ase study slide 1">
    <p:spTree>
      <p:nvGrpSpPr>
        <p:cNvPr id="1" name=""/>
        <p:cNvGrpSpPr/>
        <p:nvPr/>
      </p:nvGrpSpPr>
      <p:grpSpPr>
        <a:xfrm>
          <a:off x="0" y="0"/>
          <a:ext cx="0" cy="0"/>
          <a:chOff x="0" y="0"/>
          <a:chExt cx="0" cy="0"/>
        </a:xfrm>
      </p:grpSpPr>
      <p:sp>
        <p:nvSpPr>
          <p:cNvPr id="8" name="Text Placeholder 7"/>
          <p:cNvSpPr>
            <a:spLocks noGrp="1"/>
          </p:cNvSpPr>
          <p:nvPr userDrawn="1">
            <p:ph type="body" sz="quarter" idx="19" hasCustomPrompt="1"/>
          </p:nvPr>
        </p:nvSpPr>
        <p:spPr>
          <a:xfrm>
            <a:off x="490538" y="1332000"/>
            <a:ext cx="10336212" cy="307777"/>
          </a:xfrm>
          <a:prstGeom prst="rect">
            <a:avLst/>
          </a:prstGeom>
        </p:spPr>
        <p:txBody>
          <a:bodyPr wrap="square">
            <a:spAutoFit/>
          </a:bodyPr>
          <a:lstStyle>
            <a:lvl1pPr marL="0" algn="l" defTabSz="1007943" rtl="0" eaLnBrk="1" latinLnBrk="0" hangingPunct="1">
              <a:lnSpc>
                <a:spcPct val="100000"/>
              </a:lnSpc>
              <a:spcBef>
                <a:spcPct val="0"/>
              </a:spcBef>
              <a:buNone/>
              <a:defRPr lang="en-US" sz="2000" kern="1200" baseline="0" smtClean="0">
                <a:solidFill>
                  <a:schemeClr val="tx2"/>
                </a:solidFill>
                <a:latin typeface="+mn-lt"/>
                <a:ea typeface="Segoe UI" charset="0"/>
                <a:cs typeface="Segoe UI" charset="0"/>
              </a:defRPr>
            </a:lvl1pPr>
          </a:lstStyle>
          <a:p>
            <a:pPr lvl="0"/>
            <a:r>
              <a:rPr lang="en-US" dirty="0"/>
              <a:t>For any other content, please use a different slide layout.</a:t>
            </a:r>
          </a:p>
        </p:txBody>
      </p:sp>
      <p:sp>
        <p:nvSpPr>
          <p:cNvPr id="30" name="Picture Placeholder 3"/>
          <p:cNvSpPr>
            <a:spLocks noGrp="1"/>
          </p:cNvSpPr>
          <p:nvPr>
            <p:ph type="pic" sz="quarter" idx="23" hasCustomPrompt="1"/>
          </p:nvPr>
        </p:nvSpPr>
        <p:spPr>
          <a:xfrm>
            <a:off x="11110913" y="647700"/>
            <a:ext cx="1800225" cy="1088203"/>
          </a:xfrm>
          <a:prstGeom prst="rect">
            <a:avLst/>
          </a:prstGeom>
          <a:solidFill>
            <a:schemeClr val="bg1">
              <a:lumMod val="95000"/>
            </a:schemeClr>
          </a:solidFill>
        </p:spPr>
        <p:txBody>
          <a:bodyPr anchor="ctr">
            <a:noAutofit/>
          </a:bodyPr>
          <a:lstStyle>
            <a:lvl1pPr algn="ctr">
              <a:defRPr sz="1600" b="1" baseline="0">
                <a:solidFill>
                  <a:srgbClr val="FF0000"/>
                </a:solidFill>
                <a:latin typeface="+mn-lt"/>
              </a:defRPr>
            </a:lvl1pPr>
          </a:lstStyle>
          <a:p>
            <a:r>
              <a:rPr lang="en-US" dirty="0"/>
              <a:t>Size and position guide for logo DELETE BOX</a:t>
            </a:r>
          </a:p>
        </p:txBody>
      </p:sp>
      <p:sp>
        <p:nvSpPr>
          <p:cNvPr id="7" name="Title 6"/>
          <p:cNvSpPr>
            <a:spLocks noGrp="1"/>
          </p:cNvSpPr>
          <p:nvPr userDrawn="1">
            <p:ph type="title" hasCustomPrompt="1"/>
          </p:nvPr>
        </p:nvSpPr>
        <p:spPr>
          <a:xfrm>
            <a:off x="490538" y="647700"/>
            <a:ext cx="10336212" cy="387798"/>
          </a:xfrm>
        </p:spPr>
        <p:txBody>
          <a:bodyPr wrap="square" anchor="t">
            <a:spAutoFit/>
          </a:bodyPr>
          <a:lstStyle>
            <a:lvl1pPr>
              <a:defRPr sz="2800">
                <a:solidFill>
                  <a:schemeClr val="tx2"/>
                </a:solidFill>
              </a:defRPr>
            </a:lvl1pPr>
          </a:lstStyle>
          <a:p>
            <a:r>
              <a:rPr lang="en-US" dirty="0"/>
              <a:t>This slide is for Creds only!</a:t>
            </a:r>
            <a:endParaRPr lang="en-GB" dirty="0"/>
          </a:p>
        </p:txBody>
      </p:sp>
      <p:sp>
        <p:nvSpPr>
          <p:cNvPr id="15" name="Text Placeholder 2">
            <a:extLst>
              <a:ext uri="{FF2B5EF4-FFF2-40B4-BE49-F238E27FC236}">
                <a16:creationId xmlns:a16="http://schemas.microsoft.com/office/drawing/2014/main" id="{9426C527-2E12-56E0-4CE1-097FDE71A5DA}"/>
              </a:ext>
            </a:extLst>
          </p:cNvPr>
          <p:cNvSpPr>
            <a:spLocks noGrp="1"/>
          </p:cNvSpPr>
          <p:nvPr>
            <p:ph type="body" sz="quarter" idx="29" hasCustomPrompt="1"/>
          </p:nvPr>
        </p:nvSpPr>
        <p:spPr>
          <a:xfrm>
            <a:off x="490538" y="1979613"/>
            <a:ext cx="4009462" cy="360000"/>
          </a:xfrm>
        </p:spPr>
        <p:txBody>
          <a:bodyPr lIns="0" rIns="0">
            <a:noAutofit/>
          </a:bodyPr>
          <a:lstStyle>
            <a:lvl1pPr>
              <a:defRPr sz="1800" cap="all" baseline="0">
                <a:solidFill>
                  <a:schemeClr val="tx2"/>
                </a:solidFill>
                <a:latin typeface="+mj-lt"/>
              </a:defRPr>
            </a:lvl1pPr>
          </a:lstStyle>
          <a:p>
            <a:pPr lvl="0"/>
            <a:r>
              <a:rPr lang="en-GB" dirty="0"/>
              <a:t>Challenge</a:t>
            </a:r>
          </a:p>
        </p:txBody>
      </p:sp>
      <p:sp>
        <p:nvSpPr>
          <p:cNvPr id="16" name="Text Placeholder 2">
            <a:extLst>
              <a:ext uri="{FF2B5EF4-FFF2-40B4-BE49-F238E27FC236}">
                <a16:creationId xmlns:a16="http://schemas.microsoft.com/office/drawing/2014/main" id="{CFBE31FF-241B-6217-3F97-EDD625355EDA}"/>
              </a:ext>
            </a:extLst>
          </p:cNvPr>
          <p:cNvSpPr>
            <a:spLocks noGrp="1"/>
          </p:cNvSpPr>
          <p:nvPr>
            <p:ph type="body" sz="quarter" idx="30"/>
          </p:nvPr>
        </p:nvSpPr>
        <p:spPr>
          <a:xfrm>
            <a:off x="490538" y="2507530"/>
            <a:ext cx="4009462" cy="4320308"/>
          </a:xfrm>
        </p:spPr>
        <p:txBody>
          <a:bodyPr lIns="0" rIns="0">
            <a:noAutofit/>
          </a:bodyPr>
          <a:lstStyle>
            <a:lvl1pPr>
              <a:spcBef>
                <a:spcPts val="300"/>
              </a:spcBef>
              <a:defRPr sz="1300"/>
            </a:lvl1pPr>
            <a:lvl2pPr marL="185738" indent="-185738">
              <a:spcBef>
                <a:spcPts val="300"/>
              </a:spcBef>
              <a:buClr>
                <a:schemeClr val="tx1"/>
              </a:buClr>
              <a:tabLst/>
              <a:defRPr sz="1300"/>
            </a:lvl2pPr>
            <a:lvl3pPr marL="360363" indent="-150813">
              <a:spcBef>
                <a:spcPts val="300"/>
              </a:spcBef>
              <a:buClr>
                <a:schemeClr val="tx1"/>
              </a:buClr>
              <a:tabLst/>
              <a:defRPr sz="1300"/>
            </a:lvl3pPr>
            <a:lvl4pPr marL="534988" indent="-139700">
              <a:spcBef>
                <a:spcPts val="300"/>
              </a:spcBef>
              <a:buClr>
                <a:schemeClr val="tx1"/>
              </a:buClr>
              <a:tabLst/>
              <a:defRPr sz="1300"/>
            </a:lvl4pPr>
            <a:lvl5pPr>
              <a:spcBef>
                <a:spcPts val="300"/>
              </a:spcBef>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23" name="Text Placeholder 2">
            <a:extLst>
              <a:ext uri="{FF2B5EF4-FFF2-40B4-BE49-F238E27FC236}">
                <a16:creationId xmlns:a16="http://schemas.microsoft.com/office/drawing/2014/main" id="{1EF12B10-625B-F57D-D363-2AD81EE34D2A}"/>
              </a:ext>
            </a:extLst>
          </p:cNvPr>
          <p:cNvSpPr>
            <a:spLocks noGrp="1"/>
          </p:cNvSpPr>
          <p:nvPr>
            <p:ph type="body" sz="quarter" idx="31" hasCustomPrompt="1"/>
          </p:nvPr>
        </p:nvSpPr>
        <p:spPr>
          <a:xfrm>
            <a:off x="4704326" y="1979613"/>
            <a:ext cx="4009462" cy="360000"/>
          </a:xfrm>
        </p:spPr>
        <p:txBody>
          <a:bodyPr lIns="0" rIns="0">
            <a:noAutofit/>
          </a:bodyPr>
          <a:lstStyle>
            <a:lvl1pPr>
              <a:defRPr sz="1800" cap="all" baseline="0">
                <a:solidFill>
                  <a:schemeClr val="tx2"/>
                </a:solidFill>
                <a:latin typeface="+mj-lt"/>
              </a:defRPr>
            </a:lvl1pPr>
          </a:lstStyle>
          <a:p>
            <a:pPr lvl="0"/>
            <a:r>
              <a:rPr lang="en-GB" dirty="0"/>
              <a:t>Programme</a:t>
            </a:r>
          </a:p>
        </p:txBody>
      </p:sp>
      <p:sp>
        <p:nvSpPr>
          <p:cNvPr id="25" name="Text Placeholder 2">
            <a:extLst>
              <a:ext uri="{FF2B5EF4-FFF2-40B4-BE49-F238E27FC236}">
                <a16:creationId xmlns:a16="http://schemas.microsoft.com/office/drawing/2014/main" id="{A85BE80B-2ADF-B4C0-C519-C7E05C0B28BC}"/>
              </a:ext>
            </a:extLst>
          </p:cNvPr>
          <p:cNvSpPr>
            <a:spLocks noGrp="1"/>
          </p:cNvSpPr>
          <p:nvPr>
            <p:ph type="body" sz="quarter" idx="32"/>
          </p:nvPr>
        </p:nvSpPr>
        <p:spPr>
          <a:xfrm>
            <a:off x="4704326" y="2507530"/>
            <a:ext cx="4009462" cy="4320308"/>
          </a:xfrm>
        </p:spPr>
        <p:txBody>
          <a:bodyPr lIns="0" rIns="0">
            <a:noAutofit/>
          </a:bodyPr>
          <a:lstStyle>
            <a:lvl1pPr>
              <a:spcBef>
                <a:spcPts val="300"/>
              </a:spcBef>
              <a:defRPr sz="1300"/>
            </a:lvl1pPr>
            <a:lvl2pPr marL="185738" indent="-185738">
              <a:spcBef>
                <a:spcPts val="300"/>
              </a:spcBef>
              <a:buClr>
                <a:schemeClr val="tx1"/>
              </a:buClr>
              <a:tabLst/>
              <a:defRPr sz="1300"/>
            </a:lvl2pPr>
            <a:lvl3pPr marL="360363" indent="-150813">
              <a:spcBef>
                <a:spcPts val="300"/>
              </a:spcBef>
              <a:buClr>
                <a:schemeClr val="tx1"/>
              </a:buClr>
              <a:tabLst/>
              <a:defRPr sz="1300"/>
            </a:lvl3pPr>
            <a:lvl4pPr marL="534988" indent="-139700">
              <a:spcBef>
                <a:spcPts val="300"/>
              </a:spcBef>
              <a:buClr>
                <a:schemeClr val="tx1"/>
              </a:buClr>
              <a:tabLst/>
              <a:defRPr sz="1300"/>
            </a:lvl4pPr>
            <a:lvl5pPr>
              <a:spcBef>
                <a:spcPts val="300"/>
              </a:spcBef>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26" name="Text Placeholder 2">
            <a:extLst>
              <a:ext uri="{FF2B5EF4-FFF2-40B4-BE49-F238E27FC236}">
                <a16:creationId xmlns:a16="http://schemas.microsoft.com/office/drawing/2014/main" id="{3B4DD91A-DB5B-6F2D-DE53-6C8DF960FD9D}"/>
              </a:ext>
            </a:extLst>
          </p:cNvPr>
          <p:cNvSpPr>
            <a:spLocks noGrp="1"/>
          </p:cNvSpPr>
          <p:nvPr>
            <p:ph type="body" sz="quarter" idx="33" hasCustomPrompt="1"/>
          </p:nvPr>
        </p:nvSpPr>
        <p:spPr>
          <a:xfrm>
            <a:off x="8901676" y="1979613"/>
            <a:ext cx="4009462" cy="360000"/>
          </a:xfrm>
        </p:spPr>
        <p:txBody>
          <a:bodyPr lIns="0" rIns="0">
            <a:noAutofit/>
          </a:bodyPr>
          <a:lstStyle>
            <a:lvl1pPr>
              <a:defRPr sz="1800" cap="all" baseline="0">
                <a:solidFill>
                  <a:schemeClr val="tx2"/>
                </a:solidFill>
                <a:latin typeface="+mj-lt"/>
              </a:defRPr>
            </a:lvl1pPr>
          </a:lstStyle>
          <a:p>
            <a:pPr lvl="0"/>
            <a:r>
              <a:rPr lang="en-GB" dirty="0"/>
              <a:t>Outcome</a:t>
            </a:r>
          </a:p>
        </p:txBody>
      </p:sp>
      <p:sp>
        <p:nvSpPr>
          <p:cNvPr id="27" name="Text Placeholder 2">
            <a:extLst>
              <a:ext uri="{FF2B5EF4-FFF2-40B4-BE49-F238E27FC236}">
                <a16:creationId xmlns:a16="http://schemas.microsoft.com/office/drawing/2014/main" id="{7E44A9F7-D71A-B3B2-3CDA-76CF77D1EAED}"/>
              </a:ext>
            </a:extLst>
          </p:cNvPr>
          <p:cNvSpPr>
            <a:spLocks noGrp="1"/>
          </p:cNvSpPr>
          <p:nvPr>
            <p:ph type="body" sz="quarter" idx="34"/>
          </p:nvPr>
        </p:nvSpPr>
        <p:spPr>
          <a:xfrm>
            <a:off x="8901676" y="2507530"/>
            <a:ext cx="4009462" cy="4320308"/>
          </a:xfrm>
        </p:spPr>
        <p:txBody>
          <a:bodyPr lIns="0" rIns="0">
            <a:noAutofit/>
          </a:bodyPr>
          <a:lstStyle>
            <a:lvl1pPr>
              <a:spcBef>
                <a:spcPts val="300"/>
              </a:spcBef>
              <a:defRPr sz="1300"/>
            </a:lvl1pPr>
            <a:lvl2pPr marL="185738" indent="-185738">
              <a:spcBef>
                <a:spcPts val="300"/>
              </a:spcBef>
              <a:buClr>
                <a:schemeClr val="tx1"/>
              </a:buClr>
              <a:tabLst/>
              <a:defRPr sz="1300"/>
            </a:lvl2pPr>
            <a:lvl3pPr marL="360363" indent="-150813">
              <a:spcBef>
                <a:spcPts val="300"/>
              </a:spcBef>
              <a:buClr>
                <a:schemeClr val="tx1"/>
              </a:buClr>
              <a:tabLst/>
              <a:defRPr sz="1300"/>
            </a:lvl3pPr>
            <a:lvl4pPr marL="534988" indent="-139700">
              <a:spcBef>
                <a:spcPts val="300"/>
              </a:spcBef>
              <a:buClr>
                <a:schemeClr val="tx1"/>
              </a:buClr>
              <a:tabLst/>
              <a:defRPr sz="1300"/>
            </a:lvl4pPr>
            <a:lvl5pPr>
              <a:spcBef>
                <a:spcPts val="300"/>
              </a:spcBef>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2" name="TextBox 1">
            <a:extLst>
              <a:ext uri="{FF2B5EF4-FFF2-40B4-BE49-F238E27FC236}">
                <a16:creationId xmlns:a16="http://schemas.microsoft.com/office/drawing/2014/main" id="{0C765672-231E-29E2-95F4-CCB7E513B7BE}"/>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3" name="Slide Number Placeholder 5">
            <a:extLst>
              <a:ext uri="{FF2B5EF4-FFF2-40B4-BE49-F238E27FC236}">
                <a16:creationId xmlns:a16="http://schemas.microsoft.com/office/drawing/2014/main" id="{21E21FC1-305E-DD65-CEBC-385530DF4288}"/>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40071775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Case study slide 2">
    <p:spTree>
      <p:nvGrpSpPr>
        <p:cNvPr id="1" name=""/>
        <p:cNvGrpSpPr/>
        <p:nvPr/>
      </p:nvGrpSpPr>
      <p:grpSpPr>
        <a:xfrm>
          <a:off x="0" y="0"/>
          <a:ext cx="0" cy="0"/>
          <a:chOff x="0" y="0"/>
          <a:chExt cx="0" cy="0"/>
        </a:xfrm>
      </p:grpSpPr>
      <p:sp>
        <p:nvSpPr>
          <p:cNvPr id="8" name="Text Placeholder 7"/>
          <p:cNvSpPr>
            <a:spLocks noGrp="1"/>
          </p:cNvSpPr>
          <p:nvPr userDrawn="1">
            <p:ph type="body" sz="quarter" idx="19" hasCustomPrompt="1"/>
          </p:nvPr>
        </p:nvSpPr>
        <p:spPr>
          <a:xfrm>
            <a:off x="490538" y="1332000"/>
            <a:ext cx="10336212" cy="307777"/>
          </a:xfrm>
          <a:prstGeom prst="rect">
            <a:avLst/>
          </a:prstGeom>
        </p:spPr>
        <p:txBody>
          <a:bodyPr wrap="square">
            <a:spAutoFit/>
          </a:bodyPr>
          <a:lstStyle>
            <a:lvl1pPr marL="0" algn="l" defTabSz="1007943" rtl="0" eaLnBrk="1" latinLnBrk="0" hangingPunct="1">
              <a:lnSpc>
                <a:spcPct val="100000"/>
              </a:lnSpc>
              <a:spcBef>
                <a:spcPct val="0"/>
              </a:spcBef>
              <a:buNone/>
              <a:defRPr lang="en-US" sz="2000" kern="1200" baseline="0" smtClean="0">
                <a:solidFill>
                  <a:schemeClr val="tx2"/>
                </a:solidFill>
                <a:latin typeface="+mn-lt"/>
                <a:ea typeface="Segoe UI" charset="0"/>
                <a:cs typeface="Segoe UI" charset="0"/>
              </a:defRPr>
            </a:lvl1pPr>
          </a:lstStyle>
          <a:p>
            <a:pPr lvl="0"/>
            <a:r>
              <a:rPr lang="en-US" dirty="0"/>
              <a:t>For any other content, please use a different slide layout.</a:t>
            </a:r>
          </a:p>
        </p:txBody>
      </p:sp>
      <p:sp>
        <p:nvSpPr>
          <p:cNvPr id="30" name="Picture Placeholder 3"/>
          <p:cNvSpPr>
            <a:spLocks noGrp="1"/>
          </p:cNvSpPr>
          <p:nvPr>
            <p:ph type="pic" sz="quarter" idx="23" hasCustomPrompt="1"/>
          </p:nvPr>
        </p:nvSpPr>
        <p:spPr>
          <a:xfrm>
            <a:off x="11110913" y="648000"/>
            <a:ext cx="1800225" cy="1088203"/>
          </a:xfrm>
          <a:prstGeom prst="rect">
            <a:avLst/>
          </a:prstGeom>
          <a:solidFill>
            <a:schemeClr val="bg1">
              <a:lumMod val="95000"/>
            </a:schemeClr>
          </a:solidFill>
        </p:spPr>
        <p:txBody>
          <a:bodyPr anchor="ctr">
            <a:noAutofit/>
          </a:bodyPr>
          <a:lstStyle>
            <a:lvl1pPr algn="ctr">
              <a:defRPr sz="1600" b="1" baseline="0">
                <a:solidFill>
                  <a:srgbClr val="FF0000"/>
                </a:solidFill>
                <a:latin typeface="+mn-lt"/>
              </a:defRPr>
            </a:lvl1pPr>
          </a:lstStyle>
          <a:p>
            <a:r>
              <a:rPr lang="en-US" dirty="0"/>
              <a:t>Size and position guide for logo DELETE BOX</a:t>
            </a:r>
          </a:p>
        </p:txBody>
      </p:sp>
      <p:sp>
        <p:nvSpPr>
          <p:cNvPr id="7" name="Title 6"/>
          <p:cNvSpPr>
            <a:spLocks noGrp="1"/>
          </p:cNvSpPr>
          <p:nvPr userDrawn="1">
            <p:ph type="title" hasCustomPrompt="1"/>
          </p:nvPr>
        </p:nvSpPr>
        <p:spPr>
          <a:xfrm>
            <a:off x="490538" y="648000"/>
            <a:ext cx="10336212" cy="387798"/>
          </a:xfrm>
        </p:spPr>
        <p:txBody>
          <a:bodyPr wrap="square" anchor="t">
            <a:spAutoFit/>
          </a:bodyPr>
          <a:lstStyle>
            <a:lvl1pPr>
              <a:defRPr sz="2800">
                <a:solidFill>
                  <a:schemeClr val="tx2"/>
                </a:solidFill>
              </a:defRPr>
            </a:lvl1pPr>
          </a:lstStyle>
          <a:p>
            <a:r>
              <a:rPr lang="en-US" dirty="0"/>
              <a:t>This slide is for Creds only!</a:t>
            </a:r>
            <a:endParaRPr lang="en-GB" dirty="0"/>
          </a:p>
        </p:txBody>
      </p:sp>
      <p:sp>
        <p:nvSpPr>
          <p:cNvPr id="15" name="Text Placeholder 2">
            <a:extLst>
              <a:ext uri="{FF2B5EF4-FFF2-40B4-BE49-F238E27FC236}">
                <a16:creationId xmlns:a16="http://schemas.microsoft.com/office/drawing/2014/main" id="{9426C527-2E12-56E0-4CE1-097FDE71A5DA}"/>
              </a:ext>
            </a:extLst>
          </p:cNvPr>
          <p:cNvSpPr>
            <a:spLocks noGrp="1"/>
          </p:cNvSpPr>
          <p:nvPr>
            <p:ph type="body" sz="quarter" idx="29" hasCustomPrompt="1"/>
          </p:nvPr>
        </p:nvSpPr>
        <p:spPr>
          <a:xfrm>
            <a:off x="490538" y="1979613"/>
            <a:ext cx="4009462" cy="360000"/>
          </a:xfrm>
        </p:spPr>
        <p:txBody>
          <a:bodyPr lIns="0" rIns="0">
            <a:noAutofit/>
          </a:bodyPr>
          <a:lstStyle>
            <a:lvl1pPr>
              <a:defRPr sz="1800" cap="all" baseline="0">
                <a:solidFill>
                  <a:schemeClr val="tx2"/>
                </a:solidFill>
                <a:latin typeface="+mj-lt"/>
              </a:defRPr>
            </a:lvl1pPr>
          </a:lstStyle>
          <a:p>
            <a:pPr lvl="0"/>
            <a:r>
              <a:rPr lang="en-GB" dirty="0"/>
              <a:t>Challenge</a:t>
            </a:r>
          </a:p>
        </p:txBody>
      </p:sp>
      <p:sp>
        <p:nvSpPr>
          <p:cNvPr id="16" name="Text Placeholder 2">
            <a:extLst>
              <a:ext uri="{FF2B5EF4-FFF2-40B4-BE49-F238E27FC236}">
                <a16:creationId xmlns:a16="http://schemas.microsoft.com/office/drawing/2014/main" id="{CFBE31FF-241B-6217-3F97-EDD625355EDA}"/>
              </a:ext>
            </a:extLst>
          </p:cNvPr>
          <p:cNvSpPr>
            <a:spLocks noGrp="1"/>
          </p:cNvSpPr>
          <p:nvPr>
            <p:ph type="body" sz="quarter" idx="30"/>
          </p:nvPr>
        </p:nvSpPr>
        <p:spPr>
          <a:xfrm>
            <a:off x="490538" y="2507530"/>
            <a:ext cx="4009462" cy="4320308"/>
          </a:xfrm>
        </p:spPr>
        <p:txBody>
          <a:bodyPr lIns="0" rIns="0">
            <a:noAutofit/>
          </a:bodyPr>
          <a:lstStyle>
            <a:lvl1pPr>
              <a:spcBef>
                <a:spcPts val="300"/>
              </a:spcBef>
              <a:defRPr sz="1300"/>
            </a:lvl1pPr>
            <a:lvl2pPr marL="185738" indent="-185738">
              <a:spcBef>
                <a:spcPts val="300"/>
              </a:spcBef>
              <a:buClr>
                <a:schemeClr val="tx1"/>
              </a:buClr>
              <a:tabLst/>
              <a:defRPr sz="1300"/>
            </a:lvl2pPr>
            <a:lvl3pPr marL="360363" indent="-150813">
              <a:spcBef>
                <a:spcPts val="300"/>
              </a:spcBef>
              <a:buClr>
                <a:schemeClr val="tx1"/>
              </a:buClr>
              <a:tabLst/>
              <a:defRPr sz="1300"/>
            </a:lvl3pPr>
            <a:lvl4pPr marL="534988" indent="-139700">
              <a:spcBef>
                <a:spcPts val="300"/>
              </a:spcBef>
              <a:buClr>
                <a:schemeClr val="tx1"/>
              </a:buClr>
              <a:tabLst/>
              <a:defRPr sz="1300"/>
            </a:lvl4pPr>
            <a:lvl5pPr>
              <a:spcBef>
                <a:spcPts val="300"/>
              </a:spcBef>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23" name="Text Placeholder 2">
            <a:extLst>
              <a:ext uri="{FF2B5EF4-FFF2-40B4-BE49-F238E27FC236}">
                <a16:creationId xmlns:a16="http://schemas.microsoft.com/office/drawing/2014/main" id="{1EF12B10-625B-F57D-D363-2AD81EE34D2A}"/>
              </a:ext>
            </a:extLst>
          </p:cNvPr>
          <p:cNvSpPr>
            <a:spLocks noGrp="1"/>
          </p:cNvSpPr>
          <p:nvPr>
            <p:ph type="body" sz="quarter" idx="31" hasCustomPrompt="1"/>
          </p:nvPr>
        </p:nvSpPr>
        <p:spPr>
          <a:xfrm>
            <a:off x="4704326" y="1979613"/>
            <a:ext cx="4009462" cy="360000"/>
          </a:xfrm>
        </p:spPr>
        <p:txBody>
          <a:bodyPr lIns="0" rIns="0">
            <a:noAutofit/>
          </a:bodyPr>
          <a:lstStyle>
            <a:lvl1pPr>
              <a:defRPr sz="1800" cap="all" baseline="0">
                <a:solidFill>
                  <a:schemeClr val="tx2"/>
                </a:solidFill>
                <a:latin typeface="+mj-lt"/>
              </a:defRPr>
            </a:lvl1pPr>
          </a:lstStyle>
          <a:p>
            <a:pPr lvl="0"/>
            <a:r>
              <a:rPr lang="en-GB" dirty="0"/>
              <a:t>Programme</a:t>
            </a:r>
          </a:p>
        </p:txBody>
      </p:sp>
      <p:sp>
        <p:nvSpPr>
          <p:cNvPr id="25" name="Text Placeholder 2">
            <a:extLst>
              <a:ext uri="{FF2B5EF4-FFF2-40B4-BE49-F238E27FC236}">
                <a16:creationId xmlns:a16="http://schemas.microsoft.com/office/drawing/2014/main" id="{A85BE80B-2ADF-B4C0-C519-C7E05C0B28BC}"/>
              </a:ext>
            </a:extLst>
          </p:cNvPr>
          <p:cNvSpPr>
            <a:spLocks noGrp="1"/>
          </p:cNvSpPr>
          <p:nvPr>
            <p:ph type="body" sz="quarter" idx="32"/>
          </p:nvPr>
        </p:nvSpPr>
        <p:spPr>
          <a:xfrm>
            <a:off x="4704326" y="2507530"/>
            <a:ext cx="4009462" cy="4320308"/>
          </a:xfrm>
        </p:spPr>
        <p:txBody>
          <a:bodyPr lIns="0" rIns="0">
            <a:noAutofit/>
          </a:bodyPr>
          <a:lstStyle>
            <a:lvl1pPr>
              <a:spcBef>
                <a:spcPts val="300"/>
              </a:spcBef>
              <a:defRPr sz="1300"/>
            </a:lvl1pPr>
            <a:lvl2pPr marL="185738" indent="-185738">
              <a:spcBef>
                <a:spcPts val="300"/>
              </a:spcBef>
              <a:buClr>
                <a:schemeClr val="tx1"/>
              </a:buClr>
              <a:tabLst/>
              <a:defRPr sz="1300"/>
            </a:lvl2pPr>
            <a:lvl3pPr marL="360363" indent="-150813">
              <a:spcBef>
                <a:spcPts val="300"/>
              </a:spcBef>
              <a:buClr>
                <a:schemeClr val="tx1"/>
              </a:buClr>
              <a:tabLst/>
              <a:defRPr sz="1300"/>
            </a:lvl3pPr>
            <a:lvl4pPr marL="534988" indent="-139700">
              <a:spcBef>
                <a:spcPts val="300"/>
              </a:spcBef>
              <a:buClr>
                <a:schemeClr val="tx1"/>
              </a:buClr>
              <a:tabLst/>
              <a:defRPr sz="1300"/>
            </a:lvl4pPr>
            <a:lvl5pPr>
              <a:spcBef>
                <a:spcPts val="300"/>
              </a:spcBef>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26" name="Text Placeholder 2">
            <a:extLst>
              <a:ext uri="{FF2B5EF4-FFF2-40B4-BE49-F238E27FC236}">
                <a16:creationId xmlns:a16="http://schemas.microsoft.com/office/drawing/2014/main" id="{3B4DD91A-DB5B-6F2D-DE53-6C8DF960FD9D}"/>
              </a:ext>
            </a:extLst>
          </p:cNvPr>
          <p:cNvSpPr>
            <a:spLocks noGrp="1"/>
          </p:cNvSpPr>
          <p:nvPr>
            <p:ph type="body" sz="quarter" idx="33" hasCustomPrompt="1"/>
          </p:nvPr>
        </p:nvSpPr>
        <p:spPr>
          <a:xfrm>
            <a:off x="8901676" y="1979613"/>
            <a:ext cx="4009462" cy="360000"/>
          </a:xfrm>
        </p:spPr>
        <p:txBody>
          <a:bodyPr lIns="0" rIns="0">
            <a:noAutofit/>
          </a:bodyPr>
          <a:lstStyle>
            <a:lvl1pPr>
              <a:defRPr sz="1800" cap="all" baseline="0">
                <a:solidFill>
                  <a:schemeClr val="tx2"/>
                </a:solidFill>
                <a:latin typeface="+mj-lt"/>
              </a:defRPr>
            </a:lvl1pPr>
          </a:lstStyle>
          <a:p>
            <a:pPr lvl="0"/>
            <a:r>
              <a:rPr lang="en-GB" dirty="0"/>
              <a:t>Outcome</a:t>
            </a:r>
          </a:p>
        </p:txBody>
      </p:sp>
      <p:sp>
        <p:nvSpPr>
          <p:cNvPr id="27" name="Text Placeholder 2">
            <a:extLst>
              <a:ext uri="{FF2B5EF4-FFF2-40B4-BE49-F238E27FC236}">
                <a16:creationId xmlns:a16="http://schemas.microsoft.com/office/drawing/2014/main" id="{7E44A9F7-D71A-B3B2-3CDA-76CF77D1EAED}"/>
              </a:ext>
            </a:extLst>
          </p:cNvPr>
          <p:cNvSpPr>
            <a:spLocks noGrp="1"/>
          </p:cNvSpPr>
          <p:nvPr>
            <p:ph type="body" sz="quarter" idx="34"/>
          </p:nvPr>
        </p:nvSpPr>
        <p:spPr>
          <a:xfrm>
            <a:off x="8901676" y="2507530"/>
            <a:ext cx="4009462" cy="4320308"/>
          </a:xfrm>
        </p:spPr>
        <p:txBody>
          <a:bodyPr lIns="0" rIns="0">
            <a:noAutofit/>
          </a:bodyPr>
          <a:lstStyle>
            <a:lvl1pPr>
              <a:spcBef>
                <a:spcPts val="300"/>
              </a:spcBef>
              <a:defRPr sz="1300"/>
            </a:lvl1pPr>
            <a:lvl2pPr marL="185738" indent="-185738">
              <a:spcBef>
                <a:spcPts val="300"/>
              </a:spcBef>
              <a:buClr>
                <a:schemeClr val="tx1"/>
              </a:buClr>
              <a:tabLst/>
              <a:defRPr sz="1300"/>
            </a:lvl2pPr>
            <a:lvl3pPr marL="360363" indent="-150813">
              <a:spcBef>
                <a:spcPts val="300"/>
              </a:spcBef>
              <a:buClr>
                <a:schemeClr val="tx1"/>
              </a:buClr>
              <a:tabLst/>
              <a:defRPr sz="1300"/>
            </a:lvl3pPr>
            <a:lvl4pPr marL="534988" indent="-139700">
              <a:spcBef>
                <a:spcPts val="300"/>
              </a:spcBef>
              <a:buClr>
                <a:schemeClr val="tx1"/>
              </a:buClr>
              <a:tabLst/>
              <a:defRPr sz="1300"/>
            </a:lvl4pPr>
            <a:lvl5pPr>
              <a:spcBef>
                <a:spcPts val="300"/>
              </a:spcBef>
              <a:buClr>
                <a:schemeClr val="tx1"/>
              </a:buClr>
              <a:defRPr sz="13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DE"/>
          </a:p>
        </p:txBody>
      </p:sp>
      <p:sp>
        <p:nvSpPr>
          <p:cNvPr id="2" name="TextBox 1">
            <a:extLst>
              <a:ext uri="{FF2B5EF4-FFF2-40B4-BE49-F238E27FC236}">
                <a16:creationId xmlns:a16="http://schemas.microsoft.com/office/drawing/2014/main" id="{0453E459-E8CE-18B2-8E22-FC9DAFF5D607}"/>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3" name="Slide Number Placeholder 5">
            <a:extLst>
              <a:ext uri="{FF2B5EF4-FFF2-40B4-BE49-F238E27FC236}">
                <a16:creationId xmlns:a16="http://schemas.microsoft.com/office/drawing/2014/main" id="{34686BCF-AA5E-8A43-603A-67EA162D4FC0}"/>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65907053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Circles slide">
    <p:spTree>
      <p:nvGrpSpPr>
        <p:cNvPr id="1" name=""/>
        <p:cNvGrpSpPr/>
        <p:nvPr/>
      </p:nvGrpSpPr>
      <p:grpSpPr>
        <a:xfrm>
          <a:off x="0" y="0"/>
          <a:ext cx="0" cy="0"/>
          <a:chOff x="0" y="0"/>
          <a:chExt cx="0" cy="0"/>
        </a:xfrm>
      </p:grpSpPr>
      <p:sp>
        <p:nvSpPr>
          <p:cNvPr id="21" name="Oval 20">
            <a:extLst>
              <a:ext uri="{FF2B5EF4-FFF2-40B4-BE49-F238E27FC236}">
                <a16:creationId xmlns:a16="http://schemas.microsoft.com/office/drawing/2014/main" id="{46A97871-3D7D-2528-99F9-1A45987C29FA}"/>
              </a:ext>
            </a:extLst>
          </p:cNvPr>
          <p:cNvSpPr/>
          <p:nvPr userDrawn="1"/>
        </p:nvSpPr>
        <p:spPr>
          <a:xfrm>
            <a:off x="7835276" y="698780"/>
            <a:ext cx="3697948" cy="3697947"/>
          </a:xfrm>
          <a:prstGeom prst="ellipse">
            <a:avLst/>
          </a:prstGeom>
          <a:noFill/>
          <a:ln w="15875">
            <a:solidFill>
              <a:schemeClr val="tx2"/>
            </a:solidFill>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GB" sz="1300" b="1" i="0" dirty="0">
              <a:latin typeface="Hellix" panose="020B0504030102000003" pitchFamily="34" charset="77"/>
              <a:ea typeface="Hellix" panose="020B0504030102000003" pitchFamily="34" charset="77"/>
              <a:cs typeface="Hellix" panose="020B0504030102000003" pitchFamily="34" charset="77"/>
            </a:endParaRPr>
          </a:p>
        </p:txBody>
      </p:sp>
      <p:sp>
        <p:nvSpPr>
          <p:cNvPr id="24" name="Oval 23">
            <a:extLst>
              <a:ext uri="{FF2B5EF4-FFF2-40B4-BE49-F238E27FC236}">
                <a16:creationId xmlns:a16="http://schemas.microsoft.com/office/drawing/2014/main" id="{852FAD4C-A628-D4EC-7C0A-0A85C8B230EC}"/>
              </a:ext>
            </a:extLst>
          </p:cNvPr>
          <p:cNvSpPr/>
          <p:nvPr userDrawn="1"/>
        </p:nvSpPr>
        <p:spPr>
          <a:xfrm>
            <a:off x="9213190" y="3106078"/>
            <a:ext cx="3697948" cy="3697947"/>
          </a:xfrm>
          <a:prstGeom prst="ellipse">
            <a:avLst/>
          </a:prstGeom>
          <a:noFill/>
          <a:ln w="15875">
            <a:solidFill>
              <a:schemeClr val="tx2"/>
            </a:solidFill>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GB" sz="1300" b="1" i="0" dirty="0">
              <a:latin typeface="Hellix" panose="020B0504030102000003" pitchFamily="34" charset="77"/>
              <a:ea typeface="Hellix" panose="020B0504030102000003" pitchFamily="34" charset="77"/>
              <a:cs typeface="Hellix" panose="020B0504030102000003" pitchFamily="34" charset="77"/>
            </a:endParaRPr>
          </a:p>
        </p:txBody>
      </p:sp>
      <p:sp>
        <p:nvSpPr>
          <p:cNvPr id="25" name="Oval 24">
            <a:extLst>
              <a:ext uri="{FF2B5EF4-FFF2-40B4-BE49-F238E27FC236}">
                <a16:creationId xmlns:a16="http://schemas.microsoft.com/office/drawing/2014/main" id="{243CDEFD-24FB-9FDB-5F00-148CF90B9606}"/>
              </a:ext>
            </a:extLst>
          </p:cNvPr>
          <p:cNvSpPr/>
          <p:nvPr userDrawn="1"/>
        </p:nvSpPr>
        <p:spPr>
          <a:xfrm>
            <a:off x="6457361" y="3106078"/>
            <a:ext cx="3697948" cy="3697947"/>
          </a:xfrm>
          <a:prstGeom prst="ellipse">
            <a:avLst/>
          </a:prstGeom>
          <a:noFill/>
          <a:ln w="15875">
            <a:solidFill>
              <a:schemeClr val="tx2"/>
            </a:solidFill>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lang="en-GB" sz="1300" b="1" i="0" dirty="0">
              <a:latin typeface="Hellix" panose="020B0504030102000003" pitchFamily="34" charset="77"/>
              <a:ea typeface="Hellix" panose="020B0504030102000003" pitchFamily="34" charset="77"/>
              <a:cs typeface="Hellix" panose="020B0504030102000003" pitchFamily="34" charset="77"/>
            </a:endParaRPr>
          </a:p>
        </p:txBody>
      </p:sp>
      <p:sp>
        <p:nvSpPr>
          <p:cNvPr id="22" name="Title 1">
            <a:extLst>
              <a:ext uri="{FF2B5EF4-FFF2-40B4-BE49-F238E27FC236}">
                <a16:creationId xmlns:a16="http://schemas.microsoft.com/office/drawing/2014/main" id="{52D55219-E447-AB2E-6FE2-EECE0E2931D2}"/>
              </a:ext>
            </a:extLst>
          </p:cNvPr>
          <p:cNvSpPr>
            <a:spLocks noGrp="1"/>
          </p:cNvSpPr>
          <p:nvPr userDrawn="1">
            <p:ph type="title" hasCustomPrompt="1"/>
          </p:nvPr>
        </p:nvSpPr>
        <p:spPr>
          <a:xfrm>
            <a:off x="490538" y="1979613"/>
            <a:ext cx="5078412" cy="553998"/>
          </a:xfrm>
        </p:spPr>
        <p:txBody>
          <a:bodyPr anchor="b"/>
          <a:lstStyle>
            <a:lvl1pPr>
              <a:defRPr sz="4000">
                <a:solidFill>
                  <a:schemeClr val="tx2"/>
                </a:solidFill>
              </a:defRPr>
            </a:lvl1pPr>
          </a:lstStyle>
          <a:p>
            <a:r>
              <a:rPr lang="en-GB" dirty="0"/>
              <a:t>Title</a:t>
            </a:r>
            <a:endParaRPr lang="en-US" dirty="0"/>
          </a:p>
        </p:txBody>
      </p:sp>
      <p:sp>
        <p:nvSpPr>
          <p:cNvPr id="23" name="Subtitle 2">
            <a:extLst>
              <a:ext uri="{FF2B5EF4-FFF2-40B4-BE49-F238E27FC236}">
                <a16:creationId xmlns:a16="http://schemas.microsoft.com/office/drawing/2014/main" id="{91EA14A5-988D-A08C-2F50-78C8438064F4}"/>
              </a:ext>
            </a:extLst>
          </p:cNvPr>
          <p:cNvSpPr>
            <a:spLocks noGrp="1"/>
          </p:cNvSpPr>
          <p:nvPr userDrawn="1">
            <p:ph type="subTitle" idx="1" hasCustomPrompt="1"/>
          </p:nvPr>
        </p:nvSpPr>
        <p:spPr>
          <a:xfrm>
            <a:off x="485613" y="2587939"/>
            <a:ext cx="5078412" cy="432000"/>
          </a:xfrm>
        </p:spPr>
        <p:txBody>
          <a:bodyPr>
            <a:noAutofit/>
          </a:bodyPr>
          <a:lstStyle>
            <a:lvl1pPr marL="0" indent="0" algn="l">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err="1"/>
              <a:t>Subheadline</a:t>
            </a:r>
            <a:r>
              <a:rPr lang="en-GB" dirty="0"/>
              <a:t> here</a:t>
            </a:r>
            <a:endParaRPr lang="en-DE"/>
          </a:p>
        </p:txBody>
      </p:sp>
      <p:sp>
        <p:nvSpPr>
          <p:cNvPr id="27" name="Rectangle 26">
            <a:extLst>
              <a:ext uri="{FF2B5EF4-FFF2-40B4-BE49-F238E27FC236}">
                <a16:creationId xmlns:a16="http://schemas.microsoft.com/office/drawing/2014/main" id="{220CDDA3-F0C0-ACE0-7653-5241D3EA045E}"/>
              </a:ext>
            </a:extLst>
          </p:cNvPr>
          <p:cNvSpPr/>
          <p:nvPr userDrawn="1"/>
        </p:nvSpPr>
        <p:spPr>
          <a:xfrm>
            <a:off x="8497021" y="2393865"/>
            <a:ext cx="2374459" cy="307777"/>
          </a:xfrm>
          <a:prstGeom prst="rect">
            <a:avLst/>
          </a:prstGeom>
          <a:noFill/>
        </p:spPr>
        <p:txBody>
          <a:bodyPr wrap="square" lIns="0" tIns="0" rIns="0" bIns="0" rtlCol="0" anchor="ctr">
            <a:spAutoFit/>
          </a:bodyPr>
          <a:lstStyle/>
          <a:p>
            <a:pPr lvl="0" algn="ctr"/>
            <a:r>
              <a:rPr lang="de-DE" sz="2000" dirty="0" err="1">
                <a:solidFill>
                  <a:schemeClr val="tx2"/>
                </a:solidFill>
                <a:latin typeface="+mj-lt"/>
              </a:rPr>
              <a:t>Social</a:t>
            </a:r>
          </a:p>
        </p:txBody>
      </p:sp>
      <p:sp>
        <p:nvSpPr>
          <p:cNvPr id="28" name="Rectangle 27">
            <a:extLst>
              <a:ext uri="{FF2B5EF4-FFF2-40B4-BE49-F238E27FC236}">
                <a16:creationId xmlns:a16="http://schemas.microsoft.com/office/drawing/2014/main" id="{58305E22-6BD7-715E-8474-C2287CEC91CA}"/>
              </a:ext>
            </a:extLst>
          </p:cNvPr>
          <p:cNvSpPr/>
          <p:nvPr userDrawn="1"/>
        </p:nvSpPr>
        <p:spPr>
          <a:xfrm>
            <a:off x="6466788" y="4856787"/>
            <a:ext cx="2743201" cy="307777"/>
          </a:xfrm>
          <a:prstGeom prst="rect">
            <a:avLst/>
          </a:prstGeom>
          <a:noFill/>
        </p:spPr>
        <p:txBody>
          <a:bodyPr wrap="square" lIns="0" tIns="0" rIns="0" bIns="0" rtlCol="0" anchor="ctr">
            <a:spAutoFit/>
          </a:bodyPr>
          <a:lstStyle/>
          <a:p>
            <a:pPr lvl="0" algn="ctr"/>
            <a:r>
              <a:rPr lang="de-DE" sz="2000" dirty="0" err="1">
                <a:solidFill>
                  <a:schemeClr val="tx2"/>
                </a:solidFill>
                <a:latin typeface="+mj-lt"/>
              </a:rPr>
              <a:t>Political</a:t>
            </a:r>
          </a:p>
        </p:txBody>
      </p:sp>
      <p:sp>
        <p:nvSpPr>
          <p:cNvPr id="29" name="Rectangle 28">
            <a:extLst>
              <a:ext uri="{FF2B5EF4-FFF2-40B4-BE49-F238E27FC236}">
                <a16:creationId xmlns:a16="http://schemas.microsoft.com/office/drawing/2014/main" id="{7FE7BF5D-1D18-9760-51D9-B8FF97817A6C}"/>
              </a:ext>
            </a:extLst>
          </p:cNvPr>
          <p:cNvSpPr/>
          <p:nvPr userDrawn="1"/>
        </p:nvSpPr>
        <p:spPr>
          <a:xfrm>
            <a:off x="10162095" y="4856787"/>
            <a:ext cx="2749043" cy="307777"/>
          </a:xfrm>
          <a:prstGeom prst="rect">
            <a:avLst/>
          </a:prstGeom>
          <a:noFill/>
        </p:spPr>
        <p:txBody>
          <a:bodyPr wrap="square" lIns="0" tIns="0" rIns="0" bIns="0" rtlCol="0" anchor="ctr">
            <a:spAutoFit/>
          </a:bodyPr>
          <a:lstStyle/>
          <a:p>
            <a:pPr lvl="0" algn="ctr"/>
            <a:r>
              <a:rPr lang="de-DE" sz="2000" dirty="0" err="1">
                <a:solidFill>
                  <a:schemeClr val="tx2"/>
                </a:solidFill>
                <a:latin typeface="+mj-lt"/>
              </a:rPr>
              <a:t>Financial</a:t>
            </a:r>
          </a:p>
        </p:txBody>
      </p:sp>
      <p:sp>
        <p:nvSpPr>
          <p:cNvPr id="2" name="TextBox 1">
            <a:extLst>
              <a:ext uri="{FF2B5EF4-FFF2-40B4-BE49-F238E27FC236}">
                <a16:creationId xmlns:a16="http://schemas.microsoft.com/office/drawing/2014/main" id="{C7228A01-E2F2-E025-2505-74CA22690673}"/>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3" name="Slide Number Placeholder 5">
            <a:extLst>
              <a:ext uri="{FF2B5EF4-FFF2-40B4-BE49-F238E27FC236}">
                <a16:creationId xmlns:a16="http://schemas.microsoft.com/office/drawing/2014/main" id="{AE117A9B-1EB6-D5C6-58DC-A70AC787413F}"/>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93219764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p:bg>
      <p:bgPr>
        <a:solidFill>
          <a:schemeClr val="accent2"/>
        </a:solidFill>
        <a:effectLst/>
      </p:bgPr>
    </p:bg>
    <p:spTree>
      <p:nvGrpSpPr>
        <p:cNvPr id="1" name=""/>
        <p:cNvGrpSpPr/>
        <p:nvPr/>
      </p:nvGrpSpPr>
      <p:grpSpPr>
        <a:xfrm>
          <a:off x="0" y="0"/>
          <a:ext cx="0" cy="0"/>
          <a:chOff x="0" y="0"/>
          <a:chExt cx="0" cy="0"/>
        </a:xfrm>
      </p:grpSpPr>
      <p:grpSp>
        <p:nvGrpSpPr>
          <p:cNvPr id="166" name="Group 165">
            <a:extLst>
              <a:ext uri="{FF2B5EF4-FFF2-40B4-BE49-F238E27FC236}">
                <a16:creationId xmlns:a16="http://schemas.microsoft.com/office/drawing/2014/main" id="{ECBD56E7-878C-EF90-BC05-8B04336D11F8}"/>
              </a:ext>
            </a:extLst>
          </p:cNvPr>
          <p:cNvGrpSpPr/>
          <p:nvPr userDrawn="1"/>
        </p:nvGrpSpPr>
        <p:grpSpPr>
          <a:xfrm>
            <a:off x="2615013" y="1376449"/>
            <a:ext cx="10513158" cy="5580979"/>
            <a:chOff x="2005574" y="1208865"/>
            <a:chExt cx="10347929" cy="5493266"/>
          </a:xfrm>
          <a:solidFill>
            <a:schemeClr val="bg2"/>
          </a:solidFill>
        </p:grpSpPr>
        <p:grpSp>
          <p:nvGrpSpPr>
            <p:cNvPr id="6" name="Graphic 6">
              <a:extLst>
                <a:ext uri="{FF2B5EF4-FFF2-40B4-BE49-F238E27FC236}">
                  <a16:creationId xmlns:a16="http://schemas.microsoft.com/office/drawing/2014/main" id="{23177BAE-3126-6922-4AB9-9BDC15F35634}"/>
                </a:ext>
              </a:extLst>
            </p:cNvPr>
            <p:cNvGrpSpPr/>
            <p:nvPr userDrawn="1"/>
          </p:nvGrpSpPr>
          <p:grpSpPr>
            <a:xfrm>
              <a:off x="4504141" y="4382240"/>
              <a:ext cx="1345586" cy="2319891"/>
              <a:chOff x="4045964" y="4469326"/>
              <a:chExt cx="1345586" cy="2319891"/>
            </a:xfrm>
            <a:grpFill/>
          </p:grpSpPr>
          <p:sp>
            <p:nvSpPr>
              <p:cNvPr id="7" name="Freeform 6">
                <a:extLst>
                  <a:ext uri="{FF2B5EF4-FFF2-40B4-BE49-F238E27FC236}">
                    <a16:creationId xmlns:a16="http://schemas.microsoft.com/office/drawing/2014/main" id="{9A38AA25-A9D6-89A5-2416-86F06171BAE9}"/>
                  </a:ext>
                </a:extLst>
              </p:cNvPr>
              <p:cNvSpPr/>
              <p:nvPr/>
            </p:nvSpPr>
            <p:spPr>
              <a:xfrm>
                <a:off x="4045964" y="4469326"/>
                <a:ext cx="1345586" cy="2319891"/>
              </a:xfrm>
              <a:custGeom>
                <a:avLst/>
                <a:gdLst>
                  <a:gd name="connsiteX0" fmla="*/ 1344594 w 1345586"/>
                  <a:gd name="connsiteY0" fmla="*/ 593987 h 2319891"/>
                  <a:gd name="connsiteX1" fmla="*/ 1342181 w 1345586"/>
                  <a:gd name="connsiteY1" fmla="*/ 575137 h 2319891"/>
                  <a:gd name="connsiteX2" fmla="*/ 1341996 w 1345586"/>
                  <a:gd name="connsiteY2" fmla="*/ 574210 h 2319891"/>
                  <a:gd name="connsiteX3" fmla="*/ 1341191 w 1345586"/>
                  <a:gd name="connsiteY3" fmla="*/ 573654 h 2319891"/>
                  <a:gd name="connsiteX4" fmla="*/ 1314710 w 1345586"/>
                  <a:gd name="connsiteY4" fmla="*/ 541949 h 2319891"/>
                  <a:gd name="connsiteX5" fmla="*/ 1314215 w 1345586"/>
                  <a:gd name="connsiteY5" fmla="*/ 540465 h 2319891"/>
                  <a:gd name="connsiteX6" fmla="*/ 1312606 w 1345586"/>
                  <a:gd name="connsiteY6" fmla="*/ 540404 h 2319891"/>
                  <a:gd name="connsiteX7" fmla="*/ 1249806 w 1345586"/>
                  <a:gd name="connsiteY7" fmla="*/ 501344 h 2319891"/>
                  <a:gd name="connsiteX8" fmla="*/ 1163370 w 1345586"/>
                  <a:gd name="connsiteY8" fmla="*/ 472482 h 2319891"/>
                  <a:gd name="connsiteX9" fmla="*/ 1134538 w 1345586"/>
                  <a:gd name="connsiteY9" fmla="*/ 469207 h 2319891"/>
                  <a:gd name="connsiteX10" fmla="*/ 1133486 w 1345586"/>
                  <a:gd name="connsiteY10" fmla="*/ 468774 h 2319891"/>
                  <a:gd name="connsiteX11" fmla="*/ 1132496 w 1345586"/>
                  <a:gd name="connsiteY11" fmla="*/ 469331 h 2319891"/>
                  <a:gd name="connsiteX12" fmla="*/ 1090856 w 1345586"/>
                  <a:gd name="connsiteY12" fmla="*/ 474954 h 2319891"/>
                  <a:gd name="connsiteX13" fmla="*/ 1081946 w 1345586"/>
                  <a:gd name="connsiteY13" fmla="*/ 470937 h 2319891"/>
                  <a:gd name="connsiteX14" fmla="*/ 1080523 w 1345586"/>
                  <a:gd name="connsiteY14" fmla="*/ 469887 h 2319891"/>
                  <a:gd name="connsiteX15" fmla="*/ 1079162 w 1345586"/>
                  <a:gd name="connsiteY15" fmla="*/ 471061 h 2319891"/>
                  <a:gd name="connsiteX16" fmla="*/ 1068953 w 1345586"/>
                  <a:gd name="connsiteY16" fmla="*/ 478168 h 2319891"/>
                  <a:gd name="connsiteX17" fmla="*/ 1068767 w 1345586"/>
                  <a:gd name="connsiteY17" fmla="*/ 478230 h 2319891"/>
                  <a:gd name="connsiteX18" fmla="*/ 1071861 w 1345586"/>
                  <a:gd name="connsiteY18" fmla="*/ 470195 h 2319891"/>
                  <a:gd name="connsiteX19" fmla="*/ 1074150 w 1345586"/>
                  <a:gd name="connsiteY19" fmla="*/ 464695 h 2319891"/>
                  <a:gd name="connsiteX20" fmla="*/ 1074521 w 1345586"/>
                  <a:gd name="connsiteY20" fmla="*/ 463706 h 2319891"/>
                  <a:gd name="connsiteX21" fmla="*/ 1074026 w 1345586"/>
                  <a:gd name="connsiteY21" fmla="*/ 462779 h 2319891"/>
                  <a:gd name="connsiteX22" fmla="*/ 1073655 w 1345586"/>
                  <a:gd name="connsiteY22" fmla="*/ 462223 h 2319891"/>
                  <a:gd name="connsiteX23" fmla="*/ 1070067 w 1345586"/>
                  <a:gd name="connsiteY23" fmla="*/ 451902 h 2319891"/>
                  <a:gd name="connsiteX24" fmla="*/ 1069943 w 1345586"/>
                  <a:gd name="connsiteY24" fmla="*/ 450480 h 2319891"/>
                  <a:gd name="connsiteX25" fmla="*/ 1068643 w 1345586"/>
                  <a:gd name="connsiteY25" fmla="*/ 449986 h 2319891"/>
                  <a:gd name="connsiteX26" fmla="*/ 1065674 w 1345586"/>
                  <a:gd name="connsiteY26" fmla="*/ 448688 h 2319891"/>
                  <a:gd name="connsiteX27" fmla="*/ 1064745 w 1345586"/>
                  <a:gd name="connsiteY27" fmla="*/ 448194 h 2319891"/>
                  <a:gd name="connsiteX28" fmla="*/ 1063756 w 1345586"/>
                  <a:gd name="connsiteY28" fmla="*/ 448564 h 2319891"/>
                  <a:gd name="connsiteX29" fmla="*/ 1045627 w 1345586"/>
                  <a:gd name="connsiteY29" fmla="*/ 449492 h 2319891"/>
                  <a:gd name="connsiteX30" fmla="*/ 970452 w 1345586"/>
                  <a:gd name="connsiteY30" fmla="*/ 415438 h 2319891"/>
                  <a:gd name="connsiteX31" fmla="*/ 969276 w 1345586"/>
                  <a:gd name="connsiteY31" fmla="*/ 413893 h 2319891"/>
                  <a:gd name="connsiteX32" fmla="*/ 965316 w 1345586"/>
                  <a:gd name="connsiteY32" fmla="*/ 408825 h 2319891"/>
                  <a:gd name="connsiteX33" fmla="*/ 964327 w 1345586"/>
                  <a:gd name="connsiteY33" fmla="*/ 413831 h 2319891"/>
                  <a:gd name="connsiteX34" fmla="*/ 963646 w 1345586"/>
                  <a:gd name="connsiteY34" fmla="*/ 420568 h 2319891"/>
                  <a:gd name="connsiteX35" fmla="*/ 962965 w 1345586"/>
                  <a:gd name="connsiteY35" fmla="*/ 426254 h 2319891"/>
                  <a:gd name="connsiteX36" fmla="*/ 960491 w 1345586"/>
                  <a:gd name="connsiteY36" fmla="*/ 425574 h 2319891"/>
                  <a:gd name="connsiteX37" fmla="*/ 943476 w 1345586"/>
                  <a:gd name="connsiteY37" fmla="*/ 434721 h 2319891"/>
                  <a:gd name="connsiteX38" fmla="*/ 933143 w 1345586"/>
                  <a:gd name="connsiteY38" fmla="*/ 444733 h 2319891"/>
                  <a:gd name="connsiteX39" fmla="*/ 929802 w 1345586"/>
                  <a:gd name="connsiteY39" fmla="*/ 442261 h 2319891"/>
                  <a:gd name="connsiteX40" fmla="*/ 932215 w 1345586"/>
                  <a:gd name="connsiteY40" fmla="*/ 438244 h 2319891"/>
                  <a:gd name="connsiteX41" fmla="*/ 956593 w 1345586"/>
                  <a:gd name="connsiteY41" fmla="*/ 405364 h 2319891"/>
                  <a:gd name="connsiteX42" fmla="*/ 957335 w 1345586"/>
                  <a:gd name="connsiteY42" fmla="*/ 403387 h 2319891"/>
                  <a:gd name="connsiteX43" fmla="*/ 955417 w 1345586"/>
                  <a:gd name="connsiteY43" fmla="*/ 402460 h 2319891"/>
                  <a:gd name="connsiteX44" fmla="*/ 930792 w 1345586"/>
                  <a:gd name="connsiteY44" fmla="*/ 389419 h 2319891"/>
                  <a:gd name="connsiteX45" fmla="*/ 921449 w 1345586"/>
                  <a:gd name="connsiteY45" fmla="*/ 380891 h 2319891"/>
                  <a:gd name="connsiteX46" fmla="*/ 920830 w 1345586"/>
                  <a:gd name="connsiteY46" fmla="*/ 379964 h 2319891"/>
                  <a:gd name="connsiteX47" fmla="*/ 919716 w 1345586"/>
                  <a:gd name="connsiteY47" fmla="*/ 379840 h 2319891"/>
                  <a:gd name="connsiteX48" fmla="*/ 897009 w 1345586"/>
                  <a:gd name="connsiteY48" fmla="*/ 381818 h 2319891"/>
                  <a:gd name="connsiteX49" fmla="*/ 885192 w 1345586"/>
                  <a:gd name="connsiteY49" fmla="*/ 401224 h 2319891"/>
                  <a:gd name="connsiteX50" fmla="*/ 883521 w 1345586"/>
                  <a:gd name="connsiteY50" fmla="*/ 407095 h 2319891"/>
                  <a:gd name="connsiteX51" fmla="*/ 880613 w 1345586"/>
                  <a:gd name="connsiteY51" fmla="*/ 406044 h 2319891"/>
                  <a:gd name="connsiteX52" fmla="*/ 876406 w 1345586"/>
                  <a:gd name="connsiteY52" fmla="*/ 394302 h 2319891"/>
                  <a:gd name="connsiteX53" fmla="*/ 886986 w 1345586"/>
                  <a:gd name="connsiteY53" fmla="*/ 384970 h 2319891"/>
                  <a:gd name="connsiteX54" fmla="*/ 915757 w 1345586"/>
                  <a:gd name="connsiteY54" fmla="*/ 350175 h 2319891"/>
                  <a:gd name="connsiteX55" fmla="*/ 916747 w 1345586"/>
                  <a:gd name="connsiteY55" fmla="*/ 347950 h 2319891"/>
                  <a:gd name="connsiteX56" fmla="*/ 914519 w 1345586"/>
                  <a:gd name="connsiteY56" fmla="*/ 347023 h 2319891"/>
                  <a:gd name="connsiteX57" fmla="*/ 891627 w 1345586"/>
                  <a:gd name="connsiteY57" fmla="*/ 319768 h 2319891"/>
                  <a:gd name="connsiteX58" fmla="*/ 891255 w 1345586"/>
                  <a:gd name="connsiteY58" fmla="*/ 317975 h 2319891"/>
                  <a:gd name="connsiteX59" fmla="*/ 889461 w 1345586"/>
                  <a:gd name="connsiteY59" fmla="*/ 317914 h 2319891"/>
                  <a:gd name="connsiteX60" fmla="*/ 861804 w 1345586"/>
                  <a:gd name="connsiteY60" fmla="*/ 290041 h 2319891"/>
                  <a:gd name="connsiteX61" fmla="*/ 864836 w 1345586"/>
                  <a:gd name="connsiteY61" fmla="*/ 262785 h 2319891"/>
                  <a:gd name="connsiteX62" fmla="*/ 865207 w 1345586"/>
                  <a:gd name="connsiteY62" fmla="*/ 262353 h 2319891"/>
                  <a:gd name="connsiteX63" fmla="*/ 865021 w 1345586"/>
                  <a:gd name="connsiteY63" fmla="*/ 261982 h 2319891"/>
                  <a:gd name="connsiteX64" fmla="*/ 865145 w 1345586"/>
                  <a:gd name="connsiteY64" fmla="*/ 261488 h 2319891"/>
                  <a:gd name="connsiteX65" fmla="*/ 863908 w 1345586"/>
                  <a:gd name="connsiteY65" fmla="*/ 260252 h 2319891"/>
                  <a:gd name="connsiteX66" fmla="*/ 858710 w 1345586"/>
                  <a:gd name="connsiteY66" fmla="*/ 255369 h 2319891"/>
                  <a:gd name="connsiteX67" fmla="*/ 858648 w 1345586"/>
                  <a:gd name="connsiteY67" fmla="*/ 255369 h 2319891"/>
                  <a:gd name="connsiteX68" fmla="*/ 844542 w 1345586"/>
                  <a:gd name="connsiteY68" fmla="*/ 237817 h 2319891"/>
                  <a:gd name="connsiteX69" fmla="*/ 844356 w 1345586"/>
                  <a:gd name="connsiteY69" fmla="*/ 236890 h 2319891"/>
                  <a:gd name="connsiteX70" fmla="*/ 843614 w 1345586"/>
                  <a:gd name="connsiteY70" fmla="*/ 236334 h 2319891"/>
                  <a:gd name="connsiteX71" fmla="*/ 837859 w 1345586"/>
                  <a:gd name="connsiteY71" fmla="*/ 231328 h 2319891"/>
                  <a:gd name="connsiteX72" fmla="*/ 836622 w 1345586"/>
                  <a:gd name="connsiteY72" fmla="*/ 232193 h 2319891"/>
                  <a:gd name="connsiteX73" fmla="*/ 837612 w 1345586"/>
                  <a:gd name="connsiteY73" fmla="*/ 231142 h 2319891"/>
                  <a:gd name="connsiteX74" fmla="*/ 836498 w 1345586"/>
                  <a:gd name="connsiteY74" fmla="*/ 229906 h 2319891"/>
                  <a:gd name="connsiteX75" fmla="*/ 835384 w 1345586"/>
                  <a:gd name="connsiteY75" fmla="*/ 228917 h 2319891"/>
                  <a:gd name="connsiteX76" fmla="*/ 834766 w 1345586"/>
                  <a:gd name="connsiteY76" fmla="*/ 228547 h 2319891"/>
                  <a:gd name="connsiteX77" fmla="*/ 829074 w 1345586"/>
                  <a:gd name="connsiteY77" fmla="*/ 225333 h 2319891"/>
                  <a:gd name="connsiteX78" fmla="*/ 825794 w 1345586"/>
                  <a:gd name="connsiteY78" fmla="*/ 223541 h 2319891"/>
                  <a:gd name="connsiteX79" fmla="*/ 801355 w 1345586"/>
                  <a:gd name="connsiteY79" fmla="*/ 201663 h 2319891"/>
                  <a:gd name="connsiteX80" fmla="*/ 800674 w 1345586"/>
                  <a:gd name="connsiteY80" fmla="*/ 200550 h 2319891"/>
                  <a:gd name="connsiteX81" fmla="*/ 800798 w 1345586"/>
                  <a:gd name="connsiteY81" fmla="*/ 199994 h 2319891"/>
                  <a:gd name="connsiteX82" fmla="*/ 799994 w 1345586"/>
                  <a:gd name="connsiteY82" fmla="*/ 199685 h 2319891"/>
                  <a:gd name="connsiteX83" fmla="*/ 796591 w 1345586"/>
                  <a:gd name="connsiteY83" fmla="*/ 197645 h 2319891"/>
                  <a:gd name="connsiteX84" fmla="*/ 796467 w 1345586"/>
                  <a:gd name="connsiteY84" fmla="*/ 198202 h 2319891"/>
                  <a:gd name="connsiteX85" fmla="*/ 768995 w 1345586"/>
                  <a:gd name="connsiteY85" fmla="*/ 192021 h 2319891"/>
                  <a:gd name="connsiteX86" fmla="*/ 756250 w 1345586"/>
                  <a:gd name="connsiteY86" fmla="*/ 194555 h 2319891"/>
                  <a:gd name="connsiteX87" fmla="*/ 734285 w 1345586"/>
                  <a:gd name="connsiteY87" fmla="*/ 193752 h 2319891"/>
                  <a:gd name="connsiteX88" fmla="*/ 724076 w 1345586"/>
                  <a:gd name="connsiteY88" fmla="*/ 186521 h 2319891"/>
                  <a:gd name="connsiteX89" fmla="*/ 709165 w 1345586"/>
                  <a:gd name="connsiteY89" fmla="*/ 192516 h 2319891"/>
                  <a:gd name="connsiteX90" fmla="*/ 708113 w 1345586"/>
                  <a:gd name="connsiteY90" fmla="*/ 192824 h 2319891"/>
                  <a:gd name="connsiteX91" fmla="*/ 706999 w 1345586"/>
                  <a:gd name="connsiteY91" fmla="*/ 192701 h 2319891"/>
                  <a:gd name="connsiteX92" fmla="*/ 695615 w 1345586"/>
                  <a:gd name="connsiteY92" fmla="*/ 180464 h 2319891"/>
                  <a:gd name="connsiteX93" fmla="*/ 681260 w 1345586"/>
                  <a:gd name="connsiteY93" fmla="*/ 167424 h 2319891"/>
                  <a:gd name="connsiteX94" fmla="*/ 671670 w 1345586"/>
                  <a:gd name="connsiteY94" fmla="*/ 162850 h 2319891"/>
                  <a:gd name="connsiteX95" fmla="*/ 668886 w 1345586"/>
                  <a:gd name="connsiteY95" fmla="*/ 151602 h 2319891"/>
                  <a:gd name="connsiteX96" fmla="*/ 655460 w 1345586"/>
                  <a:gd name="connsiteY96" fmla="*/ 135163 h 2319891"/>
                  <a:gd name="connsiteX97" fmla="*/ 639744 w 1345586"/>
                  <a:gd name="connsiteY97" fmla="*/ 123729 h 2319891"/>
                  <a:gd name="connsiteX98" fmla="*/ 630834 w 1345586"/>
                  <a:gd name="connsiteY98" fmla="*/ 117116 h 2319891"/>
                  <a:gd name="connsiteX99" fmla="*/ 631082 w 1345586"/>
                  <a:gd name="connsiteY99" fmla="*/ 116560 h 2319891"/>
                  <a:gd name="connsiteX100" fmla="*/ 628731 w 1345586"/>
                  <a:gd name="connsiteY100" fmla="*/ 115633 h 2319891"/>
                  <a:gd name="connsiteX101" fmla="*/ 585606 w 1345586"/>
                  <a:gd name="connsiteY101" fmla="*/ 111121 h 2319891"/>
                  <a:gd name="connsiteX102" fmla="*/ 584739 w 1345586"/>
                  <a:gd name="connsiteY102" fmla="*/ 111121 h 2319891"/>
                  <a:gd name="connsiteX103" fmla="*/ 585173 w 1345586"/>
                  <a:gd name="connsiteY103" fmla="*/ 109020 h 2319891"/>
                  <a:gd name="connsiteX104" fmla="*/ 582388 w 1345586"/>
                  <a:gd name="connsiteY104" fmla="*/ 108958 h 2319891"/>
                  <a:gd name="connsiteX105" fmla="*/ 575954 w 1345586"/>
                  <a:gd name="connsiteY105" fmla="*/ 107969 h 2319891"/>
                  <a:gd name="connsiteX106" fmla="*/ 558320 w 1345586"/>
                  <a:gd name="connsiteY106" fmla="*/ 94929 h 2319891"/>
                  <a:gd name="connsiteX107" fmla="*/ 558072 w 1345586"/>
                  <a:gd name="connsiteY107" fmla="*/ 94373 h 2319891"/>
                  <a:gd name="connsiteX108" fmla="*/ 557701 w 1345586"/>
                  <a:gd name="connsiteY108" fmla="*/ 93508 h 2319891"/>
                  <a:gd name="connsiteX109" fmla="*/ 551081 w 1345586"/>
                  <a:gd name="connsiteY109" fmla="*/ 70146 h 2319891"/>
                  <a:gd name="connsiteX110" fmla="*/ 551019 w 1345586"/>
                  <a:gd name="connsiteY110" fmla="*/ 68601 h 2319891"/>
                  <a:gd name="connsiteX111" fmla="*/ 549534 w 1345586"/>
                  <a:gd name="connsiteY111" fmla="*/ 68045 h 2319891"/>
                  <a:gd name="connsiteX112" fmla="*/ 545450 w 1345586"/>
                  <a:gd name="connsiteY112" fmla="*/ 62853 h 2319891"/>
                  <a:gd name="connsiteX113" fmla="*/ 551700 w 1345586"/>
                  <a:gd name="connsiteY113" fmla="*/ 56426 h 2319891"/>
                  <a:gd name="connsiteX114" fmla="*/ 552875 w 1345586"/>
                  <a:gd name="connsiteY114" fmla="*/ 56117 h 2319891"/>
                  <a:gd name="connsiteX115" fmla="*/ 553246 w 1345586"/>
                  <a:gd name="connsiteY115" fmla="*/ 54942 h 2319891"/>
                  <a:gd name="connsiteX116" fmla="*/ 555536 w 1345586"/>
                  <a:gd name="connsiteY116" fmla="*/ 49566 h 2319891"/>
                  <a:gd name="connsiteX117" fmla="*/ 556711 w 1345586"/>
                  <a:gd name="connsiteY117" fmla="*/ 47279 h 2319891"/>
                  <a:gd name="connsiteX118" fmla="*/ 554298 w 1345586"/>
                  <a:gd name="connsiteY118" fmla="*/ 46352 h 2319891"/>
                  <a:gd name="connsiteX119" fmla="*/ 529982 w 1345586"/>
                  <a:gd name="connsiteY119" fmla="*/ 43818 h 2319891"/>
                  <a:gd name="connsiteX120" fmla="*/ 473802 w 1345586"/>
                  <a:gd name="connsiteY120" fmla="*/ 65387 h 2319891"/>
                  <a:gd name="connsiteX121" fmla="*/ 453508 w 1345586"/>
                  <a:gd name="connsiteY121" fmla="*/ 59639 h 2319891"/>
                  <a:gd name="connsiteX122" fmla="*/ 452147 w 1345586"/>
                  <a:gd name="connsiteY122" fmla="*/ 58836 h 2319891"/>
                  <a:gd name="connsiteX123" fmla="*/ 450909 w 1345586"/>
                  <a:gd name="connsiteY123" fmla="*/ 59825 h 2319891"/>
                  <a:gd name="connsiteX124" fmla="*/ 425232 w 1345586"/>
                  <a:gd name="connsiteY124" fmla="*/ 64337 h 2319891"/>
                  <a:gd name="connsiteX125" fmla="*/ 424366 w 1345586"/>
                  <a:gd name="connsiteY125" fmla="*/ 64151 h 2319891"/>
                  <a:gd name="connsiteX126" fmla="*/ 423624 w 1345586"/>
                  <a:gd name="connsiteY126" fmla="*/ 64584 h 2319891"/>
                  <a:gd name="connsiteX127" fmla="*/ 402092 w 1345586"/>
                  <a:gd name="connsiteY127" fmla="*/ 67365 h 2319891"/>
                  <a:gd name="connsiteX128" fmla="*/ 385015 w 1345586"/>
                  <a:gd name="connsiteY128" fmla="*/ 54695 h 2319891"/>
                  <a:gd name="connsiteX129" fmla="*/ 384520 w 1345586"/>
                  <a:gd name="connsiteY129" fmla="*/ 53892 h 2319891"/>
                  <a:gd name="connsiteX130" fmla="*/ 383592 w 1345586"/>
                  <a:gd name="connsiteY130" fmla="*/ 53707 h 2319891"/>
                  <a:gd name="connsiteX131" fmla="*/ 376477 w 1345586"/>
                  <a:gd name="connsiteY131" fmla="*/ 51111 h 2319891"/>
                  <a:gd name="connsiteX132" fmla="*/ 353708 w 1345586"/>
                  <a:gd name="connsiteY132" fmla="*/ 23732 h 2319891"/>
                  <a:gd name="connsiteX133" fmla="*/ 352470 w 1345586"/>
                  <a:gd name="connsiteY133" fmla="*/ 15451 h 2319891"/>
                  <a:gd name="connsiteX134" fmla="*/ 352532 w 1345586"/>
                  <a:gd name="connsiteY134" fmla="*/ 14524 h 2319891"/>
                  <a:gd name="connsiteX135" fmla="*/ 351976 w 1345586"/>
                  <a:gd name="connsiteY135" fmla="*/ 13844 h 2319891"/>
                  <a:gd name="connsiteX136" fmla="*/ 349068 w 1345586"/>
                  <a:gd name="connsiteY136" fmla="*/ 9270 h 2319891"/>
                  <a:gd name="connsiteX137" fmla="*/ 336941 w 1345586"/>
                  <a:gd name="connsiteY137" fmla="*/ 0 h 2319891"/>
                  <a:gd name="connsiteX138" fmla="*/ 330629 w 1345586"/>
                  <a:gd name="connsiteY138" fmla="*/ 2287 h 2319891"/>
                  <a:gd name="connsiteX139" fmla="*/ 329207 w 1345586"/>
                  <a:gd name="connsiteY139" fmla="*/ 12051 h 2319891"/>
                  <a:gd name="connsiteX140" fmla="*/ 327660 w 1345586"/>
                  <a:gd name="connsiteY140" fmla="*/ 20147 h 2319891"/>
                  <a:gd name="connsiteX141" fmla="*/ 319740 w 1345586"/>
                  <a:gd name="connsiteY141" fmla="*/ 23361 h 2319891"/>
                  <a:gd name="connsiteX142" fmla="*/ 287566 w 1345586"/>
                  <a:gd name="connsiteY142" fmla="*/ 45919 h 2319891"/>
                  <a:gd name="connsiteX143" fmla="*/ 292826 w 1345586"/>
                  <a:gd name="connsiteY143" fmla="*/ 67118 h 2319891"/>
                  <a:gd name="connsiteX144" fmla="*/ 297280 w 1345586"/>
                  <a:gd name="connsiteY144" fmla="*/ 90603 h 2319891"/>
                  <a:gd name="connsiteX145" fmla="*/ 290660 w 1345586"/>
                  <a:gd name="connsiteY145" fmla="*/ 94805 h 2319891"/>
                  <a:gd name="connsiteX146" fmla="*/ 270923 w 1345586"/>
                  <a:gd name="connsiteY146" fmla="*/ 79664 h 2319891"/>
                  <a:gd name="connsiteX147" fmla="*/ 278038 w 1345586"/>
                  <a:gd name="connsiteY147" fmla="*/ 56735 h 2319891"/>
                  <a:gd name="connsiteX148" fmla="*/ 283607 w 1345586"/>
                  <a:gd name="connsiteY148" fmla="*/ 39059 h 2319891"/>
                  <a:gd name="connsiteX149" fmla="*/ 279956 w 1345586"/>
                  <a:gd name="connsiteY149" fmla="*/ 19406 h 2319891"/>
                  <a:gd name="connsiteX150" fmla="*/ 280265 w 1345586"/>
                  <a:gd name="connsiteY150" fmla="*/ 18541 h 2319891"/>
                  <a:gd name="connsiteX151" fmla="*/ 281874 w 1345586"/>
                  <a:gd name="connsiteY151" fmla="*/ 16378 h 2319891"/>
                  <a:gd name="connsiteX152" fmla="*/ 286638 w 1345586"/>
                  <a:gd name="connsiteY152" fmla="*/ 12299 h 2319891"/>
                  <a:gd name="connsiteX153" fmla="*/ 280327 w 1345586"/>
                  <a:gd name="connsiteY153" fmla="*/ 12299 h 2319891"/>
                  <a:gd name="connsiteX154" fmla="*/ 276553 w 1345586"/>
                  <a:gd name="connsiteY154" fmla="*/ 12422 h 2319891"/>
                  <a:gd name="connsiteX155" fmla="*/ 273459 w 1345586"/>
                  <a:gd name="connsiteY155" fmla="*/ 12546 h 2319891"/>
                  <a:gd name="connsiteX156" fmla="*/ 272779 w 1345586"/>
                  <a:gd name="connsiteY156" fmla="*/ 13226 h 2319891"/>
                  <a:gd name="connsiteX157" fmla="*/ 259600 w 1345586"/>
                  <a:gd name="connsiteY157" fmla="*/ 20704 h 2319891"/>
                  <a:gd name="connsiteX158" fmla="*/ 248277 w 1345586"/>
                  <a:gd name="connsiteY158" fmla="*/ 22558 h 2319891"/>
                  <a:gd name="connsiteX159" fmla="*/ 238873 w 1345586"/>
                  <a:gd name="connsiteY159" fmla="*/ 23980 h 2319891"/>
                  <a:gd name="connsiteX160" fmla="*/ 237635 w 1345586"/>
                  <a:gd name="connsiteY160" fmla="*/ 24227 h 2319891"/>
                  <a:gd name="connsiteX161" fmla="*/ 237140 w 1345586"/>
                  <a:gd name="connsiteY161" fmla="*/ 25401 h 2319891"/>
                  <a:gd name="connsiteX162" fmla="*/ 218888 w 1345586"/>
                  <a:gd name="connsiteY162" fmla="*/ 41717 h 2319891"/>
                  <a:gd name="connsiteX163" fmla="*/ 202430 w 1345586"/>
                  <a:gd name="connsiteY163" fmla="*/ 46599 h 2319891"/>
                  <a:gd name="connsiteX164" fmla="*/ 201626 w 1345586"/>
                  <a:gd name="connsiteY164" fmla="*/ 47156 h 2319891"/>
                  <a:gd name="connsiteX165" fmla="*/ 194943 w 1345586"/>
                  <a:gd name="connsiteY165" fmla="*/ 53274 h 2319891"/>
                  <a:gd name="connsiteX166" fmla="*/ 194325 w 1345586"/>
                  <a:gd name="connsiteY166" fmla="*/ 54016 h 2319891"/>
                  <a:gd name="connsiteX167" fmla="*/ 188694 w 1345586"/>
                  <a:gd name="connsiteY167" fmla="*/ 61308 h 2319891"/>
                  <a:gd name="connsiteX168" fmla="*/ 188261 w 1345586"/>
                  <a:gd name="connsiteY168" fmla="*/ 61864 h 2319891"/>
                  <a:gd name="connsiteX169" fmla="*/ 170628 w 1345586"/>
                  <a:gd name="connsiteY169" fmla="*/ 74225 h 2319891"/>
                  <a:gd name="connsiteX170" fmla="*/ 169081 w 1345586"/>
                  <a:gd name="connsiteY170" fmla="*/ 74534 h 2319891"/>
                  <a:gd name="connsiteX171" fmla="*/ 168771 w 1345586"/>
                  <a:gd name="connsiteY171" fmla="*/ 76079 h 2319891"/>
                  <a:gd name="connsiteX172" fmla="*/ 145136 w 1345586"/>
                  <a:gd name="connsiteY172" fmla="*/ 98514 h 2319891"/>
                  <a:gd name="connsiteX173" fmla="*/ 144270 w 1345586"/>
                  <a:gd name="connsiteY173" fmla="*/ 98637 h 2319891"/>
                  <a:gd name="connsiteX174" fmla="*/ 143713 w 1345586"/>
                  <a:gd name="connsiteY174" fmla="*/ 99317 h 2319891"/>
                  <a:gd name="connsiteX175" fmla="*/ 133195 w 1345586"/>
                  <a:gd name="connsiteY175" fmla="*/ 114520 h 2319891"/>
                  <a:gd name="connsiteX176" fmla="*/ 127502 w 1345586"/>
                  <a:gd name="connsiteY176" fmla="*/ 122987 h 2319891"/>
                  <a:gd name="connsiteX177" fmla="*/ 124100 w 1345586"/>
                  <a:gd name="connsiteY177" fmla="*/ 123915 h 2319891"/>
                  <a:gd name="connsiteX178" fmla="*/ 121315 w 1345586"/>
                  <a:gd name="connsiteY178" fmla="*/ 122555 h 2319891"/>
                  <a:gd name="connsiteX179" fmla="*/ 120758 w 1345586"/>
                  <a:gd name="connsiteY179" fmla="*/ 125583 h 2319891"/>
                  <a:gd name="connsiteX180" fmla="*/ 117665 w 1345586"/>
                  <a:gd name="connsiteY180" fmla="*/ 133865 h 2319891"/>
                  <a:gd name="connsiteX181" fmla="*/ 97989 w 1345586"/>
                  <a:gd name="connsiteY181" fmla="*/ 154383 h 2319891"/>
                  <a:gd name="connsiteX182" fmla="*/ 96566 w 1345586"/>
                  <a:gd name="connsiteY182" fmla="*/ 155990 h 2319891"/>
                  <a:gd name="connsiteX183" fmla="*/ 100897 w 1345586"/>
                  <a:gd name="connsiteY183" fmla="*/ 160440 h 2319891"/>
                  <a:gd name="connsiteX184" fmla="*/ 107208 w 1345586"/>
                  <a:gd name="connsiteY184" fmla="*/ 167115 h 2319891"/>
                  <a:gd name="connsiteX185" fmla="*/ 111787 w 1345586"/>
                  <a:gd name="connsiteY185" fmla="*/ 182627 h 2319891"/>
                  <a:gd name="connsiteX186" fmla="*/ 112653 w 1345586"/>
                  <a:gd name="connsiteY186" fmla="*/ 190600 h 2319891"/>
                  <a:gd name="connsiteX187" fmla="*/ 113458 w 1345586"/>
                  <a:gd name="connsiteY187" fmla="*/ 204876 h 2319891"/>
                  <a:gd name="connsiteX188" fmla="*/ 110611 w 1345586"/>
                  <a:gd name="connsiteY188" fmla="*/ 211056 h 2319891"/>
                  <a:gd name="connsiteX189" fmla="*/ 118036 w 1345586"/>
                  <a:gd name="connsiteY189" fmla="*/ 256358 h 2319891"/>
                  <a:gd name="connsiteX190" fmla="*/ 115314 w 1345586"/>
                  <a:gd name="connsiteY190" fmla="*/ 272612 h 2319891"/>
                  <a:gd name="connsiteX191" fmla="*/ 111354 w 1345586"/>
                  <a:gd name="connsiteY191" fmla="*/ 280646 h 2319891"/>
                  <a:gd name="connsiteX192" fmla="*/ 89760 w 1345586"/>
                  <a:gd name="connsiteY192" fmla="*/ 299867 h 2319891"/>
                  <a:gd name="connsiteX193" fmla="*/ 76272 w 1345586"/>
                  <a:gd name="connsiteY193" fmla="*/ 315441 h 2319891"/>
                  <a:gd name="connsiteX194" fmla="*/ 74663 w 1345586"/>
                  <a:gd name="connsiteY194" fmla="*/ 319768 h 2319891"/>
                  <a:gd name="connsiteX195" fmla="*/ 67857 w 1345586"/>
                  <a:gd name="connsiteY195" fmla="*/ 330150 h 2319891"/>
                  <a:gd name="connsiteX196" fmla="*/ 67672 w 1345586"/>
                  <a:gd name="connsiteY196" fmla="*/ 329965 h 2319891"/>
                  <a:gd name="connsiteX197" fmla="*/ 67424 w 1345586"/>
                  <a:gd name="connsiteY197" fmla="*/ 332684 h 2319891"/>
                  <a:gd name="connsiteX198" fmla="*/ 67177 w 1345586"/>
                  <a:gd name="connsiteY198" fmla="*/ 334786 h 2319891"/>
                  <a:gd name="connsiteX199" fmla="*/ 67115 w 1345586"/>
                  <a:gd name="connsiteY199" fmla="*/ 335898 h 2319891"/>
                  <a:gd name="connsiteX200" fmla="*/ 67239 w 1345586"/>
                  <a:gd name="connsiteY200" fmla="*/ 336022 h 2319891"/>
                  <a:gd name="connsiteX201" fmla="*/ 67239 w 1345586"/>
                  <a:gd name="connsiteY201" fmla="*/ 339297 h 2319891"/>
                  <a:gd name="connsiteX202" fmla="*/ 66249 w 1345586"/>
                  <a:gd name="connsiteY202" fmla="*/ 342140 h 2319891"/>
                  <a:gd name="connsiteX203" fmla="*/ 49667 w 1345586"/>
                  <a:gd name="connsiteY203" fmla="*/ 347764 h 2319891"/>
                  <a:gd name="connsiteX204" fmla="*/ 37911 w 1345586"/>
                  <a:gd name="connsiteY204" fmla="*/ 370137 h 2319891"/>
                  <a:gd name="connsiteX205" fmla="*/ 37911 w 1345586"/>
                  <a:gd name="connsiteY205" fmla="*/ 372733 h 2319891"/>
                  <a:gd name="connsiteX206" fmla="*/ 33085 w 1345586"/>
                  <a:gd name="connsiteY206" fmla="*/ 380581 h 2319891"/>
                  <a:gd name="connsiteX207" fmla="*/ 25351 w 1345586"/>
                  <a:gd name="connsiteY207" fmla="*/ 390408 h 2319891"/>
                  <a:gd name="connsiteX208" fmla="*/ 23433 w 1345586"/>
                  <a:gd name="connsiteY208" fmla="*/ 399308 h 2319891"/>
                  <a:gd name="connsiteX209" fmla="*/ 18731 w 1345586"/>
                  <a:gd name="connsiteY209" fmla="*/ 405735 h 2319891"/>
                  <a:gd name="connsiteX210" fmla="*/ 9079 w 1345586"/>
                  <a:gd name="connsiteY210" fmla="*/ 416921 h 2319891"/>
                  <a:gd name="connsiteX211" fmla="*/ 11492 w 1345586"/>
                  <a:gd name="connsiteY211" fmla="*/ 430333 h 2319891"/>
                  <a:gd name="connsiteX212" fmla="*/ 10811 w 1345586"/>
                  <a:gd name="connsiteY212" fmla="*/ 445104 h 2319891"/>
                  <a:gd name="connsiteX213" fmla="*/ 9326 w 1345586"/>
                  <a:gd name="connsiteY213" fmla="*/ 449121 h 2319891"/>
                  <a:gd name="connsiteX214" fmla="*/ 16441 w 1345586"/>
                  <a:gd name="connsiteY214" fmla="*/ 459133 h 2319891"/>
                  <a:gd name="connsiteX215" fmla="*/ 26527 w 1345586"/>
                  <a:gd name="connsiteY215" fmla="*/ 467167 h 2319891"/>
                  <a:gd name="connsiteX216" fmla="*/ 38963 w 1345586"/>
                  <a:gd name="connsiteY216" fmla="*/ 469578 h 2319891"/>
                  <a:gd name="connsiteX217" fmla="*/ 39520 w 1345586"/>
                  <a:gd name="connsiteY217" fmla="*/ 469083 h 2319891"/>
                  <a:gd name="connsiteX218" fmla="*/ 40139 w 1345586"/>
                  <a:gd name="connsiteY218" fmla="*/ 470010 h 2319891"/>
                  <a:gd name="connsiteX219" fmla="*/ 39149 w 1345586"/>
                  <a:gd name="connsiteY219" fmla="*/ 479713 h 2319891"/>
                  <a:gd name="connsiteX220" fmla="*/ 29373 w 1345586"/>
                  <a:gd name="connsiteY220" fmla="*/ 485770 h 2319891"/>
                  <a:gd name="connsiteX221" fmla="*/ 28135 w 1345586"/>
                  <a:gd name="connsiteY221" fmla="*/ 485894 h 2319891"/>
                  <a:gd name="connsiteX222" fmla="*/ 27950 w 1345586"/>
                  <a:gd name="connsiteY222" fmla="*/ 485708 h 2319891"/>
                  <a:gd name="connsiteX223" fmla="*/ 26651 w 1345586"/>
                  <a:gd name="connsiteY223" fmla="*/ 486017 h 2319891"/>
                  <a:gd name="connsiteX224" fmla="*/ 25104 w 1345586"/>
                  <a:gd name="connsiteY224" fmla="*/ 486573 h 2319891"/>
                  <a:gd name="connsiteX225" fmla="*/ 22691 w 1345586"/>
                  <a:gd name="connsiteY225" fmla="*/ 487130 h 2319891"/>
                  <a:gd name="connsiteX226" fmla="*/ 22938 w 1345586"/>
                  <a:gd name="connsiteY226" fmla="*/ 487377 h 2319891"/>
                  <a:gd name="connsiteX227" fmla="*/ 1283 w 1345586"/>
                  <a:gd name="connsiteY227" fmla="*/ 514385 h 2319891"/>
                  <a:gd name="connsiteX228" fmla="*/ 8151 w 1345586"/>
                  <a:gd name="connsiteY228" fmla="*/ 548623 h 2319891"/>
                  <a:gd name="connsiteX229" fmla="*/ 11987 w 1345586"/>
                  <a:gd name="connsiteY229" fmla="*/ 558388 h 2319891"/>
                  <a:gd name="connsiteX230" fmla="*/ 12234 w 1345586"/>
                  <a:gd name="connsiteY230" fmla="*/ 559810 h 2319891"/>
                  <a:gd name="connsiteX231" fmla="*/ 10687 w 1345586"/>
                  <a:gd name="connsiteY231" fmla="*/ 559933 h 2319891"/>
                  <a:gd name="connsiteX232" fmla="*/ 3015 w 1345586"/>
                  <a:gd name="connsiteY232" fmla="*/ 565743 h 2319891"/>
                  <a:gd name="connsiteX233" fmla="*/ 23681 w 1345586"/>
                  <a:gd name="connsiteY233" fmla="*/ 586817 h 2319891"/>
                  <a:gd name="connsiteX234" fmla="*/ 27640 w 1345586"/>
                  <a:gd name="connsiteY234" fmla="*/ 589413 h 2319891"/>
                  <a:gd name="connsiteX235" fmla="*/ 28259 w 1345586"/>
                  <a:gd name="connsiteY235" fmla="*/ 589722 h 2319891"/>
                  <a:gd name="connsiteX236" fmla="*/ 43851 w 1345586"/>
                  <a:gd name="connsiteY236" fmla="*/ 600723 h 2319891"/>
                  <a:gd name="connsiteX237" fmla="*/ 56102 w 1345586"/>
                  <a:gd name="connsiteY237" fmla="*/ 626557 h 2319891"/>
                  <a:gd name="connsiteX238" fmla="*/ 63403 w 1345586"/>
                  <a:gd name="connsiteY238" fmla="*/ 637002 h 2319891"/>
                  <a:gd name="connsiteX239" fmla="*/ 76148 w 1345586"/>
                  <a:gd name="connsiteY239" fmla="*/ 663206 h 2319891"/>
                  <a:gd name="connsiteX240" fmla="*/ 79428 w 1345586"/>
                  <a:gd name="connsiteY240" fmla="*/ 672847 h 2319891"/>
                  <a:gd name="connsiteX241" fmla="*/ 79675 w 1345586"/>
                  <a:gd name="connsiteY241" fmla="*/ 673589 h 2319891"/>
                  <a:gd name="connsiteX242" fmla="*/ 80294 w 1345586"/>
                  <a:gd name="connsiteY242" fmla="*/ 674021 h 2319891"/>
                  <a:gd name="connsiteX243" fmla="*/ 94958 w 1345586"/>
                  <a:gd name="connsiteY243" fmla="*/ 681376 h 2319891"/>
                  <a:gd name="connsiteX244" fmla="*/ 117355 w 1345586"/>
                  <a:gd name="connsiteY244" fmla="*/ 695529 h 2319891"/>
                  <a:gd name="connsiteX245" fmla="*/ 126822 w 1345586"/>
                  <a:gd name="connsiteY245" fmla="*/ 730324 h 2319891"/>
                  <a:gd name="connsiteX246" fmla="*/ 129915 w 1345586"/>
                  <a:gd name="connsiteY246" fmla="*/ 756219 h 2319891"/>
                  <a:gd name="connsiteX247" fmla="*/ 143280 w 1345586"/>
                  <a:gd name="connsiteY247" fmla="*/ 778962 h 2319891"/>
                  <a:gd name="connsiteX248" fmla="*/ 157820 w 1345586"/>
                  <a:gd name="connsiteY248" fmla="*/ 808381 h 2319891"/>
                  <a:gd name="connsiteX249" fmla="*/ 155593 w 1345586"/>
                  <a:gd name="connsiteY249" fmla="*/ 824511 h 2319891"/>
                  <a:gd name="connsiteX250" fmla="*/ 154912 w 1345586"/>
                  <a:gd name="connsiteY250" fmla="*/ 826056 h 2319891"/>
                  <a:gd name="connsiteX251" fmla="*/ 156149 w 1345586"/>
                  <a:gd name="connsiteY251" fmla="*/ 827169 h 2319891"/>
                  <a:gd name="connsiteX252" fmla="*/ 186838 w 1345586"/>
                  <a:gd name="connsiteY252" fmla="*/ 868824 h 2319891"/>
                  <a:gd name="connsiteX253" fmla="*/ 187581 w 1345586"/>
                  <a:gd name="connsiteY253" fmla="*/ 869689 h 2319891"/>
                  <a:gd name="connsiteX254" fmla="*/ 202306 w 1345586"/>
                  <a:gd name="connsiteY254" fmla="*/ 878588 h 2319891"/>
                  <a:gd name="connsiteX255" fmla="*/ 284163 w 1345586"/>
                  <a:gd name="connsiteY255" fmla="*/ 932604 h 2319891"/>
                  <a:gd name="connsiteX256" fmla="*/ 317513 w 1345586"/>
                  <a:gd name="connsiteY256" fmla="*/ 960477 h 2319891"/>
                  <a:gd name="connsiteX257" fmla="*/ 319369 w 1345586"/>
                  <a:gd name="connsiteY257" fmla="*/ 961528 h 2319891"/>
                  <a:gd name="connsiteX258" fmla="*/ 319864 w 1345586"/>
                  <a:gd name="connsiteY258" fmla="*/ 963938 h 2319891"/>
                  <a:gd name="connsiteX259" fmla="*/ 319369 w 1345586"/>
                  <a:gd name="connsiteY259" fmla="*/ 964371 h 2319891"/>
                  <a:gd name="connsiteX260" fmla="*/ 319369 w 1345586"/>
                  <a:gd name="connsiteY260" fmla="*/ 965421 h 2319891"/>
                  <a:gd name="connsiteX261" fmla="*/ 318936 w 1345586"/>
                  <a:gd name="connsiteY261" fmla="*/ 973394 h 2319891"/>
                  <a:gd name="connsiteX262" fmla="*/ 319864 w 1345586"/>
                  <a:gd name="connsiteY262" fmla="*/ 994036 h 2319891"/>
                  <a:gd name="connsiteX263" fmla="*/ 321658 w 1345586"/>
                  <a:gd name="connsiteY263" fmla="*/ 1072464 h 2319891"/>
                  <a:gd name="connsiteX264" fmla="*/ 310274 w 1345586"/>
                  <a:gd name="connsiteY264" fmla="*/ 1118878 h 2319891"/>
                  <a:gd name="connsiteX265" fmla="*/ 313676 w 1345586"/>
                  <a:gd name="connsiteY265" fmla="*/ 1133031 h 2319891"/>
                  <a:gd name="connsiteX266" fmla="*/ 314605 w 1345586"/>
                  <a:gd name="connsiteY266" fmla="*/ 1135874 h 2319891"/>
                  <a:gd name="connsiteX267" fmla="*/ 310645 w 1345586"/>
                  <a:gd name="connsiteY267" fmla="*/ 1164488 h 2319891"/>
                  <a:gd name="connsiteX268" fmla="*/ 310830 w 1345586"/>
                  <a:gd name="connsiteY268" fmla="*/ 1178579 h 2319891"/>
                  <a:gd name="connsiteX269" fmla="*/ 302725 w 1345586"/>
                  <a:gd name="connsiteY269" fmla="*/ 1225858 h 2319891"/>
                  <a:gd name="connsiteX270" fmla="*/ 298085 w 1345586"/>
                  <a:gd name="connsiteY270" fmla="*/ 1249220 h 2319891"/>
                  <a:gd name="connsiteX271" fmla="*/ 294434 w 1345586"/>
                  <a:gd name="connsiteY271" fmla="*/ 1262322 h 2319891"/>
                  <a:gd name="connsiteX272" fmla="*/ 290474 w 1345586"/>
                  <a:gd name="connsiteY272" fmla="*/ 1281790 h 2319891"/>
                  <a:gd name="connsiteX273" fmla="*/ 287071 w 1345586"/>
                  <a:gd name="connsiteY273" fmla="*/ 1296994 h 2319891"/>
                  <a:gd name="connsiteX274" fmla="*/ 286143 w 1345586"/>
                  <a:gd name="connsiteY274" fmla="*/ 1298539 h 2319891"/>
                  <a:gd name="connsiteX275" fmla="*/ 287381 w 1345586"/>
                  <a:gd name="connsiteY275" fmla="*/ 1299837 h 2319891"/>
                  <a:gd name="connsiteX276" fmla="*/ 292207 w 1345586"/>
                  <a:gd name="connsiteY276" fmla="*/ 1324063 h 2319891"/>
                  <a:gd name="connsiteX277" fmla="*/ 288433 w 1345586"/>
                  <a:gd name="connsiteY277" fmla="*/ 1335064 h 2319891"/>
                  <a:gd name="connsiteX278" fmla="*/ 287195 w 1345586"/>
                  <a:gd name="connsiteY278" fmla="*/ 1338649 h 2319891"/>
                  <a:gd name="connsiteX279" fmla="*/ 287443 w 1345586"/>
                  <a:gd name="connsiteY279" fmla="*/ 1339390 h 2319891"/>
                  <a:gd name="connsiteX280" fmla="*/ 288618 w 1345586"/>
                  <a:gd name="connsiteY280" fmla="*/ 1345262 h 2319891"/>
                  <a:gd name="connsiteX281" fmla="*/ 283978 w 1345586"/>
                  <a:gd name="connsiteY281" fmla="*/ 1355521 h 2319891"/>
                  <a:gd name="connsiteX282" fmla="*/ 277791 w 1345586"/>
                  <a:gd name="connsiteY282" fmla="*/ 1379438 h 2319891"/>
                  <a:gd name="connsiteX283" fmla="*/ 278224 w 1345586"/>
                  <a:gd name="connsiteY283" fmla="*/ 1437409 h 2319891"/>
                  <a:gd name="connsiteX284" fmla="*/ 277729 w 1345586"/>
                  <a:gd name="connsiteY284" fmla="*/ 1447051 h 2319891"/>
                  <a:gd name="connsiteX285" fmla="*/ 275439 w 1345586"/>
                  <a:gd name="connsiteY285" fmla="*/ 1452242 h 2319891"/>
                  <a:gd name="connsiteX286" fmla="*/ 271418 w 1345586"/>
                  <a:gd name="connsiteY286" fmla="*/ 1468620 h 2319891"/>
                  <a:gd name="connsiteX287" fmla="*/ 267767 w 1345586"/>
                  <a:gd name="connsiteY287" fmla="*/ 1484689 h 2319891"/>
                  <a:gd name="connsiteX288" fmla="*/ 264488 w 1345586"/>
                  <a:gd name="connsiteY288" fmla="*/ 1492105 h 2319891"/>
                  <a:gd name="connsiteX289" fmla="*/ 226622 w 1345586"/>
                  <a:gd name="connsiteY289" fmla="*/ 1623436 h 2319891"/>
                  <a:gd name="connsiteX290" fmla="*/ 224085 w 1345586"/>
                  <a:gd name="connsiteY290" fmla="*/ 1627020 h 2319891"/>
                  <a:gd name="connsiteX291" fmla="*/ 223467 w 1345586"/>
                  <a:gd name="connsiteY291" fmla="*/ 1627700 h 2319891"/>
                  <a:gd name="connsiteX292" fmla="*/ 223528 w 1345586"/>
                  <a:gd name="connsiteY292" fmla="*/ 1628627 h 2319891"/>
                  <a:gd name="connsiteX293" fmla="*/ 222972 w 1345586"/>
                  <a:gd name="connsiteY293" fmla="*/ 1638145 h 2319891"/>
                  <a:gd name="connsiteX294" fmla="*/ 225818 w 1345586"/>
                  <a:gd name="connsiteY294" fmla="*/ 1660209 h 2319891"/>
                  <a:gd name="connsiteX295" fmla="*/ 227859 w 1345586"/>
                  <a:gd name="connsiteY295" fmla="*/ 1686784 h 2319891"/>
                  <a:gd name="connsiteX296" fmla="*/ 226931 w 1345586"/>
                  <a:gd name="connsiteY296" fmla="*/ 1689997 h 2319891"/>
                  <a:gd name="connsiteX297" fmla="*/ 222229 w 1345586"/>
                  <a:gd name="connsiteY297" fmla="*/ 1700998 h 2319891"/>
                  <a:gd name="connsiteX298" fmla="*/ 217960 w 1345586"/>
                  <a:gd name="connsiteY298" fmla="*/ 1716696 h 2319891"/>
                  <a:gd name="connsiteX299" fmla="*/ 215361 w 1345586"/>
                  <a:gd name="connsiteY299" fmla="*/ 1729798 h 2319891"/>
                  <a:gd name="connsiteX300" fmla="*/ 214247 w 1345586"/>
                  <a:gd name="connsiteY300" fmla="*/ 1753902 h 2319891"/>
                  <a:gd name="connsiteX301" fmla="*/ 216722 w 1345586"/>
                  <a:gd name="connsiteY301" fmla="*/ 1768425 h 2319891"/>
                  <a:gd name="connsiteX302" fmla="*/ 213876 w 1345586"/>
                  <a:gd name="connsiteY302" fmla="*/ 1769352 h 2319891"/>
                  <a:gd name="connsiteX303" fmla="*/ 199460 w 1345586"/>
                  <a:gd name="connsiteY303" fmla="*/ 1805013 h 2319891"/>
                  <a:gd name="connsiteX304" fmla="*/ 200512 w 1345586"/>
                  <a:gd name="connsiteY304" fmla="*/ 1826644 h 2319891"/>
                  <a:gd name="connsiteX305" fmla="*/ 214186 w 1345586"/>
                  <a:gd name="connsiteY305" fmla="*/ 1828251 h 2319891"/>
                  <a:gd name="connsiteX306" fmla="*/ 215361 w 1345586"/>
                  <a:gd name="connsiteY306" fmla="*/ 1828127 h 2319891"/>
                  <a:gd name="connsiteX307" fmla="*/ 226003 w 1345586"/>
                  <a:gd name="connsiteY307" fmla="*/ 1792775 h 2319891"/>
                  <a:gd name="connsiteX308" fmla="*/ 227921 w 1345586"/>
                  <a:gd name="connsiteY308" fmla="*/ 1772566 h 2319891"/>
                  <a:gd name="connsiteX309" fmla="*/ 235655 w 1345586"/>
                  <a:gd name="connsiteY309" fmla="*/ 1765644 h 2319891"/>
                  <a:gd name="connsiteX310" fmla="*/ 239368 w 1345586"/>
                  <a:gd name="connsiteY310" fmla="*/ 1760762 h 2319891"/>
                  <a:gd name="connsiteX311" fmla="*/ 241286 w 1345586"/>
                  <a:gd name="connsiteY311" fmla="*/ 1760391 h 2319891"/>
                  <a:gd name="connsiteX312" fmla="*/ 241410 w 1345586"/>
                  <a:gd name="connsiteY312" fmla="*/ 1763358 h 2319891"/>
                  <a:gd name="connsiteX313" fmla="*/ 245679 w 1345586"/>
                  <a:gd name="connsiteY313" fmla="*/ 1772442 h 2319891"/>
                  <a:gd name="connsiteX314" fmla="*/ 250938 w 1345586"/>
                  <a:gd name="connsiteY314" fmla="*/ 1776645 h 2319891"/>
                  <a:gd name="connsiteX315" fmla="*/ 246978 w 1345586"/>
                  <a:gd name="connsiteY315" fmla="*/ 1782022 h 2319891"/>
                  <a:gd name="connsiteX316" fmla="*/ 243513 w 1345586"/>
                  <a:gd name="connsiteY316" fmla="*/ 1798832 h 2319891"/>
                  <a:gd name="connsiteX317" fmla="*/ 243761 w 1345586"/>
                  <a:gd name="connsiteY317" fmla="*/ 1808844 h 2319891"/>
                  <a:gd name="connsiteX318" fmla="*/ 242090 w 1345586"/>
                  <a:gd name="connsiteY318" fmla="*/ 1811626 h 2319891"/>
                  <a:gd name="connsiteX319" fmla="*/ 236645 w 1345586"/>
                  <a:gd name="connsiteY319" fmla="*/ 1835667 h 2319891"/>
                  <a:gd name="connsiteX320" fmla="*/ 235655 w 1345586"/>
                  <a:gd name="connsiteY320" fmla="*/ 1842836 h 2319891"/>
                  <a:gd name="connsiteX321" fmla="*/ 231386 w 1345586"/>
                  <a:gd name="connsiteY321" fmla="*/ 1854517 h 2319891"/>
                  <a:gd name="connsiteX322" fmla="*/ 233737 w 1345586"/>
                  <a:gd name="connsiteY322" fmla="*/ 1866692 h 2319891"/>
                  <a:gd name="connsiteX323" fmla="*/ 234109 w 1345586"/>
                  <a:gd name="connsiteY323" fmla="*/ 1867495 h 2319891"/>
                  <a:gd name="connsiteX324" fmla="*/ 233737 w 1345586"/>
                  <a:gd name="connsiteY324" fmla="*/ 1867742 h 2319891"/>
                  <a:gd name="connsiteX325" fmla="*/ 233057 w 1345586"/>
                  <a:gd name="connsiteY325" fmla="*/ 1877260 h 2319891"/>
                  <a:gd name="connsiteX326" fmla="*/ 233861 w 1345586"/>
                  <a:gd name="connsiteY326" fmla="*/ 1880474 h 2319891"/>
                  <a:gd name="connsiteX327" fmla="*/ 229344 w 1345586"/>
                  <a:gd name="connsiteY327" fmla="*/ 1883749 h 2319891"/>
                  <a:gd name="connsiteX328" fmla="*/ 233552 w 1345586"/>
                  <a:gd name="connsiteY328" fmla="*/ 1902290 h 2319891"/>
                  <a:gd name="connsiteX329" fmla="*/ 234109 w 1345586"/>
                  <a:gd name="connsiteY329" fmla="*/ 1903897 h 2319891"/>
                  <a:gd name="connsiteX330" fmla="*/ 230211 w 1345586"/>
                  <a:gd name="connsiteY330" fmla="*/ 1904701 h 2319891"/>
                  <a:gd name="connsiteX331" fmla="*/ 219445 w 1345586"/>
                  <a:gd name="connsiteY331" fmla="*/ 1908470 h 2319891"/>
                  <a:gd name="connsiteX332" fmla="*/ 219507 w 1345586"/>
                  <a:gd name="connsiteY332" fmla="*/ 1921264 h 2319891"/>
                  <a:gd name="connsiteX333" fmla="*/ 221487 w 1345586"/>
                  <a:gd name="connsiteY333" fmla="*/ 1929731 h 2319891"/>
                  <a:gd name="connsiteX334" fmla="*/ 220249 w 1345586"/>
                  <a:gd name="connsiteY334" fmla="*/ 1930905 h 2319891"/>
                  <a:gd name="connsiteX335" fmla="*/ 208803 w 1345586"/>
                  <a:gd name="connsiteY335" fmla="*/ 1922871 h 2319891"/>
                  <a:gd name="connsiteX336" fmla="*/ 206699 w 1345586"/>
                  <a:gd name="connsiteY336" fmla="*/ 1920831 h 2319891"/>
                  <a:gd name="connsiteX337" fmla="*/ 213010 w 1345586"/>
                  <a:gd name="connsiteY337" fmla="*/ 1911252 h 2319891"/>
                  <a:gd name="connsiteX338" fmla="*/ 219754 w 1345586"/>
                  <a:gd name="connsiteY338" fmla="*/ 1903279 h 2319891"/>
                  <a:gd name="connsiteX339" fmla="*/ 216351 w 1345586"/>
                  <a:gd name="connsiteY339" fmla="*/ 1882575 h 2319891"/>
                  <a:gd name="connsiteX340" fmla="*/ 201687 w 1345586"/>
                  <a:gd name="connsiteY340" fmla="*/ 1877136 h 2319891"/>
                  <a:gd name="connsiteX341" fmla="*/ 197789 w 1345586"/>
                  <a:gd name="connsiteY341" fmla="*/ 1881277 h 2319891"/>
                  <a:gd name="connsiteX342" fmla="*/ 203605 w 1345586"/>
                  <a:gd name="connsiteY342" fmla="*/ 1893267 h 2319891"/>
                  <a:gd name="connsiteX343" fmla="*/ 209855 w 1345586"/>
                  <a:gd name="connsiteY343" fmla="*/ 1904020 h 2319891"/>
                  <a:gd name="connsiteX344" fmla="*/ 209607 w 1345586"/>
                  <a:gd name="connsiteY344" fmla="*/ 1905195 h 2319891"/>
                  <a:gd name="connsiteX345" fmla="*/ 204719 w 1345586"/>
                  <a:gd name="connsiteY345" fmla="*/ 1905318 h 2319891"/>
                  <a:gd name="connsiteX346" fmla="*/ 196181 w 1345586"/>
                  <a:gd name="connsiteY346" fmla="*/ 1906678 h 2319891"/>
                  <a:gd name="connsiteX347" fmla="*/ 194510 w 1345586"/>
                  <a:gd name="connsiteY347" fmla="*/ 1911808 h 2319891"/>
                  <a:gd name="connsiteX348" fmla="*/ 188447 w 1345586"/>
                  <a:gd name="connsiteY348" fmla="*/ 1917555 h 2319891"/>
                  <a:gd name="connsiteX349" fmla="*/ 178485 w 1345586"/>
                  <a:gd name="connsiteY349" fmla="*/ 1923241 h 2319891"/>
                  <a:gd name="connsiteX350" fmla="*/ 179661 w 1345586"/>
                  <a:gd name="connsiteY350" fmla="*/ 1935973 h 2319891"/>
                  <a:gd name="connsiteX351" fmla="*/ 180775 w 1345586"/>
                  <a:gd name="connsiteY351" fmla="*/ 1937703 h 2319891"/>
                  <a:gd name="connsiteX352" fmla="*/ 171494 w 1345586"/>
                  <a:gd name="connsiteY352" fmla="*/ 1943389 h 2319891"/>
                  <a:gd name="connsiteX353" fmla="*/ 170566 w 1345586"/>
                  <a:gd name="connsiteY353" fmla="*/ 1944192 h 2319891"/>
                  <a:gd name="connsiteX354" fmla="*/ 170689 w 1345586"/>
                  <a:gd name="connsiteY354" fmla="*/ 1945428 h 2319891"/>
                  <a:gd name="connsiteX355" fmla="*/ 171494 w 1345586"/>
                  <a:gd name="connsiteY355" fmla="*/ 1954884 h 2319891"/>
                  <a:gd name="connsiteX356" fmla="*/ 171741 w 1345586"/>
                  <a:gd name="connsiteY356" fmla="*/ 1958531 h 2319891"/>
                  <a:gd name="connsiteX357" fmla="*/ 174958 w 1345586"/>
                  <a:gd name="connsiteY357" fmla="*/ 1956800 h 2319891"/>
                  <a:gd name="connsiteX358" fmla="*/ 178547 w 1345586"/>
                  <a:gd name="connsiteY358" fmla="*/ 1956553 h 2319891"/>
                  <a:gd name="connsiteX359" fmla="*/ 182012 w 1345586"/>
                  <a:gd name="connsiteY359" fmla="*/ 1960632 h 2319891"/>
                  <a:gd name="connsiteX360" fmla="*/ 185848 w 1345586"/>
                  <a:gd name="connsiteY360" fmla="*/ 1965762 h 2319891"/>
                  <a:gd name="connsiteX361" fmla="*/ 192468 w 1345586"/>
                  <a:gd name="connsiteY361" fmla="*/ 1965205 h 2319891"/>
                  <a:gd name="connsiteX362" fmla="*/ 200264 w 1345586"/>
                  <a:gd name="connsiteY362" fmla="*/ 1964155 h 2319891"/>
                  <a:gd name="connsiteX363" fmla="*/ 204843 w 1345586"/>
                  <a:gd name="connsiteY363" fmla="*/ 1972993 h 2319891"/>
                  <a:gd name="connsiteX364" fmla="*/ 203667 w 1345586"/>
                  <a:gd name="connsiteY364" fmla="*/ 1975341 h 2319891"/>
                  <a:gd name="connsiteX365" fmla="*/ 203667 w 1345586"/>
                  <a:gd name="connsiteY365" fmla="*/ 1975341 h 2319891"/>
                  <a:gd name="connsiteX366" fmla="*/ 197418 w 1345586"/>
                  <a:gd name="connsiteY366" fmla="*/ 1977813 h 2319891"/>
                  <a:gd name="connsiteX367" fmla="*/ 192159 w 1345586"/>
                  <a:gd name="connsiteY367" fmla="*/ 1997157 h 2319891"/>
                  <a:gd name="connsiteX368" fmla="*/ 195005 w 1345586"/>
                  <a:gd name="connsiteY368" fmla="*/ 2002349 h 2319891"/>
                  <a:gd name="connsiteX369" fmla="*/ 202244 w 1345586"/>
                  <a:gd name="connsiteY369" fmla="*/ 2003832 h 2319891"/>
                  <a:gd name="connsiteX370" fmla="*/ 200636 w 1345586"/>
                  <a:gd name="connsiteY370" fmla="*/ 2006057 h 2319891"/>
                  <a:gd name="connsiteX371" fmla="*/ 187519 w 1345586"/>
                  <a:gd name="connsiteY371" fmla="*/ 2006922 h 2319891"/>
                  <a:gd name="connsiteX372" fmla="*/ 186467 w 1345586"/>
                  <a:gd name="connsiteY372" fmla="*/ 2006428 h 2319891"/>
                  <a:gd name="connsiteX373" fmla="*/ 172484 w 1345586"/>
                  <a:gd name="connsiteY373" fmla="*/ 2010198 h 2319891"/>
                  <a:gd name="connsiteX374" fmla="*/ 170566 w 1345586"/>
                  <a:gd name="connsiteY374" fmla="*/ 2011496 h 2319891"/>
                  <a:gd name="connsiteX375" fmla="*/ 171865 w 1345586"/>
                  <a:gd name="connsiteY375" fmla="*/ 2013412 h 2319891"/>
                  <a:gd name="connsiteX376" fmla="*/ 178918 w 1345586"/>
                  <a:gd name="connsiteY376" fmla="*/ 2038194 h 2319891"/>
                  <a:gd name="connsiteX377" fmla="*/ 178856 w 1345586"/>
                  <a:gd name="connsiteY377" fmla="*/ 2041655 h 2319891"/>
                  <a:gd name="connsiteX378" fmla="*/ 182074 w 1345586"/>
                  <a:gd name="connsiteY378" fmla="*/ 2040357 h 2319891"/>
                  <a:gd name="connsiteX379" fmla="*/ 193335 w 1345586"/>
                  <a:gd name="connsiteY379" fmla="*/ 2030716 h 2319891"/>
                  <a:gd name="connsiteX380" fmla="*/ 199089 w 1345586"/>
                  <a:gd name="connsiteY380" fmla="*/ 2025958 h 2319891"/>
                  <a:gd name="connsiteX381" fmla="*/ 201007 w 1345586"/>
                  <a:gd name="connsiteY381" fmla="*/ 2031211 h 2319891"/>
                  <a:gd name="connsiteX382" fmla="*/ 194943 w 1345586"/>
                  <a:gd name="connsiteY382" fmla="*/ 2037824 h 2319891"/>
                  <a:gd name="connsiteX383" fmla="*/ 186467 w 1345586"/>
                  <a:gd name="connsiteY383" fmla="*/ 2043324 h 2319891"/>
                  <a:gd name="connsiteX384" fmla="*/ 174958 w 1345586"/>
                  <a:gd name="connsiteY384" fmla="*/ 2058280 h 2319891"/>
                  <a:gd name="connsiteX385" fmla="*/ 174340 w 1345586"/>
                  <a:gd name="connsiteY385" fmla="*/ 2059146 h 2319891"/>
                  <a:gd name="connsiteX386" fmla="*/ 171370 w 1345586"/>
                  <a:gd name="connsiteY386" fmla="*/ 2065759 h 2319891"/>
                  <a:gd name="connsiteX387" fmla="*/ 171122 w 1345586"/>
                  <a:gd name="connsiteY387" fmla="*/ 2066624 h 2319891"/>
                  <a:gd name="connsiteX388" fmla="*/ 170442 w 1345586"/>
                  <a:gd name="connsiteY388" fmla="*/ 2074349 h 2319891"/>
                  <a:gd name="connsiteX389" fmla="*/ 170318 w 1345586"/>
                  <a:gd name="connsiteY389" fmla="*/ 2075523 h 2319891"/>
                  <a:gd name="connsiteX390" fmla="*/ 171184 w 1345586"/>
                  <a:gd name="connsiteY390" fmla="*/ 2076327 h 2319891"/>
                  <a:gd name="connsiteX391" fmla="*/ 180032 w 1345586"/>
                  <a:gd name="connsiteY391" fmla="*/ 2078181 h 2319891"/>
                  <a:gd name="connsiteX392" fmla="*/ 186405 w 1345586"/>
                  <a:gd name="connsiteY392" fmla="*/ 2087637 h 2319891"/>
                  <a:gd name="connsiteX393" fmla="*/ 195995 w 1345586"/>
                  <a:gd name="connsiteY393" fmla="*/ 2084732 h 2319891"/>
                  <a:gd name="connsiteX394" fmla="*/ 197851 w 1345586"/>
                  <a:gd name="connsiteY394" fmla="*/ 2072372 h 2319891"/>
                  <a:gd name="connsiteX395" fmla="*/ 202306 w 1345586"/>
                  <a:gd name="connsiteY395" fmla="*/ 2059208 h 2319891"/>
                  <a:gd name="connsiteX396" fmla="*/ 206142 w 1345586"/>
                  <a:gd name="connsiteY396" fmla="*/ 2060196 h 2319891"/>
                  <a:gd name="connsiteX397" fmla="*/ 205029 w 1345586"/>
                  <a:gd name="connsiteY397" fmla="*/ 2071568 h 2319891"/>
                  <a:gd name="connsiteX398" fmla="*/ 201626 w 1345586"/>
                  <a:gd name="connsiteY398" fmla="*/ 2080529 h 2319891"/>
                  <a:gd name="connsiteX399" fmla="*/ 199584 w 1345586"/>
                  <a:gd name="connsiteY399" fmla="*/ 2091036 h 2319891"/>
                  <a:gd name="connsiteX400" fmla="*/ 197171 w 1345586"/>
                  <a:gd name="connsiteY400" fmla="*/ 2103891 h 2319891"/>
                  <a:gd name="connsiteX401" fmla="*/ 194634 w 1345586"/>
                  <a:gd name="connsiteY401" fmla="*/ 2107290 h 2319891"/>
                  <a:gd name="connsiteX402" fmla="*/ 189560 w 1345586"/>
                  <a:gd name="connsiteY402" fmla="*/ 2115757 h 2319891"/>
                  <a:gd name="connsiteX403" fmla="*/ 183621 w 1345586"/>
                  <a:gd name="connsiteY403" fmla="*/ 2118476 h 2319891"/>
                  <a:gd name="connsiteX404" fmla="*/ 180651 w 1345586"/>
                  <a:gd name="connsiteY404" fmla="*/ 2118724 h 2319891"/>
                  <a:gd name="connsiteX405" fmla="*/ 181641 w 1345586"/>
                  <a:gd name="connsiteY405" fmla="*/ 2121566 h 2319891"/>
                  <a:gd name="connsiteX406" fmla="*/ 184054 w 1345586"/>
                  <a:gd name="connsiteY406" fmla="*/ 2130590 h 2319891"/>
                  <a:gd name="connsiteX407" fmla="*/ 184239 w 1345586"/>
                  <a:gd name="connsiteY407" fmla="*/ 2131640 h 2319891"/>
                  <a:gd name="connsiteX408" fmla="*/ 185168 w 1345586"/>
                  <a:gd name="connsiteY408" fmla="*/ 2132197 h 2319891"/>
                  <a:gd name="connsiteX409" fmla="*/ 195005 w 1345586"/>
                  <a:gd name="connsiteY409" fmla="*/ 2139181 h 2319891"/>
                  <a:gd name="connsiteX410" fmla="*/ 196119 w 1345586"/>
                  <a:gd name="connsiteY410" fmla="*/ 2139675 h 2319891"/>
                  <a:gd name="connsiteX411" fmla="*/ 199707 w 1345586"/>
                  <a:gd name="connsiteY411" fmla="*/ 2141343 h 2319891"/>
                  <a:gd name="connsiteX412" fmla="*/ 212639 w 1345586"/>
                  <a:gd name="connsiteY412" fmla="*/ 2140293 h 2319891"/>
                  <a:gd name="connsiteX413" fmla="*/ 217774 w 1345586"/>
                  <a:gd name="connsiteY413" fmla="*/ 2140416 h 2319891"/>
                  <a:gd name="connsiteX414" fmla="*/ 219259 w 1345586"/>
                  <a:gd name="connsiteY414" fmla="*/ 2143816 h 2319891"/>
                  <a:gd name="connsiteX415" fmla="*/ 216722 w 1345586"/>
                  <a:gd name="connsiteY415" fmla="*/ 2146349 h 2319891"/>
                  <a:gd name="connsiteX416" fmla="*/ 208246 w 1345586"/>
                  <a:gd name="connsiteY416" fmla="*/ 2151232 h 2319891"/>
                  <a:gd name="connsiteX417" fmla="*/ 206761 w 1345586"/>
                  <a:gd name="connsiteY417" fmla="*/ 2152468 h 2319891"/>
                  <a:gd name="connsiteX418" fmla="*/ 207689 w 1345586"/>
                  <a:gd name="connsiteY418" fmla="*/ 2154199 h 2319891"/>
                  <a:gd name="connsiteX419" fmla="*/ 208246 w 1345586"/>
                  <a:gd name="connsiteY419" fmla="*/ 2155063 h 2319891"/>
                  <a:gd name="connsiteX420" fmla="*/ 208679 w 1345586"/>
                  <a:gd name="connsiteY420" fmla="*/ 2155805 h 2319891"/>
                  <a:gd name="connsiteX421" fmla="*/ 211278 w 1345586"/>
                  <a:gd name="connsiteY421" fmla="*/ 2161924 h 2319891"/>
                  <a:gd name="connsiteX422" fmla="*/ 211958 w 1345586"/>
                  <a:gd name="connsiteY422" fmla="*/ 2163840 h 2319891"/>
                  <a:gd name="connsiteX423" fmla="*/ 213938 w 1345586"/>
                  <a:gd name="connsiteY423" fmla="*/ 2163469 h 2319891"/>
                  <a:gd name="connsiteX424" fmla="*/ 219074 w 1345586"/>
                  <a:gd name="connsiteY424" fmla="*/ 2165694 h 2319891"/>
                  <a:gd name="connsiteX425" fmla="*/ 226313 w 1345586"/>
                  <a:gd name="connsiteY425" fmla="*/ 2172801 h 2319891"/>
                  <a:gd name="connsiteX426" fmla="*/ 233119 w 1345586"/>
                  <a:gd name="connsiteY426" fmla="*/ 2161800 h 2319891"/>
                  <a:gd name="connsiteX427" fmla="*/ 234604 w 1345586"/>
                  <a:gd name="connsiteY427" fmla="*/ 2159699 h 2319891"/>
                  <a:gd name="connsiteX428" fmla="*/ 247040 w 1345586"/>
                  <a:gd name="connsiteY428" fmla="*/ 2169217 h 2319891"/>
                  <a:gd name="connsiteX429" fmla="*/ 246112 w 1345586"/>
                  <a:gd name="connsiteY429" fmla="*/ 2172307 h 2319891"/>
                  <a:gd name="connsiteX430" fmla="*/ 224209 w 1345586"/>
                  <a:gd name="connsiteY430" fmla="*/ 2177313 h 2319891"/>
                  <a:gd name="connsiteX431" fmla="*/ 214433 w 1345586"/>
                  <a:gd name="connsiteY431" fmla="*/ 2179846 h 2319891"/>
                  <a:gd name="connsiteX432" fmla="*/ 213691 w 1345586"/>
                  <a:gd name="connsiteY432" fmla="*/ 2180527 h 2319891"/>
                  <a:gd name="connsiteX433" fmla="*/ 213629 w 1345586"/>
                  <a:gd name="connsiteY433" fmla="*/ 2185656 h 2319891"/>
                  <a:gd name="connsiteX434" fmla="*/ 213691 w 1345586"/>
                  <a:gd name="connsiteY434" fmla="*/ 2198820 h 2319891"/>
                  <a:gd name="connsiteX435" fmla="*/ 213753 w 1345586"/>
                  <a:gd name="connsiteY435" fmla="*/ 2199562 h 2319891"/>
                  <a:gd name="connsiteX436" fmla="*/ 214247 w 1345586"/>
                  <a:gd name="connsiteY436" fmla="*/ 2200118 h 2319891"/>
                  <a:gd name="connsiteX437" fmla="*/ 221239 w 1345586"/>
                  <a:gd name="connsiteY437" fmla="*/ 2204012 h 2319891"/>
                  <a:gd name="connsiteX438" fmla="*/ 237512 w 1345586"/>
                  <a:gd name="connsiteY438" fmla="*/ 2192825 h 2319891"/>
                  <a:gd name="connsiteX439" fmla="*/ 238254 w 1345586"/>
                  <a:gd name="connsiteY439" fmla="*/ 2192022 h 2319891"/>
                  <a:gd name="connsiteX440" fmla="*/ 269438 w 1345586"/>
                  <a:gd name="connsiteY440" fmla="*/ 2189488 h 2319891"/>
                  <a:gd name="connsiteX441" fmla="*/ 278224 w 1345586"/>
                  <a:gd name="connsiteY441" fmla="*/ 2193876 h 2319891"/>
                  <a:gd name="connsiteX442" fmla="*/ 278347 w 1345586"/>
                  <a:gd name="connsiteY442" fmla="*/ 2194679 h 2319891"/>
                  <a:gd name="connsiteX443" fmla="*/ 271479 w 1345586"/>
                  <a:gd name="connsiteY443" fmla="*/ 2195235 h 2319891"/>
                  <a:gd name="connsiteX444" fmla="*/ 260404 w 1345586"/>
                  <a:gd name="connsiteY444" fmla="*/ 2198573 h 2319891"/>
                  <a:gd name="connsiteX445" fmla="*/ 249948 w 1345586"/>
                  <a:gd name="connsiteY445" fmla="*/ 2203208 h 2319891"/>
                  <a:gd name="connsiteX446" fmla="*/ 249700 w 1345586"/>
                  <a:gd name="connsiteY446" fmla="*/ 2203208 h 2319891"/>
                  <a:gd name="connsiteX447" fmla="*/ 246916 w 1345586"/>
                  <a:gd name="connsiteY447" fmla="*/ 2202158 h 2319891"/>
                  <a:gd name="connsiteX448" fmla="*/ 240667 w 1345586"/>
                  <a:gd name="connsiteY448" fmla="*/ 2198820 h 2319891"/>
                  <a:gd name="connsiteX449" fmla="*/ 226498 w 1345586"/>
                  <a:gd name="connsiteY449" fmla="*/ 2213776 h 2319891"/>
                  <a:gd name="connsiteX450" fmla="*/ 223590 w 1345586"/>
                  <a:gd name="connsiteY450" fmla="*/ 2219771 h 2319891"/>
                  <a:gd name="connsiteX451" fmla="*/ 221858 w 1345586"/>
                  <a:gd name="connsiteY451" fmla="*/ 2224283 h 2319891"/>
                  <a:gd name="connsiteX452" fmla="*/ 228788 w 1345586"/>
                  <a:gd name="connsiteY452" fmla="*/ 2228547 h 2319891"/>
                  <a:gd name="connsiteX453" fmla="*/ 241286 w 1345586"/>
                  <a:gd name="connsiteY453" fmla="*/ 2223479 h 2319891"/>
                  <a:gd name="connsiteX454" fmla="*/ 255331 w 1345586"/>
                  <a:gd name="connsiteY454" fmla="*/ 2216990 h 2319891"/>
                  <a:gd name="connsiteX455" fmla="*/ 259105 w 1345586"/>
                  <a:gd name="connsiteY455" fmla="*/ 2216990 h 2319891"/>
                  <a:gd name="connsiteX456" fmla="*/ 258548 w 1345586"/>
                  <a:gd name="connsiteY456" fmla="*/ 2217237 h 2319891"/>
                  <a:gd name="connsiteX457" fmla="*/ 249391 w 1345586"/>
                  <a:gd name="connsiteY457" fmla="*/ 2236149 h 2319891"/>
                  <a:gd name="connsiteX458" fmla="*/ 249205 w 1345586"/>
                  <a:gd name="connsiteY458" fmla="*/ 2237385 h 2319891"/>
                  <a:gd name="connsiteX459" fmla="*/ 234604 w 1345586"/>
                  <a:gd name="connsiteY459" fmla="*/ 2233677 h 2319891"/>
                  <a:gd name="connsiteX460" fmla="*/ 230458 w 1345586"/>
                  <a:gd name="connsiteY460" fmla="*/ 2232132 h 2319891"/>
                  <a:gd name="connsiteX461" fmla="*/ 224333 w 1345586"/>
                  <a:gd name="connsiteY461" fmla="*/ 2230154 h 2319891"/>
                  <a:gd name="connsiteX462" fmla="*/ 227921 w 1345586"/>
                  <a:gd name="connsiteY462" fmla="*/ 2235840 h 2319891"/>
                  <a:gd name="connsiteX463" fmla="*/ 228788 w 1345586"/>
                  <a:gd name="connsiteY463" fmla="*/ 2237076 h 2319891"/>
                  <a:gd name="connsiteX464" fmla="*/ 229654 w 1345586"/>
                  <a:gd name="connsiteY464" fmla="*/ 2237262 h 2319891"/>
                  <a:gd name="connsiteX465" fmla="*/ 249577 w 1345586"/>
                  <a:gd name="connsiteY465" fmla="*/ 2260747 h 2319891"/>
                  <a:gd name="connsiteX466" fmla="*/ 249577 w 1345586"/>
                  <a:gd name="connsiteY466" fmla="*/ 2261797 h 2319891"/>
                  <a:gd name="connsiteX467" fmla="*/ 250381 w 1345586"/>
                  <a:gd name="connsiteY467" fmla="*/ 2262477 h 2319891"/>
                  <a:gd name="connsiteX468" fmla="*/ 255393 w 1345586"/>
                  <a:gd name="connsiteY468" fmla="*/ 2267421 h 2319891"/>
                  <a:gd name="connsiteX469" fmla="*/ 262384 w 1345586"/>
                  <a:gd name="connsiteY469" fmla="*/ 2272057 h 2319891"/>
                  <a:gd name="connsiteX470" fmla="*/ 269190 w 1345586"/>
                  <a:gd name="connsiteY470" fmla="*/ 2268410 h 2319891"/>
                  <a:gd name="connsiteX471" fmla="*/ 273026 w 1345586"/>
                  <a:gd name="connsiteY471" fmla="*/ 2260994 h 2319891"/>
                  <a:gd name="connsiteX472" fmla="*/ 267581 w 1345586"/>
                  <a:gd name="connsiteY472" fmla="*/ 2256358 h 2319891"/>
                  <a:gd name="connsiteX473" fmla="*/ 263807 w 1345586"/>
                  <a:gd name="connsiteY473" fmla="*/ 2254504 h 2319891"/>
                  <a:gd name="connsiteX474" fmla="*/ 263374 w 1345586"/>
                  <a:gd name="connsiteY474" fmla="*/ 2250178 h 2319891"/>
                  <a:gd name="connsiteX475" fmla="*/ 272903 w 1345586"/>
                  <a:gd name="connsiteY475" fmla="*/ 2249560 h 2319891"/>
                  <a:gd name="connsiteX476" fmla="*/ 283607 w 1345586"/>
                  <a:gd name="connsiteY476" fmla="*/ 2251290 h 2319891"/>
                  <a:gd name="connsiteX477" fmla="*/ 280699 w 1345586"/>
                  <a:gd name="connsiteY477" fmla="*/ 2255679 h 2319891"/>
                  <a:gd name="connsiteX478" fmla="*/ 283730 w 1345586"/>
                  <a:gd name="connsiteY478" fmla="*/ 2267545 h 2319891"/>
                  <a:gd name="connsiteX479" fmla="*/ 283916 w 1345586"/>
                  <a:gd name="connsiteY479" fmla="*/ 2267730 h 2319891"/>
                  <a:gd name="connsiteX480" fmla="*/ 282060 w 1345586"/>
                  <a:gd name="connsiteY480" fmla="*/ 2267915 h 2319891"/>
                  <a:gd name="connsiteX481" fmla="*/ 268448 w 1345586"/>
                  <a:gd name="connsiteY481" fmla="*/ 2278298 h 2319891"/>
                  <a:gd name="connsiteX482" fmla="*/ 271047 w 1345586"/>
                  <a:gd name="connsiteY482" fmla="*/ 2286024 h 2319891"/>
                  <a:gd name="connsiteX483" fmla="*/ 280080 w 1345586"/>
                  <a:gd name="connsiteY483" fmla="*/ 2286209 h 2319891"/>
                  <a:gd name="connsiteX484" fmla="*/ 291279 w 1345586"/>
                  <a:gd name="connsiteY484" fmla="*/ 2285344 h 2319891"/>
                  <a:gd name="connsiteX485" fmla="*/ 298456 w 1345586"/>
                  <a:gd name="connsiteY485" fmla="*/ 2297643 h 2319891"/>
                  <a:gd name="connsiteX486" fmla="*/ 300250 w 1345586"/>
                  <a:gd name="connsiteY486" fmla="*/ 2304935 h 2319891"/>
                  <a:gd name="connsiteX487" fmla="*/ 300683 w 1345586"/>
                  <a:gd name="connsiteY487" fmla="*/ 2306110 h 2319891"/>
                  <a:gd name="connsiteX488" fmla="*/ 301921 w 1345586"/>
                  <a:gd name="connsiteY488" fmla="*/ 2306419 h 2319891"/>
                  <a:gd name="connsiteX489" fmla="*/ 309840 w 1345586"/>
                  <a:gd name="connsiteY489" fmla="*/ 2309323 h 2319891"/>
                  <a:gd name="connsiteX490" fmla="*/ 312748 w 1345586"/>
                  <a:gd name="connsiteY490" fmla="*/ 2310745 h 2319891"/>
                  <a:gd name="connsiteX491" fmla="*/ 313182 w 1345586"/>
                  <a:gd name="connsiteY491" fmla="*/ 2307593 h 2319891"/>
                  <a:gd name="connsiteX492" fmla="*/ 313676 w 1345586"/>
                  <a:gd name="connsiteY492" fmla="*/ 2302031 h 2319891"/>
                  <a:gd name="connsiteX493" fmla="*/ 317265 w 1345586"/>
                  <a:gd name="connsiteY493" fmla="*/ 2288805 h 2319891"/>
                  <a:gd name="connsiteX494" fmla="*/ 318008 w 1345586"/>
                  <a:gd name="connsiteY494" fmla="*/ 2288805 h 2319891"/>
                  <a:gd name="connsiteX495" fmla="*/ 319926 w 1345586"/>
                  <a:gd name="connsiteY495" fmla="*/ 2294862 h 2319891"/>
                  <a:gd name="connsiteX496" fmla="*/ 336322 w 1345586"/>
                  <a:gd name="connsiteY496" fmla="*/ 2317605 h 2319891"/>
                  <a:gd name="connsiteX497" fmla="*/ 345355 w 1345586"/>
                  <a:gd name="connsiteY497" fmla="*/ 2319892 h 2319891"/>
                  <a:gd name="connsiteX498" fmla="*/ 348078 w 1345586"/>
                  <a:gd name="connsiteY498" fmla="*/ 2318841 h 2319891"/>
                  <a:gd name="connsiteX499" fmla="*/ 348078 w 1345586"/>
                  <a:gd name="connsiteY499" fmla="*/ 2313341 h 2319891"/>
                  <a:gd name="connsiteX500" fmla="*/ 348696 w 1345586"/>
                  <a:gd name="connsiteY500" fmla="*/ 2306233 h 2319891"/>
                  <a:gd name="connsiteX501" fmla="*/ 362803 w 1345586"/>
                  <a:gd name="connsiteY501" fmla="*/ 2317172 h 2319891"/>
                  <a:gd name="connsiteX502" fmla="*/ 363669 w 1345586"/>
                  <a:gd name="connsiteY502" fmla="*/ 2318285 h 2319891"/>
                  <a:gd name="connsiteX503" fmla="*/ 365092 w 1345586"/>
                  <a:gd name="connsiteY503" fmla="*/ 2317976 h 2319891"/>
                  <a:gd name="connsiteX504" fmla="*/ 370042 w 1345586"/>
                  <a:gd name="connsiteY504" fmla="*/ 2317420 h 2319891"/>
                  <a:gd name="connsiteX505" fmla="*/ 378766 w 1345586"/>
                  <a:gd name="connsiteY505" fmla="*/ 2318038 h 2319891"/>
                  <a:gd name="connsiteX506" fmla="*/ 383221 w 1345586"/>
                  <a:gd name="connsiteY506" fmla="*/ 2318718 h 2319891"/>
                  <a:gd name="connsiteX507" fmla="*/ 381179 w 1345586"/>
                  <a:gd name="connsiteY507" fmla="*/ 2314700 h 2319891"/>
                  <a:gd name="connsiteX508" fmla="*/ 375178 w 1345586"/>
                  <a:gd name="connsiteY508" fmla="*/ 2305677 h 2319891"/>
                  <a:gd name="connsiteX509" fmla="*/ 374621 w 1345586"/>
                  <a:gd name="connsiteY509" fmla="*/ 2304997 h 2319891"/>
                  <a:gd name="connsiteX510" fmla="*/ 389161 w 1345586"/>
                  <a:gd name="connsiteY510" fmla="*/ 2309323 h 2319891"/>
                  <a:gd name="connsiteX511" fmla="*/ 406856 w 1345586"/>
                  <a:gd name="connsiteY511" fmla="*/ 2311116 h 2319891"/>
                  <a:gd name="connsiteX512" fmla="*/ 411311 w 1345586"/>
                  <a:gd name="connsiteY512" fmla="*/ 2304997 h 2319891"/>
                  <a:gd name="connsiteX513" fmla="*/ 411559 w 1345586"/>
                  <a:gd name="connsiteY513" fmla="*/ 2304256 h 2319891"/>
                  <a:gd name="connsiteX514" fmla="*/ 412549 w 1345586"/>
                  <a:gd name="connsiteY514" fmla="*/ 2304441 h 2319891"/>
                  <a:gd name="connsiteX515" fmla="*/ 412858 w 1345586"/>
                  <a:gd name="connsiteY515" fmla="*/ 2304626 h 2319891"/>
                  <a:gd name="connsiteX516" fmla="*/ 414714 w 1345586"/>
                  <a:gd name="connsiteY516" fmla="*/ 2305306 h 2319891"/>
                  <a:gd name="connsiteX517" fmla="*/ 419540 w 1345586"/>
                  <a:gd name="connsiteY517" fmla="*/ 2306851 h 2319891"/>
                  <a:gd name="connsiteX518" fmla="*/ 430182 w 1345586"/>
                  <a:gd name="connsiteY518" fmla="*/ 2310621 h 2319891"/>
                  <a:gd name="connsiteX519" fmla="*/ 424304 w 1345586"/>
                  <a:gd name="connsiteY519" fmla="*/ 2306666 h 2319891"/>
                  <a:gd name="connsiteX520" fmla="*/ 428388 w 1345586"/>
                  <a:gd name="connsiteY520" fmla="*/ 2303885 h 2319891"/>
                  <a:gd name="connsiteX521" fmla="*/ 444165 w 1345586"/>
                  <a:gd name="connsiteY521" fmla="*/ 2299188 h 2319891"/>
                  <a:gd name="connsiteX522" fmla="*/ 463531 w 1345586"/>
                  <a:gd name="connsiteY522" fmla="*/ 2294058 h 2319891"/>
                  <a:gd name="connsiteX523" fmla="*/ 467986 w 1345586"/>
                  <a:gd name="connsiteY523" fmla="*/ 2286951 h 2319891"/>
                  <a:gd name="connsiteX524" fmla="*/ 443299 w 1345586"/>
                  <a:gd name="connsiteY524" fmla="*/ 2280338 h 2319891"/>
                  <a:gd name="connsiteX525" fmla="*/ 443299 w 1345586"/>
                  <a:gd name="connsiteY525" fmla="*/ 2280338 h 2319891"/>
                  <a:gd name="connsiteX526" fmla="*/ 438473 w 1345586"/>
                  <a:gd name="connsiteY526" fmla="*/ 2279164 h 2319891"/>
                  <a:gd name="connsiteX527" fmla="*/ 437854 w 1345586"/>
                  <a:gd name="connsiteY527" fmla="*/ 2278917 h 2319891"/>
                  <a:gd name="connsiteX528" fmla="*/ 437174 w 1345586"/>
                  <a:gd name="connsiteY528" fmla="*/ 2279040 h 2319891"/>
                  <a:gd name="connsiteX529" fmla="*/ 410754 w 1345586"/>
                  <a:gd name="connsiteY529" fmla="*/ 2274343 h 2319891"/>
                  <a:gd name="connsiteX530" fmla="*/ 385696 w 1345586"/>
                  <a:gd name="connsiteY530" fmla="*/ 2241340 h 2319891"/>
                  <a:gd name="connsiteX531" fmla="*/ 384644 w 1345586"/>
                  <a:gd name="connsiteY531" fmla="*/ 2236458 h 2319891"/>
                  <a:gd name="connsiteX532" fmla="*/ 384397 w 1345586"/>
                  <a:gd name="connsiteY532" fmla="*/ 2235716 h 2319891"/>
                  <a:gd name="connsiteX533" fmla="*/ 382850 w 1345586"/>
                  <a:gd name="connsiteY533" fmla="*/ 2231514 h 2319891"/>
                  <a:gd name="connsiteX534" fmla="*/ 372146 w 1345586"/>
                  <a:gd name="connsiteY534" fmla="*/ 2225334 h 2319891"/>
                  <a:gd name="connsiteX535" fmla="*/ 370104 w 1345586"/>
                  <a:gd name="connsiteY535" fmla="*/ 2225519 h 2319891"/>
                  <a:gd name="connsiteX536" fmla="*/ 368928 w 1345586"/>
                  <a:gd name="connsiteY536" fmla="*/ 2225395 h 2319891"/>
                  <a:gd name="connsiteX537" fmla="*/ 376168 w 1345586"/>
                  <a:gd name="connsiteY537" fmla="*/ 2216619 h 2319891"/>
                  <a:gd name="connsiteX538" fmla="*/ 379323 w 1345586"/>
                  <a:gd name="connsiteY538" fmla="*/ 2210068 h 2319891"/>
                  <a:gd name="connsiteX539" fmla="*/ 367320 w 1345586"/>
                  <a:gd name="connsiteY539" fmla="*/ 2196163 h 2319891"/>
                  <a:gd name="connsiteX540" fmla="*/ 367320 w 1345586"/>
                  <a:gd name="connsiteY540" fmla="*/ 2196163 h 2319891"/>
                  <a:gd name="connsiteX541" fmla="*/ 367010 w 1345586"/>
                  <a:gd name="connsiteY541" fmla="*/ 2196101 h 2319891"/>
                  <a:gd name="connsiteX542" fmla="*/ 365526 w 1345586"/>
                  <a:gd name="connsiteY542" fmla="*/ 2195606 h 2319891"/>
                  <a:gd name="connsiteX543" fmla="*/ 362803 w 1345586"/>
                  <a:gd name="connsiteY543" fmla="*/ 2194926 h 2319891"/>
                  <a:gd name="connsiteX544" fmla="*/ 362803 w 1345586"/>
                  <a:gd name="connsiteY544" fmla="*/ 2195359 h 2319891"/>
                  <a:gd name="connsiteX545" fmla="*/ 359957 w 1345586"/>
                  <a:gd name="connsiteY545" fmla="*/ 2195359 h 2319891"/>
                  <a:gd name="connsiteX546" fmla="*/ 342385 w 1345586"/>
                  <a:gd name="connsiteY546" fmla="*/ 2192084 h 2319891"/>
                  <a:gd name="connsiteX547" fmla="*/ 341643 w 1345586"/>
                  <a:gd name="connsiteY547" fmla="*/ 2186459 h 2319891"/>
                  <a:gd name="connsiteX548" fmla="*/ 342757 w 1345586"/>
                  <a:gd name="connsiteY548" fmla="*/ 2184173 h 2319891"/>
                  <a:gd name="connsiteX549" fmla="*/ 343994 w 1345586"/>
                  <a:gd name="connsiteY549" fmla="*/ 2183617 h 2319891"/>
                  <a:gd name="connsiteX550" fmla="*/ 357853 w 1345586"/>
                  <a:gd name="connsiteY550" fmla="*/ 2186027 h 2319891"/>
                  <a:gd name="connsiteX551" fmla="*/ 367815 w 1345586"/>
                  <a:gd name="connsiteY551" fmla="*/ 2188561 h 2319891"/>
                  <a:gd name="connsiteX552" fmla="*/ 371960 w 1345586"/>
                  <a:gd name="connsiteY552" fmla="*/ 2186954 h 2319891"/>
                  <a:gd name="connsiteX553" fmla="*/ 364474 w 1345586"/>
                  <a:gd name="connsiteY553" fmla="*/ 2168166 h 2319891"/>
                  <a:gd name="connsiteX554" fmla="*/ 357296 w 1345586"/>
                  <a:gd name="connsiteY554" fmla="*/ 2156794 h 2319891"/>
                  <a:gd name="connsiteX555" fmla="*/ 355688 w 1345586"/>
                  <a:gd name="connsiteY555" fmla="*/ 2143754 h 2319891"/>
                  <a:gd name="connsiteX556" fmla="*/ 354079 w 1345586"/>
                  <a:gd name="connsiteY556" fmla="*/ 2133185 h 2319891"/>
                  <a:gd name="connsiteX557" fmla="*/ 353832 w 1345586"/>
                  <a:gd name="connsiteY557" fmla="*/ 2128488 h 2319891"/>
                  <a:gd name="connsiteX558" fmla="*/ 358905 w 1345586"/>
                  <a:gd name="connsiteY558" fmla="*/ 2106178 h 2319891"/>
                  <a:gd name="connsiteX559" fmla="*/ 367072 w 1345586"/>
                  <a:gd name="connsiteY559" fmla="*/ 2097896 h 2319891"/>
                  <a:gd name="connsiteX560" fmla="*/ 371280 w 1345586"/>
                  <a:gd name="connsiteY560" fmla="*/ 2094188 h 2319891"/>
                  <a:gd name="connsiteX561" fmla="*/ 372332 w 1345586"/>
                  <a:gd name="connsiteY561" fmla="*/ 2094126 h 2319891"/>
                  <a:gd name="connsiteX562" fmla="*/ 372950 w 1345586"/>
                  <a:gd name="connsiteY562" fmla="*/ 2093322 h 2319891"/>
                  <a:gd name="connsiteX563" fmla="*/ 391450 w 1345586"/>
                  <a:gd name="connsiteY563" fmla="*/ 2075956 h 2319891"/>
                  <a:gd name="connsiteX564" fmla="*/ 392254 w 1345586"/>
                  <a:gd name="connsiteY564" fmla="*/ 2075400 h 2319891"/>
                  <a:gd name="connsiteX565" fmla="*/ 392502 w 1345586"/>
                  <a:gd name="connsiteY565" fmla="*/ 2073607 h 2319891"/>
                  <a:gd name="connsiteX566" fmla="*/ 392873 w 1345586"/>
                  <a:gd name="connsiteY566" fmla="*/ 2070146 h 2319891"/>
                  <a:gd name="connsiteX567" fmla="*/ 408527 w 1345586"/>
                  <a:gd name="connsiteY567" fmla="*/ 2041099 h 2319891"/>
                  <a:gd name="connsiteX568" fmla="*/ 414034 w 1345586"/>
                  <a:gd name="connsiteY568" fmla="*/ 2035537 h 2319891"/>
                  <a:gd name="connsiteX569" fmla="*/ 414652 w 1345586"/>
                  <a:gd name="connsiteY569" fmla="*/ 2034610 h 2319891"/>
                  <a:gd name="connsiteX570" fmla="*/ 424366 w 1345586"/>
                  <a:gd name="connsiteY570" fmla="*/ 2021322 h 2319891"/>
                  <a:gd name="connsiteX571" fmla="*/ 425727 w 1345586"/>
                  <a:gd name="connsiteY571" fmla="*/ 2019530 h 2319891"/>
                  <a:gd name="connsiteX572" fmla="*/ 426532 w 1345586"/>
                  <a:gd name="connsiteY572" fmla="*/ 2018294 h 2319891"/>
                  <a:gd name="connsiteX573" fmla="*/ 426779 w 1345586"/>
                  <a:gd name="connsiteY573" fmla="*/ 2017923 h 2319891"/>
                  <a:gd name="connsiteX574" fmla="*/ 429997 w 1345586"/>
                  <a:gd name="connsiteY574" fmla="*/ 2013597 h 2319891"/>
                  <a:gd name="connsiteX575" fmla="*/ 446083 w 1345586"/>
                  <a:gd name="connsiteY575" fmla="*/ 1997714 h 2319891"/>
                  <a:gd name="connsiteX576" fmla="*/ 446826 w 1345586"/>
                  <a:gd name="connsiteY576" fmla="*/ 1997219 h 2319891"/>
                  <a:gd name="connsiteX577" fmla="*/ 447011 w 1345586"/>
                  <a:gd name="connsiteY577" fmla="*/ 1996354 h 2319891"/>
                  <a:gd name="connsiteX578" fmla="*/ 449301 w 1345586"/>
                  <a:gd name="connsiteY578" fmla="*/ 1987825 h 2319891"/>
                  <a:gd name="connsiteX579" fmla="*/ 452023 w 1345586"/>
                  <a:gd name="connsiteY579" fmla="*/ 1975465 h 2319891"/>
                  <a:gd name="connsiteX580" fmla="*/ 432410 w 1345586"/>
                  <a:gd name="connsiteY580" fmla="*/ 1966812 h 2319891"/>
                  <a:gd name="connsiteX581" fmla="*/ 421891 w 1345586"/>
                  <a:gd name="connsiteY581" fmla="*/ 1965082 h 2319891"/>
                  <a:gd name="connsiteX582" fmla="*/ 401968 w 1345586"/>
                  <a:gd name="connsiteY582" fmla="*/ 1943760 h 2319891"/>
                  <a:gd name="connsiteX583" fmla="*/ 403391 w 1345586"/>
                  <a:gd name="connsiteY583" fmla="*/ 1920893 h 2319891"/>
                  <a:gd name="connsiteX584" fmla="*/ 421953 w 1345586"/>
                  <a:gd name="connsiteY584" fmla="*/ 1901116 h 2319891"/>
                  <a:gd name="connsiteX585" fmla="*/ 422572 w 1345586"/>
                  <a:gd name="connsiteY585" fmla="*/ 1900745 h 2319891"/>
                  <a:gd name="connsiteX586" fmla="*/ 422881 w 1345586"/>
                  <a:gd name="connsiteY586" fmla="*/ 1900127 h 2319891"/>
                  <a:gd name="connsiteX587" fmla="*/ 428635 w 1345586"/>
                  <a:gd name="connsiteY587" fmla="*/ 1892093 h 2319891"/>
                  <a:gd name="connsiteX588" fmla="*/ 444413 w 1345586"/>
                  <a:gd name="connsiteY588" fmla="*/ 1884615 h 2319891"/>
                  <a:gd name="connsiteX589" fmla="*/ 445093 w 1345586"/>
                  <a:gd name="connsiteY589" fmla="*/ 1884491 h 2319891"/>
                  <a:gd name="connsiteX590" fmla="*/ 445588 w 1345586"/>
                  <a:gd name="connsiteY590" fmla="*/ 1884058 h 2319891"/>
                  <a:gd name="connsiteX591" fmla="*/ 454869 w 1345586"/>
                  <a:gd name="connsiteY591" fmla="*/ 1878125 h 2319891"/>
                  <a:gd name="connsiteX592" fmla="*/ 455488 w 1345586"/>
                  <a:gd name="connsiteY592" fmla="*/ 1877878 h 2319891"/>
                  <a:gd name="connsiteX593" fmla="*/ 455859 w 1345586"/>
                  <a:gd name="connsiteY593" fmla="*/ 1877322 h 2319891"/>
                  <a:gd name="connsiteX594" fmla="*/ 456664 w 1345586"/>
                  <a:gd name="connsiteY594" fmla="*/ 1876519 h 2319891"/>
                  <a:gd name="connsiteX595" fmla="*/ 465388 w 1345586"/>
                  <a:gd name="connsiteY595" fmla="*/ 1853342 h 2319891"/>
                  <a:gd name="connsiteX596" fmla="*/ 474792 w 1345586"/>
                  <a:gd name="connsiteY596" fmla="*/ 1824048 h 2319891"/>
                  <a:gd name="connsiteX597" fmla="*/ 488157 w 1345586"/>
                  <a:gd name="connsiteY597" fmla="*/ 1815395 h 2319891"/>
                  <a:gd name="connsiteX598" fmla="*/ 482836 w 1345586"/>
                  <a:gd name="connsiteY598" fmla="*/ 1809215 h 2319891"/>
                  <a:gd name="connsiteX599" fmla="*/ 478195 w 1345586"/>
                  <a:gd name="connsiteY599" fmla="*/ 1804456 h 2319891"/>
                  <a:gd name="connsiteX600" fmla="*/ 483764 w 1345586"/>
                  <a:gd name="connsiteY600" fmla="*/ 1801428 h 2319891"/>
                  <a:gd name="connsiteX601" fmla="*/ 491003 w 1345586"/>
                  <a:gd name="connsiteY601" fmla="*/ 1805631 h 2319891"/>
                  <a:gd name="connsiteX602" fmla="*/ 499417 w 1345586"/>
                  <a:gd name="connsiteY602" fmla="*/ 1811749 h 2319891"/>
                  <a:gd name="connsiteX603" fmla="*/ 516247 w 1345586"/>
                  <a:gd name="connsiteY603" fmla="*/ 1798029 h 2319891"/>
                  <a:gd name="connsiteX604" fmla="*/ 512349 w 1345586"/>
                  <a:gd name="connsiteY604" fmla="*/ 1783567 h 2319891"/>
                  <a:gd name="connsiteX605" fmla="*/ 494591 w 1345586"/>
                  <a:gd name="connsiteY605" fmla="*/ 1785359 h 2319891"/>
                  <a:gd name="connsiteX606" fmla="*/ 490632 w 1345586"/>
                  <a:gd name="connsiteY606" fmla="*/ 1788573 h 2319891"/>
                  <a:gd name="connsiteX607" fmla="*/ 484259 w 1345586"/>
                  <a:gd name="connsiteY607" fmla="*/ 1785050 h 2319891"/>
                  <a:gd name="connsiteX608" fmla="*/ 475287 w 1345586"/>
                  <a:gd name="connsiteY608" fmla="*/ 1780230 h 2319891"/>
                  <a:gd name="connsiteX609" fmla="*/ 475287 w 1345586"/>
                  <a:gd name="connsiteY609" fmla="*/ 1780230 h 2319891"/>
                  <a:gd name="connsiteX610" fmla="*/ 474173 w 1345586"/>
                  <a:gd name="connsiteY610" fmla="*/ 1770032 h 2319891"/>
                  <a:gd name="connsiteX611" fmla="*/ 472998 w 1345586"/>
                  <a:gd name="connsiteY611" fmla="*/ 1758290 h 2319891"/>
                  <a:gd name="connsiteX612" fmla="*/ 471451 w 1345586"/>
                  <a:gd name="connsiteY612" fmla="*/ 1731591 h 2319891"/>
                  <a:gd name="connsiteX613" fmla="*/ 487724 w 1345586"/>
                  <a:gd name="connsiteY613" fmla="*/ 1736349 h 2319891"/>
                  <a:gd name="connsiteX614" fmla="*/ 515195 w 1345586"/>
                  <a:gd name="connsiteY614" fmla="*/ 1745682 h 2319891"/>
                  <a:gd name="connsiteX615" fmla="*/ 545017 w 1345586"/>
                  <a:gd name="connsiteY615" fmla="*/ 1736164 h 2319891"/>
                  <a:gd name="connsiteX616" fmla="*/ 550772 w 1345586"/>
                  <a:gd name="connsiteY616" fmla="*/ 1725472 h 2319891"/>
                  <a:gd name="connsiteX617" fmla="*/ 549286 w 1345586"/>
                  <a:gd name="connsiteY617" fmla="*/ 1717438 h 2319891"/>
                  <a:gd name="connsiteX618" fmla="*/ 552380 w 1345586"/>
                  <a:gd name="connsiteY618" fmla="*/ 1697908 h 2319891"/>
                  <a:gd name="connsiteX619" fmla="*/ 555845 w 1345586"/>
                  <a:gd name="connsiteY619" fmla="*/ 1681283 h 2319891"/>
                  <a:gd name="connsiteX620" fmla="*/ 552009 w 1345586"/>
                  <a:gd name="connsiteY620" fmla="*/ 1673434 h 2319891"/>
                  <a:gd name="connsiteX621" fmla="*/ 554422 w 1345586"/>
                  <a:gd name="connsiteY621" fmla="*/ 1662495 h 2319891"/>
                  <a:gd name="connsiteX622" fmla="*/ 558258 w 1345586"/>
                  <a:gd name="connsiteY622" fmla="*/ 1663299 h 2319891"/>
                  <a:gd name="connsiteX623" fmla="*/ 607632 w 1345586"/>
                  <a:gd name="connsiteY623" fmla="*/ 1663979 h 2319891"/>
                  <a:gd name="connsiteX624" fmla="*/ 608251 w 1345586"/>
                  <a:gd name="connsiteY624" fmla="*/ 1663917 h 2319891"/>
                  <a:gd name="connsiteX625" fmla="*/ 608746 w 1345586"/>
                  <a:gd name="connsiteY625" fmla="*/ 1663546 h 2319891"/>
                  <a:gd name="connsiteX626" fmla="*/ 617161 w 1345586"/>
                  <a:gd name="connsiteY626" fmla="*/ 1658849 h 2319891"/>
                  <a:gd name="connsiteX627" fmla="*/ 654346 w 1345586"/>
                  <a:gd name="connsiteY627" fmla="*/ 1643151 h 2319891"/>
                  <a:gd name="connsiteX628" fmla="*/ 677858 w 1345586"/>
                  <a:gd name="connsiteY628" fmla="*/ 1630420 h 2319891"/>
                  <a:gd name="connsiteX629" fmla="*/ 684045 w 1345586"/>
                  <a:gd name="connsiteY629" fmla="*/ 1626155 h 2319891"/>
                  <a:gd name="connsiteX630" fmla="*/ 684911 w 1345586"/>
                  <a:gd name="connsiteY630" fmla="*/ 1625537 h 2319891"/>
                  <a:gd name="connsiteX631" fmla="*/ 684973 w 1345586"/>
                  <a:gd name="connsiteY631" fmla="*/ 1624487 h 2319891"/>
                  <a:gd name="connsiteX632" fmla="*/ 685468 w 1345586"/>
                  <a:gd name="connsiteY632" fmla="*/ 1622385 h 2319891"/>
                  <a:gd name="connsiteX633" fmla="*/ 685963 w 1345586"/>
                  <a:gd name="connsiteY633" fmla="*/ 1621396 h 2319891"/>
                  <a:gd name="connsiteX634" fmla="*/ 699265 w 1345586"/>
                  <a:gd name="connsiteY634" fmla="*/ 1603164 h 2319891"/>
                  <a:gd name="connsiteX635" fmla="*/ 710093 w 1345586"/>
                  <a:gd name="connsiteY635" fmla="*/ 1598035 h 2319891"/>
                  <a:gd name="connsiteX636" fmla="*/ 710650 w 1345586"/>
                  <a:gd name="connsiteY636" fmla="*/ 1597788 h 2319891"/>
                  <a:gd name="connsiteX637" fmla="*/ 711021 w 1345586"/>
                  <a:gd name="connsiteY637" fmla="*/ 1597293 h 2319891"/>
                  <a:gd name="connsiteX638" fmla="*/ 716775 w 1345586"/>
                  <a:gd name="connsiteY638" fmla="*/ 1588765 h 2319891"/>
                  <a:gd name="connsiteX639" fmla="*/ 717332 w 1345586"/>
                  <a:gd name="connsiteY639" fmla="*/ 1574241 h 2319891"/>
                  <a:gd name="connsiteX640" fmla="*/ 703040 w 1345586"/>
                  <a:gd name="connsiteY640" fmla="*/ 1564785 h 2319891"/>
                  <a:gd name="connsiteX641" fmla="*/ 695739 w 1345586"/>
                  <a:gd name="connsiteY641" fmla="*/ 1559223 h 2319891"/>
                  <a:gd name="connsiteX642" fmla="*/ 699389 w 1345586"/>
                  <a:gd name="connsiteY642" fmla="*/ 1541732 h 2319891"/>
                  <a:gd name="connsiteX643" fmla="*/ 701307 w 1345586"/>
                  <a:gd name="connsiteY643" fmla="*/ 1530732 h 2319891"/>
                  <a:gd name="connsiteX644" fmla="*/ 681941 w 1345586"/>
                  <a:gd name="connsiteY644" fmla="*/ 1519484 h 2319891"/>
                  <a:gd name="connsiteX645" fmla="*/ 660719 w 1345586"/>
                  <a:gd name="connsiteY645" fmla="*/ 1508544 h 2319891"/>
                  <a:gd name="connsiteX646" fmla="*/ 663008 w 1345586"/>
                  <a:gd name="connsiteY646" fmla="*/ 1502117 h 2319891"/>
                  <a:gd name="connsiteX647" fmla="*/ 669319 w 1345586"/>
                  <a:gd name="connsiteY647" fmla="*/ 1499707 h 2319891"/>
                  <a:gd name="connsiteX648" fmla="*/ 669814 w 1345586"/>
                  <a:gd name="connsiteY648" fmla="*/ 1500139 h 2319891"/>
                  <a:gd name="connsiteX649" fmla="*/ 671051 w 1345586"/>
                  <a:gd name="connsiteY649" fmla="*/ 1501375 h 2319891"/>
                  <a:gd name="connsiteX650" fmla="*/ 683055 w 1345586"/>
                  <a:gd name="connsiteY650" fmla="*/ 1506690 h 2319891"/>
                  <a:gd name="connsiteX651" fmla="*/ 718693 w 1345586"/>
                  <a:gd name="connsiteY651" fmla="*/ 1516764 h 2319891"/>
                  <a:gd name="connsiteX652" fmla="*/ 727912 w 1345586"/>
                  <a:gd name="connsiteY652" fmla="*/ 1519607 h 2319891"/>
                  <a:gd name="connsiteX653" fmla="*/ 730944 w 1345586"/>
                  <a:gd name="connsiteY653" fmla="*/ 1519051 h 2319891"/>
                  <a:gd name="connsiteX654" fmla="*/ 731563 w 1345586"/>
                  <a:gd name="connsiteY654" fmla="*/ 1518804 h 2319891"/>
                  <a:gd name="connsiteX655" fmla="*/ 731996 w 1345586"/>
                  <a:gd name="connsiteY655" fmla="*/ 1518248 h 2319891"/>
                  <a:gd name="connsiteX656" fmla="*/ 756126 w 1345586"/>
                  <a:gd name="connsiteY656" fmla="*/ 1505887 h 2319891"/>
                  <a:gd name="connsiteX657" fmla="*/ 777348 w 1345586"/>
                  <a:gd name="connsiteY657" fmla="*/ 1505887 h 2319891"/>
                  <a:gd name="connsiteX658" fmla="*/ 778771 w 1345586"/>
                  <a:gd name="connsiteY658" fmla="*/ 1504466 h 2319891"/>
                  <a:gd name="connsiteX659" fmla="*/ 781679 w 1345586"/>
                  <a:gd name="connsiteY659" fmla="*/ 1501375 h 2319891"/>
                  <a:gd name="connsiteX660" fmla="*/ 802592 w 1345586"/>
                  <a:gd name="connsiteY660" fmla="*/ 1482526 h 2319891"/>
                  <a:gd name="connsiteX661" fmla="*/ 808284 w 1345586"/>
                  <a:gd name="connsiteY661" fmla="*/ 1479744 h 2319891"/>
                  <a:gd name="connsiteX662" fmla="*/ 809893 w 1345586"/>
                  <a:gd name="connsiteY662" fmla="*/ 1479188 h 2319891"/>
                  <a:gd name="connsiteX663" fmla="*/ 810512 w 1345586"/>
                  <a:gd name="connsiteY663" fmla="*/ 1479003 h 2319891"/>
                  <a:gd name="connsiteX664" fmla="*/ 811378 w 1345586"/>
                  <a:gd name="connsiteY664" fmla="*/ 1478817 h 2319891"/>
                  <a:gd name="connsiteX665" fmla="*/ 811935 w 1345586"/>
                  <a:gd name="connsiteY665" fmla="*/ 1478138 h 2319891"/>
                  <a:gd name="connsiteX666" fmla="*/ 822886 w 1345586"/>
                  <a:gd name="connsiteY666" fmla="*/ 1466951 h 2319891"/>
                  <a:gd name="connsiteX667" fmla="*/ 840025 w 1345586"/>
                  <a:gd name="connsiteY667" fmla="*/ 1441550 h 2319891"/>
                  <a:gd name="connsiteX668" fmla="*/ 845222 w 1345586"/>
                  <a:gd name="connsiteY668" fmla="*/ 1427706 h 2319891"/>
                  <a:gd name="connsiteX669" fmla="*/ 850420 w 1345586"/>
                  <a:gd name="connsiteY669" fmla="*/ 1410402 h 2319891"/>
                  <a:gd name="connsiteX670" fmla="*/ 860072 w 1345586"/>
                  <a:gd name="connsiteY670" fmla="*/ 1390501 h 2319891"/>
                  <a:gd name="connsiteX671" fmla="*/ 866940 w 1345586"/>
                  <a:gd name="connsiteY671" fmla="*/ 1371157 h 2319891"/>
                  <a:gd name="connsiteX672" fmla="*/ 874735 w 1345586"/>
                  <a:gd name="connsiteY672" fmla="*/ 1357993 h 2319891"/>
                  <a:gd name="connsiteX673" fmla="*/ 883088 w 1345586"/>
                  <a:gd name="connsiteY673" fmla="*/ 1356201 h 2319891"/>
                  <a:gd name="connsiteX674" fmla="*/ 883583 w 1345586"/>
                  <a:gd name="connsiteY674" fmla="*/ 1361083 h 2319891"/>
                  <a:gd name="connsiteX675" fmla="*/ 882036 w 1345586"/>
                  <a:gd name="connsiteY675" fmla="*/ 1369055 h 2319891"/>
                  <a:gd name="connsiteX676" fmla="*/ 888347 w 1345586"/>
                  <a:gd name="connsiteY676" fmla="*/ 1362257 h 2319891"/>
                  <a:gd name="connsiteX677" fmla="*/ 889832 w 1345586"/>
                  <a:gd name="connsiteY677" fmla="*/ 1360712 h 2319891"/>
                  <a:gd name="connsiteX678" fmla="*/ 890265 w 1345586"/>
                  <a:gd name="connsiteY678" fmla="*/ 1360280 h 2319891"/>
                  <a:gd name="connsiteX679" fmla="*/ 890451 w 1345586"/>
                  <a:gd name="connsiteY679" fmla="*/ 1359723 h 2319891"/>
                  <a:gd name="connsiteX680" fmla="*/ 922253 w 1345586"/>
                  <a:gd name="connsiteY680" fmla="*/ 1311826 h 2319891"/>
                  <a:gd name="connsiteX681" fmla="*/ 923058 w 1345586"/>
                  <a:gd name="connsiteY681" fmla="*/ 1311517 h 2319891"/>
                  <a:gd name="connsiteX682" fmla="*/ 923429 w 1345586"/>
                  <a:gd name="connsiteY682" fmla="*/ 1310775 h 2319891"/>
                  <a:gd name="connsiteX683" fmla="*/ 942238 w 1345586"/>
                  <a:gd name="connsiteY683" fmla="*/ 1283830 h 2319891"/>
                  <a:gd name="connsiteX684" fmla="*/ 951643 w 1345586"/>
                  <a:gd name="connsiteY684" fmla="*/ 1277587 h 2319891"/>
                  <a:gd name="connsiteX685" fmla="*/ 953004 w 1345586"/>
                  <a:gd name="connsiteY685" fmla="*/ 1277031 h 2319891"/>
                  <a:gd name="connsiteX686" fmla="*/ 953066 w 1345586"/>
                  <a:gd name="connsiteY686" fmla="*/ 1275548 h 2319891"/>
                  <a:gd name="connsiteX687" fmla="*/ 952509 w 1345586"/>
                  <a:gd name="connsiteY687" fmla="*/ 1256203 h 2319891"/>
                  <a:gd name="connsiteX688" fmla="*/ 951024 w 1345586"/>
                  <a:gd name="connsiteY688" fmla="*/ 1242669 h 2319891"/>
                  <a:gd name="connsiteX689" fmla="*/ 952818 w 1345586"/>
                  <a:gd name="connsiteY689" fmla="*/ 1211582 h 2319891"/>
                  <a:gd name="connsiteX690" fmla="*/ 956840 w 1345586"/>
                  <a:gd name="connsiteY690" fmla="*/ 1195884 h 2319891"/>
                  <a:gd name="connsiteX691" fmla="*/ 959748 w 1345586"/>
                  <a:gd name="connsiteY691" fmla="*/ 1190075 h 2319891"/>
                  <a:gd name="connsiteX692" fmla="*/ 997799 w 1345586"/>
                  <a:gd name="connsiteY692" fmla="*/ 1159791 h 2319891"/>
                  <a:gd name="connsiteX693" fmla="*/ 1032077 w 1345586"/>
                  <a:gd name="connsiteY693" fmla="*/ 1142857 h 2319891"/>
                  <a:gd name="connsiteX694" fmla="*/ 1032943 w 1345586"/>
                  <a:gd name="connsiteY694" fmla="*/ 1142795 h 2319891"/>
                  <a:gd name="connsiteX695" fmla="*/ 1033562 w 1345586"/>
                  <a:gd name="connsiteY695" fmla="*/ 1142116 h 2319891"/>
                  <a:gd name="connsiteX696" fmla="*/ 1046060 w 1345586"/>
                  <a:gd name="connsiteY696" fmla="*/ 1133834 h 2319891"/>
                  <a:gd name="connsiteX697" fmla="*/ 1058002 w 1345586"/>
                  <a:gd name="connsiteY697" fmla="*/ 1129137 h 2319891"/>
                  <a:gd name="connsiteX698" fmla="*/ 1068953 w 1345586"/>
                  <a:gd name="connsiteY698" fmla="*/ 1118692 h 2319891"/>
                  <a:gd name="connsiteX699" fmla="*/ 1073470 w 1345586"/>
                  <a:gd name="connsiteY699" fmla="*/ 1113872 h 2319891"/>
                  <a:gd name="connsiteX700" fmla="*/ 1095187 w 1345586"/>
                  <a:gd name="connsiteY700" fmla="*/ 1112821 h 2319891"/>
                  <a:gd name="connsiteX701" fmla="*/ 1095805 w 1345586"/>
                  <a:gd name="connsiteY701" fmla="*/ 1112883 h 2319891"/>
                  <a:gd name="connsiteX702" fmla="*/ 1096362 w 1345586"/>
                  <a:gd name="connsiteY702" fmla="*/ 1112636 h 2319891"/>
                  <a:gd name="connsiteX703" fmla="*/ 1137322 w 1345586"/>
                  <a:gd name="connsiteY703" fmla="*/ 1099472 h 2319891"/>
                  <a:gd name="connsiteX704" fmla="*/ 1146232 w 1345586"/>
                  <a:gd name="connsiteY704" fmla="*/ 1097927 h 2319891"/>
                  <a:gd name="connsiteX705" fmla="*/ 1148521 w 1345586"/>
                  <a:gd name="connsiteY705" fmla="*/ 1097556 h 2319891"/>
                  <a:gd name="connsiteX706" fmla="*/ 1149016 w 1345586"/>
                  <a:gd name="connsiteY706" fmla="*/ 1096382 h 2319891"/>
                  <a:gd name="connsiteX707" fmla="*/ 1161081 w 1345586"/>
                  <a:gd name="connsiteY707" fmla="*/ 1087667 h 2319891"/>
                  <a:gd name="connsiteX708" fmla="*/ 1176178 w 1345586"/>
                  <a:gd name="connsiteY708" fmla="*/ 1068879 h 2319891"/>
                  <a:gd name="connsiteX709" fmla="*/ 1186820 w 1345586"/>
                  <a:gd name="connsiteY709" fmla="*/ 1042551 h 2319891"/>
                  <a:gd name="connsiteX710" fmla="*/ 1187810 w 1345586"/>
                  <a:gd name="connsiteY710" fmla="*/ 1041562 h 2319891"/>
                  <a:gd name="connsiteX711" fmla="*/ 1188490 w 1345586"/>
                  <a:gd name="connsiteY711" fmla="*/ 1041006 h 2319891"/>
                  <a:gd name="connsiteX712" fmla="*/ 1188614 w 1345586"/>
                  <a:gd name="connsiteY712" fmla="*/ 1040079 h 2319891"/>
                  <a:gd name="connsiteX713" fmla="*/ 1189975 w 1345586"/>
                  <a:gd name="connsiteY713" fmla="*/ 1028398 h 2319891"/>
                  <a:gd name="connsiteX714" fmla="*/ 1211136 w 1345586"/>
                  <a:gd name="connsiteY714" fmla="*/ 977040 h 2319891"/>
                  <a:gd name="connsiteX715" fmla="*/ 1212064 w 1345586"/>
                  <a:gd name="connsiteY715" fmla="*/ 976361 h 2319891"/>
                  <a:gd name="connsiteX716" fmla="*/ 1212249 w 1345586"/>
                  <a:gd name="connsiteY716" fmla="*/ 975310 h 2319891"/>
                  <a:gd name="connsiteX717" fmla="*/ 1214415 w 1345586"/>
                  <a:gd name="connsiteY717" fmla="*/ 957634 h 2319891"/>
                  <a:gd name="connsiteX718" fmla="*/ 1220602 w 1345586"/>
                  <a:gd name="connsiteY718" fmla="*/ 949353 h 2319891"/>
                  <a:gd name="connsiteX719" fmla="*/ 1228707 w 1345586"/>
                  <a:gd name="connsiteY719" fmla="*/ 942307 h 2319891"/>
                  <a:gd name="connsiteX720" fmla="*/ 1229945 w 1345586"/>
                  <a:gd name="connsiteY720" fmla="*/ 929267 h 2319891"/>
                  <a:gd name="connsiteX721" fmla="*/ 1232110 w 1345586"/>
                  <a:gd name="connsiteY721" fmla="*/ 903433 h 2319891"/>
                  <a:gd name="connsiteX722" fmla="*/ 1233719 w 1345586"/>
                  <a:gd name="connsiteY722" fmla="*/ 861222 h 2319891"/>
                  <a:gd name="connsiteX723" fmla="*/ 1232234 w 1345586"/>
                  <a:gd name="connsiteY723" fmla="*/ 842310 h 2319891"/>
                  <a:gd name="connsiteX724" fmla="*/ 1232234 w 1345586"/>
                  <a:gd name="connsiteY724" fmla="*/ 837242 h 2319891"/>
                  <a:gd name="connsiteX725" fmla="*/ 1231492 w 1345586"/>
                  <a:gd name="connsiteY725" fmla="*/ 836563 h 2319891"/>
                  <a:gd name="connsiteX726" fmla="*/ 1225923 w 1345586"/>
                  <a:gd name="connsiteY726" fmla="*/ 802324 h 2319891"/>
                  <a:gd name="connsiteX727" fmla="*/ 1237431 w 1345586"/>
                  <a:gd name="connsiteY727" fmla="*/ 786688 h 2319891"/>
                  <a:gd name="connsiteX728" fmla="*/ 1238916 w 1345586"/>
                  <a:gd name="connsiteY728" fmla="*/ 784710 h 2319891"/>
                  <a:gd name="connsiteX729" fmla="*/ 1235575 w 1345586"/>
                  <a:gd name="connsiteY729" fmla="*/ 782547 h 2319891"/>
                  <a:gd name="connsiteX730" fmla="*/ 1235018 w 1345586"/>
                  <a:gd name="connsiteY730" fmla="*/ 780507 h 2319891"/>
                  <a:gd name="connsiteX731" fmla="*/ 1238792 w 1345586"/>
                  <a:gd name="connsiteY731" fmla="*/ 777912 h 2319891"/>
                  <a:gd name="connsiteX732" fmla="*/ 1240401 w 1345586"/>
                  <a:gd name="connsiteY732" fmla="*/ 778901 h 2319891"/>
                  <a:gd name="connsiteX733" fmla="*/ 1242257 w 1345586"/>
                  <a:gd name="connsiteY733" fmla="*/ 780322 h 2319891"/>
                  <a:gd name="connsiteX734" fmla="*/ 1243681 w 1345586"/>
                  <a:gd name="connsiteY734" fmla="*/ 778468 h 2319891"/>
                  <a:gd name="connsiteX735" fmla="*/ 1266697 w 1345586"/>
                  <a:gd name="connsiteY735" fmla="*/ 746702 h 2319891"/>
                  <a:gd name="connsiteX736" fmla="*/ 1281547 w 1345586"/>
                  <a:gd name="connsiteY736" fmla="*/ 735083 h 2319891"/>
                  <a:gd name="connsiteX737" fmla="*/ 1282536 w 1345586"/>
                  <a:gd name="connsiteY737" fmla="*/ 734712 h 2319891"/>
                  <a:gd name="connsiteX738" fmla="*/ 1282908 w 1345586"/>
                  <a:gd name="connsiteY738" fmla="*/ 733723 h 2319891"/>
                  <a:gd name="connsiteX739" fmla="*/ 1302645 w 1345586"/>
                  <a:gd name="connsiteY739" fmla="*/ 715615 h 2319891"/>
                  <a:gd name="connsiteX740" fmla="*/ 1308708 w 1345586"/>
                  <a:gd name="connsiteY740" fmla="*/ 713328 h 2319891"/>
                  <a:gd name="connsiteX741" fmla="*/ 1318237 w 1345586"/>
                  <a:gd name="connsiteY741" fmla="*/ 705726 h 2319891"/>
                  <a:gd name="connsiteX742" fmla="*/ 1319165 w 1345586"/>
                  <a:gd name="connsiteY742" fmla="*/ 704737 h 2319891"/>
                  <a:gd name="connsiteX743" fmla="*/ 1318793 w 1345586"/>
                  <a:gd name="connsiteY743" fmla="*/ 703440 h 2319891"/>
                  <a:gd name="connsiteX744" fmla="*/ 1318670 w 1345586"/>
                  <a:gd name="connsiteY744" fmla="*/ 688360 h 2319891"/>
                  <a:gd name="connsiteX745" fmla="*/ 1321268 w 1345586"/>
                  <a:gd name="connsiteY745" fmla="*/ 680202 h 2319891"/>
                  <a:gd name="connsiteX746" fmla="*/ 1321825 w 1345586"/>
                  <a:gd name="connsiteY746" fmla="*/ 676308 h 2319891"/>
                  <a:gd name="connsiteX747" fmla="*/ 1333457 w 1345586"/>
                  <a:gd name="connsiteY747" fmla="*/ 661104 h 2319891"/>
                  <a:gd name="connsiteX748" fmla="*/ 1334757 w 1345586"/>
                  <a:gd name="connsiteY748" fmla="*/ 660178 h 2319891"/>
                  <a:gd name="connsiteX749" fmla="*/ 1334385 w 1345586"/>
                  <a:gd name="connsiteY749" fmla="*/ 658633 h 2319891"/>
                  <a:gd name="connsiteX750" fmla="*/ 1343171 w 1345586"/>
                  <a:gd name="connsiteY750" fmla="*/ 633540 h 2319891"/>
                  <a:gd name="connsiteX751" fmla="*/ 1344161 w 1345586"/>
                  <a:gd name="connsiteY751" fmla="*/ 632860 h 2319891"/>
                  <a:gd name="connsiteX752" fmla="*/ 1344161 w 1345586"/>
                  <a:gd name="connsiteY752" fmla="*/ 631686 h 2319891"/>
                  <a:gd name="connsiteX753" fmla="*/ 1344780 w 1345586"/>
                  <a:gd name="connsiteY753" fmla="*/ 627546 h 2319891"/>
                  <a:gd name="connsiteX754" fmla="*/ 1345337 w 1345586"/>
                  <a:gd name="connsiteY754" fmla="*/ 624208 h 2319891"/>
                  <a:gd name="connsiteX755" fmla="*/ 1344594 w 1345586"/>
                  <a:gd name="connsiteY755" fmla="*/ 593987 h 2319891"/>
                  <a:gd name="connsiteX756" fmla="*/ 220187 w 1345586"/>
                  <a:gd name="connsiteY756" fmla="*/ 2002225 h 2319891"/>
                  <a:gd name="connsiteX757" fmla="*/ 223343 w 1345586"/>
                  <a:gd name="connsiteY757" fmla="*/ 2006366 h 2319891"/>
                  <a:gd name="connsiteX758" fmla="*/ 223157 w 1345586"/>
                  <a:gd name="connsiteY758" fmla="*/ 2010692 h 2319891"/>
                  <a:gd name="connsiteX759" fmla="*/ 211958 w 1345586"/>
                  <a:gd name="connsiteY759" fmla="*/ 2002596 h 2319891"/>
                  <a:gd name="connsiteX760" fmla="*/ 220187 w 1345586"/>
                  <a:gd name="connsiteY760" fmla="*/ 2002225 h 2319891"/>
                  <a:gd name="connsiteX761" fmla="*/ 285834 w 1345586"/>
                  <a:gd name="connsiteY761" fmla="*/ 2209141 h 2319891"/>
                  <a:gd name="connsiteX762" fmla="*/ 282245 w 1345586"/>
                  <a:gd name="connsiteY762" fmla="*/ 2218288 h 2319891"/>
                  <a:gd name="connsiteX763" fmla="*/ 267891 w 1345586"/>
                  <a:gd name="connsiteY763" fmla="*/ 2219524 h 2319891"/>
                  <a:gd name="connsiteX764" fmla="*/ 262570 w 1345586"/>
                  <a:gd name="connsiteY764" fmla="*/ 2216805 h 2319891"/>
                  <a:gd name="connsiteX765" fmla="*/ 277110 w 1345586"/>
                  <a:gd name="connsiteY765" fmla="*/ 2210192 h 2319891"/>
                  <a:gd name="connsiteX766" fmla="*/ 284101 w 1345586"/>
                  <a:gd name="connsiteY766" fmla="*/ 2207040 h 2319891"/>
                  <a:gd name="connsiteX767" fmla="*/ 285834 w 1345586"/>
                  <a:gd name="connsiteY767" fmla="*/ 2209141 h 2319891"/>
                  <a:gd name="connsiteX768" fmla="*/ 298518 w 1345586"/>
                  <a:gd name="connsiteY768" fmla="*/ 2225519 h 2319891"/>
                  <a:gd name="connsiteX769" fmla="*/ 322586 w 1345586"/>
                  <a:gd name="connsiteY769" fmla="*/ 2198696 h 2319891"/>
                  <a:gd name="connsiteX770" fmla="*/ 326855 w 1345586"/>
                  <a:gd name="connsiteY770" fmla="*/ 2197708 h 2319891"/>
                  <a:gd name="connsiteX771" fmla="*/ 327536 w 1345586"/>
                  <a:gd name="connsiteY771" fmla="*/ 2197769 h 2319891"/>
                  <a:gd name="connsiteX772" fmla="*/ 317018 w 1345586"/>
                  <a:gd name="connsiteY772" fmla="*/ 2209512 h 2319891"/>
                  <a:gd name="connsiteX773" fmla="*/ 306190 w 1345586"/>
                  <a:gd name="connsiteY773" fmla="*/ 2218597 h 2319891"/>
                  <a:gd name="connsiteX774" fmla="*/ 311697 w 1345586"/>
                  <a:gd name="connsiteY774" fmla="*/ 2231019 h 2319891"/>
                  <a:gd name="connsiteX775" fmla="*/ 328588 w 1345586"/>
                  <a:gd name="connsiteY775" fmla="*/ 2232812 h 2319891"/>
                  <a:gd name="connsiteX776" fmla="*/ 337869 w 1345586"/>
                  <a:gd name="connsiteY776" fmla="*/ 2232441 h 2319891"/>
                  <a:gd name="connsiteX777" fmla="*/ 338735 w 1345586"/>
                  <a:gd name="connsiteY777" fmla="*/ 2233615 h 2319891"/>
                  <a:gd name="connsiteX778" fmla="*/ 333228 w 1345586"/>
                  <a:gd name="connsiteY778" fmla="*/ 2236025 h 2319891"/>
                  <a:gd name="connsiteX779" fmla="*/ 321534 w 1345586"/>
                  <a:gd name="connsiteY779" fmla="*/ 2243689 h 2319891"/>
                  <a:gd name="connsiteX780" fmla="*/ 324195 w 1345586"/>
                  <a:gd name="connsiteY780" fmla="*/ 2255679 h 2319891"/>
                  <a:gd name="connsiteX781" fmla="*/ 326546 w 1345586"/>
                  <a:gd name="connsiteY781" fmla="*/ 2262106 h 2319891"/>
                  <a:gd name="connsiteX782" fmla="*/ 323947 w 1345586"/>
                  <a:gd name="connsiteY782" fmla="*/ 2264455 h 2319891"/>
                  <a:gd name="connsiteX783" fmla="*/ 322091 w 1345586"/>
                  <a:gd name="connsiteY783" fmla="*/ 2264825 h 2319891"/>
                  <a:gd name="connsiteX784" fmla="*/ 319183 w 1345586"/>
                  <a:gd name="connsiteY784" fmla="*/ 2253392 h 2319891"/>
                  <a:gd name="connsiteX785" fmla="*/ 313800 w 1345586"/>
                  <a:gd name="connsiteY785" fmla="*/ 2238992 h 2319891"/>
                  <a:gd name="connsiteX786" fmla="*/ 310026 w 1345586"/>
                  <a:gd name="connsiteY786" fmla="*/ 2238188 h 2319891"/>
                  <a:gd name="connsiteX787" fmla="*/ 304891 w 1345586"/>
                  <a:gd name="connsiteY787" fmla="*/ 2240228 h 2319891"/>
                  <a:gd name="connsiteX788" fmla="*/ 304952 w 1345586"/>
                  <a:gd name="connsiteY788" fmla="*/ 2261241 h 2319891"/>
                  <a:gd name="connsiteX789" fmla="*/ 306066 w 1345586"/>
                  <a:gd name="connsiteY789" fmla="*/ 2264393 h 2319891"/>
                  <a:gd name="connsiteX790" fmla="*/ 294929 w 1345586"/>
                  <a:gd name="connsiteY790" fmla="*/ 2253392 h 2319891"/>
                  <a:gd name="connsiteX791" fmla="*/ 288866 w 1345586"/>
                  <a:gd name="connsiteY791" fmla="*/ 2250055 h 2319891"/>
                  <a:gd name="connsiteX792" fmla="*/ 291526 w 1345586"/>
                  <a:gd name="connsiteY792" fmla="*/ 2248324 h 2319891"/>
                  <a:gd name="connsiteX793" fmla="*/ 298518 w 1345586"/>
                  <a:gd name="connsiteY793" fmla="*/ 2225519 h 2319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Lst>
                <a:rect l="l" t="t" r="r" b="b"/>
                <a:pathLst>
                  <a:path w="1345586" h="2319891">
                    <a:moveTo>
                      <a:pt x="1344594" y="593987"/>
                    </a:moveTo>
                    <a:cubicBezTo>
                      <a:pt x="1344161" y="587312"/>
                      <a:pt x="1343357" y="581008"/>
                      <a:pt x="1342181" y="575137"/>
                    </a:cubicBezTo>
                    <a:lnTo>
                      <a:pt x="1341996" y="574210"/>
                    </a:lnTo>
                    <a:lnTo>
                      <a:pt x="1341191" y="573654"/>
                    </a:lnTo>
                    <a:cubicBezTo>
                      <a:pt x="1328012" y="564939"/>
                      <a:pt x="1318855" y="553939"/>
                      <a:pt x="1314710" y="541949"/>
                    </a:cubicBezTo>
                    <a:lnTo>
                      <a:pt x="1314215" y="540465"/>
                    </a:lnTo>
                    <a:lnTo>
                      <a:pt x="1312606" y="540404"/>
                    </a:lnTo>
                    <a:cubicBezTo>
                      <a:pt x="1292622" y="539785"/>
                      <a:pt x="1271523" y="526621"/>
                      <a:pt x="1249806" y="501344"/>
                    </a:cubicBezTo>
                    <a:cubicBezTo>
                      <a:pt x="1224809" y="472173"/>
                      <a:pt x="1196534" y="462718"/>
                      <a:pt x="1163370" y="472482"/>
                    </a:cubicBezTo>
                    <a:cubicBezTo>
                      <a:pt x="1152975" y="475572"/>
                      <a:pt x="1142519" y="472359"/>
                      <a:pt x="1134538" y="469207"/>
                    </a:cubicBezTo>
                    <a:lnTo>
                      <a:pt x="1133486" y="468774"/>
                    </a:lnTo>
                    <a:lnTo>
                      <a:pt x="1132496" y="469331"/>
                    </a:lnTo>
                    <a:cubicBezTo>
                      <a:pt x="1121421" y="475820"/>
                      <a:pt x="1107376" y="477674"/>
                      <a:pt x="1090856" y="474954"/>
                    </a:cubicBezTo>
                    <a:cubicBezTo>
                      <a:pt x="1087886" y="474460"/>
                      <a:pt x="1084916" y="473100"/>
                      <a:pt x="1081946" y="470937"/>
                    </a:cubicBezTo>
                    <a:lnTo>
                      <a:pt x="1080523" y="469887"/>
                    </a:lnTo>
                    <a:lnTo>
                      <a:pt x="1079162" y="471061"/>
                    </a:lnTo>
                    <a:cubicBezTo>
                      <a:pt x="1075821" y="473780"/>
                      <a:pt x="1072046" y="476932"/>
                      <a:pt x="1068953" y="478168"/>
                    </a:cubicBezTo>
                    <a:cubicBezTo>
                      <a:pt x="1068891" y="478168"/>
                      <a:pt x="1068829" y="478230"/>
                      <a:pt x="1068767" y="478230"/>
                    </a:cubicBezTo>
                    <a:cubicBezTo>
                      <a:pt x="1069262" y="476314"/>
                      <a:pt x="1070747" y="472853"/>
                      <a:pt x="1071861" y="470195"/>
                    </a:cubicBezTo>
                    <a:cubicBezTo>
                      <a:pt x="1072603" y="468465"/>
                      <a:pt x="1073408" y="466611"/>
                      <a:pt x="1074150" y="464695"/>
                    </a:cubicBezTo>
                    <a:lnTo>
                      <a:pt x="1074521" y="463706"/>
                    </a:lnTo>
                    <a:lnTo>
                      <a:pt x="1074026" y="462779"/>
                    </a:lnTo>
                    <a:lnTo>
                      <a:pt x="1073655" y="462223"/>
                    </a:lnTo>
                    <a:cubicBezTo>
                      <a:pt x="1071675" y="459257"/>
                      <a:pt x="1070499" y="455796"/>
                      <a:pt x="1070067" y="451902"/>
                    </a:cubicBezTo>
                    <a:lnTo>
                      <a:pt x="1069943" y="450480"/>
                    </a:lnTo>
                    <a:lnTo>
                      <a:pt x="1068643" y="449986"/>
                    </a:lnTo>
                    <a:cubicBezTo>
                      <a:pt x="1067592" y="449554"/>
                      <a:pt x="1066602" y="449121"/>
                      <a:pt x="1065674" y="448688"/>
                    </a:cubicBezTo>
                    <a:lnTo>
                      <a:pt x="1064745" y="448194"/>
                    </a:lnTo>
                    <a:lnTo>
                      <a:pt x="1063756" y="448564"/>
                    </a:lnTo>
                    <a:cubicBezTo>
                      <a:pt x="1058249" y="450790"/>
                      <a:pt x="1052124" y="451099"/>
                      <a:pt x="1045627" y="449492"/>
                    </a:cubicBezTo>
                    <a:cubicBezTo>
                      <a:pt x="1021497" y="443620"/>
                      <a:pt x="988395" y="435524"/>
                      <a:pt x="970452" y="415438"/>
                    </a:cubicBezTo>
                    <a:cubicBezTo>
                      <a:pt x="970019" y="414944"/>
                      <a:pt x="969648" y="414450"/>
                      <a:pt x="969276" y="413893"/>
                    </a:cubicBezTo>
                    <a:lnTo>
                      <a:pt x="965316" y="408825"/>
                    </a:lnTo>
                    <a:lnTo>
                      <a:pt x="964327" y="413831"/>
                    </a:lnTo>
                    <a:cubicBezTo>
                      <a:pt x="963893" y="416180"/>
                      <a:pt x="963646" y="418281"/>
                      <a:pt x="963646" y="420568"/>
                    </a:cubicBezTo>
                    <a:cubicBezTo>
                      <a:pt x="963646" y="425388"/>
                      <a:pt x="962904" y="426254"/>
                      <a:pt x="962965" y="426254"/>
                    </a:cubicBezTo>
                    <a:cubicBezTo>
                      <a:pt x="962594" y="426377"/>
                      <a:pt x="961357" y="425883"/>
                      <a:pt x="960491" y="425574"/>
                    </a:cubicBezTo>
                    <a:cubicBezTo>
                      <a:pt x="956469" y="424153"/>
                      <a:pt x="948982" y="421495"/>
                      <a:pt x="943476" y="434721"/>
                    </a:cubicBezTo>
                    <a:cubicBezTo>
                      <a:pt x="939454" y="444424"/>
                      <a:pt x="934504" y="444795"/>
                      <a:pt x="933143" y="444733"/>
                    </a:cubicBezTo>
                    <a:cubicBezTo>
                      <a:pt x="931472" y="444609"/>
                      <a:pt x="930111" y="443620"/>
                      <a:pt x="929802" y="442261"/>
                    </a:cubicBezTo>
                    <a:cubicBezTo>
                      <a:pt x="929430" y="440901"/>
                      <a:pt x="930359" y="439418"/>
                      <a:pt x="932215" y="438244"/>
                    </a:cubicBezTo>
                    <a:cubicBezTo>
                      <a:pt x="943228" y="431260"/>
                      <a:pt x="952385" y="416736"/>
                      <a:pt x="956593" y="405364"/>
                    </a:cubicBezTo>
                    <a:lnTo>
                      <a:pt x="957335" y="403387"/>
                    </a:lnTo>
                    <a:lnTo>
                      <a:pt x="955417" y="402460"/>
                    </a:lnTo>
                    <a:cubicBezTo>
                      <a:pt x="945270" y="397577"/>
                      <a:pt x="937660" y="393560"/>
                      <a:pt x="930792" y="389419"/>
                    </a:cubicBezTo>
                    <a:cubicBezTo>
                      <a:pt x="926832" y="387071"/>
                      <a:pt x="923676" y="384228"/>
                      <a:pt x="921449" y="380891"/>
                    </a:cubicBezTo>
                    <a:lnTo>
                      <a:pt x="920830" y="379964"/>
                    </a:lnTo>
                    <a:lnTo>
                      <a:pt x="919716" y="379840"/>
                    </a:lnTo>
                    <a:cubicBezTo>
                      <a:pt x="910126" y="378913"/>
                      <a:pt x="902021" y="379655"/>
                      <a:pt x="897009" y="381818"/>
                    </a:cubicBezTo>
                    <a:cubicBezTo>
                      <a:pt x="887790" y="385773"/>
                      <a:pt x="886244" y="395043"/>
                      <a:pt x="885192" y="401224"/>
                    </a:cubicBezTo>
                    <a:cubicBezTo>
                      <a:pt x="884821" y="403325"/>
                      <a:pt x="884264" y="406786"/>
                      <a:pt x="883521" y="407095"/>
                    </a:cubicBezTo>
                    <a:cubicBezTo>
                      <a:pt x="883521" y="407095"/>
                      <a:pt x="882841" y="407342"/>
                      <a:pt x="880613" y="406044"/>
                    </a:cubicBezTo>
                    <a:cubicBezTo>
                      <a:pt x="874612" y="402460"/>
                      <a:pt x="875663" y="396650"/>
                      <a:pt x="876406" y="394302"/>
                    </a:cubicBezTo>
                    <a:cubicBezTo>
                      <a:pt x="878076" y="388863"/>
                      <a:pt x="882779" y="384722"/>
                      <a:pt x="886986" y="384970"/>
                    </a:cubicBezTo>
                    <a:cubicBezTo>
                      <a:pt x="895586" y="385340"/>
                      <a:pt x="904991" y="374154"/>
                      <a:pt x="915757" y="350175"/>
                    </a:cubicBezTo>
                    <a:lnTo>
                      <a:pt x="916747" y="347950"/>
                    </a:lnTo>
                    <a:lnTo>
                      <a:pt x="914519" y="347023"/>
                    </a:lnTo>
                    <a:cubicBezTo>
                      <a:pt x="902763" y="342325"/>
                      <a:pt x="894411" y="332437"/>
                      <a:pt x="891627" y="319768"/>
                    </a:cubicBezTo>
                    <a:lnTo>
                      <a:pt x="891255" y="317975"/>
                    </a:lnTo>
                    <a:lnTo>
                      <a:pt x="889461" y="317914"/>
                    </a:lnTo>
                    <a:cubicBezTo>
                      <a:pt x="873127" y="317481"/>
                      <a:pt x="862546" y="303452"/>
                      <a:pt x="861804" y="290041"/>
                    </a:cubicBezTo>
                    <a:cubicBezTo>
                      <a:pt x="861247" y="280955"/>
                      <a:pt x="862918" y="271994"/>
                      <a:pt x="864836" y="262785"/>
                    </a:cubicBezTo>
                    <a:lnTo>
                      <a:pt x="865207" y="262353"/>
                    </a:lnTo>
                    <a:lnTo>
                      <a:pt x="865021" y="261982"/>
                    </a:lnTo>
                    <a:lnTo>
                      <a:pt x="865145" y="261488"/>
                    </a:lnTo>
                    <a:lnTo>
                      <a:pt x="863908" y="260252"/>
                    </a:lnTo>
                    <a:cubicBezTo>
                      <a:pt x="862546" y="258088"/>
                      <a:pt x="860876" y="256482"/>
                      <a:pt x="858710" y="255369"/>
                    </a:cubicBezTo>
                    <a:lnTo>
                      <a:pt x="858648" y="255369"/>
                    </a:lnTo>
                    <a:cubicBezTo>
                      <a:pt x="850667" y="251352"/>
                      <a:pt x="845779" y="245295"/>
                      <a:pt x="844542" y="237817"/>
                    </a:cubicBezTo>
                    <a:lnTo>
                      <a:pt x="844356" y="236890"/>
                    </a:lnTo>
                    <a:lnTo>
                      <a:pt x="843614" y="236334"/>
                    </a:lnTo>
                    <a:cubicBezTo>
                      <a:pt x="841139" y="234541"/>
                      <a:pt x="839344" y="232935"/>
                      <a:pt x="837859" y="231328"/>
                    </a:cubicBezTo>
                    <a:lnTo>
                      <a:pt x="836622" y="232193"/>
                    </a:lnTo>
                    <a:lnTo>
                      <a:pt x="837612" y="231142"/>
                    </a:lnTo>
                    <a:cubicBezTo>
                      <a:pt x="837426" y="230957"/>
                      <a:pt x="837055" y="230586"/>
                      <a:pt x="836498" y="229906"/>
                    </a:cubicBezTo>
                    <a:lnTo>
                      <a:pt x="835384" y="228917"/>
                    </a:lnTo>
                    <a:cubicBezTo>
                      <a:pt x="835075" y="228732"/>
                      <a:pt x="834766" y="228485"/>
                      <a:pt x="834766" y="228547"/>
                    </a:cubicBezTo>
                    <a:cubicBezTo>
                      <a:pt x="832910" y="227372"/>
                      <a:pt x="830992" y="226384"/>
                      <a:pt x="829074" y="225333"/>
                    </a:cubicBezTo>
                    <a:cubicBezTo>
                      <a:pt x="827960" y="224777"/>
                      <a:pt x="826908" y="224159"/>
                      <a:pt x="825794" y="223541"/>
                    </a:cubicBezTo>
                    <a:cubicBezTo>
                      <a:pt x="816142" y="218040"/>
                      <a:pt x="808346" y="211118"/>
                      <a:pt x="801355" y="201663"/>
                    </a:cubicBezTo>
                    <a:cubicBezTo>
                      <a:pt x="801107" y="201292"/>
                      <a:pt x="800860" y="200921"/>
                      <a:pt x="800674" y="200550"/>
                    </a:cubicBezTo>
                    <a:lnTo>
                      <a:pt x="800798" y="199994"/>
                    </a:lnTo>
                    <a:lnTo>
                      <a:pt x="799994" y="199685"/>
                    </a:lnTo>
                    <a:lnTo>
                      <a:pt x="796591" y="197645"/>
                    </a:lnTo>
                    <a:lnTo>
                      <a:pt x="796467" y="198202"/>
                    </a:lnTo>
                    <a:cubicBezTo>
                      <a:pt x="786382" y="194061"/>
                      <a:pt x="777286" y="190909"/>
                      <a:pt x="768995" y="192021"/>
                    </a:cubicBezTo>
                    <a:cubicBezTo>
                      <a:pt x="764664" y="192577"/>
                      <a:pt x="760395" y="193566"/>
                      <a:pt x="756250" y="194555"/>
                    </a:cubicBezTo>
                    <a:cubicBezTo>
                      <a:pt x="746226" y="196842"/>
                      <a:pt x="737626" y="198820"/>
                      <a:pt x="734285" y="193752"/>
                    </a:cubicBezTo>
                    <a:cubicBezTo>
                      <a:pt x="731563" y="189487"/>
                      <a:pt x="728098" y="187077"/>
                      <a:pt x="724076" y="186521"/>
                    </a:cubicBezTo>
                    <a:cubicBezTo>
                      <a:pt x="719374" y="185903"/>
                      <a:pt x="714177" y="188004"/>
                      <a:pt x="709165" y="192516"/>
                    </a:cubicBezTo>
                    <a:cubicBezTo>
                      <a:pt x="708856" y="192763"/>
                      <a:pt x="708546" y="192886"/>
                      <a:pt x="708113" y="192824"/>
                    </a:cubicBezTo>
                    <a:lnTo>
                      <a:pt x="706999" y="192701"/>
                    </a:lnTo>
                    <a:cubicBezTo>
                      <a:pt x="703906" y="191341"/>
                      <a:pt x="699142" y="185161"/>
                      <a:pt x="695615" y="180464"/>
                    </a:cubicBezTo>
                    <a:cubicBezTo>
                      <a:pt x="689490" y="172368"/>
                      <a:pt x="685530" y="167424"/>
                      <a:pt x="681260" y="167424"/>
                    </a:cubicBezTo>
                    <a:cubicBezTo>
                      <a:pt x="677734" y="167424"/>
                      <a:pt x="674083" y="165693"/>
                      <a:pt x="671670" y="162850"/>
                    </a:cubicBezTo>
                    <a:cubicBezTo>
                      <a:pt x="669876" y="160749"/>
                      <a:pt x="667958" y="157103"/>
                      <a:pt x="668886" y="151602"/>
                    </a:cubicBezTo>
                    <a:cubicBezTo>
                      <a:pt x="670247" y="143321"/>
                      <a:pt x="663070" y="139365"/>
                      <a:pt x="655460" y="135163"/>
                    </a:cubicBezTo>
                    <a:cubicBezTo>
                      <a:pt x="650139" y="132258"/>
                      <a:pt x="644075" y="128921"/>
                      <a:pt x="639744" y="123729"/>
                    </a:cubicBezTo>
                    <a:cubicBezTo>
                      <a:pt x="637640" y="121133"/>
                      <a:pt x="634732" y="118970"/>
                      <a:pt x="630834" y="117116"/>
                    </a:cubicBezTo>
                    <a:lnTo>
                      <a:pt x="631082" y="116560"/>
                    </a:lnTo>
                    <a:lnTo>
                      <a:pt x="628731" y="115633"/>
                    </a:lnTo>
                    <a:cubicBezTo>
                      <a:pt x="613820" y="109885"/>
                      <a:pt x="593587" y="110565"/>
                      <a:pt x="585606" y="111121"/>
                    </a:cubicBezTo>
                    <a:cubicBezTo>
                      <a:pt x="585235" y="111121"/>
                      <a:pt x="584987" y="111121"/>
                      <a:pt x="584739" y="111121"/>
                    </a:cubicBezTo>
                    <a:lnTo>
                      <a:pt x="585173" y="109020"/>
                    </a:lnTo>
                    <a:lnTo>
                      <a:pt x="582388" y="108958"/>
                    </a:lnTo>
                    <a:cubicBezTo>
                      <a:pt x="580594" y="108897"/>
                      <a:pt x="577995" y="108773"/>
                      <a:pt x="575954" y="107969"/>
                    </a:cubicBezTo>
                    <a:cubicBezTo>
                      <a:pt x="568591" y="105003"/>
                      <a:pt x="562775" y="101665"/>
                      <a:pt x="558320" y="94929"/>
                    </a:cubicBezTo>
                    <a:cubicBezTo>
                      <a:pt x="558196" y="94743"/>
                      <a:pt x="558134" y="94558"/>
                      <a:pt x="558072" y="94373"/>
                    </a:cubicBezTo>
                    <a:lnTo>
                      <a:pt x="557701" y="93508"/>
                    </a:lnTo>
                    <a:cubicBezTo>
                      <a:pt x="553556" y="86524"/>
                      <a:pt x="551266" y="78428"/>
                      <a:pt x="551081" y="70146"/>
                    </a:cubicBezTo>
                    <a:lnTo>
                      <a:pt x="551019" y="68601"/>
                    </a:lnTo>
                    <a:lnTo>
                      <a:pt x="549534" y="68045"/>
                    </a:lnTo>
                    <a:cubicBezTo>
                      <a:pt x="546812" y="66994"/>
                      <a:pt x="545327" y="65140"/>
                      <a:pt x="545450" y="62853"/>
                    </a:cubicBezTo>
                    <a:cubicBezTo>
                      <a:pt x="545574" y="60505"/>
                      <a:pt x="547554" y="57600"/>
                      <a:pt x="551700" y="56426"/>
                    </a:cubicBezTo>
                    <a:lnTo>
                      <a:pt x="552875" y="56117"/>
                    </a:lnTo>
                    <a:lnTo>
                      <a:pt x="553246" y="54942"/>
                    </a:lnTo>
                    <a:cubicBezTo>
                      <a:pt x="553927" y="53027"/>
                      <a:pt x="554670" y="51234"/>
                      <a:pt x="555536" y="49566"/>
                    </a:cubicBezTo>
                    <a:lnTo>
                      <a:pt x="556711" y="47279"/>
                    </a:lnTo>
                    <a:lnTo>
                      <a:pt x="554298" y="46352"/>
                    </a:lnTo>
                    <a:cubicBezTo>
                      <a:pt x="548854" y="44251"/>
                      <a:pt x="539140" y="42335"/>
                      <a:pt x="529982" y="43818"/>
                    </a:cubicBezTo>
                    <a:cubicBezTo>
                      <a:pt x="512658" y="46537"/>
                      <a:pt x="488095" y="56982"/>
                      <a:pt x="473802" y="65387"/>
                    </a:cubicBezTo>
                    <a:cubicBezTo>
                      <a:pt x="469100" y="68106"/>
                      <a:pt x="462541" y="65202"/>
                      <a:pt x="453508" y="59639"/>
                    </a:cubicBezTo>
                    <a:lnTo>
                      <a:pt x="452147" y="58836"/>
                    </a:lnTo>
                    <a:lnTo>
                      <a:pt x="450909" y="59825"/>
                    </a:lnTo>
                    <a:cubicBezTo>
                      <a:pt x="444289" y="64893"/>
                      <a:pt x="435751" y="66747"/>
                      <a:pt x="425232" y="64337"/>
                    </a:cubicBezTo>
                    <a:lnTo>
                      <a:pt x="424366" y="64151"/>
                    </a:lnTo>
                    <a:lnTo>
                      <a:pt x="423624" y="64584"/>
                    </a:lnTo>
                    <a:cubicBezTo>
                      <a:pt x="417189" y="68045"/>
                      <a:pt x="409764" y="69034"/>
                      <a:pt x="402092" y="67365"/>
                    </a:cubicBezTo>
                    <a:cubicBezTo>
                      <a:pt x="395410" y="65943"/>
                      <a:pt x="389223" y="61308"/>
                      <a:pt x="385015" y="54695"/>
                    </a:cubicBezTo>
                    <a:lnTo>
                      <a:pt x="384520" y="53892"/>
                    </a:lnTo>
                    <a:lnTo>
                      <a:pt x="383592" y="53707"/>
                    </a:lnTo>
                    <a:cubicBezTo>
                      <a:pt x="380746" y="53027"/>
                      <a:pt x="378395" y="52223"/>
                      <a:pt x="376477" y="51111"/>
                    </a:cubicBezTo>
                    <a:cubicBezTo>
                      <a:pt x="366454" y="45487"/>
                      <a:pt x="359215" y="36834"/>
                      <a:pt x="353708" y="23732"/>
                    </a:cubicBezTo>
                    <a:cubicBezTo>
                      <a:pt x="352718" y="21384"/>
                      <a:pt x="352285" y="18602"/>
                      <a:pt x="352470" y="15451"/>
                    </a:cubicBezTo>
                    <a:lnTo>
                      <a:pt x="352532" y="14524"/>
                    </a:lnTo>
                    <a:lnTo>
                      <a:pt x="351976" y="13844"/>
                    </a:lnTo>
                    <a:cubicBezTo>
                      <a:pt x="350862" y="12484"/>
                      <a:pt x="349996" y="10939"/>
                      <a:pt x="349068" y="9270"/>
                    </a:cubicBezTo>
                    <a:cubicBezTo>
                      <a:pt x="346654" y="4944"/>
                      <a:pt x="343870" y="0"/>
                      <a:pt x="336941" y="0"/>
                    </a:cubicBezTo>
                    <a:cubicBezTo>
                      <a:pt x="334094" y="0"/>
                      <a:pt x="331991" y="742"/>
                      <a:pt x="330629" y="2287"/>
                    </a:cubicBezTo>
                    <a:cubicBezTo>
                      <a:pt x="328402" y="4820"/>
                      <a:pt x="328773" y="8467"/>
                      <a:pt x="329207" y="12051"/>
                    </a:cubicBezTo>
                    <a:cubicBezTo>
                      <a:pt x="329701" y="16316"/>
                      <a:pt x="329825" y="19035"/>
                      <a:pt x="327660" y="20147"/>
                    </a:cubicBezTo>
                    <a:cubicBezTo>
                      <a:pt x="325865" y="21013"/>
                      <a:pt x="323019" y="22125"/>
                      <a:pt x="319740" y="23361"/>
                    </a:cubicBezTo>
                    <a:cubicBezTo>
                      <a:pt x="306870" y="28244"/>
                      <a:pt x="289237" y="34980"/>
                      <a:pt x="287566" y="45919"/>
                    </a:cubicBezTo>
                    <a:cubicBezTo>
                      <a:pt x="286638" y="52100"/>
                      <a:pt x="289608" y="59392"/>
                      <a:pt x="292826" y="67118"/>
                    </a:cubicBezTo>
                    <a:cubicBezTo>
                      <a:pt x="296352" y="75770"/>
                      <a:pt x="300064" y="84670"/>
                      <a:pt x="297280" y="90603"/>
                    </a:cubicBezTo>
                    <a:cubicBezTo>
                      <a:pt x="295919" y="93446"/>
                      <a:pt x="294001" y="94682"/>
                      <a:pt x="290660" y="94805"/>
                    </a:cubicBezTo>
                    <a:cubicBezTo>
                      <a:pt x="283668" y="94743"/>
                      <a:pt x="274449" y="87636"/>
                      <a:pt x="270923" y="79664"/>
                    </a:cubicBezTo>
                    <a:cubicBezTo>
                      <a:pt x="268200" y="73422"/>
                      <a:pt x="273397" y="64584"/>
                      <a:pt x="278038" y="56735"/>
                    </a:cubicBezTo>
                    <a:cubicBezTo>
                      <a:pt x="282245" y="49627"/>
                      <a:pt x="285834" y="43509"/>
                      <a:pt x="283607" y="39059"/>
                    </a:cubicBezTo>
                    <a:cubicBezTo>
                      <a:pt x="281255" y="34486"/>
                      <a:pt x="277914" y="25154"/>
                      <a:pt x="279956" y="19406"/>
                    </a:cubicBezTo>
                    <a:lnTo>
                      <a:pt x="280265" y="18541"/>
                    </a:lnTo>
                    <a:cubicBezTo>
                      <a:pt x="280699" y="17737"/>
                      <a:pt x="281193" y="16934"/>
                      <a:pt x="281874" y="16378"/>
                    </a:cubicBezTo>
                    <a:lnTo>
                      <a:pt x="286638" y="12299"/>
                    </a:lnTo>
                    <a:lnTo>
                      <a:pt x="280327" y="12299"/>
                    </a:lnTo>
                    <a:cubicBezTo>
                      <a:pt x="279028" y="12299"/>
                      <a:pt x="277791" y="12361"/>
                      <a:pt x="276553" y="12422"/>
                    </a:cubicBezTo>
                    <a:lnTo>
                      <a:pt x="273459" y="12546"/>
                    </a:lnTo>
                    <a:lnTo>
                      <a:pt x="272779" y="13226"/>
                    </a:lnTo>
                    <a:cubicBezTo>
                      <a:pt x="269314" y="16934"/>
                      <a:pt x="264859" y="19468"/>
                      <a:pt x="259600" y="20704"/>
                    </a:cubicBezTo>
                    <a:cubicBezTo>
                      <a:pt x="255888" y="21569"/>
                      <a:pt x="251990" y="22064"/>
                      <a:pt x="248277" y="22558"/>
                    </a:cubicBezTo>
                    <a:cubicBezTo>
                      <a:pt x="245122" y="22990"/>
                      <a:pt x="242028" y="23361"/>
                      <a:pt x="238873" y="23980"/>
                    </a:cubicBezTo>
                    <a:lnTo>
                      <a:pt x="237635" y="24227"/>
                    </a:lnTo>
                    <a:lnTo>
                      <a:pt x="237140" y="25401"/>
                    </a:lnTo>
                    <a:cubicBezTo>
                      <a:pt x="233737" y="34053"/>
                      <a:pt x="227241" y="39863"/>
                      <a:pt x="218888" y="41717"/>
                    </a:cubicBezTo>
                    <a:cubicBezTo>
                      <a:pt x="212268" y="43200"/>
                      <a:pt x="207009" y="44745"/>
                      <a:pt x="202430" y="46599"/>
                    </a:cubicBezTo>
                    <a:lnTo>
                      <a:pt x="201626" y="47156"/>
                    </a:lnTo>
                    <a:cubicBezTo>
                      <a:pt x="199646" y="49195"/>
                      <a:pt x="197542" y="51173"/>
                      <a:pt x="194943" y="53274"/>
                    </a:cubicBezTo>
                    <a:lnTo>
                      <a:pt x="194325" y="54016"/>
                    </a:lnTo>
                    <a:cubicBezTo>
                      <a:pt x="193025" y="56673"/>
                      <a:pt x="191045" y="59207"/>
                      <a:pt x="188694" y="61308"/>
                    </a:cubicBezTo>
                    <a:lnTo>
                      <a:pt x="188261" y="61864"/>
                    </a:lnTo>
                    <a:cubicBezTo>
                      <a:pt x="185662" y="66438"/>
                      <a:pt x="180465" y="72309"/>
                      <a:pt x="170628" y="74225"/>
                    </a:cubicBezTo>
                    <a:lnTo>
                      <a:pt x="169081" y="74534"/>
                    </a:lnTo>
                    <a:lnTo>
                      <a:pt x="168771" y="76079"/>
                    </a:lnTo>
                    <a:cubicBezTo>
                      <a:pt x="166791" y="86895"/>
                      <a:pt x="156644" y="96536"/>
                      <a:pt x="145136" y="98514"/>
                    </a:cubicBezTo>
                    <a:lnTo>
                      <a:pt x="144270" y="98637"/>
                    </a:lnTo>
                    <a:lnTo>
                      <a:pt x="143713" y="99317"/>
                    </a:lnTo>
                    <a:cubicBezTo>
                      <a:pt x="139629" y="104447"/>
                      <a:pt x="136165" y="109823"/>
                      <a:pt x="133195" y="114520"/>
                    </a:cubicBezTo>
                    <a:cubicBezTo>
                      <a:pt x="131029" y="117919"/>
                      <a:pt x="129173" y="120824"/>
                      <a:pt x="127502" y="122987"/>
                    </a:cubicBezTo>
                    <a:cubicBezTo>
                      <a:pt x="126203" y="124594"/>
                      <a:pt x="125399" y="124594"/>
                      <a:pt x="124100" y="123915"/>
                    </a:cubicBezTo>
                    <a:lnTo>
                      <a:pt x="121315" y="122555"/>
                    </a:lnTo>
                    <a:lnTo>
                      <a:pt x="120758" y="125583"/>
                    </a:lnTo>
                    <a:cubicBezTo>
                      <a:pt x="119706" y="131454"/>
                      <a:pt x="118345" y="133309"/>
                      <a:pt x="117665" y="133865"/>
                    </a:cubicBezTo>
                    <a:cubicBezTo>
                      <a:pt x="114695" y="136213"/>
                      <a:pt x="108631" y="142517"/>
                      <a:pt x="97989" y="154383"/>
                    </a:cubicBezTo>
                    <a:lnTo>
                      <a:pt x="96566" y="155990"/>
                    </a:lnTo>
                    <a:lnTo>
                      <a:pt x="100897" y="160440"/>
                    </a:lnTo>
                    <a:cubicBezTo>
                      <a:pt x="103372" y="162974"/>
                      <a:pt x="105538" y="165199"/>
                      <a:pt x="107208" y="167115"/>
                    </a:cubicBezTo>
                    <a:cubicBezTo>
                      <a:pt x="112344" y="173048"/>
                      <a:pt x="112034" y="178116"/>
                      <a:pt x="111787" y="182627"/>
                    </a:cubicBezTo>
                    <a:cubicBezTo>
                      <a:pt x="111601" y="185470"/>
                      <a:pt x="111478" y="188128"/>
                      <a:pt x="112653" y="190600"/>
                    </a:cubicBezTo>
                    <a:cubicBezTo>
                      <a:pt x="114200" y="193999"/>
                      <a:pt x="117417" y="202157"/>
                      <a:pt x="113458" y="204876"/>
                    </a:cubicBezTo>
                    <a:cubicBezTo>
                      <a:pt x="111972" y="205865"/>
                      <a:pt x="111106" y="207843"/>
                      <a:pt x="110611" y="211056"/>
                    </a:cubicBezTo>
                    <a:cubicBezTo>
                      <a:pt x="108879" y="222737"/>
                      <a:pt x="112777" y="249931"/>
                      <a:pt x="118036" y="256358"/>
                    </a:cubicBezTo>
                    <a:cubicBezTo>
                      <a:pt x="121377" y="260375"/>
                      <a:pt x="119954" y="263651"/>
                      <a:pt x="115314" y="272612"/>
                    </a:cubicBezTo>
                    <a:cubicBezTo>
                      <a:pt x="114076" y="274961"/>
                      <a:pt x="112715" y="277618"/>
                      <a:pt x="111354" y="280646"/>
                    </a:cubicBezTo>
                    <a:cubicBezTo>
                      <a:pt x="104857" y="294614"/>
                      <a:pt x="99598" y="299311"/>
                      <a:pt x="89760" y="299867"/>
                    </a:cubicBezTo>
                    <a:cubicBezTo>
                      <a:pt x="80913" y="300361"/>
                      <a:pt x="78128" y="309447"/>
                      <a:pt x="76272" y="315441"/>
                    </a:cubicBezTo>
                    <a:cubicBezTo>
                      <a:pt x="75777" y="316986"/>
                      <a:pt x="75158" y="319026"/>
                      <a:pt x="74663" y="319768"/>
                    </a:cubicBezTo>
                    <a:cubicBezTo>
                      <a:pt x="70889" y="320200"/>
                      <a:pt x="68847" y="325330"/>
                      <a:pt x="67857" y="330150"/>
                    </a:cubicBezTo>
                    <a:lnTo>
                      <a:pt x="67672" y="329965"/>
                    </a:lnTo>
                    <a:lnTo>
                      <a:pt x="67424" y="332684"/>
                    </a:lnTo>
                    <a:cubicBezTo>
                      <a:pt x="67301" y="333426"/>
                      <a:pt x="67239" y="334106"/>
                      <a:pt x="67177" y="334786"/>
                    </a:cubicBezTo>
                    <a:lnTo>
                      <a:pt x="67115" y="335898"/>
                    </a:lnTo>
                    <a:lnTo>
                      <a:pt x="67239" y="336022"/>
                    </a:lnTo>
                    <a:cubicBezTo>
                      <a:pt x="67177" y="337134"/>
                      <a:pt x="67115" y="338308"/>
                      <a:pt x="67239" y="339297"/>
                    </a:cubicBezTo>
                    <a:cubicBezTo>
                      <a:pt x="67362" y="340286"/>
                      <a:pt x="66991" y="341213"/>
                      <a:pt x="66249" y="342140"/>
                    </a:cubicBezTo>
                    <a:cubicBezTo>
                      <a:pt x="63712" y="345107"/>
                      <a:pt x="57215" y="347331"/>
                      <a:pt x="49667" y="347764"/>
                    </a:cubicBezTo>
                    <a:cubicBezTo>
                      <a:pt x="37664" y="348506"/>
                      <a:pt x="37849" y="361485"/>
                      <a:pt x="37911" y="370137"/>
                    </a:cubicBezTo>
                    <a:lnTo>
                      <a:pt x="37911" y="372733"/>
                    </a:lnTo>
                    <a:cubicBezTo>
                      <a:pt x="37911" y="376503"/>
                      <a:pt x="35993" y="378171"/>
                      <a:pt x="33085" y="380581"/>
                    </a:cubicBezTo>
                    <a:cubicBezTo>
                      <a:pt x="30487" y="382745"/>
                      <a:pt x="27269" y="385464"/>
                      <a:pt x="25351" y="390408"/>
                    </a:cubicBezTo>
                    <a:cubicBezTo>
                      <a:pt x="23743" y="394364"/>
                      <a:pt x="23557" y="397206"/>
                      <a:pt x="23433" y="399308"/>
                    </a:cubicBezTo>
                    <a:cubicBezTo>
                      <a:pt x="23247" y="402336"/>
                      <a:pt x="23186" y="403325"/>
                      <a:pt x="18731" y="405735"/>
                    </a:cubicBezTo>
                    <a:cubicBezTo>
                      <a:pt x="13657" y="408516"/>
                      <a:pt x="10254" y="412348"/>
                      <a:pt x="9079" y="416921"/>
                    </a:cubicBezTo>
                    <a:cubicBezTo>
                      <a:pt x="7903" y="421248"/>
                      <a:pt x="8769" y="425883"/>
                      <a:pt x="11492" y="430333"/>
                    </a:cubicBezTo>
                    <a:cubicBezTo>
                      <a:pt x="14771" y="435648"/>
                      <a:pt x="12667" y="440654"/>
                      <a:pt x="10811" y="445104"/>
                    </a:cubicBezTo>
                    <a:cubicBezTo>
                      <a:pt x="10192" y="446587"/>
                      <a:pt x="9636" y="447885"/>
                      <a:pt x="9326" y="449121"/>
                    </a:cubicBezTo>
                    <a:cubicBezTo>
                      <a:pt x="8212" y="453509"/>
                      <a:pt x="12049" y="456105"/>
                      <a:pt x="16441" y="459133"/>
                    </a:cubicBezTo>
                    <a:cubicBezTo>
                      <a:pt x="19349" y="461111"/>
                      <a:pt x="22938" y="463583"/>
                      <a:pt x="26527" y="467167"/>
                    </a:cubicBezTo>
                    <a:cubicBezTo>
                      <a:pt x="32776" y="473409"/>
                      <a:pt x="36798" y="470937"/>
                      <a:pt x="38963" y="469578"/>
                    </a:cubicBezTo>
                    <a:cubicBezTo>
                      <a:pt x="39211" y="469454"/>
                      <a:pt x="39520" y="469207"/>
                      <a:pt x="39520" y="469083"/>
                    </a:cubicBezTo>
                    <a:cubicBezTo>
                      <a:pt x="39644" y="469207"/>
                      <a:pt x="39829" y="469516"/>
                      <a:pt x="40139" y="470010"/>
                    </a:cubicBezTo>
                    <a:cubicBezTo>
                      <a:pt x="41562" y="472544"/>
                      <a:pt x="41129" y="476314"/>
                      <a:pt x="39149" y="479713"/>
                    </a:cubicBezTo>
                    <a:cubicBezTo>
                      <a:pt x="36921" y="483545"/>
                      <a:pt x="33271" y="485770"/>
                      <a:pt x="29373" y="485770"/>
                    </a:cubicBezTo>
                    <a:cubicBezTo>
                      <a:pt x="28940" y="485770"/>
                      <a:pt x="28569" y="485832"/>
                      <a:pt x="28135" y="485894"/>
                    </a:cubicBezTo>
                    <a:lnTo>
                      <a:pt x="27950" y="485708"/>
                    </a:lnTo>
                    <a:lnTo>
                      <a:pt x="26651" y="486017"/>
                    </a:lnTo>
                    <a:cubicBezTo>
                      <a:pt x="26094" y="486141"/>
                      <a:pt x="25599" y="486450"/>
                      <a:pt x="25104" y="486573"/>
                    </a:cubicBezTo>
                    <a:lnTo>
                      <a:pt x="22691" y="487130"/>
                    </a:lnTo>
                    <a:lnTo>
                      <a:pt x="22938" y="487377"/>
                    </a:lnTo>
                    <a:cubicBezTo>
                      <a:pt x="13162" y="492136"/>
                      <a:pt x="4933" y="506103"/>
                      <a:pt x="1283" y="514385"/>
                    </a:cubicBezTo>
                    <a:cubicBezTo>
                      <a:pt x="-2739" y="523593"/>
                      <a:pt x="3572" y="538055"/>
                      <a:pt x="8151" y="548623"/>
                    </a:cubicBezTo>
                    <a:cubicBezTo>
                      <a:pt x="9945" y="552702"/>
                      <a:pt x="11430" y="556225"/>
                      <a:pt x="11987" y="558388"/>
                    </a:cubicBezTo>
                    <a:cubicBezTo>
                      <a:pt x="12172" y="559192"/>
                      <a:pt x="12172" y="559686"/>
                      <a:pt x="12234" y="559810"/>
                    </a:cubicBezTo>
                    <a:cubicBezTo>
                      <a:pt x="11863" y="559871"/>
                      <a:pt x="11182" y="559933"/>
                      <a:pt x="10687" y="559933"/>
                    </a:cubicBezTo>
                    <a:cubicBezTo>
                      <a:pt x="8522" y="559995"/>
                      <a:pt x="3943" y="560180"/>
                      <a:pt x="3015" y="565743"/>
                    </a:cubicBezTo>
                    <a:cubicBezTo>
                      <a:pt x="1902" y="572479"/>
                      <a:pt x="12482" y="579463"/>
                      <a:pt x="23681" y="586817"/>
                    </a:cubicBezTo>
                    <a:lnTo>
                      <a:pt x="27640" y="589413"/>
                    </a:lnTo>
                    <a:lnTo>
                      <a:pt x="28259" y="589722"/>
                    </a:lnTo>
                    <a:cubicBezTo>
                      <a:pt x="34570" y="591576"/>
                      <a:pt x="39829" y="595285"/>
                      <a:pt x="43851" y="600723"/>
                    </a:cubicBezTo>
                    <a:cubicBezTo>
                      <a:pt x="50038" y="609067"/>
                      <a:pt x="53379" y="618213"/>
                      <a:pt x="56102" y="626557"/>
                    </a:cubicBezTo>
                    <a:cubicBezTo>
                      <a:pt x="58886" y="631068"/>
                      <a:pt x="61175" y="634406"/>
                      <a:pt x="63403" y="637002"/>
                    </a:cubicBezTo>
                    <a:cubicBezTo>
                      <a:pt x="69714" y="644232"/>
                      <a:pt x="72003" y="650969"/>
                      <a:pt x="76148" y="663206"/>
                    </a:cubicBezTo>
                    <a:cubicBezTo>
                      <a:pt x="77138" y="666110"/>
                      <a:pt x="78190" y="669262"/>
                      <a:pt x="79428" y="672847"/>
                    </a:cubicBezTo>
                    <a:lnTo>
                      <a:pt x="79675" y="673589"/>
                    </a:lnTo>
                    <a:lnTo>
                      <a:pt x="80294" y="674021"/>
                    </a:lnTo>
                    <a:cubicBezTo>
                      <a:pt x="84811" y="677050"/>
                      <a:pt x="89946" y="679213"/>
                      <a:pt x="94958" y="681376"/>
                    </a:cubicBezTo>
                    <a:cubicBezTo>
                      <a:pt x="103063" y="684837"/>
                      <a:pt x="111416" y="688421"/>
                      <a:pt x="117355" y="695529"/>
                    </a:cubicBezTo>
                    <a:cubicBezTo>
                      <a:pt x="126822" y="706900"/>
                      <a:pt x="126822" y="718272"/>
                      <a:pt x="126822" y="730324"/>
                    </a:cubicBezTo>
                    <a:cubicBezTo>
                      <a:pt x="126822" y="738667"/>
                      <a:pt x="126822" y="747258"/>
                      <a:pt x="129915" y="756219"/>
                    </a:cubicBezTo>
                    <a:cubicBezTo>
                      <a:pt x="133009" y="765242"/>
                      <a:pt x="138268" y="772226"/>
                      <a:pt x="143280" y="778962"/>
                    </a:cubicBezTo>
                    <a:cubicBezTo>
                      <a:pt x="149838" y="787676"/>
                      <a:pt x="156026" y="795958"/>
                      <a:pt x="157820" y="808381"/>
                    </a:cubicBezTo>
                    <a:cubicBezTo>
                      <a:pt x="158624" y="814004"/>
                      <a:pt x="157882" y="819443"/>
                      <a:pt x="155593" y="824511"/>
                    </a:cubicBezTo>
                    <a:lnTo>
                      <a:pt x="154912" y="826056"/>
                    </a:lnTo>
                    <a:lnTo>
                      <a:pt x="156149" y="827169"/>
                    </a:lnTo>
                    <a:cubicBezTo>
                      <a:pt x="167658" y="837675"/>
                      <a:pt x="177681" y="851272"/>
                      <a:pt x="186838" y="868824"/>
                    </a:cubicBezTo>
                    <a:lnTo>
                      <a:pt x="187581" y="869689"/>
                    </a:lnTo>
                    <a:cubicBezTo>
                      <a:pt x="191973" y="872717"/>
                      <a:pt x="196800" y="875622"/>
                      <a:pt x="202306" y="878588"/>
                    </a:cubicBezTo>
                    <a:cubicBezTo>
                      <a:pt x="267087" y="913507"/>
                      <a:pt x="281379" y="927413"/>
                      <a:pt x="284163" y="932604"/>
                    </a:cubicBezTo>
                    <a:cubicBezTo>
                      <a:pt x="290722" y="944841"/>
                      <a:pt x="310150" y="956213"/>
                      <a:pt x="317513" y="960477"/>
                    </a:cubicBezTo>
                    <a:lnTo>
                      <a:pt x="319369" y="961528"/>
                    </a:lnTo>
                    <a:cubicBezTo>
                      <a:pt x="319431" y="961590"/>
                      <a:pt x="319740" y="962084"/>
                      <a:pt x="319864" y="963938"/>
                    </a:cubicBezTo>
                    <a:lnTo>
                      <a:pt x="319369" y="964371"/>
                    </a:lnTo>
                    <a:lnTo>
                      <a:pt x="319369" y="965421"/>
                    </a:lnTo>
                    <a:cubicBezTo>
                      <a:pt x="319369" y="967708"/>
                      <a:pt x="319183" y="970489"/>
                      <a:pt x="318936" y="973394"/>
                    </a:cubicBezTo>
                    <a:cubicBezTo>
                      <a:pt x="318379" y="980439"/>
                      <a:pt x="317760" y="988412"/>
                      <a:pt x="319864" y="994036"/>
                    </a:cubicBezTo>
                    <a:cubicBezTo>
                      <a:pt x="323576" y="1004048"/>
                      <a:pt x="325309" y="1054170"/>
                      <a:pt x="321658" y="1072464"/>
                    </a:cubicBezTo>
                    <a:cubicBezTo>
                      <a:pt x="317760" y="1091870"/>
                      <a:pt x="313924" y="1107506"/>
                      <a:pt x="310274" y="1118878"/>
                    </a:cubicBezTo>
                    <a:cubicBezTo>
                      <a:pt x="307737" y="1126541"/>
                      <a:pt x="311511" y="1130621"/>
                      <a:pt x="313676" y="1133031"/>
                    </a:cubicBezTo>
                    <a:cubicBezTo>
                      <a:pt x="315471" y="1134946"/>
                      <a:pt x="315471" y="1134946"/>
                      <a:pt x="314605" y="1135874"/>
                    </a:cubicBezTo>
                    <a:cubicBezTo>
                      <a:pt x="310088" y="1140756"/>
                      <a:pt x="310335" y="1150212"/>
                      <a:pt x="310645" y="1164488"/>
                    </a:cubicBezTo>
                    <a:cubicBezTo>
                      <a:pt x="310768" y="1168753"/>
                      <a:pt x="310830" y="1173450"/>
                      <a:pt x="310830" y="1178579"/>
                    </a:cubicBezTo>
                    <a:cubicBezTo>
                      <a:pt x="310830" y="1191682"/>
                      <a:pt x="306314" y="1210655"/>
                      <a:pt x="302725" y="1225858"/>
                    </a:cubicBezTo>
                    <a:cubicBezTo>
                      <a:pt x="300374" y="1235809"/>
                      <a:pt x="298332" y="1244399"/>
                      <a:pt x="298085" y="1249220"/>
                    </a:cubicBezTo>
                    <a:cubicBezTo>
                      <a:pt x="297837" y="1253979"/>
                      <a:pt x="296167" y="1258058"/>
                      <a:pt x="294434" y="1262322"/>
                    </a:cubicBezTo>
                    <a:cubicBezTo>
                      <a:pt x="292083" y="1268008"/>
                      <a:pt x="289732" y="1273941"/>
                      <a:pt x="290474" y="1281790"/>
                    </a:cubicBezTo>
                    <a:cubicBezTo>
                      <a:pt x="291031" y="1287538"/>
                      <a:pt x="289918" y="1292482"/>
                      <a:pt x="287071" y="1296994"/>
                    </a:cubicBezTo>
                    <a:lnTo>
                      <a:pt x="286143" y="1298539"/>
                    </a:lnTo>
                    <a:lnTo>
                      <a:pt x="287381" y="1299837"/>
                    </a:lnTo>
                    <a:cubicBezTo>
                      <a:pt x="291650" y="1304410"/>
                      <a:pt x="295981" y="1312321"/>
                      <a:pt x="292207" y="1324063"/>
                    </a:cubicBezTo>
                    <a:cubicBezTo>
                      <a:pt x="291031" y="1327833"/>
                      <a:pt x="289732" y="1331480"/>
                      <a:pt x="288433" y="1335064"/>
                    </a:cubicBezTo>
                    <a:lnTo>
                      <a:pt x="287195" y="1338649"/>
                    </a:lnTo>
                    <a:lnTo>
                      <a:pt x="287443" y="1339390"/>
                    </a:lnTo>
                    <a:cubicBezTo>
                      <a:pt x="288309" y="1341924"/>
                      <a:pt x="288680" y="1343778"/>
                      <a:pt x="288618" y="1345262"/>
                    </a:cubicBezTo>
                    <a:cubicBezTo>
                      <a:pt x="288433" y="1349031"/>
                      <a:pt x="286391" y="1352060"/>
                      <a:pt x="283978" y="1355521"/>
                    </a:cubicBezTo>
                    <a:cubicBezTo>
                      <a:pt x="280265" y="1360959"/>
                      <a:pt x="275687" y="1367758"/>
                      <a:pt x="277791" y="1379438"/>
                    </a:cubicBezTo>
                    <a:cubicBezTo>
                      <a:pt x="280760" y="1396373"/>
                      <a:pt x="279152" y="1423071"/>
                      <a:pt x="278224" y="1437409"/>
                    </a:cubicBezTo>
                    <a:cubicBezTo>
                      <a:pt x="277976" y="1441859"/>
                      <a:pt x="277729" y="1445258"/>
                      <a:pt x="277729" y="1447051"/>
                    </a:cubicBezTo>
                    <a:cubicBezTo>
                      <a:pt x="277729" y="1449276"/>
                      <a:pt x="276801" y="1450450"/>
                      <a:pt x="275439" y="1452242"/>
                    </a:cubicBezTo>
                    <a:cubicBezTo>
                      <a:pt x="273088" y="1455270"/>
                      <a:pt x="270118" y="1459040"/>
                      <a:pt x="271418" y="1468620"/>
                    </a:cubicBezTo>
                    <a:cubicBezTo>
                      <a:pt x="272346" y="1475356"/>
                      <a:pt x="270304" y="1479497"/>
                      <a:pt x="267767" y="1484689"/>
                    </a:cubicBezTo>
                    <a:cubicBezTo>
                      <a:pt x="266715" y="1486790"/>
                      <a:pt x="265663" y="1489015"/>
                      <a:pt x="264488" y="1492105"/>
                    </a:cubicBezTo>
                    <a:cubicBezTo>
                      <a:pt x="258177" y="1534255"/>
                      <a:pt x="251062" y="1582028"/>
                      <a:pt x="226622" y="1623436"/>
                    </a:cubicBezTo>
                    <a:cubicBezTo>
                      <a:pt x="225818" y="1624734"/>
                      <a:pt x="225013" y="1625970"/>
                      <a:pt x="224085" y="1627020"/>
                    </a:cubicBezTo>
                    <a:lnTo>
                      <a:pt x="223467" y="1627700"/>
                    </a:lnTo>
                    <a:lnTo>
                      <a:pt x="223528" y="1628627"/>
                    </a:lnTo>
                    <a:cubicBezTo>
                      <a:pt x="223714" y="1631779"/>
                      <a:pt x="223343" y="1634869"/>
                      <a:pt x="222972" y="1638145"/>
                    </a:cubicBezTo>
                    <a:cubicBezTo>
                      <a:pt x="222167" y="1645129"/>
                      <a:pt x="221363" y="1652298"/>
                      <a:pt x="225818" y="1660209"/>
                    </a:cubicBezTo>
                    <a:cubicBezTo>
                      <a:pt x="232314" y="1671889"/>
                      <a:pt x="231015" y="1676277"/>
                      <a:pt x="227859" y="1686784"/>
                    </a:cubicBezTo>
                    <a:lnTo>
                      <a:pt x="226931" y="1689997"/>
                    </a:lnTo>
                    <a:cubicBezTo>
                      <a:pt x="225446" y="1695127"/>
                      <a:pt x="223714" y="1698279"/>
                      <a:pt x="222229" y="1700998"/>
                    </a:cubicBezTo>
                    <a:cubicBezTo>
                      <a:pt x="219940" y="1705201"/>
                      <a:pt x="217960" y="1708848"/>
                      <a:pt x="217960" y="1716696"/>
                    </a:cubicBezTo>
                    <a:cubicBezTo>
                      <a:pt x="217960" y="1721146"/>
                      <a:pt x="216722" y="1725349"/>
                      <a:pt x="215361" y="1729798"/>
                    </a:cubicBezTo>
                    <a:cubicBezTo>
                      <a:pt x="213134" y="1737153"/>
                      <a:pt x="210907" y="1744755"/>
                      <a:pt x="214247" y="1753902"/>
                    </a:cubicBezTo>
                    <a:cubicBezTo>
                      <a:pt x="218022" y="1764161"/>
                      <a:pt x="217403" y="1767375"/>
                      <a:pt x="216722" y="1768425"/>
                    </a:cubicBezTo>
                    <a:cubicBezTo>
                      <a:pt x="216537" y="1768673"/>
                      <a:pt x="216104" y="1769352"/>
                      <a:pt x="213876" y="1769352"/>
                    </a:cubicBezTo>
                    <a:cubicBezTo>
                      <a:pt x="205214" y="1769352"/>
                      <a:pt x="202059" y="1782454"/>
                      <a:pt x="199460" y="1805013"/>
                    </a:cubicBezTo>
                    <a:cubicBezTo>
                      <a:pt x="197975" y="1818115"/>
                      <a:pt x="197480" y="1823615"/>
                      <a:pt x="200512" y="1826644"/>
                    </a:cubicBezTo>
                    <a:cubicBezTo>
                      <a:pt x="203111" y="1829239"/>
                      <a:pt x="207256" y="1828868"/>
                      <a:pt x="214186" y="1828251"/>
                    </a:cubicBezTo>
                    <a:lnTo>
                      <a:pt x="215361" y="1828127"/>
                    </a:lnTo>
                    <a:cubicBezTo>
                      <a:pt x="226003" y="1827200"/>
                      <a:pt x="226003" y="1809710"/>
                      <a:pt x="226003" y="1792775"/>
                    </a:cubicBezTo>
                    <a:cubicBezTo>
                      <a:pt x="226003" y="1785606"/>
                      <a:pt x="226003" y="1773679"/>
                      <a:pt x="227921" y="1772566"/>
                    </a:cubicBezTo>
                    <a:cubicBezTo>
                      <a:pt x="234789" y="1772566"/>
                      <a:pt x="235346" y="1768240"/>
                      <a:pt x="235655" y="1765644"/>
                    </a:cubicBezTo>
                    <a:cubicBezTo>
                      <a:pt x="235965" y="1763172"/>
                      <a:pt x="236150" y="1761751"/>
                      <a:pt x="239368" y="1760762"/>
                    </a:cubicBezTo>
                    <a:cubicBezTo>
                      <a:pt x="240667" y="1760391"/>
                      <a:pt x="241224" y="1760453"/>
                      <a:pt x="241286" y="1760391"/>
                    </a:cubicBezTo>
                    <a:cubicBezTo>
                      <a:pt x="241533" y="1760823"/>
                      <a:pt x="241471" y="1762369"/>
                      <a:pt x="241410" y="1763358"/>
                    </a:cubicBezTo>
                    <a:cubicBezTo>
                      <a:pt x="241286" y="1766200"/>
                      <a:pt x="241162" y="1770897"/>
                      <a:pt x="245679" y="1772442"/>
                    </a:cubicBezTo>
                    <a:cubicBezTo>
                      <a:pt x="248649" y="1773370"/>
                      <a:pt x="250752" y="1775038"/>
                      <a:pt x="250938" y="1776645"/>
                    </a:cubicBezTo>
                    <a:cubicBezTo>
                      <a:pt x="251185" y="1778190"/>
                      <a:pt x="249762" y="1780106"/>
                      <a:pt x="246978" y="1782022"/>
                    </a:cubicBezTo>
                    <a:cubicBezTo>
                      <a:pt x="240667" y="1786410"/>
                      <a:pt x="242276" y="1793270"/>
                      <a:pt x="243513" y="1798832"/>
                    </a:cubicBezTo>
                    <a:cubicBezTo>
                      <a:pt x="244379" y="1802726"/>
                      <a:pt x="245246" y="1806372"/>
                      <a:pt x="243761" y="1808844"/>
                    </a:cubicBezTo>
                    <a:cubicBezTo>
                      <a:pt x="243204" y="1809771"/>
                      <a:pt x="242647" y="1810698"/>
                      <a:pt x="242090" y="1811626"/>
                    </a:cubicBezTo>
                    <a:cubicBezTo>
                      <a:pt x="237759" y="1818671"/>
                      <a:pt x="232809" y="1826705"/>
                      <a:pt x="236645" y="1835667"/>
                    </a:cubicBezTo>
                    <a:cubicBezTo>
                      <a:pt x="238192" y="1839251"/>
                      <a:pt x="237388" y="1840364"/>
                      <a:pt x="235655" y="1842836"/>
                    </a:cubicBezTo>
                    <a:cubicBezTo>
                      <a:pt x="233985" y="1845184"/>
                      <a:pt x="231696" y="1848460"/>
                      <a:pt x="231386" y="1854517"/>
                    </a:cubicBezTo>
                    <a:cubicBezTo>
                      <a:pt x="231015" y="1861068"/>
                      <a:pt x="232747" y="1864590"/>
                      <a:pt x="233737" y="1866692"/>
                    </a:cubicBezTo>
                    <a:cubicBezTo>
                      <a:pt x="233861" y="1866939"/>
                      <a:pt x="234047" y="1867248"/>
                      <a:pt x="234109" y="1867495"/>
                    </a:cubicBezTo>
                    <a:cubicBezTo>
                      <a:pt x="233985" y="1867557"/>
                      <a:pt x="233861" y="1867619"/>
                      <a:pt x="233737" y="1867742"/>
                    </a:cubicBezTo>
                    <a:cubicBezTo>
                      <a:pt x="229901" y="1870091"/>
                      <a:pt x="231881" y="1874603"/>
                      <a:pt x="233057" y="1877260"/>
                    </a:cubicBezTo>
                    <a:cubicBezTo>
                      <a:pt x="233490" y="1878311"/>
                      <a:pt x="234294" y="1880041"/>
                      <a:pt x="233861" y="1880474"/>
                    </a:cubicBezTo>
                    <a:cubicBezTo>
                      <a:pt x="231201" y="1881030"/>
                      <a:pt x="229963" y="1882575"/>
                      <a:pt x="229344" y="1883749"/>
                    </a:cubicBezTo>
                    <a:cubicBezTo>
                      <a:pt x="227241" y="1887952"/>
                      <a:pt x="229963" y="1894627"/>
                      <a:pt x="233552" y="1902290"/>
                    </a:cubicBezTo>
                    <a:cubicBezTo>
                      <a:pt x="234047" y="1903341"/>
                      <a:pt x="234047" y="1903835"/>
                      <a:pt x="234109" y="1903897"/>
                    </a:cubicBezTo>
                    <a:cubicBezTo>
                      <a:pt x="233614" y="1904268"/>
                      <a:pt x="231572" y="1904577"/>
                      <a:pt x="230211" y="1904701"/>
                    </a:cubicBezTo>
                    <a:cubicBezTo>
                      <a:pt x="226870" y="1905133"/>
                      <a:pt x="222662" y="1905689"/>
                      <a:pt x="219445" y="1908470"/>
                    </a:cubicBezTo>
                    <a:cubicBezTo>
                      <a:pt x="214743" y="1912549"/>
                      <a:pt x="217465" y="1917617"/>
                      <a:pt x="219507" y="1921264"/>
                    </a:cubicBezTo>
                    <a:cubicBezTo>
                      <a:pt x="221487" y="1924848"/>
                      <a:pt x="222662" y="1927382"/>
                      <a:pt x="221487" y="1929731"/>
                    </a:cubicBezTo>
                    <a:cubicBezTo>
                      <a:pt x="220930" y="1930781"/>
                      <a:pt x="220435" y="1930905"/>
                      <a:pt x="220249" y="1930905"/>
                    </a:cubicBezTo>
                    <a:cubicBezTo>
                      <a:pt x="217403" y="1931461"/>
                      <a:pt x="211649" y="1925651"/>
                      <a:pt x="208803" y="1922871"/>
                    </a:cubicBezTo>
                    <a:cubicBezTo>
                      <a:pt x="207999" y="1922067"/>
                      <a:pt x="207256" y="1921387"/>
                      <a:pt x="206699" y="1920831"/>
                    </a:cubicBezTo>
                    <a:cubicBezTo>
                      <a:pt x="205338" y="1919595"/>
                      <a:pt x="209793" y="1914774"/>
                      <a:pt x="213010" y="1911252"/>
                    </a:cubicBezTo>
                    <a:cubicBezTo>
                      <a:pt x="215361" y="1908656"/>
                      <a:pt x="217836" y="1905998"/>
                      <a:pt x="219754" y="1903279"/>
                    </a:cubicBezTo>
                    <a:cubicBezTo>
                      <a:pt x="223838" y="1897469"/>
                      <a:pt x="221115" y="1888446"/>
                      <a:pt x="216351" y="1882575"/>
                    </a:cubicBezTo>
                    <a:cubicBezTo>
                      <a:pt x="211896" y="1877136"/>
                      <a:pt x="206390" y="1875097"/>
                      <a:pt x="201687" y="1877136"/>
                    </a:cubicBezTo>
                    <a:cubicBezTo>
                      <a:pt x="199522" y="1878064"/>
                      <a:pt x="198223" y="1879485"/>
                      <a:pt x="197789" y="1881277"/>
                    </a:cubicBezTo>
                    <a:cubicBezTo>
                      <a:pt x="196861" y="1884985"/>
                      <a:pt x="200017" y="1888817"/>
                      <a:pt x="203605" y="1893267"/>
                    </a:cubicBezTo>
                    <a:cubicBezTo>
                      <a:pt x="206513" y="1896852"/>
                      <a:pt x="209855" y="1900992"/>
                      <a:pt x="209855" y="1904020"/>
                    </a:cubicBezTo>
                    <a:cubicBezTo>
                      <a:pt x="209855" y="1904577"/>
                      <a:pt x="209731" y="1905010"/>
                      <a:pt x="209607" y="1905195"/>
                    </a:cubicBezTo>
                    <a:cubicBezTo>
                      <a:pt x="208988" y="1905751"/>
                      <a:pt x="206452" y="1905442"/>
                      <a:pt x="204719" y="1905318"/>
                    </a:cubicBezTo>
                    <a:cubicBezTo>
                      <a:pt x="201564" y="1904948"/>
                      <a:pt x="198346" y="1904577"/>
                      <a:pt x="196181" y="1906678"/>
                    </a:cubicBezTo>
                    <a:cubicBezTo>
                      <a:pt x="194943" y="1907852"/>
                      <a:pt x="194387" y="1909583"/>
                      <a:pt x="194510" y="1911808"/>
                    </a:cubicBezTo>
                    <a:cubicBezTo>
                      <a:pt x="194758" y="1915269"/>
                      <a:pt x="193211" y="1916072"/>
                      <a:pt x="188447" y="1917555"/>
                    </a:cubicBezTo>
                    <a:cubicBezTo>
                      <a:pt x="185291" y="1918544"/>
                      <a:pt x="181332" y="1919842"/>
                      <a:pt x="178485" y="1923241"/>
                    </a:cubicBezTo>
                    <a:cubicBezTo>
                      <a:pt x="174278" y="1928247"/>
                      <a:pt x="177681" y="1933068"/>
                      <a:pt x="179661" y="1935973"/>
                    </a:cubicBezTo>
                    <a:cubicBezTo>
                      <a:pt x="180032" y="1936467"/>
                      <a:pt x="180527" y="1937147"/>
                      <a:pt x="180775" y="1937703"/>
                    </a:cubicBezTo>
                    <a:cubicBezTo>
                      <a:pt x="178052" y="1938568"/>
                      <a:pt x="174773" y="1940608"/>
                      <a:pt x="171494" y="1943389"/>
                    </a:cubicBezTo>
                    <a:lnTo>
                      <a:pt x="170566" y="1944192"/>
                    </a:lnTo>
                    <a:lnTo>
                      <a:pt x="170689" y="1945428"/>
                    </a:lnTo>
                    <a:cubicBezTo>
                      <a:pt x="170999" y="1948580"/>
                      <a:pt x="171308" y="1951794"/>
                      <a:pt x="171494" y="1954884"/>
                    </a:cubicBezTo>
                    <a:lnTo>
                      <a:pt x="171741" y="1958531"/>
                    </a:lnTo>
                    <a:lnTo>
                      <a:pt x="174958" y="1956800"/>
                    </a:lnTo>
                    <a:cubicBezTo>
                      <a:pt x="176072" y="1956244"/>
                      <a:pt x="177372" y="1956120"/>
                      <a:pt x="178547" y="1956553"/>
                    </a:cubicBezTo>
                    <a:cubicBezTo>
                      <a:pt x="180094" y="1957109"/>
                      <a:pt x="181270" y="1958531"/>
                      <a:pt x="182012" y="1960632"/>
                    </a:cubicBezTo>
                    <a:cubicBezTo>
                      <a:pt x="183002" y="1963351"/>
                      <a:pt x="184239" y="1964958"/>
                      <a:pt x="185848" y="1965762"/>
                    </a:cubicBezTo>
                    <a:cubicBezTo>
                      <a:pt x="188076" y="1966812"/>
                      <a:pt x="190303" y="1966009"/>
                      <a:pt x="192468" y="1965205"/>
                    </a:cubicBezTo>
                    <a:cubicBezTo>
                      <a:pt x="194820" y="1964340"/>
                      <a:pt x="197171" y="1963475"/>
                      <a:pt x="200264" y="1964155"/>
                    </a:cubicBezTo>
                    <a:cubicBezTo>
                      <a:pt x="204410" y="1965082"/>
                      <a:pt x="205400" y="1969902"/>
                      <a:pt x="204843" y="1972993"/>
                    </a:cubicBezTo>
                    <a:cubicBezTo>
                      <a:pt x="204534" y="1974600"/>
                      <a:pt x="203915" y="1975341"/>
                      <a:pt x="203667" y="1975341"/>
                    </a:cubicBezTo>
                    <a:cubicBezTo>
                      <a:pt x="203667" y="1975341"/>
                      <a:pt x="203667" y="1975341"/>
                      <a:pt x="203667" y="1975341"/>
                    </a:cubicBezTo>
                    <a:cubicBezTo>
                      <a:pt x="201502" y="1975094"/>
                      <a:pt x="199336" y="1975897"/>
                      <a:pt x="197418" y="1977813"/>
                    </a:cubicBezTo>
                    <a:cubicBezTo>
                      <a:pt x="193397" y="1981830"/>
                      <a:pt x="191169" y="1989803"/>
                      <a:pt x="192159" y="1997157"/>
                    </a:cubicBezTo>
                    <a:cubicBezTo>
                      <a:pt x="192468" y="1999444"/>
                      <a:pt x="193397" y="2001175"/>
                      <a:pt x="195005" y="2002349"/>
                    </a:cubicBezTo>
                    <a:cubicBezTo>
                      <a:pt x="196923" y="2003708"/>
                      <a:pt x="199460" y="2004017"/>
                      <a:pt x="202244" y="2003832"/>
                    </a:cubicBezTo>
                    <a:cubicBezTo>
                      <a:pt x="201687" y="2004450"/>
                      <a:pt x="201131" y="2005192"/>
                      <a:pt x="200636" y="2006057"/>
                    </a:cubicBezTo>
                    <a:cubicBezTo>
                      <a:pt x="197789" y="2011249"/>
                      <a:pt x="194325" y="2010260"/>
                      <a:pt x="187519" y="2006922"/>
                    </a:cubicBezTo>
                    <a:lnTo>
                      <a:pt x="186467" y="2006428"/>
                    </a:lnTo>
                    <a:cubicBezTo>
                      <a:pt x="182878" y="2004697"/>
                      <a:pt x="176877" y="2007231"/>
                      <a:pt x="172484" y="2010198"/>
                    </a:cubicBezTo>
                    <a:lnTo>
                      <a:pt x="170566" y="2011496"/>
                    </a:lnTo>
                    <a:lnTo>
                      <a:pt x="171865" y="2013412"/>
                    </a:lnTo>
                    <a:cubicBezTo>
                      <a:pt x="176691" y="2020642"/>
                      <a:pt x="179104" y="2028986"/>
                      <a:pt x="178918" y="2038194"/>
                    </a:cubicBezTo>
                    <a:lnTo>
                      <a:pt x="178856" y="2041655"/>
                    </a:lnTo>
                    <a:lnTo>
                      <a:pt x="182074" y="2040357"/>
                    </a:lnTo>
                    <a:cubicBezTo>
                      <a:pt x="184611" y="2039369"/>
                      <a:pt x="190736" y="2036402"/>
                      <a:pt x="193335" y="2030716"/>
                    </a:cubicBezTo>
                    <a:cubicBezTo>
                      <a:pt x="194634" y="2027874"/>
                      <a:pt x="197666" y="2025648"/>
                      <a:pt x="199089" y="2025958"/>
                    </a:cubicBezTo>
                    <a:cubicBezTo>
                      <a:pt x="200079" y="2026143"/>
                      <a:pt x="200883" y="2028182"/>
                      <a:pt x="201007" y="2031211"/>
                    </a:cubicBezTo>
                    <a:cubicBezTo>
                      <a:pt x="201254" y="2036464"/>
                      <a:pt x="199027" y="2036958"/>
                      <a:pt x="194943" y="2037824"/>
                    </a:cubicBezTo>
                    <a:cubicBezTo>
                      <a:pt x="191850" y="2038503"/>
                      <a:pt x="188014" y="2039307"/>
                      <a:pt x="186467" y="2043324"/>
                    </a:cubicBezTo>
                    <a:cubicBezTo>
                      <a:pt x="184611" y="2048330"/>
                      <a:pt x="181146" y="2052842"/>
                      <a:pt x="174958" y="2058280"/>
                    </a:cubicBezTo>
                    <a:lnTo>
                      <a:pt x="174340" y="2059146"/>
                    </a:lnTo>
                    <a:cubicBezTo>
                      <a:pt x="173412" y="2061371"/>
                      <a:pt x="172422" y="2063472"/>
                      <a:pt x="171370" y="2065759"/>
                    </a:cubicBezTo>
                    <a:lnTo>
                      <a:pt x="171122" y="2066624"/>
                    </a:lnTo>
                    <a:cubicBezTo>
                      <a:pt x="170999" y="2068972"/>
                      <a:pt x="170751" y="2071630"/>
                      <a:pt x="170442" y="2074349"/>
                    </a:cubicBezTo>
                    <a:lnTo>
                      <a:pt x="170318" y="2075523"/>
                    </a:lnTo>
                    <a:lnTo>
                      <a:pt x="171184" y="2076327"/>
                    </a:lnTo>
                    <a:cubicBezTo>
                      <a:pt x="173783" y="2078737"/>
                      <a:pt x="177062" y="2079417"/>
                      <a:pt x="180032" y="2078181"/>
                    </a:cubicBezTo>
                    <a:cubicBezTo>
                      <a:pt x="179846" y="2080962"/>
                      <a:pt x="179723" y="2086586"/>
                      <a:pt x="186405" y="2087637"/>
                    </a:cubicBezTo>
                    <a:cubicBezTo>
                      <a:pt x="191540" y="2088440"/>
                      <a:pt x="194448" y="2086462"/>
                      <a:pt x="195995" y="2084732"/>
                    </a:cubicBezTo>
                    <a:cubicBezTo>
                      <a:pt x="198532" y="2081889"/>
                      <a:pt x="199213" y="2077254"/>
                      <a:pt x="197851" y="2072372"/>
                    </a:cubicBezTo>
                    <a:cubicBezTo>
                      <a:pt x="196738" y="2068416"/>
                      <a:pt x="199213" y="2061000"/>
                      <a:pt x="202306" y="2059208"/>
                    </a:cubicBezTo>
                    <a:cubicBezTo>
                      <a:pt x="202801" y="2058898"/>
                      <a:pt x="204039" y="2058157"/>
                      <a:pt x="206142" y="2060196"/>
                    </a:cubicBezTo>
                    <a:cubicBezTo>
                      <a:pt x="209545" y="2063533"/>
                      <a:pt x="207999" y="2066562"/>
                      <a:pt x="205029" y="2071568"/>
                    </a:cubicBezTo>
                    <a:cubicBezTo>
                      <a:pt x="203358" y="2074411"/>
                      <a:pt x="201626" y="2077378"/>
                      <a:pt x="201626" y="2080529"/>
                    </a:cubicBezTo>
                    <a:cubicBezTo>
                      <a:pt x="201626" y="2083558"/>
                      <a:pt x="200636" y="2087204"/>
                      <a:pt x="199584" y="2091036"/>
                    </a:cubicBezTo>
                    <a:cubicBezTo>
                      <a:pt x="198408" y="2095300"/>
                      <a:pt x="197171" y="2099688"/>
                      <a:pt x="197171" y="2103891"/>
                    </a:cubicBezTo>
                    <a:cubicBezTo>
                      <a:pt x="197171" y="2106054"/>
                      <a:pt x="196428" y="2106425"/>
                      <a:pt x="194634" y="2107290"/>
                    </a:cubicBezTo>
                    <a:cubicBezTo>
                      <a:pt x="192407" y="2108341"/>
                      <a:pt x="189066" y="2109886"/>
                      <a:pt x="189560" y="2115757"/>
                    </a:cubicBezTo>
                    <a:cubicBezTo>
                      <a:pt x="189684" y="2117179"/>
                      <a:pt x="188756" y="2118044"/>
                      <a:pt x="183621" y="2118476"/>
                    </a:cubicBezTo>
                    <a:lnTo>
                      <a:pt x="180651" y="2118724"/>
                    </a:lnTo>
                    <a:lnTo>
                      <a:pt x="181641" y="2121566"/>
                    </a:lnTo>
                    <a:cubicBezTo>
                      <a:pt x="182693" y="2124595"/>
                      <a:pt x="183497" y="2127562"/>
                      <a:pt x="184054" y="2130590"/>
                    </a:cubicBezTo>
                    <a:lnTo>
                      <a:pt x="184239" y="2131640"/>
                    </a:lnTo>
                    <a:lnTo>
                      <a:pt x="185168" y="2132197"/>
                    </a:lnTo>
                    <a:cubicBezTo>
                      <a:pt x="188385" y="2134051"/>
                      <a:pt x="191602" y="2136337"/>
                      <a:pt x="195005" y="2139181"/>
                    </a:cubicBezTo>
                    <a:lnTo>
                      <a:pt x="196119" y="2139675"/>
                    </a:lnTo>
                    <a:cubicBezTo>
                      <a:pt x="197666" y="2140293"/>
                      <a:pt x="198779" y="2140849"/>
                      <a:pt x="199707" y="2141343"/>
                    </a:cubicBezTo>
                    <a:cubicBezTo>
                      <a:pt x="203791" y="2143445"/>
                      <a:pt x="205462" y="2143630"/>
                      <a:pt x="212639" y="2140293"/>
                    </a:cubicBezTo>
                    <a:cubicBezTo>
                      <a:pt x="214619" y="2139366"/>
                      <a:pt x="216413" y="2139428"/>
                      <a:pt x="217774" y="2140416"/>
                    </a:cubicBezTo>
                    <a:cubicBezTo>
                      <a:pt x="218826" y="2141220"/>
                      <a:pt x="219445" y="2142580"/>
                      <a:pt x="219259" y="2143816"/>
                    </a:cubicBezTo>
                    <a:cubicBezTo>
                      <a:pt x="219074" y="2144990"/>
                      <a:pt x="218207" y="2145855"/>
                      <a:pt x="216722" y="2146349"/>
                    </a:cubicBezTo>
                    <a:cubicBezTo>
                      <a:pt x="213381" y="2147462"/>
                      <a:pt x="210288" y="2149625"/>
                      <a:pt x="208246" y="2151232"/>
                    </a:cubicBezTo>
                    <a:lnTo>
                      <a:pt x="206761" y="2152468"/>
                    </a:lnTo>
                    <a:lnTo>
                      <a:pt x="207689" y="2154199"/>
                    </a:lnTo>
                    <a:cubicBezTo>
                      <a:pt x="207875" y="2154507"/>
                      <a:pt x="208060" y="2154816"/>
                      <a:pt x="208246" y="2155063"/>
                    </a:cubicBezTo>
                    <a:cubicBezTo>
                      <a:pt x="208370" y="2155311"/>
                      <a:pt x="208555" y="2155496"/>
                      <a:pt x="208679" y="2155805"/>
                    </a:cubicBezTo>
                    <a:cubicBezTo>
                      <a:pt x="209607" y="2157598"/>
                      <a:pt x="210411" y="2159575"/>
                      <a:pt x="211278" y="2161924"/>
                    </a:cubicBezTo>
                    <a:lnTo>
                      <a:pt x="211958" y="2163840"/>
                    </a:lnTo>
                    <a:lnTo>
                      <a:pt x="213938" y="2163469"/>
                    </a:lnTo>
                    <a:cubicBezTo>
                      <a:pt x="217527" y="2162727"/>
                      <a:pt x="218455" y="2163592"/>
                      <a:pt x="219074" y="2165694"/>
                    </a:cubicBezTo>
                    <a:cubicBezTo>
                      <a:pt x="221053" y="2172801"/>
                      <a:pt x="225137" y="2172925"/>
                      <a:pt x="226313" y="2172801"/>
                    </a:cubicBezTo>
                    <a:cubicBezTo>
                      <a:pt x="230025" y="2172430"/>
                      <a:pt x="232747" y="2168104"/>
                      <a:pt x="233119" y="2161800"/>
                    </a:cubicBezTo>
                    <a:cubicBezTo>
                      <a:pt x="233242" y="2159822"/>
                      <a:pt x="234047" y="2159761"/>
                      <a:pt x="234604" y="2159699"/>
                    </a:cubicBezTo>
                    <a:cubicBezTo>
                      <a:pt x="238192" y="2159266"/>
                      <a:pt x="245493" y="2164334"/>
                      <a:pt x="247040" y="2169217"/>
                    </a:cubicBezTo>
                    <a:cubicBezTo>
                      <a:pt x="247287" y="2169958"/>
                      <a:pt x="247349" y="2170947"/>
                      <a:pt x="246112" y="2172307"/>
                    </a:cubicBezTo>
                    <a:cubicBezTo>
                      <a:pt x="242523" y="2176200"/>
                      <a:pt x="231262" y="2178796"/>
                      <a:pt x="224209" y="2177313"/>
                    </a:cubicBezTo>
                    <a:cubicBezTo>
                      <a:pt x="220559" y="2176571"/>
                      <a:pt x="217094" y="2177436"/>
                      <a:pt x="214433" y="2179846"/>
                    </a:cubicBezTo>
                    <a:lnTo>
                      <a:pt x="213691" y="2180527"/>
                    </a:lnTo>
                    <a:lnTo>
                      <a:pt x="213629" y="2185656"/>
                    </a:lnTo>
                    <a:cubicBezTo>
                      <a:pt x="213567" y="2189858"/>
                      <a:pt x="213443" y="2194247"/>
                      <a:pt x="213691" y="2198820"/>
                    </a:cubicBezTo>
                    <a:lnTo>
                      <a:pt x="213753" y="2199562"/>
                    </a:lnTo>
                    <a:lnTo>
                      <a:pt x="214247" y="2200118"/>
                    </a:lnTo>
                    <a:cubicBezTo>
                      <a:pt x="216289" y="2202590"/>
                      <a:pt x="218641" y="2203950"/>
                      <a:pt x="221239" y="2204012"/>
                    </a:cubicBezTo>
                    <a:cubicBezTo>
                      <a:pt x="227055" y="2203950"/>
                      <a:pt x="232314" y="2198387"/>
                      <a:pt x="237512" y="2192825"/>
                    </a:cubicBezTo>
                    <a:lnTo>
                      <a:pt x="238254" y="2192022"/>
                    </a:lnTo>
                    <a:cubicBezTo>
                      <a:pt x="241904" y="2188066"/>
                      <a:pt x="257682" y="2186830"/>
                      <a:pt x="269438" y="2189488"/>
                    </a:cubicBezTo>
                    <a:cubicBezTo>
                      <a:pt x="275377" y="2190848"/>
                      <a:pt x="277852" y="2192702"/>
                      <a:pt x="278224" y="2193876"/>
                    </a:cubicBezTo>
                    <a:cubicBezTo>
                      <a:pt x="278409" y="2194432"/>
                      <a:pt x="278347" y="2194679"/>
                      <a:pt x="278347" y="2194679"/>
                    </a:cubicBezTo>
                    <a:cubicBezTo>
                      <a:pt x="277667" y="2195421"/>
                      <a:pt x="273645" y="2195297"/>
                      <a:pt x="271479" y="2195235"/>
                    </a:cubicBezTo>
                    <a:cubicBezTo>
                      <a:pt x="266777" y="2195112"/>
                      <a:pt x="261889" y="2194926"/>
                      <a:pt x="260404" y="2198573"/>
                    </a:cubicBezTo>
                    <a:cubicBezTo>
                      <a:pt x="259600" y="2200551"/>
                      <a:pt x="254217" y="2203208"/>
                      <a:pt x="249948" y="2203208"/>
                    </a:cubicBezTo>
                    <a:cubicBezTo>
                      <a:pt x="249886" y="2203208"/>
                      <a:pt x="249824" y="2203208"/>
                      <a:pt x="249700" y="2203208"/>
                    </a:cubicBezTo>
                    <a:cubicBezTo>
                      <a:pt x="248958" y="2203208"/>
                      <a:pt x="247226" y="2203084"/>
                      <a:pt x="246916" y="2202158"/>
                    </a:cubicBezTo>
                    <a:cubicBezTo>
                      <a:pt x="246050" y="2199685"/>
                      <a:pt x="243761" y="2198387"/>
                      <a:pt x="240667" y="2198820"/>
                    </a:cubicBezTo>
                    <a:cubicBezTo>
                      <a:pt x="235408" y="2199500"/>
                      <a:pt x="227055" y="2205866"/>
                      <a:pt x="226498" y="2213776"/>
                    </a:cubicBezTo>
                    <a:cubicBezTo>
                      <a:pt x="226313" y="2216681"/>
                      <a:pt x="224828" y="2218411"/>
                      <a:pt x="223590" y="2219771"/>
                    </a:cubicBezTo>
                    <a:cubicBezTo>
                      <a:pt x="222538" y="2221007"/>
                      <a:pt x="221301" y="2222367"/>
                      <a:pt x="221858" y="2224283"/>
                    </a:cubicBezTo>
                    <a:cubicBezTo>
                      <a:pt x="222415" y="2226322"/>
                      <a:pt x="224642" y="2227311"/>
                      <a:pt x="228788" y="2228547"/>
                    </a:cubicBezTo>
                    <a:cubicBezTo>
                      <a:pt x="235594" y="2230587"/>
                      <a:pt x="238625" y="2226817"/>
                      <a:pt x="241286" y="2223479"/>
                    </a:cubicBezTo>
                    <a:cubicBezTo>
                      <a:pt x="244132" y="2219956"/>
                      <a:pt x="247040" y="2216372"/>
                      <a:pt x="255331" y="2216990"/>
                    </a:cubicBezTo>
                    <a:cubicBezTo>
                      <a:pt x="256630" y="2217114"/>
                      <a:pt x="257868" y="2217114"/>
                      <a:pt x="259105" y="2216990"/>
                    </a:cubicBezTo>
                    <a:cubicBezTo>
                      <a:pt x="258919" y="2217052"/>
                      <a:pt x="258734" y="2217176"/>
                      <a:pt x="258548" y="2217237"/>
                    </a:cubicBezTo>
                    <a:cubicBezTo>
                      <a:pt x="253042" y="2219771"/>
                      <a:pt x="248896" y="2228238"/>
                      <a:pt x="249391" y="2236149"/>
                    </a:cubicBezTo>
                    <a:cubicBezTo>
                      <a:pt x="249453" y="2236767"/>
                      <a:pt x="249329" y="2237262"/>
                      <a:pt x="249205" y="2237385"/>
                    </a:cubicBezTo>
                    <a:cubicBezTo>
                      <a:pt x="247535" y="2238621"/>
                      <a:pt x="239430" y="2235531"/>
                      <a:pt x="234604" y="2233677"/>
                    </a:cubicBezTo>
                    <a:cubicBezTo>
                      <a:pt x="233242" y="2233120"/>
                      <a:pt x="231819" y="2232626"/>
                      <a:pt x="230458" y="2232132"/>
                    </a:cubicBezTo>
                    <a:lnTo>
                      <a:pt x="224333" y="2230154"/>
                    </a:lnTo>
                    <a:lnTo>
                      <a:pt x="227921" y="2235840"/>
                    </a:lnTo>
                    <a:lnTo>
                      <a:pt x="228788" y="2237076"/>
                    </a:lnTo>
                    <a:lnTo>
                      <a:pt x="229654" y="2237262"/>
                    </a:lnTo>
                    <a:cubicBezTo>
                      <a:pt x="242028" y="2239919"/>
                      <a:pt x="249515" y="2248695"/>
                      <a:pt x="249577" y="2260747"/>
                    </a:cubicBezTo>
                    <a:lnTo>
                      <a:pt x="249577" y="2261797"/>
                    </a:lnTo>
                    <a:lnTo>
                      <a:pt x="250381" y="2262477"/>
                    </a:lnTo>
                    <a:cubicBezTo>
                      <a:pt x="252485" y="2264207"/>
                      <a:pt x="254032" y="2265938"/>
                      <a:pt x="255393" y="2267421"/>
                    </a:cubicBezTo>
                    <a:cubicBezTo>
                      <a:pt x="257744" y="2270017"/>
                      <a:pt x="259600" y="2271995"/>
                      <a:pt x="262384" y="2272057"/>
                    </a:cubicBezTo>
                    <a:cubicBezTo>
                      <a:pt x="264426" y="2272304"/>
                      <a:pt x="266592" y="2271006"/>
                      <a:pt x="269190" y="2268410"/>
                    </a:cubicBezTo>
                    <a:cubicBezTo>
                      <a:pt x="271418" y="2266247"/>
                      <a:pt x="273583" y="2263651"/>
                      <a:pt x="273026" y="2260994"/>
                    </a:cubicBezTo>
                    <a:cubicBezTo>
                      <a:pt x="272531" y="2258398"/>
                      <a:pt x="269995" y="2257409"/>
                      <a:pt x="267581" y="2256358"/>
                    </a:cubicBezTo>
                    <a:cubicBezTo>
                      <a:pt x="266282" y="2255802"/>
                      <a:pt x="264921" y="2255246"/>
                      <a:pt x="263807" y="2254504"/>
                    </a:cubicBezTo>
                    <a:cubicBezTo>
                      <a:pt x="262446" y="2253577"/>
                      <a:pt x="262508" y="2251538"/>
                      <a:pt x="263374" y="2250178"/>
                    </a:cubicBezTo>
                    <a:cubicBezTo>
                      <a:pt x="264612" y="2248138"/>
                      <a:pt x="267767" y="2246903"/>
                      <a:pt x="272903" y="2249560"/>
                    </a:cubicBezTo>
                    <a:cubicBezTo>
                      <a:pt x="276367" y="2251352"/>
                      <a:pt x="280080" y="2251847"/>
                      <a:pt x="283607" y="2251290"/>
                    </a:cubicBezTo>
                    <a:cubicBezTo>
                      <a:pt x="282307" y="2252403"/>
                      <a:pt x="281255" y="2253886"/>
                      <a:pt x="280699" y="2255679"/>
                    </a:cubicBezTo>
                    <a:cubicBezTo>
                      <a:pt x="279399" y="2259696"/>
                      <a:pt x="280575" y="2264146"/>
                      <a:pt x="283730" y="2267545"/>
                    </a:cubicBezTo>
                    <a:cubicBezTo>
                      <a:pt x="283792" y="2267607"/>
                      <a:pt x="283854" y="2267668"/>
                      <a:pt x="283916" y="2267730"/>
                    </a:cubicBezTo>
                    <a:cubicBezTo>
                      <a:pt x="283297" y="2267792"/>
                      <a:pt x="282617" y="2267854"/>
                      <a:pt x="282060" y="2267915"/>
                    </a:cubicBezTo>
                    <a:cubicBezTo>
                      <a:pt x="277295" y="2268286"/>
                      <a:pt x="268448" y="2269028"/>
                      <a:pt x="268448" y="2278298"/>
                    </a:cubicBezTo>
                    <a:cubicBezTo>
                      <a:pt x="268448" y="2280771"/>
                      <a:pt x="268695" y="2284231"/>
                      <a:pt x="271047" y="2286024"/>
                    </a:cubicBezTo>
                    <a:cubicBezTo>
                      <a:pt x="273459" y="2287878"/>
                      <a:pt x="276677" y="2287075"/>
                      <a:pt x="280080" y="2286209"/>
                    </a:cubicBezTo>
                    <a:cubicBezTo>
                      <a:pt x="283421" y="2285344"/>
                      <a:pt x="287257" y="2284417"/>
                      <a:pt x="291279" y="2285344"/>
                    </a:cubicBezTo>
                    <a:cubicBezTo>
                      <a:pt x="295981" y="2286456"/>
                      <a:pt x="297095" y="2290783"/>
                      <a:pt x="298456" y="2297643"/>
                    </a:cubicBezTo>
                    <a:cubicBezTo>
                      <a:pt x="298951" y="2300053"/>
                      <a:pt x="299446" y="2302587"/>
                      <a:pt x="300250" y="2304935"/>
                    </a:cubicBezTo>
                    <a:lnTo>
                      <a:pt x="300683" y="2306110"/>
                    </a:lnTo>
                    <a:lnTo>
                      <a:pt x="301921" y="2306419"/>
                    </a:lnTo>
                    <a:cubicBezTo>
                      <a:pt x="304829" y="2307099"/>
                      <a:pt x="307304" y="2308025"/>
                      <a:pt x="309840" y="2309323"/>
                    </a:cubicBezTo>
                    <a:lnTo>
                      <a:pt x="312748" y="2310745"/>
                    </a:lnTo>
                    <a:lnTo>
                      <a:pt x="313182" y="2307593"/>
                    </a:lnTo>
                    <a:cubicBezTo>
                      <a:pt x="313429" y="2305986"/>
                      <a:pt x="313553" y="2304070"/>
                      <a:pt x="313676" y="2302031"/>
                    </a:cubicBezTo>
                    <a:cubicBezTo>
                      <a:pt x="313986" y="2297025"/>
                      <a:pt x="314481" y="2289423"/>
                      <a:pt x="317265" y="2288805"/>
                    </a:cubicBezTo>
                    <a:cubicBezTo>
                      <a:pt x="317389" y="2288805"/>
                      <a:pt x="317822" y="2288681"/>
                      <a:pt x="318008" y="2288805"/>
                    </a:cubicBezTo>
                    <a:cubicBezTo>
                      <a:pt x="318812" y="2289299"/>
                      <a:pt x="319431" y="2292390"/>
                      <a:pt x="319926" y="2294862"/>
                    </a:cubicBezTo>
                    <a:cubicBezTo>
                      <a:pt x="321349" y="2302154"/>
                      <a:pt x="323576" y="2313093"/>
                      <a:pt x="336322" y="2317605"/>
                    </a:cubicBezTo>
                    <a:cubicBezTo>
                      <a:pt x="340839" y="2319150"/>
                      <a:pt x="343561" y="2319892"/>
                      <a:pt x="345355" y="2319892"/>
                    </a:cubicBezTo>
                    <a:cubicBezTo>
                      <a:pt x="346593" y="2319892"/>
                      <a:pt x="347459" y="2319521"/>
                      <a:pt x="348078" y="2318841"/>
                    </a:cubicBezTo>
                    <a:cubicBezTo>
                      <a:pt x="349624" y="2317234"/>
                      <a:pt x="348758" y="2315195"/>
                      <a:pt x="348078" y="2313341"/>
                    </a:cubicBezTo>
                    <a:cubicBezTo>
                      <a:pt x="346840" y="2310189"/>
                      <a:pt x="346221" y="2308087"/>
                      <a:pt x="348696" y="2306233"/>
                    </a:cubicBezTo>
                    <a:cubicBezTo>
                      <a:pt x="351852" y="2303823"/>
                      <a:pt x="356492" y="2309200"/>
                      <a:pt x="362803" y="2317172"/>
                    </a:cubicBezTo>
                    <a:lnTo>
                      <a:pt x="363669" y="2318285"/>
                    </a:lnTo>
                    <a:lnTo>
                      <a:pt x="365092" y="2317976"/>
                    </a:lnTo>
                    <a:cubicBezTo>
                      <a:pt x="366639" y="2317667"/>
                      <a:pt x="368248" y="2317481"/>
                      <a:pt x="370042" y="2317420"/>
                    </a:cubicBezTo>
                    <a:cubicBezTo>
                      <a:pt x="372826" y="2317358"/>
                      <a:pt x="375673" y="2317543"/>
                      <a:pt x="378766" y="2318038"/>
                    </a:cubicBezTo>
                    <a:lnTo>
                      <a:pt x="383221" y="2318718"/>
                    </a:lnTo>
                    <a:lnTo>
                      <a:pt x="381179" y="2314700"/>
                    </a:lnTo>
                    <a:cubicBezTo>
                      <a:pt x="379509" y="2311486"/>
                      <a:pt x="377405" y="2308273"/>
                      <a:pt x="375178" y="2305677"/>
                    </a:cubicBezTo>
                    <a:cubicBezTo>
                      <a:pt x="374992" y="2305430"/>
                      <a:pt x="374806" y="2305183"/>
                      <a:pt x="374621" y="2304997"/>
                    </a:cubicBezTo>
                    <a:cubicBezTo>
                      <a:pt x="378209" y="2305492"/>
                      <a:pt x="385943" y="2308211"/>
                      <a:pt x="389161" y="2309323"/>
                    </a:cubicBezTo>
                    <a:cubicBezTo>
                      <a:pt x="395657" y="2311672"/>
                      <a:pt x="402278" y="2313526"/>
                      <a:pt x="406856" y="2311116"/>
                    </a:cubicBezTo>
                    <a:cubicBezTo>
                      <a:pt x="409084" y="2309941"/>
                      <a:pt x="410569" y="2307902"/>
                      <a:pt x="411311" y="2304997"/>
                    </a:cubicBezTo>
                    <a:cubicBezTo>
                      <a:pt x="411435" y="2304503"/>
                      <a:pt x="411559" y="2304317"/>
                      <a:pt x="411559" y="2304256"/>
                    </a:cubicBezTo>
                    <a:cubicBezTo>
                      <a:pt x="411620" y="2304256"/>
                      <a:pt x="411992" y="2304317"/>
                      <a:pt x="412549" y="2304441"/>
                    </a:cubicBezTo>
                    <a:lnTo>
                      <a:pt x="412858" y="2304626"/>
                    </a:lnTo>
                    <a:cubicBezTo>
                      <a:pt x="413415" y="2304812"/>
                      <a:pt x="414034" y="2305059"/>
                      <a:pt x="414714" y="2305306"/>
                    </a:cubicBezTo>
                    <a:cubicBezTo>
                      <a:pt x="416137" y="2305862"/>
                      <a:pt x="417808" y="2306542"/>
                      <a:pt x="419540" y="2306851"/>
                    </a:cubicBezTo>
                    <a:lnTo>
                      <a:pt x="430182" y="2310621"/>
                    </a:lnTo>
                    <a:lnTo>
                      <a:pt x="424304" y="2306666"/>
                    </a:lnTo>
                    <a:cubicBezTo>
                      <a:pt x="425727" y="2306233"/>
                      <a:pt x="427088" y="2305368"/>
                      <a:pt x="428388" y="2303885"/>
                    </a:cubicBezTo>
                    <a:cubicBezTo>
                      <a:pt x="431110" y="2300671"/>
                      <a:pt x="437483" y="2299929"/>
                      <a:pt x="444165" y="2299188"/>
                    </a:cubicBezTo>
                    <a:cubicBezTo>
                      <a:pt x="451095" y="2298446"/>
                      <a:pt x="458210" y="2297643"/>
                      <a:pt x="463531" y="2294058"/>
                    </a:cubicBezTo>
                    <a:cubicBezTo>
                      <a:pt x="464893" y="2293193"/>
                      <a:pt x="468976" y="2290474"/>
                      <a:pt x="467986" y="2286951"/>
                    </a:cubicBezTo>
                    <a:cubicBezTo>
                      <a:pt x="467058" y="2283552"/>
                      <a:pt x="462603" y="2281203"/>
                      <a:pt x="443299" y="2280338"/>
                    </a:cubicBezTo>
                    <a:lnTo>
                      <a:pt x="443299" y="2280338"/>
                    </a:lnTo>
                    <a:cubicBezTo>
                      <a:pt x="442000" y="2280276"/>
                      <a:pt x="440391" y="2279905"/>
                      <a:pt x="438473" y="2279164"/>
                    </a:cubicBezTo>
                    <a:lnTo>
                      <a:pt x="437854" y="2278917"/>
                    </a:lnTo>
                    <a:lnTo>
                      <a:pt x="437174" y="2279040"/>
                    </a:lnTo>
                    <a:cubicBezTo>
                      <a:pt x="428140" y="2281018"/>
                      <a:pt x="418550" y="2279349"/>
                      <a:pt x="410754" y="2274343"/>
                    </a:cubicBezTo>
                    <a:cubicBezTo>
                      <a:pt x="399370" y="2267112"/>
                      <a:pt x="390027" y="2254751"/>
                      <a:pt x="385696" y="2241340"/>
                    </a:cubicBezTo>
                    <a:cubicBezTo>
                      <a:pt x="385139" y="2239610"/>
                      <a:pt x="384892" y="2237879"/>
                      <a:pt x="384644" y="2236458"/>
                    </a:cubicBezTo>
                    <a:lnTo>
                      <a:pt x="384397" y="2235716"/>
                    </a:lnTo>
                    <a:cubicBezTo>
                      <a:pt x="383654" y="2234233"/>
                      <a:pt x="383283" y="2232873"/>
                      <a:pt x="382850" y="2231514"/>
                    </a:cubicBezTo>
                    <a:cubicBezTo>
                      <a:pt x="381612" y="2227126"/>
                      <a:pt x="380004" y="2223912"/>
                      <a:pt x="372146" y="2225334"/>
                    </a:cubicBezTo>
                    <a:cubicBezTo>
                      <a:pt x="371280" y="2225519"/>
                      <a:pt x="370599" y="2225519"/>
                      <a:pt x="370104" y="2225519"/>
                    </a:cubicBezTo>
                    <a:cubicBezTo>
                      <a:pt x="369300" y="2225519"/>
                      <a:pt x="368990" y="2225395"/>
                      <a:pt x="368928" y="2225395"/>
                    </a:cubicBezTo>
                    <a:cubicBezTo>
                      <a:pt x="368557" y="2224097"/>
                      <a:pt x="371960" y="2218844"/>
                      <a:pt x="376168" y="2216619"/>
                    </a:cubicBezTo>
                    <a:cubicBezTo>
                      <a:pt x="378519" y="2215321"/>
                      <a:pt x="379694" y="2212973"/>
                      <a:pt x="379323" y="2210068"/>
                    </a:cubicBezTo>
                    <a:cubicBezTo>
                      <a:pt x="378642" y="2204691"/>
                      <a:pt x="373074" y="2198449"/>
                      <a:pt x="367320" y="2196163"/>
                    </a:cubicBezTo>
                    <a:lnTo>
                      <a:pt x="367320" y="2196163"/>
                    </a:lnTo>
                    <a:lnTo>
                      <a:pt x="367010" y="2196101"/>
                    </a:lnTo>
                    <a:cubicBezTo>
                      <a:pt x="366516" y="2195915"/>
                      <a:pt x="366020" y="2195730"/>
                      <a:pt x="365526" y="2195606"/>
                    </a:cubicBezTo>
                    <a:lnTo>
                      <a:pt x="362803" y="2194926"/>
                    </a:lnTo>
                    <a:lnTo>
                      <a:pt x="362803" y="2195359"/>
                    </a:lnTo>
                    <a:cubicBezTo>
                      <a:pt x="361937" y="2195297"/>
                      <a:pt x="361009" y="2195297"/>
                      <a:pt x="359957" y="2195359"/>
                    </a:cubicBezTo>
                    <a:cubicBezTo>
                      <a:pt x="354079" y="2195483"/>
                      <a:pt x="345293" y="2195668"/>
                      <a:pt x="342385" y="2192084"/>
                    </a:cubicBezTo>
                    <a:cubicBezTo>
                      <a:pt x="341333" y="2190786"/>
                      <a:pt x="341086" y="2188932"/>
                      <a:pt x="341643" y="2186459"/>
                    </a:cubicBezTo>
                    <a:cubicBezTo>
                      <a:pt x="341890" y="2185285"/>
                      <a:pt x="342323" y="2184605"/>
                      <a:pt x="342757" y="2184173"/>
                    </a:cubicBezTo>
                    <a:lnTo>
                      <a:pt x="343994" y="2183617"/>
                    </a:lnTo>
                    <a:cubicBezTo>
                      <a:pt x="346964" y="2182195"/>
                      <a:pt x="352965" y="2184358"/>
                      <a:pt x="357853" y="2186027"/>
                    </a:cubicBezTo>
                    <a:cubicBezTo>
                      <a:pt x="361628" y="2187325"/>
                      <a:pt x="365092" y="2188561"/>
                      <a:pt x="367815" y="2188561"/>
                    </a:cubicBezTo>
                    <a:cubicBezTo>
                      <a:pt x="369485" y="2188561"/>
                      <a:pt x="370908" y="2188128"/>
                      <a:pt x="371960" y="2186954"/>
                    </a:cubicBezTo>
                    <a:cubicBezTo>
                      <a:pt x="375734" y="2182875"/>
                      <a:pt x="370537" y="2176077"/>
                      <a:pt x="364474" y="2168166"/>
                    </a:cubicBezTo>
                    <a:cubicBezTo>
                      <a:pt x="361566" y="2164334"/>
                      <a:pt x="357111" y="2158586"/>
                      <a:pt x="357296" y="2156794"/>
                    </a:cubicBezTo>
                    <a:cubicBezTo>
                      <a:pt x="357668" y="2153148"/>
                      <a:pt x="356678" y="2148389"/>
                      <a:pt x="355688" y="2143754"/>
                    </a:cubicBezTo>
                    <a:cubicBezTo>
                      <a:pt x="354884" y="2139984"/>
                      <a:pt x="354079" y="2136152"/>
                      <a:pt x="354079" y="2133185"/>
                    </a:cubicBezTo>
                    <a:cubicBezTo>
                      <a:pt x="354079" y="2131887"/>
                      <a:pt x="353955" y="2130281"/>
                      <a:pt x="353832" y="2128488"/>
                    </a:cubicBezTo>
                    <a:cubicBezTo>
                      <a:pt x="353337" y="2121134"/>
                      <a:pt x="352594" y="2111060"/>
                      <a:pt x="358905" y="2106178"/>
                    </a:cubicBezTo>
                    <a:cubicBezTo>
                      <a:pt x="362803" y="2103149"/>
                      <a:pt x="365154" y="2100244"/>
                      <a:pt x="367072" y="2097896"/>
                    </a:cubicBezTo>
                    <a:cubicBezTo>
                      <a:pt x="368990" y="2095486"/>
                      <a:pt x="370042" y="2094250"/>
                      <a:pt x="371280" y="2094188"/>
                    </a:cubicBezTo>
                    <a:lnTo>
                      <a:pt x="372332" y="2094126"/>
                    </a:lnTo>
                    <a:lnTo>
                      <a:pt x="372950" y="2093322"/>
                    </a:lnTo>
                    <a:cubicBezTo>
                      <a:pt x="377776" y="2087266"/>
                      <a:pt x="383840" y="2081580"/>
                      <a:pt x="391450" y="2075956"/>
                    </a:cubicBezTo>
                    <a:lnTo>
                      <a:pt x="392254" y="2075400"/>
                    </a:lnTo>
                    <a:lnTo>
                      <a:pt x="392502" y="2073607"/>
                    </a:lnTo>
                    <a:cubicBezTo>
                      <a:pt x="392687" y="2072495"/>
                      <a:pt x="392811" y="2071383"/>
                      <a:pt x="392873" y="2070146"/>
                    </a:cubicBezTo>
                    <a:cubicBezTo>
                      <a:pt x="393368" y="2056550"/>
                      <a:pt x="398256" y="2050617"/>
                      <a:pt x="408527" y="2041099"/>
                    </a:cubicBezTo>
                    <a:cubicBezTo>
                      <a:pt x="410569" y="2038812"/>
                      <a:pt x="412363" y="2037082"/>
                      <a:pt x="414034" y="2035537"/>
                    </a:cubicBezTo>
                    <a:lnTo>
                      <a:pt x="414652" y="2034610"/>
                    </a:lnTo>
                    <a:cubicBezTo>
                      <a:pt x="416447" y="2029851"/>
                      <a:pt x="419788" y="2025278"/>
                      <a:pt x="424366" y="2021322"/>
                    </a:cubicBezTo>
                    <a:lnTo>
                      <a:pt x="425727" y="2019530"/>
                    </a:lnTo>
                    <a:cubicBezTo>
                      <a:pt x="425975" y="2019097"/>
                      <a:pt x="426284" y="2018665"/>
                      <a:pt x="426532" y="2018294"/>
                    </a:cubicBezTo>
                    <a:lnTo>
                      <a:pt x="426779" y="2017923"/>
                    </a:lnTo>
                    <a:cubicBezTo>
                      <a:pt x="427769" y="2016440"/>
                      <a:pt x="428883" y="2015018"/>
                      <a:pt x="429997" y="2013597"/>
                    </a:cubicBezTo>
                    <a:cubicBezTo>
                      <a:pt x="434884" y="2007046"/>
                      <a:pt x="440020" y="2001978"/>
                      <a:pt x="446083" y="1997714"/>
                    </a:cubicBezTo>
                    <a:lnTo>
                      <a:pt x="446826" y="1997219"/>
                    </a:lnTo>
                    <a:lnTo>
                      <a:pt x="447011" y="1996354"/>
                    </a:lnTo>
                    <a:cubicBezTo>
                      <a:pt x="447630" y="1993635"/>
                      <a:pt x="448496" y="1990668"/>
                      <a:pt x="449301" y="1987825"/>
                    </a:cubicBezTo>
                    <a:cubicBezTo>
                      <a:pt x="450724" y="1983005"/>
                      <a:pt x="452023" y="1978493"/>
                      <a:pt x="452023" y="1975465"/>
                    </a:cubicBezTo>
                    <a:cubicBezTo>
                      <a:pt x="452023" y="1968913"/>
                      <a:pt x="442062" y="1967863"/>
                      <a:pt x="432410" y="1966812"/>
                    </a:cubicBezTo>
                    <a:cubicBezTo>
                      <a:pt x="428264" y="1966380"/>
                      <a:pt x="424057" y="1965947"/>
                      <a:pt x="421891" y="1965082"/>
                    </a:cubicBezTo>
                    <a:cubicBezTo>
                      <a:pt x="418365" y="1963722"/>
                      <a:pt x="406609" y="1955811"/>
                      <a:pt x="401968" y="1943760"/>
                    </a:cubicBezTo>
                    <a:cubicBezTo>
                      <a:pt x="399060" y="1936220"/>
                      <a:pt x="399555" y="1928556"/>
                      <a:pt x="403391" y="1920893"/>
                    </a:cubicBezTo>
                    <a:cubicBezTo>
                      <a:pt x="407537" y="1912549"/>
                      <a:pt x="413786" y="1905936"/>
                      <a:pt x="421953" y="1901116"/>
                    </a:cubicBezTo>
                    <a:lnTo>
                      <a:pt x="422572" y="1900745"/>
                    </a:lnTo>
                    <a:lnTo>
                      <a:pt x="422881" y="1900127"/>
                    </a:lnTo>
                    <a:cubicBezTo>
                      <a:pt x="424366" y="1897037"/>
                      <a:pt x="426346" y="1894256"/>
                      <a:pt x="428635" y="1892093"/>
                    </a:cubicBezTo>
                    <a:cubicBezTo>
                      <a:pt x="432781" y="1888137"/>
                      <a:pt x="437483" y="1885850"/>
                      <a:pt x="444413" y="1884615"/>
                    </a:cubicBezTo>
                    <a:lnTo>
                      <a:pt x="445093" y="1884491"/>
                    </a:lnTo>
                    <a:lnTo>
                      <a:pt x="445588" y="1884058"/>
                    </a:lnTo>
                    <a:cubicBezTo>
                      <a:pt x="448249" y="1881586"/>
                      <a:pt x="451466" y="1879547"/>
                      <a:pt x="454869" y="1878125"/>
                    </a:cubicBezTo>
                    <a:lnTo>
                      <a:pt x="455488" y="1877878"/>
                    </a:lnTo>
                    <a:lnTo>
                      <a:pt x="455859" y="1877322"/>
                    </a:lnTo>
                    <a:cubicBezTo>
                      <a:pt x="456169" y="1876889"/>
                      <a:pt x="456354" y="1876704"/>
                      <a:pt x="456664" y="1876519"/>
                    </a:cubicBezTo>
                    <a:cubicBezTo>
                      <a:pt x="463903" y="1871821"/>
                      <a:pt x="465388" y="1864158"/>
                      <a:pt x="465388" y="1853342"/>
                    </a:cubicBezTo>
                    <a:cubicBezTo>
                      <a:pt x="465388" y="1842836"/>
                      <a:pt x="465388" y="1825160"/>
                      <a:pt x="474792" y="1824048"/>
                    </a:cubicBezTo>
                    <a:cubicBezTo>
                      <a:pt x="482464" y="1823121"/>
                      <a:pt x="487785" y="1819660"/>
                      <a:pt x="488157" y="1815395"/>
                    </a:cubicBezTo>
                    <a:cubicBezTo>
                      <a:pt x="488404" y="1812552"/>
                      <a:pt x="486424" y="1810266"/>
                      <a:pt x="482836" y="1809215"/>
                    </a:cubicBezTo>
                    <a:cubicBezTo>
                      <a:pt x="479928" y="1808350"/>
                      <a:pt x="478071" y="1806063"/>
                      <a:pt x="478195" y="1804456"/>
                    </a:cubicBezTo>
                    <a:cubicBezTo>
                      <a:pt x="478319" y="1802911"/>
                      <a:pt x="480423" y="1801799"/>
                      <a:pt x="483764" y="1801428"/>
                    </a:cubicBezTo>
                    <a:cubicBezTo>
                      <a:pt x="488404" y="1800933"/>
                      <a:pt x="489456" y="1802787"/>
                      <a:pt x="491003" y="1805631"/>
                    </a:cubicBezTo>
                    <a:cubicBezTo>
                      <a:pt x="492364" y="1808226"/>
                      <a:pt x="494220" y="1811749"/>
                      <a:pt x="499417" y="1811749"/>
                    </a:cubicBezTo>
                    <a:cubicBezTo>
                      <a:pt x="505667" y="1811749"/>
                      <a:pt x="513648" y="1805198"/>
                      <a:pt x="516247" y="1798029"/>
                    </a:cubicBezTo>
                    <a:cubicBezTo>
                      <a:pt x="518227" y="1792467"/>
                      <a:pt x="516865" y="1787337"/>
                      <a:pt x="512349" y="1783567"/>
                    </a:cubicBezTo>
                    <a:cubicBezTo>
                      <a:pt x="503377" y="1776150"/>
                      <a:pt x="498056" y="1781713"/>
                      <a:pt x="494591" y="1785359"/>
                    </a:cubicBezTo>
                    <a:cubicBezTo>
                      <a:pt x="493230" y="1786781"/>
                      <a:pt x="491807" y="1788326"/>
                      <a:pt x="490632" y="1788573"/>
                    </a:cubicBezTo>
                    <a:cubicBezTo>
                      <a:pt x="488714" y="1789067"/>
                      <a:pt x="486548" y="1787090"/>
                      <a:pt x="484259" y="1785050"/>
                    </a:cubicBezTo>
                    <a:cubicBezTo>
                      <a:pt x="481722" y="1782825"/>
                      <a:pt x="478814" y="1780230"/>
                      <a:pt x="475287" y="1780230"/>
                    </a:cubicBezTo>
                    <a:cubicBezTo>
                      <a:pt x="475287" y="1780230"/>
                      <a:pt x="475287" y="1780230"/>
                      <a:pt x="475287" y="1780230"/>
                    </a:cubicBezTo>
                    <a:cubicBezTo>
                      <a:pt x="474173" y="1779426"/>
                      <a:pt x="474173" y="1773308"/>
                      <a:pt x="474173" y="1770032"/>
                    </a:cubicBezTo>
                    <a:cubicBezTo>
                      <a:pt x="474173" y="1765459"/>
                      <a:pt x="474173" y="1761194"/>
                      <a:pt x="472998" y="1758290"/>
                    </a:cubicBezTo>
                    <a:cubicBezTo>
                      <a:pt x="470585" y="1752418"/>
                      <a:pt x="467058" y="1738204"/>
                      <a:pt x="471451" y="1731591"/>
                    </a:cubicBezTo>
                    <a:cubicBezTo>
                      <a:pt x="472998" y="1729242"/>
                      <a:pt x="480856" y="1733012"/>
                      <a:pt x="487724" y="1736349"/>
                    </a:cubicBezTo>
                    <a:cubicBezTo>
                      <a:pt x="496200" y="1740429"/>
                      <a:pt x="505790" y="1745002"/>
                      <a:pt x="515195" y="1745682"/>
                    </a:cubicBezTo>
                    <a:cubicBezTo>
                      <a:pt x="526641" y="1746547"/>
                      <a:pt x="537778" y="1742962"/>
                      <a:pt x="545017" y="1736164"/>
                    </a:cubicBezTo>
                    <a:cubicBezTo>
                      <a:pt x="548730" y="1732703"/>
                      <a:pt x="550772" y="1728933"/>
                      <a:pt x="550772" y="1725472"/>
                    </a:cubicBezTo>
                    <a:cubicBezTo>
                      <a:pt x="550772" y="1723062"/>
                      <a:pt x="550029" y="1720343"/>
                      <a:pt x="549286" y="1717438"/>
                    </a:cubicBezTo>
                    <a:cubicBezTo>
                      <a:pt x="547368" y="1710269"/>
                      <a:pt x="545389" y="1702914"/>
                      <a:pt x="552380" y="1697908"/>
                    </a:cubicBezTo>
                    <a:cubicBezTo>
                      <a:pt x="561970" y="1691048"/>
                      <a:pt x="558815" y="1686042"/>
                      <a:pt x="555845" y="1681283"/>
                    </a:cubicBezTo>
                    <a:cubicBezTo>
                      <a:pt x="554484" y="1679120"/>
                      <a:pt x="552937" y="1676648"/>
                      <a:pt x="552009" y="1673434"/>
                    </a:cubicBezTo>
                    <a:cubicBezTo>
                      <a:pt x="550462" y="1668057"/>
                      <a:pt x="552071" y="1663917"/>
                      <a:pt x="554422" y="1662495"/>
                    </a:cubicBezTo>
                    <a:cubicBezTo>
                      <a:pt x="555721" y="1661754"/>
                      <a:pt x="557082" y="1662001"/>
                      <a:pt x="558258" y="1663299"/>
                    </a:cubicBezTo>
                    <a:cubicBezTo>
                      <a:pt x="564074" y="1669479"/>
                      <a:pt x="594701" y="1665833"/>
                      <a:pt x="607632" y="1663979"/>
                    </a:cubicBezTo>
                    <a:lnTo>
                      <a:pt x="608251" y="1663917"/>
                    </a:lnTo>
                    <a:lnTo>
                      <a:pt x="608746" y="1663546"/>
                    </a:lnTo>
                    <a:cubicBezTo>
                      <a:pt x="611221" y="1661630"/>
                      <a:pt x="614067" y="1660023"/>
                      <a:pt x="617161" y="1658849"/>
                    </a:cubicBezTo>
                    <a:cubicBezTo>
                      <a:pt x="628236" y="1654584"/>
                      <a:pt x="641291" y="1649393"/>
                      <a:pt x="654346" y="1643151"/>
                    </a:cubicBezTo>
                    <a:cubicBezTo>
                      <a:pt x="661832" y="1639566"/>
                      <a:pt x="670309" y="1635488"/>
                      <a:pt x="677858" y="1630420"/>
                    </a:cubicBezTo>
                    <a:cubicBezTo>
                      <a:pt x="678971" y="1629863"/>
                      <a:pt x="680703" y="1628627"/>
                      <a:pt x="684045" y="1626155"/>
                    </a:cubicBezTo>
                    <a:lnTo>
                      <a:pt x="684911" y="1625537"/>
                    </a:lnTo>
                    <a:lnTo>
                      <a:pt x="684973" y="1624487"/>
                    </a:lnTo>
                    <a:cubicBezTo>
                      <a:pt x="685096" y="1622818"/>
                      <a:pt x="685468" y="1622385"/>
                      <a:pt x="685468" y="1622385"/>
                    </a:cubicBezTo>
                    <a:lnTo>
                      <a:pt x="685963" y="1621396"/>
                    </a:lnTo>
                    <a:cubicBezTo>
                      <a:pt x="687572" y="1613300"/>
                      <a:pt x="692273" y="1606811"/>
                      <a:pt x="699265" y="1603164"/>
                    </a:cubicBezTo>
                    <a:cubicBezTo>
                      <a:pt x="702792" y="1601249"/>
                      <a:pt x="706566" y="1599580"/>
                      <a:pt x="710093" y="1598035"/>
                    </a:cubicBezTo>
                    <a:lnTo>
                      <a:pt x="710650" y="1597788"/>
                    </a:lnTo>
                    <a:lnTo>
                      <a:pt x="711021" y="1597293"/>
                    </a:lnTo>
                    <a:cubicBezTo>
                      <a:pt x="713681" y="1593647"/>
                      <a:pt x="715661" y="1590804"/>
                      <a:pt x="716775" y="1588765"/>
                    </a:cubicBezTo>
                    <a:cubicBezTo>
                      <a:pt x="719312" y="1584006"/>
                      <a:pt x="719559" y="1578752"/>
                      <a:pt x="717332" y="1574241"/>
                    </a:cubicBezTo>
                    <a:cubicBezTo>
                      <a:pt x="714857" y="1569235"/>
                      <a:pt x="709783" y="1565898"/>
                      <a:pt x="703040" y="1564785"/>
                    </a:cubicBezTo>
                    <a:cubicBezTo>
                      <a:pt x="699451" y="1564229"/>
                      <a:pt x="696976" y="1562313"/>
                      <a:pt x="695739" y="1559223"/>
                    </a:cubicBezTo>
                    <a:cubicBezTo>
                      <a:pt x="693820" y="1554217"/>
                      <a:pt x="695306" y="1546862"/>
                      <a:pt x="699389" y="1541732"/>
                    </a:cubicBezTo>
                    <a:cubicBezTo>
                      <a:pt x="702916" y="1537221"/>
                      <a:pt x="702359" y="1533266"/>
                      <a:pt x="701307" y="1530732"/>
                    </a:cubicBezTo>
                    <a:cubicBezTo>
                      <a:pt x="698894" y="1525046"/>
                      <a:pt x="691098" y="1520534"/>
                      <a:pt x="681941" y="1519484"/>
                    </a:cubicBezTo>
                    <a:cubicBezTo>
                      <a:pt x="673402" y="1518495"/>
                      <a:pt x="662575" y="1513798"/>
                      <a:pt x="660719" y="1508544"/>
                    </a:cubicBezTo>
                    <a:cubicBezTo>
                      <a:pt x="660471" y="1507803"/>
                      <a:pt x="659667" y="1505516"/>
                      <a:pt x="663008" y="1502117"/>
                    </a:cubicBezTo>
                    <a:cubicBezTo>
                      <a:pt x="666597" y="1498409"/>
                      <a:pt x="668020" y="1498656"/>
                      <a:pt x="669319" y="1499707"/>
                    </a:cubicBezTo>
                    <a:lnTo>
                      <a:pt x="669814" y="1500139"/>
                    </a:lnTo>
                    <a:cubicBezTo>
                      <a:pt x="670247" y="1500510"/>
                      <a:pt x="670618" y="1500943"/>
                      <a:pt x="671051" y="1501375"/>
                    </a:cubicBezTo>
                    <a:cubicBezTo>
                      <a:pt x="673526" y="1503971"/>
                      <a:pt x="676867" y="1507432"/>
                      <a:pt x="683055" y="1506690"/>
                    </a:cubicBezTo>
                    <a:cubicBezTo>
                      <a:pt x="694192" y="1505392"/>
                      <a:pt x="705762" y="1510460"/>
                      <a:pt x="718693" y="1516764"/>
                    </a:cubicBezTo>
                    <a:cubicBezTo>
                      <a:pt x="722715" y="1518742"/>
                      <a:pt x="725499" y="1519607"/>
                      <a:pt x="727912" y="1519607"/>
                    </a:cubicBezTo>
                    <a:cubicBezTo>
                      <a:pt x="728964" y="1519607"/>
                      <a:pt x="729954" y="1519422"/>
                      <a:pt x="730944" y="1519051"/>
                    </a:cubicBezTo>
                    <a:lnTo>
                      <a:pt x="731563" y="1518804"/>
                    </a:lnTo>
                    <a:lnTo>
                      <a:pt x="731996" y="1518248"/>
                    </a:lnTo>
                    <a:cubicBezTo>
                      <a:pt x="737626" y="1510646"/>
                      <a:pt x="746845" y="1505887"/>
                      <a:pt x="756126" y="1505887"/>
                    </a:cubicBezTo>
                    <a:lnTo>
                      <a:pt x="777348" y="1505887"/>
                    </a:lnTo>
                    <a:lnTo>
                      <a:pt x="778771" y="1504466"/>
                    </a:lnTo>
                    <a:cubicBezTo>
                      <a:pt x="779823" y="1503477"/>
                      <a:pt x="780813" y="1502426"/>
                      <a:pt x="781679" y="1501375"/>
                    </a:cubicBezTo>
                    <a:cubicBezTo>
                      <a:pt x="788857" y="1493279"/>
                      <a:pt x="795167" y="1487593"/>
                      <a:pt x="802592" y="1482526"/>
                    </a:cubicBezTo>
                    <a:cubicBezTo>
                      <a:pt x="804387" y="1481351"/>
                      <a:pt x="806243" y="1480424"/>
                      <a:pt x="808284" y="1479744"/>
                    </a:cubicBezTo>
                    <a:lnTo>
                      <a:pt x="809893" y="1479188"/>
                    </a:lnTo>
                    <a:cubicBezTo>
                      <a:pt x="810079" y="1479126"/>
                      <a:pt x="810326" y="1479065"/>
                      <a:pt x="810512" y="1479003"/>
                    </a:cubicBezTo>
                    <a:lnTo>
                      <a:pt x="811378" y="1478817"/>
                    </a:lnTo>
                    <a:lnTo>
                      <a:pt x="811935" y="1478138"/>
                    </a:lnTo>
                    <a:cubicBezTo>
                      <a:pt x="815462" y="1473502"/>
                      <a:pt x="818926" y="1469918"/>
                      <a:pt x="822886" y="1466951"/>
                    </a:cubicBezTo>
                    <a:cubicBezTo>
                      <a:pt x="835384" y="1457372"/>
                      <a:pt x="837550" y="1450017"/>
                      <a:pt x="840025" y="1441550"/>
                    </a:cubicBezTo>
                    <a:cubicBezTo>
                      <a:pt x="841262" y="1437348"/>
                      <a:pt x="842562" y="1433022"/>
                      <a:pt x="845222" y="1427706"/>
                    </a:cubicBezTo>
                    <a:cubicBezTo>
                      <a:pt x="848811" y="1420599"/>
                      <a:pt x="849677" y="1415222"/>
                      <a:pt x="850420" y="1410402"/>
                    </a:cubicBezTo>
                    <a:cubicBezTo>
                      <a:pt x="851471" y="1403727"/>
                      <a:pt x="852338" y="1398474"/>
                      <a:pt x="860072" y="1390501"/>
                    </a:cubicBezTo>
                    <a:cubicBezTo>
                      <a:pt x="867373" y="1383023"/>
                      <a:pt x="867125" y="1376472"/>
                      <a:pt x="866940" y="1371157"/>
                    </a:cubicBezTo>
                    <a:cubicBezTo>
                      <a:pt x="866754" y="1365656"/>
                      <a:pt x="866630" y="1362010"/>
                      <a:pt x="874735" y="1357993"/>
                    </a:cubicBezTo>
                    <a:cubicBezTo>
                      <a:pt x="879499" y="1355644"/>
                      <a:pt x="882160" y="1355521"/>
                      <a:pt x="883088" y="1356201"/>
                    </a:cubicBezTo>
                    <a:cubicBezTo>
                      <a:pt x="883892" y="1356819"/>
                      <a:pt x="884078" y="1358611"/>
                      <a:pt x="883583" y="1361083"/>
                    </a:cubicBezTo>
                    <a:lnTo>
                      <a:pt x="882036" y="1369055"/>
                    </a:lnTo>
                    <a:lnTo>
                      <a:pt x="888347" y="1362257"/>
                    </a:lnTo>
                    <a:cubicBezTo>
                      <a:pt x="888842" y="1361763"/>
                      <a:pt x="889275" y="1361207"/>
                      <a:pt x="889832" y="1360712"/>
                    </a:cubicBezTo>
                    <a:lnTo>
                      <a:pt x="890265" y="1360280"/>
                    </a:lnTo>
                    <a:lnTo>
                      <a:pt x="890451" y="1359723"/>
                    </a:lnTo>
                    <a:cubicBezTo>
                      <a:pt x="895525" y="1341615"/>
                      <a:pt x="903754" y="1319861"/>
                      <a:pt x="922253" y="1311826"/>
                    </a:cubicBezTo>
                    <a:lnTo>
                      <a:pt x="923058" y="1311517"/>
                    </a:lnTo>
                    <a:lnTo>
                      <a:pt x="923429" y="1310775"/>
                    </a:lnTo>
                    <a:cubicBezTo>
                      <a:pt x="929059" y="1299404"/>
                      <a:pt x="934875" y="1291122"/>
                      <a:pt x="942238" y="1283830"/>
                    </a:cubicBezTo>
                    <a:cubicBezTo>
                      <a:pt x="944961" y="1281172"/>
                      <a:pt x="948116" y="1279071"/>
                      <a:pt x="951643" y="1277587"/>
                    </a:cubicBezTo>
                    <a:lnTo>
                      <a:pt x="953004" y="1277031"/>
                    </a:lnTo>
                    <a:lnTo>
                      <a:pt x="953066" y="1275548"/>
                    </a:lnTo>
                    <a:cubicBezTo>
                      <a:pt x="953252" y="1269986"/>
                      <a:pt x="953066" y="1263620"/>
                      <a:pt x="952509" y="1256203"/>
                    </a:cubicBezTo>
                    <a:cubicBezTo>
                      <a:pt x="952199" y="1251568"/>
                      <a:pt x="951581" y="1247057"/>
                      <a:pt x="951024" y="1242669"/>
                    </a:cubicBezTo>
                    <a:cubicBezTo>
                      <a:pt x="949416" y="1230308"/>
                      <a:pt x="948054" y="1219616"/>
                      <a:pt x="952818" y="1211582"/>
                    </a:cubicBezTo>
                    <a:cubicBezTo>
                      <a:pt x="956345" y="1205711"/>
                      <a:pt x="956593" y="1200025"/>
                      <a:pt x="956840" y="1195884"/>
                    </a:cubicBezTo>
                    <a:cubicBezTo>
                      <a:pt x="957150" y="1190198"/>
                      <a:pt x="957521" y="1190075"/>
                      <a:pt x="959748" y="1190075"/>
                    </a:cubicBezTo>
                    <a:cubicBezTo>
                      <a:pt x="969648" y="1190075"/>
                      <a:pt x="982703" y="1176045"/>
                      <a:pt x="997799" y="1159791"/>
                    </a:cubicBezTo>
                    <a:cubicBezTo>
                      <a:pt x="1010978" y="1145639"/>
                      <a:pt x="1019393" y="1144093"/>
                      <a:pt x="1032077" y="1142857"/>
                    </a:cubicBezTo>
                    <a:lnTo>
                      <a:pt x="1032943" y="1142795"/>
                    </a:lnTo>
                    <a:lnTo>
                      <a:pt x="1033562" y="1142116"/>
                    </a:lnTo>
                    <a:cubicBezTo>
                      <a:pt x="1036903" y="1138407"/>
                      <a:pt x="1041110" y="1135627"/>
                      <a:pt x="1046060" y="1133834"/>
                    </a:cubicBezTo>
                    <a:cubicBezTo>
                      <a:pt x="1049896" y="1132413"/>
                      <a:pt x="1053732" y="1130929"/>
                      <a:pt x="1058002" y="1129137"/>
                    </a:cubicBezTo>
                    <a:cubicBezTo>
                      <a:pt x="1062147" y="1126232"/>
                      <a:pt x="1065612" y="1122401"/>
                      <a:pt x="1068953" y="1118692"/>
                    </a:cubicBezTo>
                    <a:cubicBezTo>
                      <a:pt x="1070499" y="1116962"/>
                      <a:pt x="1071985" y="1115355"/>
                      <a:pt x="1073470" y="1113872"/>
                    </a:cubicBezTo>
                    <a:cubicBezTo>
                      <a:pt x="1076687" y="1110782"/>
                      <a:pt x="1089618" y="1112203"/>
                      <a:pt x="1095187" y="1112821"/>
                    </a:cubicBezTo>
                    <a:lnTo>
                      <a:pt x="1095805" y="1112883"/>
                    </a:lnTo>
                    <a:lnTo>
                      <a:pt x="1096362" y="1112636"/>
                    </a:lnTo>
                    <a:cubicBezTo>
                      <a:pt x="1107252" y="1108124"/>
                      <a:pt x="1121730" y="1102562"/>
                      <a:pt x="1137322" y="1099472"/>
                    </a:cubicBezTo>
                    <a:cubicBezTo>
                      <a:pt x="1140230" y="1098916"/>
                      <a:pt x="1143261" y="1098421"/>
                      <a:pt x="1146232" y="1097927"/>
                    </a:cubicBezTo>
                    <a:lnTo>
                      <a:pt x="1148521" y="1097556"/>
                    </a:lnTo>
                    <a:lnTo>
                      <a:pt x="1149016" y="1096382"/>
                    </a:lnTo>
                    <a:cubicBezTo>
                      <a:pt x="1151367" y="1091005"/>
                      <a:pt x="1155945" y="1087667"/>
                      <a:pt x="1161081" y="1087667"/>
                    </a:cubicBezTo>
                    <a:cubicBezTo>
                      <a:pt x="1172218" y="1087667"/>
                      <a:pt x="1176178" y="1082785"/>
                      <a:pt x="1176178" y="1068879"/>
                    </a:cubicBezTo>
                    <a:cubicBezTo>
                      <a:pt x="1176178" y="1056457"/>
                      <a:pt x="1179333" y="1048608"/>
                      <a:pt x="1186820" y="1042551"/>
                    </a:cubicBezTo>
                    <a:cubicBezTo>
                      <a:pt x="1187067" y="1042304"/>
                      <a:pt x="1187315" y="1042119"/>
                      <a:pt x="1187810" y="1041562"/>
                    </a:cubicBezTo>
                    <a:lnTo>
                      <a:pt x="1188490" y="1041006"/>
                    </a:lnTo>
                    <a:lnTo>
                      <a:pt x="1188614" y="1040079"/>
                    </a:lnTo>
                    <a:cubicBezTo>
                      <a:pt x="1189109" y="1036247"/>
                      <a:pt x="1189542" y="1032354"/>
                      <a:pt x="1189975" y="1028398"/>
                    </a:cubicBezTo>
                    <a:cubicBezTo>
                      <a:pt x="1192141" y="1008065"/>
                      <a:pt x="1194430" y="987052"/>
                      <a:pt x="1211136" y="977040"/>
                    </a:cubicBezTo>
                    <a:lnTo>
                      <a:pt x="1212064" y="976361"/>
                    </a:lnTo>
                    <a:lnTo>
                      <a:pt x="1212249" y="975310"/>
                    </a:lnTo>
                    <a:cubicBezTo>
                      <a:pt x="1213363" y="968882"/>
                      <a:pt x="1214415" y="962826"/>
                      <a:pt x="1214415" y="957634"/>
                    </a:cubicBezTo>
                    <a:cubicBezTo>
                      <a:pt x="1214415" y="952876"/>
                      <a:pt x="1216890" y="951454"/>
                      <a:pt x="1220602" y="949353"/>
                    </a:cubicBezTo>
                    <a:cubicBezTo>
                      <a:pt x="1223386" y="947746"/>
                      <a:pt x="1226604" y="945954"/>
                      <a:pt x="1228707" y="942307"/>
                    </a:cubicBezTo>
                    <a:cubicBezTo>
                      <a:pt x="1230996" y="938414"/>
                      <a:pt x="1230502" y="934149"/>
                      <a:pt x="1229945" y="929267"/>
                    </a:cubicBezTo>
                    <a:cubicBezTo>
                      <a:pt x="1229202" y="922963"/>
                      <a:pt x="1228274" y="915114"/>
                      <a:pt x="1232110" y="903433"/>
                    </a:cubicBezTo>
                    <a:cubicBezTo>
                      <a:pt x="1236998" y="888662"/>
                      <a:pt x="1235328" y="874695"/>
                      <a:pt x="1233719" y="861222"/>
                    </a:cubicBezTo>
                    <a:cubicBezTo>
                      <a:pt x="1232976" y="854671"/>
                      <a:pt x="1232234" y="848491"/>
                      <a:pt x="1232234" y="842310"/>
                    </a:cubicBezTo>
                    <a:lnTo>
                      <a:pt x="1232234" y="837242"/>
                    </a:lnTo>
                    <a:lnTo>
                      <a:pt x="1231492" y="836563"/>
                    </a:lnTo>
                    <a:cubicBezTo>
                      <a:pt x="1222582" y="828467"/>
                      <a:pt x="1218065" y="813448"/>
                      <a:pt x="1225923" y="802324"/>
                    </a:cubicBezTo>
                    <a:cubicBezTo>
                      <a:pt x="1229759" y="796823"/>
                      <a:pt x="1233719" y="791570"/>
                      <a:pt x="1237431" y="786688"/>
                    </a:cubicBezTo>
                    <a:lnTo>
                      <a:pt x="1238916" y="784710"/>
                    </a:lnTo>
                    <a:lnTo>
                      <a:pt x="1235575" y="782547"/>
                    </a:lnTo>
                    <a:cubicBezTo>
                      <a:pt x="1235142" y="782300"/>
                      <a:pt x="1234400" y="781929"/>
                      <a:pt x="1235018" y="780507"/>
                    </a:cubicBezTo>
                    <a:cubicBezTo>
                      <a:pt x="1235699" y="778839"/>
                      <a:pt x="1237679" y="777541"/>
                      <a:pt x="1238792" y="777912"/>
                    </a:cubicBezTo>
                    <a:cubicBezTo>
                      <a:pt x="1239288" y="778097"/>
                      <a:pt x="1239906" y="778530"/>
                      <a:pt x="1240401" y="778901"/>
                    </a:cubicBezTo>
                    <a:lnTo>
                      <a:pt x="1242257" y="780322"/>
                    </a:lnTo>
                    <a:lnTo>
                      <a:pt x="1243681" y="778468"/>
                    </a:lnTo>
                    <a:cubicBezTo>
                      <a:pt x="1252157" y="767405"/>
                      <a:pt x="1259705" y="757331"/>
                      <a:pt x="1266697" y="746702"/>
                    </a:cubicBezTo>
                    <a:cubicBezTo>
                      <a:pt x="1270100" y="741510"/>
                      <a:pt x="1275359" y="737369"/>
                      <a:pt x="1281547" y="735083"/>
                    </a:cubicBezTo>
                    <a:lnTo>
                      <a:pt x="1282536" y="734712"/>
                    </a:lnTo>
                    <a:lnTo>
                      <a:pt x="1282908" y="733723"/>
                    </a:lnTo>
                    <a:cubicBezTo>
                      <a:pt x="1288105" y="720435"/>
                      <a:pt x="1295468" y="717963"/>
                      <a:pt x="1302645" y="715615"/>
                    </a:cubicBezTo>
                    <a:cubicBezTo>
                      <a:pt x="1304749" y="714935"/>
                      <a:pt x="1306729" y="714255"/>
                      <a:pt x="1308708" y="713328"/>
                    </a:cubicBezTo>
                    <a:cubicBezTo>
                      <a:pt x="1311369" y="712092"/>
                      <a:pt x="1314586" y="709496"/>
                      <a:pt x="1318237" y="705726"/>
                    </a:cubicBezTo>
                    <a:lnTo>
                      <a:pt x="1319165" y="704737"/>
                    </a:lnTo>
                    <a:lnTo>
                      <a:pt x="1318793" y="703440"/>
                    </a:lnTo>
                    <a:cubicBezTo>
                      <a:pt x="1317247" y="698124"/>
                      <a:pt x="1317185" y="692747"/>
                      <a:pt x="1318670" y="688360"/>
                    </a:cubicBezTo>
                    <a:cubicBezTo>
                      <a:pt x="1319598" y="685764"/>
                      <a:pt x="1320588" y="683106"/>
                      <a:pt x="1321268" y="680202"/>
                    </a:cubicBezTo>
                    <a:lnTo>
                      <a:pt x="1321825" y="676308"/>
                    </a:lnTo>
                    <a:cubicBezTo>
                      <a:pt x="1322877" y="669015"/>
                      <a:pt x="1330302" y="663206"/>
                      <a:pt x="1333457" y="661104"/>
                    </a:cubicBezTo>
                    <a:lnTo>
                      <a:pt x="1334757" y="660178"/>
                    </a:lnTo>
                    <a:lnTo>
                      <a:pt x="1334385" y="658633"/>
                    </a:lnTo>
                    <a:cubicBezTo>
                      <a:pt x="1331972" y="648620"/>
                      <a:pt x="1335252" y="639226"/>
                      <a:pt x="1343171" y="633540"/>
                    </a:cubicBezTo>
                    <a:lnTo>
                      <a:pt x="1344161" y="632860"/>
                    </a:lnTo>
                    <a:lnTo>
                      <a:pt x="1344161" y="631686"/>
                    </a:lnTo>
                    <a:cubicBezTo>
                      <a:pt x="1344161" y="630512"/>
                      <a:pt x="1344471" y="629029"/>
                      <a:pt x="1344780" y="627546"/>
                    </a:cubicBezTo>
                    <a:cubicBezTo>
                      <a:pt x="1345027" y="626371"/>
                      <a:pt x="1345213" y="625259"/>
                      <a:pt x="1345337" y="624208"/>
                    </a:cubicBezTo>
                    <a:cubicBezTo>
                      <a:pt x="1345770" y="615927"/>
                      <a:pt x="1345708" y="606223"/>
                      <a:pt x="1344594" y="593987"/>
                    </a:cubicBezTo>
                    <a:close/>
                    <a:moveTo>
                      <a:pt x="220187" y="2002225"/>
                    </a:moveTo>
                    <a:cubicBezTo>
                      <a:pt x="222353" y="2002967"/>
                      <a:pt x="223095" y="2005130"/>
                      <a:pt x="223343" y="2006366"/>
                    </a:cubicBezTo>
                    <a:cubicBezTo>
                      <a:pt x="223714" y="2008282"/>
                      <a:pt x="223467" y="2009827"/>
                      <a:pt x="223157" y="2010692"/>
                    </a:cubicBezTo>
                    <a:cubicBezTo>
                      <a:pt x="221425" y="2008838"/>
                      <a:pt x="216908" y="2004389"/>
                      <a:pt x="211958" y="2002596"/>
                    </a:cubicBezTo>
                    <a:cubicBezTo>
                      <a:pt x="215237" y="2001978"/>
                      <a:pt x="218331" y="2001545"/>
                      <a:pt x="220187" y="2002225"/>
                    </a:cubicBezTo>
                    <a:close/>
                    <a:moveTo>
                      <a:pt x="285834" y="2209141"/>
                    </a:moveTo>
                    <a:cubicBezTo>
                      <a:pt x="287938" y="2213653"/>
                      <a:pt x="284040" y="2217052"/>
                      <a:pt x="282245" y="2218288"/>
                    </a:cubicBezTo>
                    <a:cubicBezTo>
                      <a:pt x="277419" y="2221687"/>
                      <a:pt x="270675" y="2222305"/>
                      <a:pt x="267891" y="2219524"/>
                    </a:cubicBezTo>
                    <a:cubicBezTo>
                      <a:pt x="266282" y="2217917"/>
                      <a:pt x="264488" y="2217052"/>
                      <a:pt x="262570" y="2216805"/>
                    </a:cubicBezTo>
                    <a:cubicBezTo>
                      <a:pt x="268510" y="2215569"/>
                      <a:pt x="273336" y="2212602"/>
                      <a:pt x="277110" y="2210192"/>
                    </a:cubicBezTo>
                    <a:cubicBezTo>
                      <a:pt x="279894" y="2208461"/>
                      <a:pt x="282802" y="2206669"/>
                      <a:pt x="284101" y="2207040"/>
                    </a:cubicBezTo>
                    <a:cubicBezTo>
                      <a:pt x="284844" y="2207287"/>
                      <a:pt x="285463" y="2208338"/>
                      <a:pt x="285834" y="2209141"/>
                    </a:cubicBezTo>
                    <a:close/>
                    <a:moveTo>
                      <a:pt x="298518" y="2225519"/>
                    </a:moveTo>
                    <a:cubicBezTo>
                      <a:pt x="295362" y="2211922"/>
                      <a:pt x="305819" y="2204938"/>
                      <a:pt x="322586" y="2198696"/>
                    </a:cubicBezTo>
                    <a:cubicBezTo>
                      <a:pt x="324875" y="2197831"/>
                      <a:pt x="326175" y="2197708"/>
                      <a:pt x="326855" y="2197708"/>
                    </a:cubicBezTo>
                    <a:cubicBezTo>
                      <a:pt x="327350" y="2197708"/>
                      <a:pt x="327474" y="2197769"/>
                      <a:pt x="327536" y="2197769"/>
                    </a:cubicBezTo>
                    <a:cubicBezTo>
                      <a:pt x="328155" y="2199191"/>
                      <a:pt x="324009" y="2206422"/>
                      <a:pt x="317018" y="2209512"/>
                    </a:cubicBezTo>
                    <a:cubicBezTo>
                      <a:pt x="311140" y="2212108"/>
                      <a:pt x="307118" y="2214641"/>
                      <a:pt x="306190" y="2218597"/>
                    </a:cubicBezTo>
                    <a:cubicBezTo>
                      <a:pt x="305448" y="2221934"/>
                      <a:pt x="307118" y="2225643"/>
                      <a:pt x="311697" y="2231019"/>
                    </a:cubicBezTo>
                    <a:cubicBezTo>
                      <a:pt x="317141" y="2237323"/>
                      <a:pt x="323762" y="2234727"/>
                      <a:pt x="328588" y="2232812"/>
                    </a:cubicBezTo>
                    <a:cubicBezTo>
                      <a:pt x="333476" y="2230896"/>
                      <a:pt x="335827" y="2230278"/>
                      <a:pt x="337869" y="2232441"/>
                    </a:cubicBezTo>
                    <a:cubicBezTo>
                      <a:pt x="338549" y="2233182"/>
                      <a:pt x="338673" y="2233553"/>
                      <a:pt x="338735" y="2233615"/>
                    </a:cubicBezTo>
                    <a:cubicBezTo>
                      <a:pt x="338240" y="2234357"/>
                      <a:pt x="335084" y="2235407"/>
                      <a:pt x="333228" y="2236025"/>
                    </a:cubicBezTo>
                    <a:cubicBezTo>
                      <a:pt x="328588" y="2237570"/>
                      <a:pt x="323329" y="2239363"/>
                      <a:pt x="321534" y="2243689"/>
                    </a:cubicBezTo>
                    <a:cubicBezTo>
                      <a:pt x="319740" y="2247953"/>
                      <a:pt x="322091" y="2252032"/>
                      <a:pt x="324195" y="2255679"/>
                    </a:cubicBezTo>
                    <a:cubicBezTo>
                      <a:pt x="325556" y="2258089"/>
                      <a:pt x="326979" y="2260561"/>
                      <a:pt x="326546" y="2262106"/>
                    </a:cubicBezTo>
                    <a:cubicBezTo>
                      <a:pt x="326299" y="2262909"/>
                      <a:pt x="325432" y="2263713"/>
                      <a:pt x="323947" y="2264455"/>
                    </a:cubicBezTo>
                    <a:cubicBezTo>
                      <a:pt x="323452" y="2264702"/>
                      <a:pt x="322586" y="2265073"/>
                      <a:pt x="322091" y="2264825"/>
                    </a:cubicBezTo>
                    <a:cubicBezTo>
                      <a:pt x="320359" y="2263899"/>
                      <a:pt x="319616" y="2257595"/>
                      <a:pt x="319183" y="2253392"/>
                    </a:cubicBezTo>
                    <a:cubicBezTo>
                      <a:pt x="318379" y="2246532"/>
                      <a:pt x="317698" y="2240661"/>
                      <a:pt x="313800" y="2238992"/>
                    </a:cubicBezTo>
                    <a:cubicBezTo>
                      <a:pt x="312501" y="2238436"/>
                      <a:pt x="311264" y="2238188"/>
                      <a:pt x="310026" y="2238188"/>
                    </a:cubicBezTo>
                    <a:cubicBezTo>
                      <a:pt x="308108" y="2238188"/>
                      <a:pt x="306314" y="2238868"/>
                      <a:pt x="304891" y="2240228"/>
                    </a:cubicBezTo>
                    <a:cubicBezTo>
                      <a:pt x="301054" y="2243936"/>
                      <a:pt x="301054" y="2251600"/>
                      <a:pt x="304952" y="2261241"/>
                    </a:cubicBezTo>
                    <a:cubicBezTo>
                      <a:pt x="305509" y="2262601"/>
                      <a:pt x="305881" y="2263651"/>
                      <a:pt x="306066" y="2264393"/>
                    </a:cubicBezTo>
                    <a:cubicBezTo>
                      <a:pt x="303530" y="2262601"/>
                      <a:pt x="299013" y="2258336"/>
                      <a:pt x="294929" y="2253392"/>
                    </a:cubicBezTo>
                    <a:cubicBezTo>
                      <a:pt x="292826" y="2250858"/>
                      <a:pt x="290598" y="2250178"/>
                      <a:pt x="288866" y="2250055"/>
                    </a:cubicBezTo>
                    <a:cubicBezTo>
                      <a:pt x="289794" y="2249560"/>
                      <a:pt x="290660" y="2249004"/>
                      <a:pt x="291526" y="2248324"/>
                    </a:cubicBezTo>
                    <a:cubicBezTo>
                      <a:pt x="297899" y="2243132"/>
                      <a:pt x="300560" y="2234480"/>
                      <a:pt x="298518" y="2225519"/>
                    </a:cubicBezTo>
                    <a:close/>
                  </a:path>
                </a:pathLst>
              </a:custGeom>
              <a:grpFill/>
              <a:ln w="0" cap="flat">
                <a:solidFill>
                  <a:schemeClr val="accent5"/>
                </a:solidFill>
                <a:prstDash val="solid"/>
                <a:miter/>
              </a:ln>
            </p:spPr>
            <p:txBody>
              <a:bodyPr rtlCol="0" anchor="ctr"/>
              <a:lstStyle/>
              <a:p>
                <a:endParaRPr lang="en-US"/>
              </a:p>
            </p:txBody>
          </p:sp>
          <p:sp>
            <p:nvSpPr>
              <p:cNvPr id="8" name="Freeform 7">
                <a:extLst>
                  <a:ext uri="{FF2B5EF4-FFF2-40B4-BE49-F238E27FC236}">
                    <a16:creationId xmlns:a16="http://schemas.microsoft.com/office/drawing/2014/main" id="{C10DAB7C-6446-BC76-84AE-D650D6831812}"/>
                  </a:ext>
                </a:extLst>
              </p:cNvPr>
              <p:cNvSpPr/>
              <p:nvPr/>
            </p:nvSpPr>
            <p:spPr>
              <a:xfrm>
                <a:off x="4676489" y="6615659"/>
                <a:ext cx="53588" cy="33945"/>
              </a:xfrm>
              <a:custGeom>
                <a:avLst/>
                <a:gdLst>
                  <a:gd name="connsiteX0" fmla="*/ 29018 w 53588"/>
                  <a:gd name="connsiteY0" fmla="*/ 2612 h 33945"/>
                  <a:gd name="connsiteX1" fmla="*/ 247 w 53588"/>
                  <a:gd name="connsiteY1" fmla="*/ 30918 h 33945"/>
                  <a:gd name="connsiteX2" fmla="*/ 1237 w 53588"/>
                  <a:gd name="connsiteY2" fmla="*/ 33946 h 33945"/>
                  <a:gd name="connsiteX3" fmla="*/ 3836 w 53588"/>
                  <a:gd name="connsiteY3" fmla="*/ 32092 h 33945"/>
                  <a:gd name="connsiteX4" fmla="*/ 21037 w 53588"/>
                  <a:gd name="connsiteY4" fmla="*/ 26406 h 33945"/>
                  <a:gd name="connsiteX5" fmla="*/ 36505 w 53588"/>
                  <a:gd name="connsiteY5" fmla="*/ 26406 h 33945"/>
                  <a:gd name="connsiteX6" fmla="*/ 37618 w 53588"/>
                  <a:gd name="connsiteY6" fmla="*/ 26159 h 33945"/>
                  <a:gd name="connsiteX7" fmla="*/ 52963 w 53588"/>
                  <a:gd name="connsiteY7" fmla="*/ 7371 h 33945"/>
                  <a:gd name="connsiteX8" fmla="*/ 29018 w 53588"/>
                  <a:gd name="connsiteY8" fmla="*/ 2612 h 339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588" h="33945">
                    <a:moveTo>
                      <a:pt x="29018" y="2612"/>
                    </a:moveTo>
                    <a:cubicBezTo>
                      <a:pt x="16087" y="7865"/>
                      <a:pt x="-2351" y="22945"/>
                      <a:pt x="247" y="30918"/>
                    </a:cubicBezTo>
                    <a:lnTo>
                      <a:pt x="1237" y="33946"/>
                    </a:lnTo>
                    <a:lnTo>
                      <a:pt x="3836" y="32092"/>
                    </a:lnTo>
                    <a:cubicBezTo>
                      <a:pt x="8971" y="28445"/>
                      <a:pt x="15097" y="26406"/>
                      <a:pt x="21037" y="26406"/>
                    </a:cubicBezTo>
                    <a:lnTo>
                      <a:pt x="36505" y="26406"/>
                    </a:lnTo>
                    <a:lnTo>
                      <a:pt x="37618" y="26159"/>
                    </a:lnTo>
                    <a:cubicBezTo>
                      <a:pt x="49993" y="19608"/>
                      <a:pt x="55561" y="12748"/>
                      <a:pt x="52963" y="7371"/>
                    </a:cubicBezTo>
                    <a:cubicBezTo>
                      <a:pt x="49127" y="-416"/>
                      <a:pt x="40650" y="-2085"/>
                      <a:pt x="29018" y="2612"/>
                    </a:cubicBezTo>
                    <a:close/>
                  </a:path>
                </a:pathLst>
              </a:custGeom>
              <a:grpFill/>
              <a:ln w="0" cap="flat">
                <a:solidFill>
                  <a:schemeClr val="accent5"/>
                </a:solidFill>
                <a:prstDash val="solid"/>
                <a:miter/>
              </a:ln>
            </p:spPr>
            <p:txBody>
              <a:bodyPr rtlCol="0" anchor="ctr"/>
              <a:lstStyle/>
              <a:p>
                <a:endParaRPr lang="en-US"/>
              </a:p>
            </p:txBody>
          </p:sp>
          <p:sp>
            <p:nvSpPr>
              <p:cNvPr id="9" name="Freeform 8">
                <a:extLst>
                  <a:ext uri="{FF2B5EF4-FFF2-40B4-BE49-F238E27FC236}">
                    <a16:creationId xmlns:a16="http://schemas.microsoft.com/office/drawing/2014/main" id="{9C850587-6955-58ED-680A-3C0A6B65302B}"/>
                  </a:ext>
                </a:extLst>
              </p:cNvPr>
              <p:cNvSpPr/>
              <p:nvPr/>
            </p:nvSpPr>
            <p:spPr>
              <a:xfrm>
                <a:off x="4636141" y="6606448"/>
                <a:ext cx="44759" cy="41611"/>
              </a:xfrm>
              <a:custGeom>
                <a:avLst/>
                <a:gdLst>
                  <a:gd name="connsiteX0" fmla="*/ 44555 w 44759"/>
                  <a:gd name="connsiteY0" fmla="*/ 4963 h 41611"/>
                  <a:gd name="connsiteX1" fmla="*/ 39420 w 44759"/>
                  <a:gd name="connsiteY1" fmla="*/ 204 h 41611"/>
                  <a:gd name="connsiteX2" fmla="*/ 873 w 44759"/>
                  <a:gd name="connsiteY2" fmla="*/ 27830 h 41611"/>
                  <a:gd name="connsiteX3" fmla="*/ 4771 w 44759"/>
                  <a:gd name="connsiteY3" fmla="*/ 40252 h 41611"/>
                  <a:gd name="connsiteX4" fmla="*/ 10340 w 44759"/>
                  <a:gd name="connsiteY4" fmla="*/ 41612 h 41611"/>
                  <a:gd name="connsiteX5" fmla="*/ 25560 w 44759"/>
                  <a:gd name="connsiteY5" fmla="*/ 35185 h 41611"/>
                  <a:gd name="connsiteX6" fmla="*/ 44555 w 44759"/>
                  <a:gd name="connsiteY6" fmla="*/ 4963 h 41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759" h="41611">
                    <a:moveTo>
                      <a:pt x="44555" y="4963"/>
                    </a:moveTo>
                    <a:cubicBezTo>
                      <a:pt x="43937" y="2429"/>
                      <a:pt x="42142" y="760"/>
                      <a:pt x="39420" y="204"/>
                    </a:cubicBezTo>
                    <a:cubicBezTo>
                      <a:pt x="27664" y="-2083"/>
                      <a:pt x="5452" y="15346"/>
                      <a:pt x="873" y="27830"/>
                    </a:cubicBezTo>
                    <a:cubicBezTo>
                      <a:pt x="-1107" y="33331"/>
                      <a:pt x="316" y="37842"/>
                      <a:pt x="4771" y="40252"/>
                    </a:cubicBezTo>
                    <a:cubicBezTo>
                      <a:pt x="6442" y="41179"/>
                      <a:pt x="8298" y="41612"/>
                      <a:pt x="10340" y="41612"/>
                    </a:cubicBezTo>
                    <a:cubicBezTo>
                      <a:pt x="14795" y="41612"/>
                      <a:pt x="20054" y="39449"/>
                      <a:pt x="25560" y="35185"/>
                    </a:cubicBezTo>
                    <a:cubicBezTo>
                      <a:pt x="36017" y="27212"/>
                      <a:pt x="46350" y="12565"/>
                      <a:pt x="44555" y="4963"/>
                    </a:cubicBezTo>
                    <a:close/>
                  </a:path>
                </a:pathLst>
              </a:custGeom>
              <a:grpFill/>
              <a:ln w="0" cap="flat">
                <a:solidFill>
                  <a:schemeClr val="accent5"/>
                </a:solidFill>
                <a:prstDash val="solid"/>
                <a:miter/>
              </a:ln>
            </p:spPr>
            <p:txBody>
              <a:bodyPr rtlCol="0" anchor="ctr"/>
              <a:lstStyle/>
              <a:p>
                <a:endParaRPr lang="en-US"/>
              </a:p>
            </p:txBody>
          </p:sp>
        </p:grpSp>
        <p:grpSp>
          <p:nvGrpSpPr>
            <p:cNvPr id="12" name="Graphic 6">
              <a:extLst>
                <a:ext uri="{FF2B5EF4-FFF2-40B4-BE49-F238E27FC236}">
                  <a16:creationId xmlns:a16="http://schemas.microsoft.com/office/drawing/2014/main" id="{F09A92D3-74D2-8541-6AA9-26A84AF62C03}"/>
                </a:ext>
              </a:extLst>
            </p:cNvPr>
            <p:cNvGrpSpPr/>
            <p:nvPr userDrawn="1"/>
          </p:nvGrpSpPr>
          <p:grpSpPr>
            <a:xfrm>
              <a:off x="6369077" y="3545520"/>
              <a:ext cx="1947252" cy="2351630"/>
              <a:chOff x="5910900" y="3632606"/>
              <a:chExt cx="1947252" cy="2351630"/>
            </a:xfrm>
            <a:grpFill/>
          </p:grpSpPr>
          <p:sp>
            <p:nvSpPr>
              <p:cNvPr id="15" name="Freeform 14">
                <a:extLst>
                  <a:ext uri="{FF2B5EF4-FFF2-40B4-BE49-F238E27FC236}">
                    <a16:creationId xmlns:a16="http://schemas.microsoft.com/office/drawing/2014/main" id="{90B43D04-A8BE-D8CF-49BF-A3278D81FACB}"/>
                  </a:ext>
                </a:extLst>
              </p:cNvPr>
              <p:cNvSpPr/>
              <p:nvPr/>
            </p:nvSpPr>
            <p:spPr>
              <a:xfrm>
                <a:off x="5910900" y="3632606"/>
                <a:ext cx="1947252" cy="2351630"/>
              </a:xfrm>
              <a:custGeom>
                <a:avLst/>
                <a:gdLst>
                  <a:gd name="connsiteX0" fmla="*/ 1945025 w 1947252"/>
                  <a:gd name="connsiteY0" fmla="*/ 839686 h 2351630"/>
                  <a:gd name="connsiteX1" fmla="*/ 1935373 w 1947252"/>
                  <a:gd name="connsiteY1" fmla="*/ 836411 h 2351630"/>
                  <a:gd name="connsiteX2" fmla="*/ 1926278 w 1947252"/>
                  <a:gd name="connsiteY2" fmla="*/ 844322 h 2351630"/>
                  <a:gd name="connsiteX3" fmla="*/ 1863849 w 1947252"/>
                  <a:gd name="connsiteY3" fmla="*/ 861626 h 2351630"/>
                  <a:gd name="connsiteX4" fmla="*/ 1816393 w 1947252"/>
                  <a:gd name="connsiteY4" fmla="*/ 873740 h 2351630"/>
                  <a:gd name="connsiteX5" fmla="*/ 1799687 w 1947252"/>
                  <a:gd name="connsiteY5" fmla="*/ 876397 h 2351630"/>
                  <a:gd name="connsiteX6" fmla="*/ 1778836 w 1947252"/>
                  <a:gd name="connsiteY6" fmla="*/ 881280 h 2351630"/>
                  <a:gd name="connsiteX7" fmla="*/ 1752107 w 1947252"/>
                  <a:gd name="connsiteY7" fmla="*/ 889994 h 2351630"/>
                  <a:gd name="connsiteX8" fmla="*/ 1735278 w 1947252"/>
                  <a:gd name="connsiteY8" fmla="*/ 877633 h 2351630"/>
                  <a:gd name="connsiteX9" fmla="*/ 1721914 w 1947252"/>
                  <a:gd name="connsiteY9" fmla="*/ 860638 h 2351630"/>
                  <a:gd name="connsiteX10" fmla="*/ 1722037 w 1947252"/>
                  <a:gd name="connsiteY10" fmla="*/ 860514 h 2351630"/>
                  <a:gd name="connsiteX11" fmla="*/ 1720119 w 1947252"/>
                  <a:gd name="connsiteY11" fmla="*/ 859340 h 2351630"/>
                  <a:gd name="connsiteX12" fmla="*/ 1719686 w 1947252"/>
                  <a:gd name="connsiteY12" fmla="*/ 859031 h 2351630"/>
                  <a:gd name="connsiteX13" fmla="*/ 1718016 w 1947252"/>
                  <a:gd name="connsiteY13" fmla="*/ 857980 h 2351630"/>
                  <a:gd name="connsiteX14" fmla="*/ 1717892 w 1947252"/>
                  <a:gd name="connsiteY14" fmla="*/ 858104 h 2351630"/>
                  <a:gd name="connsiteX15" fmla="*/ 1708549 w 1947252"/>
                  <a:gd name="connsiteY15" fmla="*/ 854087 h 2351630"/>
                  <a:gd name="connsiteX16" fmla="*/ 1704837 w 1947252"/>
                  <a:gd name="connsiteY16" fmla="*/ 852789 h 2351630"/>
                  <a:gd name="connsiteX17" fmla="*/ 1720119 w 1947252"/>
                  <a:gd name="connsiteY17" fmla="*/ 842159 h 2351630"/>
                  <a:gd name="connsiteX18" fmla="*/ 1726183 w 1947252"/>
                  <a:gd name="connsiteY18" fmla="*/ 836782 h 2351630"/>
                  <a:gd name="connsiteX19" fmla="*/ 1718696 w 1947252"/>
                  <a:gd name="connsiteY19" fmla="*/ 819909 h 2351630"/>
                  <a:gd name="connsiteX20" fmla="*/ 1716964 w 1947252"/>
                  <a:gd name="connsiteY20" fmla="*/ 818241 h 2351630"/>
                  <a:gd name="connsiteX21" fmla="*/ 1717088 w 1947252"/>
                  <a:gd name="connsiteY21" fmla="*/ 818179 h 2351630"/>
                  <a:gd name="connsiteX22" fmla="*/ 1715046 w 1947252"/>
                  <a:gd name="connsiteY22" fmla="*/ 816140 h 2351630"/>
                  <a:gd name="connsiteX23" fmla="*/ 1684728 w 1947252"/>
                  <a:gd name="connsiteY23" fmla="*/ 779429 h 2351630"/>
                  <a:gd name="connsiteX24" fmla="*/ 1637458 w 1947252"/>
                  <a:gd name="connsiteY24" fmla="*/ 744634 h 2351630"/>
                  <a:gd name="connsiteX25" fmla="*/ 1627991 w 1947252"/>
                  <a:gd name="connsiteY25" fmla="*/ 734498 h 2351630"/>
                  <a:gd name="connsiteX26" fmla="*/ 1619577 w 1947252"/>
                  <a:gd name="connsiteY26" fmla="*/ 725042 h 2351630"/>
                  <a:gd name="connsiteX27" fmla="*/ 1600335 w 1947252"/>
                  <a:gd name="connsiteY27" fmla="*/ 681966 h 2351630"/>
                  <a:gd name="connsiteX28" fmla="*/ 1583814 w 1947252"/>
                  <a:gd name="connsiteY28" fmla="*/ 646182 h 2351630"/>
                  <a:gd name="connsiteX29" fmla="*/ 1581711 w 1947252"/>
                  <a:gd name="connsiteY29" fmla="*/ 643401 h 2351630"/>
                  <a:gd name="connsiteX30" fmla="*/ 1581525 w 1947252"/>
                  <a:gd name="connsiteY30" fmla="*/ 643710 h 2351630"/>
                  <a:gd name="connsiteX31" fmla="*/ 1564696 w 1947252"/>
                  <a:gd name="connsiteY31" fmla="*/ 627641 h 2351630"/>
                  <a:gd name="connsiteX32" fmla="*/ 1548980 w 1947252"/>
                  <a:gd name="connsiteY32" fmla="*/ 581227 h 2351630"/>
                  <a:gd name="connsiteX33" fmla="*/ 1544092 w 1947252"/>
                  <a:gd name="connsiteY33" fmla="*/ 538151 h 2351630"/>
                  <a:gd name="connsiteX34" fmla="*/ 1542607 w 1947252"/>
                  <a:gd name="connsiteY34" fmla="*/ 529745 h 2351630"/>
                  <a:gd name="connsiteX35" fmla="*/ 1516497 w 1947252"/>
                  <a:gd name="connsiteY35" fmla="*/ 495939 h 2351630"/>
                  <a:gd name="connsiteX36" fmla="*/ 1501833 w 1947252"/>
                  <a:gd name="connsiteY36" fmla="*/ 475297 h 2351630"/>
                  <a:gd name="connsiteX37" fmla="*/ 1501895 w 1947252"/>
                  <a:gd name="connsiteY37" fmla="*/ 475235 h 2351630"/>
                  <a:gd name="connsiteX38" fmla="*/ 1501771 w 1947252"/>
                  <a:gd name="connsiteY38" fmla="*/ 474432 h 2351630"/>
                  <a:gd name="connsiteX39" fmla="*/ 1501648 w 1947252"/>
                  <a:gd name="connsiteY39" fmla="*/ 462628 h 2351630"/>
                  <a:gd name="connsiteX40" fmla="*/ 1496822 w 1947252"/>
                  <a:gd name="connsiteY40" fmla="*/ 444828 h 2351630"/>
                  <a:gd name="connsiteX41" fmla="*/ 1488407 w 1947252"/>
                  <a:gd name="connsiteY41" fmla="*/ 427338 h 2351630"/>
                  <a:gd name="connsiteX42" fmla="*/ 1471083 w 1947252"/>
                  <a:gd name="connsiteY42" fmla="*/ 392172 h 2351630"/>
                  <a:gd name="connsiteX43" fmla="*/ 1457904 w 1947252"/>
                  <a:gd name="connsiteY43" fmla="*/ 364670 h 2351630"/>
                  <a:gd name="connsiteX44" fmla="*/ 1450789 w 1947252"/>
                  <a:gd name="connsiteY44" fmla="*/ 348972 h 2351630"/>
                  <a:gd name="connsiteX45" fmla="*/ 1444292 w 1947252"/>
                  <a:gd name="connsiteY45" fmla="*/ 333336 h 2351630"/>
                  <a:gd name="connsiteX46" fmla="*/ 1435630 w 1947252"/>
                  <a:gd name="connsiteY46" fmla="*/ 312941 h 2351630"/>
                  <a:gd name="connsiteX47" fmla="*/ 1424369 w 1947252"/>
                  <a:gd name="connsiteY47" fmla="*/ 297676 h 2351630"/>
                  <a:gd name="connsiteX48" fmla="*/ 1410262 w 1947252"/>
                  <a:gd name="connsiteY48" fmla="*/ 245885 h 2351630"/>
                  <a:gd name="connsiteX49" fmla="*/ 1422637 w 1947252"/>
                  <a:gd name="connsiteY49" fmla="*/ 273944 h 2351630"/>
                  <a:gd name="connsiteX50" fmla="*/ 1426226 w 1947252"/>
                  <a:gd name="connsiteY50" fmla="*/ 282967 h 2351630"/>
                  <a:gd name="connsiteX51" fmla="*/ 1457286 w 1947252"/>
                  <a:gd name="connsiteY51" fmla="*/ 325116 h 2351630"/>
                  <a:gd name="connsiteX52" fmla="*/ 1472568 w 1947252"/>
                  <a:gd name="connsiteY52" fmla="*/ 292546 h 2351630"/>
                  <a:gd name="connsiteX53" fmla="*/ 1474239 w 1947252"/>
                  <a:gd name="connsiteY53" fmla="*/ 285130 h 2351630"/>
                  <a:gd name="connsiteX54" fmla="*/ 1476095 w 1947252"/>
                  <a:gd name="connsiteY54" fmla="*/ 292052 h 2351630"/>
                  <a:gd name="connsiteX55" fmla="*/ 1478693 w 1947252"/>
                  <a:gd name="connsiteY55" fmla="*/ 272584 h 2351630"/>
                  <a:gd name="connsiteX56" fmla="*/ 1483148 w 1947252"/>
                  <a:gd name="connsiteY56" fmla="*/ 259358 h 2351630"/>
                  <a:gd name="connsiteX57" fmla="*/ 1460565 w 1947252"/>
                  <a:gd name="connsiteY57" fmla="*/ 199595 h 2351630"/>
                  <a:gd name="connsiteX58" fmla="*/ 1458090 w 1947252"/>
                  <a:gd name="connsiteY58" fmla="*/ 203674 h 2351630"/>
                  <a:gd name="connsiteX59" fmla="*/ 1455182 w 1947252"/>
                  <a:gd name="connsiteY59" fmla="*/ 208185 h 2351630"/>
                  <a:gd name="connsiteX60" fmla="*/ 1447633 w 1947252"/>
                  <a:gd name="connsiteY60" fmla="*/ 207011 h 2351630"/>
                  <a:gd name="connsiteX61" fmla="*/ 1425730 w 1947252"/>
                  <a:gd name="connsiteY61" fmla="*/ 205652 h 2351630"/>
                  <a:gd name="connsiteX62" fmla="*/ 1391391 w 1947252"/>
                  <a:gd name="connsiteY62" fmla="*/ 197617 h 2351630"/>
                  <a:gd name="connsiteX63" fmla="*/ 1389164 w 1947252"/>
                  <a:gd name="connsiteY63" fmla="*/ 196690 h 2351630"/>
                  <a:gd name="connsiteX64" fmla="*/ 1387988 w 1947252"/>
                  <a:gd name="connsiteY64" fmla="*/ 196257 h 2351630"/>
                  <a:gd name="connsiteX65" fmla="*/ 1386998 w 1947252"/>
                  <a:gd name="connsiteY65" fmla="*/ 196999 h 2351630"/>
                  <a:gd name="connsiteX66" fmla="*/ 1377470 w 1947252"/>
                  <a:gd name="connsiteY66" fmla="*/ 202252 h 2351630"/>
                  <a:gd name="connsiteX67" fmla="*/ 1292457 w 1947252"/>
                  <a:gd name="connsiteY67" fmla="*/ 222647 h 2351630"/>
                  <a:gd name="connsiteX68" fmla="*/ 1250508 w 1947252"/>
                  <a:gd name="connsiteY68" fmla="*/ 230187 h 2351630"/>
                  <a:gd name="connsiteX69" fmla="*/ 1222294 w 1947252"/>
                  <a:gd name="connsiteY69" fmla="*/ 221597 h 2351630"/>
                  <a:gd name="connsiteX70" fmla="*/ 1215488 w 1947252"/>
                  <a:gd name="connsiteY70" fmla="*/ 192735 h 2351630"/>
                  <a:gd name="connsiteX71" fmla="*/ 1216231 w 1947252"/>
                  <a:gd name="connsiteY71" fmla="*/ 190448 h 2351630"/>
                  <a:gd name="connsiteX72" fmla="*/ 1213941 w 1947252"/>
                  <a:gd name="connsiteY72" fmla="*/ 189768 h 2351630"/>
                  <a:gd name="connsiteX73" fmla="*/ 1204042 w 1947252"/>
                  <a:gd name="connsiteY73" fmla="*/ 184824 h 2351630"/>
                  <a:gd name="connsiteX74" fmla="*/ 1203485 w 1947252"/>
                  <a:gd name="connsiteY74" fmla="*/ 184021 h 2351630"/>
                  <a:gd name="connsiteX75" fmla="*/ 1175023 w 1947252"/>
                  <a:gd name="connsiteY75" fmla="*/ 173576 h 2351630"/>
                  <a:gd name="connsiteX76" fmla="*/ 1163144 w 1947252"/>
                  <a:gd name="connsiteY76" fmla="*/ 171660 h 2351630"/>
                  <a:gd name="connsiteX77" fmla="*/ 1144397 w 1947252"/>
                  <a:gd name="connsiteY77" fmla="*/ 160288 h 2351630"/>
                  <a:gd name="connsiteX78" fmla="*/ 1131713 w 1947252"/>
                  <a:gd name="connsiteY78" fmla="*/ 149967 h 2351630"/>
                  <a:gd name="connsiteX79" fmla="*/ 1128805 w 1947252"/>
                  <a:gd name="connsiteY79" fmla="*/ 148793 h 2351630"/>
                  <a:gd name="connsiteX80" fmla="*/ 1128558 w 1947252"/>
                  <a:gd name="connsiteY80" fmla="*/ 151945 h 2351630"/>
                  <a:gd name="connsiteX81" fmla="*/ 1100715 w 1947252"/>
                  <a:gd name="connsiteY81" fmla="*/ 177099 h 2351630"/>
                  <a:gd name="connsiteX82" fmla="*/ 1075842 w 1947252"/>
                  <a:gd name="connsiteY82" fmla="*/ 162637 h 2351630"/>
                  <a:gd name="connsiteX83" fmla="*/ 1074667 w 1947252"/>
                  <a:gd name="connsiteY83" fmla="*/ 160288 h 2351630"/>
                  <a:gd name="connsiteX84" fmla="*/ 1072501 w 1947252"/>
                  <a:gd name="connsiteY84" fmla="*/ 161710 h 2351630"/>
                  <a:gd name="connsiteX85" fmla="*/ 1052578 w 1947252"/>
                  <a:gd name="connsiteY85" fmla="*/ 184886 h 2351630"/>
                  <a:gd name="connsiteX86" fmla="*/ 1056167 w 1947252"/>
                  <a:gd name="connsiteY86" fmla="*/ 200646 h 2351630"/>
                  <a:gd name="connsiteX87" fmla="*/ 1056785 w 1947252"/>
                  <a:gd name="connsiteY87" fmla="*/ 223945 h 2351630"/>
                  <a:gd name="connsiteX88" fmla="*/ 1040080 w 1947252"/>
                  <a:gd name="connsiteY88" fmla="*/ 233401 h 2351630"/>
                  <a:gd name="connsiteX89" fmla="*/ 1016135 w 1947252"/>
                  <a:gd name="connsiteY89" fmla="*/ 224069 h 2351630"/>
                  <a:gd name="connsiteX90" fmla="*/ 961502 w 1947252"/>
                  <a:gd name="connsiteY90" fmla="*/ 202809 h 2351630"/>
                  <a:gd name="connsiteX91" fmla="*/ 939290 w 1947252"/>
                  <a:gd name="connsiteY91" fmla="*/ 193724 h 2351630"/>
                  <a:gd name="connsiteX92" fmla="*/ 935392 w 1947252"/>
                  <a:gd name="connsiteY92" fmla="*/ 183464 h 2351630"/>
                  <a:gd name="connsiteX93" fmla="*/ 914974 w 1947252"/>
                  <a:gd name="connsiteY93" fmla="*/ 163069 h 2351630"/>
                  <a:gd name="connsiteX94" fmla="*/ 902104 w 1947252"/>
                  <a:gd name="connsiteY94" fmla="*/ 158249 h 2351630"/>
                  <a:gd name="connsiteX95" fmla="*/ 861825 w 1947252"/>
                  <a:gd name="connsiteY95" fmla="*/ 151636 h 2351630"/>
                  <a:gd name="connsiteX96" fmla="*/ 831013 w 1947252"/>
                  <a:gd name="connsiteY96" fmla="*/ 144961 h 2351630"/>
                  <a:gd name="connsiteX97" fmla="*/ 830332 w 1947252"/>
                  <a:gd name="connsiteY97" fmla="*/ 144467 h 2351630"/>
                  <a:gd name="connsiteX98" fmla="*/ 820371 w 1947252"/>
                  <a:gd name="connsiteY98" fmla="*/ 133219 h 2351630"/>
                  <a:gd name="connsiteX99" fmla="*/ 811090 w 1947252"/>
                  <a:gd name="connsiteY99" fmla="*/ 119128 h 2351630"/>
                  <a:gd name="connsiteX100" fmla="*/ 804346 w 1947252"/>
                  <a:gd name="connsiteY100" fmla="*/ 121291 h 2351630"/>
                  <a:gd name="connsiteX101" fmla="*/ 797107 w 1947252"/>
                  <a:gd name="connsiteY101" fmla="*/ 122341 h 2351630"/>
                  <a:gd name="connsiteX102" fmla="*/ 785908 w 1947252"/>
                  <a:gd name="connsiteY102" fmla="*/ 111773 h 2351630"/>
                  <a:gd name="connsiteX103" fmla="*/ 794632 w 1947252"/>
                  <a:gd name="connsiteY103" fmla="*/ 100958 h 2351630"/>
                  <a:gd name="connsiteX104" fmla="*/ 807687 w 1947252"/>
                  <a:gd name="connsiteY104" fmla="*/ 92429 h 2351630"/>
                  <a:gd name="connsiteX105" fmla="*/ 818143 w 1947252"/>
                  <a:gd name="connsiteY105" fmla="*/ 68573 h 2351630"/>
                  <a:gd name="connsiteX106" fmla="*/ 808491 w 1947252"/>
                  <a:gd name="connsiteY106" fmla="*/ 47313 h 2351630"/>
                  <a:gd name="connsiteX107" fmla="*/ 802923 w 1947252"/>
                  <a:gd name="connsiteY107" fmla="*/ 39093 h 2351630"/>
                  <a:gd name="connsiteX108" fmla="*/ 810347 w 1947252"/>
                  <a:gd name="connsiteY108" fmla="*/ 27350 h 2351630"/>
                  <a:gd name="connsiteX109" fmla="*/ 813751 w 1947252"/>
                  <a:gd name="connsiteY109" fmla="*/ 23642 h 2351630"/>
                  <a:gd name="connsiteX110" fmla="*/ 815236 w 1947252"/>
                  <a:gd name="connsiteY110" fmla="*/ 21850 h 2351630"/>
                  <a:gd name="connsiteX111" fmla="*/ 817030 w 1947252"/>
                  <a:gd name="connsiteY111" fmla="*/ 19563 h 2351630"/>
                  <a:gd name="connsiteX112" fmla="*/ 814431 w 1947252"/>
                  <a:gd name="connsiteY112" fmla="*/ 18327 h 2351630"/>
                  <a:gd name="connsiteX113" fmla="*/ 760293 w 1947252"/>
                  <a:gd name="connsiteY113" fmla="*/ 7759 h 2351630"/>
                  <a:gd name="connsiteX114" fmla="*/ 748599 w 1947252"/>
                  <a:gd name="connsiteY114" fmla="*/ 5596 h 2351630"/>
                  <a:gd name="connsiteX115" fmla="*/ 747856 w 1947252"/>
                  <a:gd name="connsiteY115" fmla="*/ 5287 h 2351630"/>
                  <a:gd name="connsiteX116" fmla="*/ 747052 w 1947252"/>
                  <a:gd name="connsiteY116" fmla="*/ 5472 h 2351630"/>
                  <a:gd name="connsiteX117" fmla="*/ 741917 w 1947252"/>
                  <a:gd name="connsiteY117" fmla="*/ 6152 h 2351630"/>
                  <a:gd name="connsiteX118" fmla="*/ 739937 w 1947252"/>
                  <a:gd name="connsiteY118" fmla="*/ 6152 h 2351630"/>
                  <a:gd name="connsiteX119" fmla="*/ 713703 w 1947252"/>
                  <a:gd name="connsiteY119" fmla="*/ 590 h 2351630"/>
                  <a:gd name="connsiteX120" fmla="*/ 696069 w 1947252"/>
                  <a:gd name="connsiteY120" fmla="*/ 1826 h 2351630"/>
                  <a:gd name="connsiteX121" fmla="*/ 683571 w 1947252"/>
                  <a:gd name="connsiteY121" fmla="*/ 3680 h 2351630"/>
                  <a:gd name="connsiteX122" fmla="*/ 668784 w 1947252"/>
                  <a:gd name="connsiteY122" fmla="*/ 8562 h 2351630"/>
                  <a:gd name="connsiteX123" fmla="*/ 645458 w 1947252"/>
                  <a:gd name="connsiteY123" fmla="*/ 13074 h 2351630"/>
                  <a:gd name="connsiteX124" fmla="*/ 569045 w 1947252"/>
                  <a:gd name="connsiteY124" fmla="*/ 15670 h 2351630"/>
                  <a:gd name="connsiteX125" fmla="*/ 535820 w 1947252"/>
                  <a:gd name="connsiteY125" fmla="*/ 19254 h 2351630"/>
                  <a:gd name="connsiteX126" fmla="*/ 506307 w 1947252"/>
                  <a:gd name="connsiteY126" fmla="*/ 35261 h 2351630"/>
                  <a:gd name="connsiteX127" fmla="*/ 491333 w 1947252"/>
                  <a:gd name="connsiteY127" fmla="*/ 44902 h 2351630"/>
                  <a:gd name="connsiteX128" fmla="*/ 444558 w 1947252"/>
                  <a:gd name="connsiteY128" fmla="*/ 70921 h 2351630"/>
                  <a:gd name="connsiteX129" fmla="*/ 435463 w 1947252"/>
                  <a:gd name="connsiteY129" fmla="*/ 75248 h 2351630"/>
                  <a:gd name="connsiteX130" fmla="*/ 433978 w 1947252"/>
                  <a:gd name="connsiteY130" fmla="*/ 75248 h 2351630"/>
                  <a:gd name="connsiteX131" fmla="*/ 419190 w 1947252"/>
                  <a:gd name="connsiteY131" fmla="*/ 71354 h 2351630"/>
                  <a:gd name="connsiteX132" fmla="*/ 402114 w 1947252"/>
                  <a:gd name="connsiteY132" fmla="*/ 66966 h 2351630"/>
                  <a:gd name="connsiteX133" fmla="*/ 388007 w 1947252"/>
                  <a:gd name="connsiteY133" fmla="*/ 67955 h 2351630"/>
                  <a:gd name="connsiteX134" fmla="*/ 355029 w 1947252"/>
                  <a:gd name="connsiteY134" fmla="*/ 62269 h 2351630"/>
                  <a:gd name="connsiteX135" fmla="*/ 326815 w 1947252"/>
                  <a:gd name="connsiteY135" fmla="*/ 47869 h 2351630"/>
                  <a:gd name="connsiteX136" fmla="*/ 323536 w 1947252"/>
                  <a:gd name="connsiteY136" fmla="*/ 49229 h 2351630"/>
                  <a:gd name="connsiteX137" fmla="*/ 326134 w 1947252"/>
                  <a:gd name="connsiteY137" fmla="*/ 51701 h 2351630"/>
                  <a:gd name="connsiteX138" fmla="*/ 333930 w 1947252"/>
                  <a:gd name="connsiteY138" fmla="*/ 70180 h 2351630"/>
                  <a:gd name="connsiteX139" fmla="*/ 323536 w 1947252"/>
                  <a:gd name="connsiteY139" fmla="*/ 91564 h 2351630"/>
                  <a:gd name="connsiteX140" fmla="*/ 305160 w 1947252"/>
                  <a:gd name="connsiteY140" fmla="*/ 97991 h 2351630"/>
                  <a:gd name="connsiteX141" fmla="*/ 304108 w 1947252"/>
                  <a:gd name="connsiteY141" fmla="*/ 97867 h 2351630"/>
                  <a:gd name="connsiteX142" fmla="*/ 301385 w 1947252"/>
                  <a:gd name="connsiteY142" fmla="*/ 97558 h 2351630"/>
                  <a:gd name="connsiteX143" fmla="*/ 300828 w 1947252"/>
                  <a:gd name="connsiteY143" fmla="*/ 99412 h 2351630"/>
                  <a:gd name="connsiteX144" fmla="*/ 299962 w 1947252"/>
                  <a:gd name="connsiteY144" fmla="*/ 101267 h 2351630"/>
                  <a:gd name="connsiteX145" fmla="*/ 295569 w 1947252"/>
                  <a:gd name="connsiteY145" fmla="*/ 109054 h 2351630"/>
                  <a:gd name="connsiteX146" fmla="*/ 285732 w 1947252"/>
                  <a:gd name="connsiteY146" fmla="*/ 132106 h 2351630"/>
                  <a:gd name="connsiteX147" fmla="*/ 280782 w 1947252"/>
                  <a:gd name="connsiteY147" fmla="*/ 144652 h 2351630"/>
                  <a:gd name="connsiteX148" fmla="*/ 248608 w 1947252"/>
                  <a:gd name="connsiteY148" fmla="*/ 191004 h 2351630"/>
                  <a:gd name="connsiteX149" fmla="*/ 247866 w 1947252"/>
                  <a:gd name="connsiteY149" fmla="*/ 191561 h 2351630"/>
                  <a:gd name="connsiteX150" fmla="*/ 247680 w 1947252"/>
                  <a:gd name="connsiteY150" fmla="*/ 192488 h 2351630"/>
                  <a:gd name="connsiteX151" fmla="*/ 243535 w 1947252"/>
                  <a:gd name="connsiteY151" fmla="*/ 203488 h 2351630"/>
                  <a:gd name="connsiteX152" fmla="*/ 232707 w 1947252"/>
                  <a:gd name="connsiteY152" fmla="*/ 215849 h 2351630"/>
                  <a:gd name="connsiteX153" fmla="*/ 225282 w 1947252"/>
                  <a:gd name="connsiteY153" fmla="*/ 223142 h 2351630"/>
                  <a:gd name="connsiteX154" fmla="*/ 212908 w 1947252"/>
                  <a:gd name="connsiteY154" fmla="*/ 241682 h 2351630"/>
                  <a:gd name="connsiteX155" fmla="*/ 212351 w 1947252"/>
                  <a:gd name="connsiteY155" fmla="*/ 242733 h 2351630"/>
                  <a:gd name="connsiteX156" fmla="*/ 212042 w 1947252"/>
                  <a:gd name="connsiteY156" fmla="*/ 243660 h 2351630"/>
                  <a:gd name="connsiteX157" fmla="*/ 178445 w 1947252"/>
                  <a:gd name="connsiteY157" fmla="*/ 288096 h 2351630"/>
                  <a:gd name="connsiteX158" fmla="*/ 164771 w 1947252"/>
                  <a:gd name="connsiteY158" fmla="*/ 300642 h 2351630"/>
                  <a:gd name="connsiteX159" fmla="*/ 137238 w 1947252"/>
                  <a:gd name="connsiteY159" fmla="*/ 318380 h 2351630"/>
                  <a:gd name="connsiteX160" fmla="*/ 116139 w 1947252"/>
                  <a:gd name="connsiteY160" fmla="*/ 329195 h 2351630"/>
                  <a:gd name="connsiteX161" fmla="*/ 115830 w 1947252"/>
                  <a:gd name="connsiteY161" fmla="*/ 329195 h 2351630"/>
                  <a:gd name="connsiteX162" fmla="*/ 115149 w 1947252"/>
                  <a:gd name="connsiteY162" fmla="*/ 329875 h 2351630"/>
                  <a:gd name="connsiteX163" fmla="*/ 113355 w 1947252"/>
                  <a:gd name="connsiteY163" fmla="*/ 331915 h 2351630"/>
                  <a:gd name="connsiteX164" fmla="*/ 111313 w 1947252"/>
                  <a:gd name="connsiteY164" fmla="*/ 333954 h 2351630"/>
                  <a:gd name="connsiteX165" fmla="*/ 111623 w 1947252"/>
                  <a:gd name="connsiteY165" fmla="*/ 333954 h 2351630"/>
                  <a:gd name="connsiteX166" fmla="*/ 105930 w 1947252"/>
                  <a:gd name="connsiteY166" fmla="*/ 342916 h 2351630"/>
                  <a:gd name="connsiteX167" fmla="*/ 74747 w 1947252"/>
                  <a:gd name="connsiteY167" fmla="*/ 400578 h 2351630"/>
                  <a:gd name="connsiteX168" fmla="*/ 61073 w 1947252"/>
                  <a:gd name="connsiteY168" fmla="*/ 415781 h 2351630"/>
                  <a:gd name="connsiteX169" fmla="*/ 60516 w 1947252"/>
                  <a:gd name="connsiteY169" fmla="*/ 416337 h 2351630"/>
                  <a:gd name="connsiteX170" fmla="*/ 60454 w 1947252"/>
                  <a:gd name="connsiteY170" fmla="*/ 417141 h 2351630"/>
                  <a:gd name="connsiteX171" fmla="*/ 39541 w 1947252"/>
                  <a:gd name="connsiteY171" fmla="*/ 459661 h 2351630"/>
                  <a:gd name="connsiteX172" fmla="*/ 11204 w 1947252"/>
                  <a:gd name="connsiteY172" fmla="*/ 510216 h 2351630"/>
                  <a:gd name="connsiteX173" fmla="*/ 2356 w 1947252"/>
                  <a:gd name="connsiteY173" fmla="*/ 536297 h 2351630"/>
                  <a:gd name="connsiteX174" fmla="*/ 1861 w 1947252"/>
                  <a:gd name="connsiteY174" fmla="*/ 539943 h 2351630"/>
                  <a:gd name="connsiteX175" fmla="*/ 1737 w 1947252"/>
                  <a:gd name="connsiteY175" fmla="*/ 539943 h 2351630"/>
                  <a:gd name="connsiteX176" fmla="*/ 1552 w 1947252"/>
                  <a:gd name="connsiteY176" fmla="*/ 542044 h 2351630"/>
                  <a:gd name="connsiteX177" fmla="*/ 1552 w 1947252"/>
                  <a:gd name="connsiteY177" fmla="*/ 542168 h 2351630"/>
                  <a:gd name="connsiteX178" fmla="*/ 1366 w 1947252"/>
                  <a:gd name="connsiteY178" fmla="*/ 544640 h 2351630"/>
                  <a:gd name="connsiteX179" fmla="*/ 1490 w 1947252"/>
                  <a:gd name="connsiteY179" fmla="*/ 544640 h 2351630"/>
                  <a:gd name="connsiteX180" fmla="*/ 14297 w 1947252"/>
                  <a:gd name="connsiteY180" fmla="*/ 574367 h 2351630"/>
                  <a:gd name="connsiteX181" fmla="*/ 18133 w 1947252"/>
                  <a:gd name="connsiteY181" fmla="*/ 578693 h 2351630"/>
                  <a:gd name="connsiteX182" fmla="*/ 19618 w 1947252"/>
                  <a:gd name="connsiteY182" fmla="*/ 595936 h 2351630"/>
                  <a:gd name="connsiteX183" fmla="*/ 24383 w 1947252"/>
                  <a:gd name="connsiteY183" fmla="*/ 628445 h 2351630"/>
                  <a:gd name="connsiteX184" fmla="*/ 14978 w 1947252"/>
                  <a:gd name="connsiteY184" fmla="*/ 686848 h 2351630"/>
                  <a:gd name="connsiteX185" fmla="*/ 10276 w 1947252"/>
                  <a:gd name="connsiteY185" fmla="*/ 709777 h 2351630"/>
                  <a:gd name="connsiteX186" fmla="*/ 9719 w 1947252"/>
                  <a:gd name="connsiteY186" fmla="*/ 715772 h 2351630"/>
                  <a:gd name="connsiteX187" fmla="*/ 3594 w 1947252"/>
                  <a:gd name="connsiteY187" fmla="*/ 738639 h 2351630"/>
                  <a:gd name="connsiteX188" fmla="*/ 67 w 1947252"/>
                  <a:gd name="connsiteY188" fmla="*/ 753966 h 2351630"/>
                  <a:gd name="connsiteX189" fmla="*/ 129 w 1947252"/>
                  <a:gd name="connsiteY189" fmla="*/ 755140 h 2351630"/>
                  <a:gd name="connsiteX190" fmla="*/ 1119 w 1947252"/>
                  <a:gd name="connsiteY190" fmla="*/ 755758 h 2351630"/>
                  <a:gd name="connsiteX191" fmla="*/ 13555 w 1947252"/>
                  <a:gd name="connsiteY191" fmla="*/ 783199 h 2351630"/>
                  <a:gd name="connsiteX192" fmla="*/ 13679 w 1947252"/>
                  <a:gd name="connsiteY192" fmla="*/ 784187 h 2351630"/>
                  <a:gd name="connsiteX193" fmla="*/ 14421 w 1947252"/>
                  <a:gd name="connsiteY193" fmla="*/ 785424 h 2351630"/>
                  <a:gd name="connsiteX194" fmla="*/ 15411 w 1947252"/>
                  <a:gd name="connsiteY194" fmla="*/ 789008 h 2351630"/>
                  <a:gd name="connsiteX195" fmla="*/ 15411 w 1947252"/>
                  <a:gd name="connsiteY195" fmla="*/ 789503 h 2351630"/>
                  <a:gd name="connsiteX196" fmla="*/ 13679 w 1947252"/>
                  <a:gd name="connsiteY196" fmla="*/ 798402 h 2351630"/>
                  <a:gd name="connsiteX197" fmla="*/ 13431 w 1947252"/>
                  <a:gd name="connsiteY197" fmla="*/ 799391 h 2351630"/>
                  <a:gd name="connsiteX198" fmla="*/ 13988 w 1947252"/>
                  <a:gd name="connsiteY198" fmla="*/ 800256 h 2351630"/>
                  <a:gd name="connsiteX199" fmla="*/ 18629 w 1947252"/>
                  <a:gd name="connsiteY199" fmla="*/ 807796 h 2351630"/>
                  <a:gd name="connsiteX200" fmla="*/ 19309 w 1947252"/>
                  <a:gd name="connsiteY200" fmla="*/ 808847 h 2351630"/>
                  <a:gd name="connsiteX201" fmla="*/ 25249 w 1947252"/>
                  <a:gd name="connsiteY201" fmla="*/ 824421 h 2351630"/>
                  <a:gd name="connsiteX202" fmla="*/ 25744 w 1947252"/>
                  <a:gd name="connsiteY202" fmla="*/ 826893 h 2351630"/>
                  <a:gd name="connsiteX203" fmla="*/ 26239 w 1947252"/>
                  <a:gd name="connsiteY203" fmla="*/ 829489 h 2351630"/>
                  <a:gd name="connsiteX204" fmla="*/ 26363 w 1947252"/>
                  <a:gd name="connsiteY204" fmla="*/ 837462 h 2351630"/>
                  <a:gd name="connsiteX205" fmla="*/ 26239 w 1947252"/>
                  <a:gd name="connsiteY205" fmla="*/ 838574 h 2351630"/>
                  <a:gd name="connsiteX206" fmla="*/ 27043 w 1947252"/>
                  <a:gd name="connsiteY206" fmla="*/ 839378 h 2351630"/>
                  <a:gd name="connsiteX207" fmla="*/ 42573 w 1947252"/>
                  <a:gd name="connsiteY207" fmla="*/ 847844 h 2351630"/>
                  <a:gd name="connsiteX208" fmla="*/ 48142 w 1947252"/>
                  <a:gd name="connsiteY208" fmla="*/ 855755 h 2351630"/>
                  <a:gd name="connsiteX209" fmla="*/ 54267 w 1947252"/>
                  <a:gd name="connsiteY209" fmla="*/ 870897 h 2351630"/>
                  <a:gd name="connsiteX210" fmla="*/ 57299 w 1947252"/>
                  <a:gd name="connsiteY210" fmla="*/ 873307 h 2351630"/>
                  <a:gd name="connsiteX211" fmla="*/ 57361 w 1947252"/>
                  <a:gd name="connsiteY211" fmla="*/ 873369 h 2351630"/>
                  <a:gd name="connsiteX212" fmla="*/ 65899 w 1947252"/>
                  <a:gd name="connsiteY212" fmla="*/ 885111 h 2351630"/>
                  <a:gd name="connsiteX213" fmla="*/ 77779 w 1947252"/>
                  <a:gd name="connsiteY213" fmla="*/ 900377 h 2351630"/>
                  <a:gd name="connsiteX214" fmla="*/ 77840 w 1947252"/>
                  <a:gd name="connsiteY214" fmla="*/ 900439 h 2351630"/>
                  <a:gd name="connsiteX215" fmla="*/ 80563 w 1947252"/>
                  <a:gd name="connsiteY215" fmla="*/ 902602 h 2351630"/>
                  <a:gd name="connsiteX216" fmla="*/ 82048 w 1947252"/>
                  <a:gd name="connsiteY216" fmla="*/ 903776 h 2351630"/>
                  <a:gd name="connsiteX217" fmla="*/ 113850 w 1947252"/>
                  <a:gd name="connsiteY217" fmla="*/ 934183 h 2351630"/>
                  <a:gd name="connsiteX218" fmla="*/ 115397 w 1947252"/>
                  <a:gd name="connsiteY218" fmla="*/ 936346 h 2351630"/>
                  <a:gd name="connsiteX219" fmla="*/ 115397 w 1947252"/>
                  <a:gd name="connsiteY219" fmla="*/ 936346 h 2351630"/>
                  <a:gd name="connsiteX220" fmla="*/ 137424 w 1947252"/>
                  <a:gd name="connsiteY220" fmla="*/ 973428 h 2351630"/>
                  <a:gd name="connsiteX221" fmla="*/ 148684 w 1947252"/>
                  <a:gd name="connsiteY221" fmla="*/ 993514 h 2351630"/>
                  <a:gd name="connsiteX222" fmla="*/ 153820 w 1947252"/>
                  <a:gd name="connsiteY222" fmla="*/ 1000806 h 2351630"/>
                  <a:gd name="connsiteX223" fmla="*/ 158831 w 1947252"/>
                  <a:gd name="connsiteY223" fmla="*/ 1004329 h 2351630"/>
                  <a:gd name="connsiteX224" fmla="*/ 158275 w 1947252"/>
                  <a:gd name="connsiteY224" fmla="*/ 1005442 h 2351630"/>
                  <a:gd name="connsiteX225" fmla="*/ 160007 w 1947252"/>
                  <a:gd name="connsiteY225" fmla="*/ 1005194 h 2351630"/>
                  <a:gd name="connsiteX226" fmla="*/ 160069 w 1947252"/>
                  <a:gd name="connsiteY226" fmla="*/ 1005256 h 2351630"/>
                  <a:gd name="connsiteX227" fmla="*/ 160935 w 1947252"/>
                  <a:gd name="connsiteY227" fmla="*/ 1005071 h 2351630"/>
                  <a:gd name="connsiteX228" fmla="*/ 162667 w 1947252"/>
                  <a:gd name="connsiteY228" fmla="*/ 1004823 h 2351630"/>
                  <a:gd name="connsiteX229" fmla="*/ 179806 w 1947252"/>
                  <a:gd name="connsiteY229" fmla="*/ 1009459 h 2351630"/>
                  <a:gd name="connsiteX230" fmla="*/ 196697 w 1947252"/>
                  <a:gd name="connsiteY230" fmla="*/ 1023179 h 2351630"/>
                  <a:gd name="connsiteX231" fmla="*/ 213960 w 1947252"/>
                  <a:gd name="connsiteY231" fmla="*/ 1037394 h 2351630"/>
                  <a:gd name="connsiteX232" fmla="*/ 222684 w 1947252"/>
                  <a:gd name="connsiteY232" fmla="*/ 1040484 h 2351630"/>
                  <a:gd name="connsiteX233" fmla="*/ 271748 w 1947252"/>
                  <a:gd name="connsiteY233" fmla="*/ 1061620 h 2351630"/>
                  <a:gd name="connsiteX234" fmla="*/ 274223 w 1947252"/>
                  <a:gd name="connsiteY234" fmla="*/ 1063598 h 2351630"/>
                  <a:gd name="connsiteX235" fmla="*/ 277008 w 1947252"/>
                  <a:gd name="connsiteY235" fmla="*/ 1066008 h 2351630"/>
                  <a:gd name="connsiteX236" fmla="*/ 277936 w 1947252"/>
                  <a:gd name="connsiteY236" fmla="*/ 1066812 h 2351630"/>
                  <a:gd name="connsiteX237" fmla="*/ 278183 w 1947252"/>
                  <a:gd name="connsiteY237" fmla="*/ 1066070 h 2351630"/>
                  <a:gd name="connsiteX238" fmla="*/ 278493 w 1947252"/>
                  <a:gd name="connsiteY238" fmla="*/ 1066008 h 2351630"/>
                  <a:gd name="connsiteX239" fmla="*/ 285484 w 1947252"/>
                  <a:gd name="connsiteY239" fmla="*/ 1064031 h 2351630"/>
                  <a:gd name="connsiteX240" fmla="*/ 292290 w 1947252"/>
                  <a:gd name="connsiteY240" fmla="*/ 1062115 h 2351630"/>
                  <a:gd name="connsiteX241" fmla="*/ 409538 w 1947252"/>
                  <a:gd name="connsiteY241" fmla="*/ 1044934 h 2351630"/>
                  <a:gd name="connsiteX242" fmla="*/ 410899 w 1947252"/>
                  <a:gd name="connsiteY242" fmla="*/ 1044810 h 2351630"/>
                  <a:gd name="connsiteX243" fmla="*/ 410899 w 1947252"/>
                  <a:gd name="connsiteY243" fmla="*/ 1044810 h 2351630"/>
                  <a:gd name="connsiteX244" fmla="*/ 412817 w 1947252"/>
                  <a:gd name="connsiteY244" fmla="*/ 1044624 h 2351630"/>
                  <a:gd name="connsiteX245" fmla="*/ 415911 w 1947252"/>
                  <a:gd name="connsiteY245" fmla="*/ 1044377 h 2351630"/>
                  <a:gd name="connsiteX246" fmla="*/ 415911 w 1947252"/>
                  <a:gd name="connsiteY246" fmla="*/ 1044377 h 2351630"/>
                  <a:gd name="connsiteX247" fmla="*/ 430080 w 1947252"/>
                  <a:gd name="connsiteY247" fmla="*/ 1043203 h 2351630"/>
                  <a:gd name="connsiteX248" fmla="*/ 430080 w 1947252"/>
                  <a:gd name="connsiteY248" fmla="*/ 1043203 h 2351630"/>
                  <a:gd name="connsiteX249" fmla="*/ 500367 w 1947252"/>
                  <a:gd name="connsiteY249" fmla="*/ 1030225 h 2351630"/>
                  <a:gd name="connsiteX250" fmla="*/ 518248 w 1947252"/>
                  <a:gd name="connsiteY250" fmla="*/ 1024477 h 2351630"/>
                  <a:gd name="connsiteX251" fmla="*/ 518867 w 1947252"/>
                  <a:gd name="connsiteY251" fmla="*/ 1024291 h 2351630"/>
                  <a:gd name="connsiteX252" fmla="*/ 518867 w 1947252"/>
                  <a:gd name="connsiteY252" fmla="*/ 1024353 h 2351630"/>
                  <a:gd name="connsiteX253" fmla="*/ 520909 w 1947252"/>
                  <a:gd name="connsiteY253" fmla="*/ 1023674 h 2351630"/>
                  <a:gd name="connsiteX254" fmla="*/ 543244 w 1947252"/>
                  <a:gd name="connsiteY254" fmla="*/ 1016999 h 2351630"/>
                  <a:gd name="connsiteX255" fmla="*/ 543244 w 1947252"/>
                  <a:gd name="connsiteY255" fmla="*/ 1016999 h 2351630"/>
                  <a:gd name="connsiteX256" fmla="*/ 545967 w 1947252"/>
                  <a:gd name="connsiteY256" fmla="*/ 1016381 h 2351630"/>
                  <a:gd name="connsiteX257" fmla="*/ 562734 w 1947252"/>
                  <a:gd name="connsiteY257" fmla="*/ 1013847 h 2351630"/>
                  <a:gd name="connsiteX258" fmla="*/ 575480 w 1947252"/>
                  <a:gd name="connsiteY258" fmla="*/ 1013909 h 2351630"/>
                  <a:gd name="connsiteX259" fmla="*/ 576408 w 1947252"/>
                  <a:gd name="connsiteY259" fmla="*/ 1013970 h 2351630"/>
                  <a:gd name="connsiteX260" fmla="*/ 577089 w 1947252"/>
                  <a:gd name="connsiteY260" fmla="*/ 1013414 h 2351630"/>
                  <a:gd name="connsiteX261" fmla="*/ 581482 w 1947252"/>
                  <a:gd name="connsiteY261" fmla="*/ 1010818 h 2351630"/>
                  <a:gd name="connsiteX262" fmla="*/ 582534 w 1947252"/>
                  <a:gd name="connsiteY262" fmla="*/ 1011684 h 2351630"/>
                  <a:gd name="connsiteX263" fmla="*/ 590206 w 1947252"/>
                  <a:gd name="connsiteY263" fmla="*/ 1021572 h 2351630"/>
                  <a:gd name="connsiteX264" fmla="*/ 588535 w 1947252"/>
                  <a:gd name="connsiteY264" fmla="*/ 1016072 h 2351630"/>
                  <a:gd name="connsiteX265" fmla="*/ 598435 w 1947252"/>
                  <a:gd name="connsiteY265" fmla="*/ 1019409 h 2351630"/>
                  <a:gd name="connsiteX266" fmla="*/ 613903 w 1947252"/>
                  <a:gd name="connsiteY266" fmla="*/ 1022252 h 2351630"/>
                  <a:gd name="connsiteX267" fmla="*/ 626958 w 1947252"/>
                  <a:gd name="connsiteY267" fmla="*/ 1024662 h 2351630"/>
                  <a:gd name="connsiteX268" fmla="*/ 652326 w 1947252"/>
                  <a:gd name="connsiteY268" fmla="*/ 1053895 h 2351630"/>
                  <a:gd name="connsiteX269" fmla="*/ 653068 w 1947252"/>
                  <a:gd name="connsiteY269" fmla="*/ 1059334 h 2351630"/>
                  <a:gd name="connsiteX270" fmla="*/ 653316 w 1947252"/>
                  <a:gd name="connsiteY270" fmla="*/ 1060199 h 2351630"/>
                  <a:gd name="connsiteX271" fmla="*/ 654058 w 1947252"/>
                  <a:gd name="connsiteY271" fmla="*/ 1060693 h 2351630"/>
                  <a:gd name="connsiteX272" fmla="*/ 692728 w 1947252"/>
                  <a:gd name="connsiteY272" fmla="*/ 1074784 h 2351630"/>
                  <a:gd name="connsiteX273" fmla="*/ 698421 w 1947252"/>
                  <a:gd name="connsiteY273" fmla="*/ 1076082 h 2351630"/>
                  <a:gd name="connsiteX274" fmla="*/ 699225 w 1947252"/>
                  <a:gd name="connsiteY274" fmla="*/ 1075958 h 2351630"/>
                  <a:gd name="connsiteX275" fmla="*/ 701019 w 1947252"/>
                  <a:gd name="connsiteY275" fmla="*/ 1075958 h 2351630"/>
                  <a:gd name="connsiteX276" fmla="*/ 739009 w 1947252"/>
                  <a:gd name="connsiteY276" fmla="*/ 1070705 h 2351630"/>
                  <a:gd name="connsiteX277" fmla="*/ 740618 w 1947252"/>
                  <a:gd name="connsiteY277" fmla="*/ 1070705 h 2351630"/>
                  <a:gd name="connsiteX278" fmla="*/ 741236 w 1947252"/>
                  <a:gd name="connsiteY278" fmla="*/ 1071138 h 2351630"/>
                  <a:gd name="connsiteX279" fmla="*/ 745815 w 1947252"/>
                  <a:gd name="connsiteY279" fmla="*/ 1077009 h 2351630"/>
                  <a:gd name="connsiteX280" fmla="*/ 746743 w 1947252"/>
                  <a:gd name="connsiteY280" fmla="*/ 1078493 h 2351630"/>
                  <a:gd name="connsiteX281" fmla="*/ 748414 w 1947252"/>
                  <a:gd name="connsiteY281" fmla="*/ 1078060 h 2351630"/>
                  <a:gd name="connsiteX282" fmla="*/ 755405 w 1947252"/>
                  <a:gd name="connsiteY282" fmla="*/ 1077195 h 2351630"/>
                  <a:gd name="connsiteX283" fmla="*/ 788383 w 1947252"/>
                  <a:gd name="connsiteY283" fmla="*/ 1095488 h 2351630"/>
                  <a:gd name="connsiteX284" fmla="*/ 791538 w 1947252"/>
                  <a:gd name="connsiteY284" fmla="*/ 1114833 h 2351630"/>
                  <a:gd name="connsiteX285" fmla="*/ 791476 w 1947252"/>
                  <a:gd name="connsiteY285" fmla="*/ 1115327 h 2351630"/>
                  <a:gd name="connsiteX286" fmla="*/ 791600 w 1947252"/>
                  <a:gd name="connsiteY286" fmla="*/ 1115821 h 2351630"/>
                  <a:gd name="connsiteX287" fmla="*/ 792343 w 1947252"/>
                  <a:gd name="connsiteY287" fmla="*/ 1121507 h 2351630"/>
                  <a:gd name="connsiteX288" fmla="*/ 789744 w 1947252"/>
                  <a:gd name="connsiteY288" fmla="*/ 1145425 h 2351630"/>
                  <a:gd name="connsiteX289" fmla="*/ 789373 w 1947252"/>
                  <a:gd name="connsiteY289" fmla="*/ 1146538 h 2351630"/>
                  <a:gd name="connsiteX290" fmla="*/ 788878 w 1947252"/>
                  <a:gd name="connsiteY290" fmla="*/ 1147835 h 2351630"/>
                  <a:gd name="connsiteX291" fmla="*/ 778793 w 1947252"/>
                  <a:gd name="connsiteY291" fmla="*/ 1160258 h 2351630"/>
                  <a:gd name="connsiteX292" fmla="*/ 778236 w 1947252"/>
                  <a:gd name="connsiteY292" fmla="*/ 1160628 h 2351630"/>
                  <a:gd name="connsiteX293" fmla="*/ 777988 w 1947252"/>
                  <a:gd name="connsiteY293" fmla="*/ 1161246 h 2351630"/>
                  <a:gd name="connsiteX294" fmla="*/ 771492 w 1947252"/>
                  <a:gd name="connsiteY294" fmla="*/ 1167427 h 2351630"/>
                  <a:gd name="connsiteX295" fmla="*/ 768831 w 1947252"/>
                  <a:gd name="connsiteY295" fmla="*/ 1168786 h 2351630"/>
                  <a:gd name="connsiteX296" fmla="*/ 767718 w 1947252"/>
                  <a:gd name="connsiteY296" fmla="*/ 1169466 h 2351630"/>
                  <a:gd name="connsiteX297" fmla="*/ 767718 w 1947252"/>
                  <a:gd name="connsiteY297" fmla="*/ 1170764 h 2351630"/>
                  <a:gd name="connsiteX298" fmla="*/ 767470 w 1947252"/>
                  <a:gd name="connsiteY298" fmla="*/ 1180961 h 2351630"/>
                  <a:gd name="connsiteX299" fmla="*/ 767470 w 1947252"/>
                  <a:gd name="connsiteY299" fmla="*/ 1181332 h 2351630"/>
                  <a:gd name="connsiteX300" fmla="*/ 768460 w 1947252"/>
                  <a:gd name="connsiteY300" fmla="*/ 1183743 h 2351630"/>
                  <a:gd name="connsiteX301" fmla="*/ 769759 w 1947252"/>
                  <a:gd name="connsiteY301" fmla="*/ 1184113 h 2351630"/>
                  <a:gd name="connsiteX302" fmla="*/ 770811 w 1947252"/>
                  <a:gd name="connsiteY302" fmla="*/ 1184361 h 2351630"/>
                  <a:gd name="connsiteX303" fmla="*/ 771677 w 1947252"/>
                  <a:gd name="connsiteY303" fmla="*/ 1184546 h 2351630"/>
                  <a:gd name="connsiteX304" fmla="*/ 771677 w 1947252"/>
                  <a:gd name="connsiteY304" fmla="*/ 1184546 h 2351630"/>
                  <a:gd name="connsiteX305" fmla="*/ 770007 w 1947252"/>
                  <a:gd name="connsiteY305" fmla="*/ 1189058 h 2351630"/>
                  <a:gd name="connsiteX306" fmla="*/ 769883 w 1947252"/>
                  <a:gd name="connsiteY306" fmla="*/ 1189305 h 2351630"/>
                  <a:gd name="connsiteX307" fmla="*/ 769698 w 1947252"/>
                  <a:gd name="connsiteY307" fmla="*/ 1189614 h 2351630"/>
                  <a:gd name="connsiteX308" fmla="*/ 768831 w 1947252"/>
                  <a:gd name="connsiteY308" fmla="*/ 1190788 h 2351630"/>
                  <a:gd name="connsiteX309" fmla="*/ 768831 w 1947252"/>
                  <a:gd name="connsiteY309" fmla="*/ 1191097 h 2351630"/>
                  <a:gd name="connsiteX310" fmla="*/ 767470 w 1947252"/>
                  <a:gd name="connsiteY310" fmla="*/ 1193384 h 2351630"/>
                  <a:gd name="connsiteX311" fmla="*/ 768831 w 1947252"/>
                  <a:gd name="connsiteY311" fmla="*/ 1193137 h 2351630"/>
                  <a:gd name="connsiteX312" fmla="*/ 768831 w 1947252"/>
                  <a:gd name="connsiteY312" fmla="*/ 1202531 h 2351630"/>
                  <a:gd name="connsiteX313" fmla="*/ 768646 w 1947252"/>
                  <a:gd name="connsiteY313" fmla="*/ 1203828 h 2351630"/>
                  <a:gd name="connsiteX314" fmla="*/ 768522 w 1947252"/>
                  <a:gd name="connsiteY314" fmla="*/ 1205065 h 2351630"/>
                  <a:gd name="connsiteX315" fmla="*/ 770316 w 1947252"/>
                  <a:gd name="connsiteY315" fmla="*/ 1206610 h 2351630"/>
                  <a:gd name="connsiteX316" fmla="*/ 776132 w 1947252"/>
                  <a:gd name="connsiteY316" fmla="*/ 1212976 h 2351630"/>
                  <a:gd name="connsiteX317" fmla="*/ 771368 w 1947252"/>
                  <a:gd name="connsiteY317" fmla="*/ 1215015 h 2351630"/>
                  <a:gd name="connsiteX318" fmla="*/ 768831 w 1947252"/>
                  <a:gd name="connsiteY318" fmla="*/ 1215880 h 2351630"/>
                  <a:gd name="connsiteX319" fmla="*/ 766727 w 1947252"/>
                  <a:gd name="connsiteY319" fmla="*/ 1216622 h 2351630"/>
                  <a:gd name="connsiteX320" fmla="*/ 767408 w 1947252"/>
                  <a:gd name="connsiteY320" fmla="*/ 1218723 h 2351630"/>
                  <a:gd name="connsiteX321" fmla="*/ 768769 w 1947252"/>
                  <a:gd name="connsiteY321" fmla="*/ 1226572 h 2351630"/>
                  <a:gd name="connsiteX322" fmla="*/ 768769 w 1947252"/>
                  <a:gd name="connsiteY322" fmla="*/ 1235595 h 2351630"/>
                  <a:gd name="connsiteX323" fmla="*/ 768336 w 1947252"/>
                  <a:gd name="connsiteY323" fmla="*/ 1239674 h 2351630"/>
                  <a:gd name="connsiteX324" fmla="*/ 768151 w 1947252"/>
                  <a:gd name="connsiteY324" fmla="*/ 1240725 h 2351630"/>
                  <a:gd name="connsiteX325" fmla="*/ 768769 w 1947252"/>
                  <a:gd name="connsiteY325" fmla="*/ 1241528 h 2351630"/>
                  <a:gd name="connsiteX326" fmla="*/ 771739 w 1947252"/>
                  <a:gd name="connsiteY326" fmla="*/ 1245978 h 2351630"/>
                  <a:gd name="connsiteX327" fmla="*/ 774895 w 1947252"/>
                  <a:gd name="connsiteY327" fmla="*/ 1253889 h 2351630"/>
                  <a:gd name="connsiteX328" fmla="*/ 775080 w 1947252"/>
                  <a:gd name="connsiteY328" fmla="*/ 1254507 h 2351630"/>
                  <a:gd name="connsiteX329" fmla="*/ 775575 w 1947252"/>
                  <a:gd name="connsiteY329" fmla="*/ 1254940 h 2351630"/>
                  <a:gd name="connsiteX330" fmla="*/ 783371 w 1947252"/>
                  <a:gd name="connsiteY330" fmla="*/ 1267547 h 2351630"/>
                  <a:gd name="connsiteX331" fmla="*/ 784856 w 1947252"/>
                  <a:gd name="connsiteY331" fmla="*/ 1272615 h 2351630"/>
                  <a:gd name="connsiteX332" fmla="*/ 785227 w 1947252"/>
                  <a:gd name="connsiteY332" fmla="*/ 1273295 h 2351630"/>
                  <a:gd name="connsiteX333" fmla="*/ 786713 w 1947252"/>
                  <a:gd name="connsiteY333" fmla="*/ 1275891 h 2351630"/>
                  <a:gd name="connsiteX334" fmla="*/ 790425 w 1947252"/>
                  <a:gd name="connsiteY334" fmla="*/ 1290661 h 2351630"/>
                  <a:gd name="connsiteX335" fmla="*/ 790363 w 1947252"/>
                  <a:gd name="connsiteY335" fmla="*/ 1291836 h 2351630"/>
                  <a:gd name="connsiteX336" fmla="*/ 794447 w 1947252"/>
                  <a:gd name="connsiteY336" fmla="*/ 1294988 h 2351630"/>
                  <a:gd name="connsiteX337" fmla="*/ 814184 w 1947252"/>
                  <a:gd name="connsiteY337" fmla="*/ 1314826 h 2351630"/>
                  <a:gd name="connsiteX338" fmla="*/ 821918 w 1947252"/>
                  <a:gd name="connsiteY338" fmla="*/ 1331266 h 2351630"/>
                  <a:gd name="connsiteX339" fmla="*/ 822660 w 1947252"/>
                  <a:gd name="connsiteY339" fmla="*/ 1333182 h 2351630"/>
                  <a:gd name="connsiteX340" fmla="*/ 822660 w 1947252"/>
                  <a:gd name="connsiteY340" fmla="*/ 1333182 h 2351630"/>
                  <a:gd name="connsiteX341" fmla="*/ 830023 w 1947252"/>
                  <a:gd name="connsiteY341" fmla="*/ 1355987 h 2351630"/>
                  <a:gd name="connsiteX342" fmla="*/ 831013 w 1947252"/>
                  <a:gd name="connsiteY342" fmla="*/ 1359325 h 2351630"/>
                  <a:gd name="connsiteX343" fmla="*/ 831322 w 1947252"/>
                  <a:gd name="connsiteY343" fmla="*/ 1360004 h 2351630"/>
                  <a:gd name="connsiteX344" fmla="*/ 838933 w 1947252"/>
                  <a:gd name="connsiteY344" fmla="*/ 1373292 h 2351630"/>
                  <a:gd name="connsiteX345" fmla="*/ 838809 w 1947252"/>
                  <a:gd name="connsiteY345" fmla="*/ 1373415 h 2351630"/>
                  <a:gd name="connsiteX346" fmla="*/ 839551 w 1947252"/>
                  <a:gd name="connsiteY346" fmla="*/ 1375146 h 2351630"/>
                  <a:gd name="connsiteX347" fmla="*/ 849575 w 1947252"/>
                  <a:gd name="connsiteY347" fmla="*/ 1408829 h 2351630"/>
                  <a:gd name="connsiteX348" fmla="*/ 850379 w 1947252"/>
                  <a:gd name="connsiteY348" fmla="*/ 1412166 h 2351630"/>
                  <a:gd name="connsiteX349" fmla="*/ 851307 w 1947252"/>
                  <a:gd name="connsiteY349" fmla="*/ 1415441 h 2351630"/>
                  <a:gd name="connsiteX350" fmla="*/ 851431 w 1947252"/>
                  <a:gd name="connsiteY350" fmla="*/ 1415318 h 2351630"/>
                  <a:gd name="connsiteX351" fmla="*/ 874262 w 1947252"/>
                  <a:gd name="connsiteY351" fmla="*/ 1473474 h 2351630"/>
                  <a:gd name="connsiteX352" fmla="*/ 875809 w 1947252"/>
                  <a:gd name="connsiteY352" fmla="*/ 1476873 h 2351630"/>
                  <a:gd name="connsiteX353" fmla="*/ 874509 w 1947252"/>
                  <a:gd name="connsiteY353" fmla="*/ 1489605 h 2351630"/>
                  <a:gd name="connsiteX354" fmla="*/ 870921 w 1947252"/>
                  <a:gd name="connsiteY354" fmla="*/ 1508455 h 2351630"/>
                  <a:gd name="connsiteX355" fmla="*/ 879521 w 1947252"/>
                  <a:gd name="connsiteY355" fmla="*/ 1540901 h 2351630"/>
                  <a:gd name="connsiteX356" fmla="*/ 888740 w 1947252"/>
                  <a:gd name="connsiteY356" fmla="*/ 1573657 h 2351630"/>
                  <a:gd name="connsiteX357" fmla="*/ 871972 w 1947252"/>
                  <a:gd name="connsiteY357" fmla="*/ 1612963 h 2351630"/>
                  <a:gd name="connsiteX358" fmla="*/ 868879 w 1947252"/>
                  <a:gd name="connsiteY358" fmla="*/ 1616857 h 2351630"/>
                  <a:gd name="connsiteX359" fmla="*/ 860712 w 1947252"/>
                  <a:gd name="connsiteY359" fmla="*/ 1630206 h 2351630"/>
                  <a:gd name="connsiteX360" fmla="*/ 860340 w 1947252"/>
                  <a:gd name="connsiteY360" fmla="*/ 1630886 h 2351630"/>
                  <a:gd name="connsiteX361" fmla="*/ 860464 w 1947252"/>
                  <a:gd name="connsiteY361" fmla="*/ 1631628 h 2351630"/>
                  <a:gd name="connsiteX362" fmla="*/ 848399 w 1947252"/>
                  <a:gd name="connsiteY362" fmla="*/ 1725135 h 2351630"/>
                  <a:gd name="connsiteX363" fmla="*/ 846790 w 1947252"/>
                  <a:gd name="connsiteY363" fmla="*/ 1729214 h 2351630"/>
                  <a:gd name="connsiteX364" fmla="*/ 845367 w 1947252"/>
                  <a:gd name="connsiteY364" fmla="*/ 1732799 h 2351630"/>
                  <a:gd name="connsiteX365" fmla="*/ 845120 w 1947252"/>
                  <a:gd name="connsiteY365" fmla="*/ 1733355 h 2351630"/>
                  <a:gd name="connsiteX366" fmla="*/ 845182 w 1947252"/>
                  <a:gd name="connsiteY366" fmla="*/ 1733973 h 2351630"/>
                  <a:gd name="connsiteX367" fmla="*/ 846790 w 1947252"/>
                  <a:gd name="connsiteY367" fmla="*/ 1742625 h 2351630"/>
                  <a:gd name="connsiteX368" fmla="*/ 848770 w 1947252"/>
                  <a:gd name="connsiteY368" fmla="*/ 1750289 h 2351630"/>
                  <a:gd name="connsiteX369" fmla="*/ 848585 w 1947252"/>
                  <a:gd name="connsiteY369" fmla="*/ 1750227 h 2351630"/>
                  <a:gd name="connsiteX370" fmla="*/ 850812 w 1947252"/>
                  <a:gd name="connsiteY370" fmla="*/ 1758570 h 2351630"/>
                  <a:gd name="connsiteX371" fmla="*/ 858856 w 1947252"/>
                  <a:gd name="connsiteY371" fmla="*/ 1793860 h 2351630"/>
                  <a:gd name="connsiteX372" fmla="*/ 862568 w 1947252"/>
                  <a:gd name="connsiteY372" fmla="*/ 1806962 h 2351630"/>
                  <a:gd name="connsiteX373" fmla="*/ 868817 w 1947252"/>
                  <a:gd name="connsiteY373" fmla="*/ 1827048 h 2351630"/>
                  <a:gd name="connsiteX374" fmla="*/ 877665 w 1947252"/>
                  <a:gd name="connsiteY374" fmla="*/ 1843302 h 2351630"/>
                  <a:gd name="connsiteX375" fmla="*/ 885399 w 1947252"/>
                  <a:gd name="connsiteY375" fmla="*/ 1857146 h 2351630"/>
                  <a:gd name="connsiteX376" fmla="*/ 890843 w 1947252"/>
                  <a:gd name="connsiteY376" fmla="*/ 1904611 h 2351630"/>
                  <a:gd name="connsiteX377" fmla="*/ 890720 w 1947252"/>
                  <a:gd name="connsiteY377" fmla="*/ 1907454 h 2351630"/>
                  <a:gd name="connsiteX378" fmla="*/ 891029 w 1947252"/>
                  <a:gd name="connsiteY378" fmla="*/ 1908010 h 2351630"/>
                  <a:gd name="connsiteX379" fmla="*/ 902228 w 1947252"/>
                  <a:gd name="connsiteY379" fmla="*/ 1932854 h 2351630"/>
                  <a:gd name="connsiteX380" fmla="*/ 902723 w 1947252"/>
                  <a:gd name="connsiteY380" fmla="*/ 1960975 h 2351630"/>
                  <a:gd name="connsiteX381" fmla="*/ 903589 w 1947252"/>
                  <a:gd name="connsiteY381" fmla="*/ 1985263 h 2351630"/>
                  <a:gd name="connsiteX382" fmla="*/ 910829 w 1947252"/>
                  <a:gd name="connsiteY382" fmla="*/ 2014249 h 2351630"/>
                  <a:gd name="connsiteX383" fmla="*/ 911200 w 1947252"/>
                  <a:gd name="connsiteY383" fmla="*/ 2015238 h 2351630"/>
                  <a:gd name="connsiteX384" fmla="*/ 914231 w 1947252"/>
                  <a:gd name="connsiteY384" fmla="*/ 2023334 h 2351630"/>
                  <a:gd name="connsiteX385" fmla="*/ 926915 w 1947252"/>
                  <a:gd name="connsiteY385" fmla="*/ 2074321 h 2351630"/>
                  <a:gd name="connsiteX386" fmla="*/ 928091 w 1947252"/>
                  <a:gd name="connsiteY386" fmla="*/ 2082355 h 2351630"/>
                  <a:gd name="connsiteX387" fmla="*/ 935701 w 1947252"/>
                  <a:gd name="connsiteY387" fmla="*/ 2111712 h 2351630"/>
                  <a:gd name="connsiteX388" fmla="*/ 940032 w 1947252"/>
                  <a:gd name="connsiteY388" fmla="*/ 2116903 h 2351630"/>
                  <a:gd name="connsiteX389" fmla="*/ 951046 w 1947252"/>
                  <a:gd name="connsiteY389" fmla="*/ 2124258 h 2351630"/>
                  <a:gd name="connsiteX390" fmla="*/ 963420 w 1947252"/>
                  <a:gd name="connsiteY390" fmla="*/ 2132848 h 2351630"/>
                  <a:gd name="connsiteX391" fmla="*/ 963544 w 1947252"/>
                  <a:gd name="connsiteY391" fmla="*/ 2132972 h 2351630"/>
                  <a:gd name="connsiteX392" fmla="*/ 967318 w 1947252"/>
                  <a:gd name="connsiteY392" fmla="*/ 2137607 h 2351630"/>
                  <a:gd name="connsiteX393" fmla="*/ 971401 w 1947252"/>
                  <a:gd name="connsiteY393" fmla="*/ 2150956 h 2351630"/>
                  <a:gd name="connsiteX394" fmla="*/ 977589 w 1947252"/>
                  <a:gd name="connsiteY394" fmla="*/ 2167767 h 2351630"/>
                  <a:gd name="connsiteX395" fmla="*/ 982910 w 1947252"/>
                  <a:gd name="connsiteY395" fmla="*/ 2201017 h 2351630"/>
                  <a:gd name="connsiteX396" fmla="*/ 982476 w 1947252"/>
                  <a:gd name="connsiteY396" fmla="*/ 2201820 h 2351630"/>
                  <a:gd name="connsiteX397" fmla="*/ 982724 w 1947252"/>
                  <a:gd name="connsiteY397" fmla="*/ 2202685 h 2351630"/>
                  <a:gd name="connsiteX398" fmla="*/ 983838 w 1947252"/>
                  <a:gd name="connsiteY398" fmla="*/ 2209793 h 2351630"/>
                  <a:gd name="connsiteX399" fmla="*/ 984085 w 1947252"/>
                  <a:gd name="connsiteY399" fmla="*/ 2210658 h 2351630"/>
                  <a:gd name="connsiteX400" fmla="*/ 990211 w 1947252"/>
                  <a:gd name="connsiteY400" fmla="*/ 2222524 h 2351630"/>
                  <a:gd name="connsiteX401" fmla="*/ 1000296 w 1947252"/>
                  <a:gd name="connsiteY401" fmla="*/ 2244031 h 2351630"/>
                  <a:gd name="connsiteX402" fmla="*/ 1001100 w 1947252"/>
                  <a:gd name="connsiteY402" fmla="*/ 2246627 h 2351630"/>
                  <a:gd name="connsiteX403" fmla="*/ 1004565 w 1947252"/>
                  <a:gd name="connsiteY403" fmla="*/ 2268567 h 2351630"/>
                  <a:gd name="connsiteX404" fmla="*/ 1001966 w 1947252"/>
                  <a:gd name="connsiteY404" fmla="*/ 2269989 h 2351630"/>
                  <a:gd name="connsiteX405" fmla="*/ 998440 w 1947252"/>
                  <a:gd name="connsiteY405" fmla="*/ 2269989 h 2351630"/>
                  <a:gd name="connsiteX406" fmla="*/ 999863 w 1947252"/>
                  <a:gd name="connsiteY406" fmla="*/ 2273203 h 2351630"/>
                  <a:gd name="connsiteX407" fmla="*/ 1008092 w 1947252"/>
                  <a:gd name="connsiteY407" fmla="*/ 2310717 h 2351630"/>
                  <a:gd name="connsiteX408" fmla="*/ 1006421 w 1947252"/>
                  <a:gd name="connsiteY408" fmla="*/ 2319678 h 2351630"/>
                  <a:gd name="connsiteX409" fmla="*/ 1006174 w 1947252"/>
                  <a:gd name="connsiteY409" fmla="*/ 2320358 h 2351630"/>
                  <a:gd name="connsiteX410" fmla="*/ 1006360 w 1947252"/>
                  <a:gd name="connsiteY410" fmla="*/ 2321038 h 2351630"/>
                  <a:gd name="connsiteX411" fmla="*/ 1011804 w 1947252"/>
                  <a:gd name="connsiteY411" fmla="*/ 2326168 h 2351630"/>
                  <a:gd name="connsiteX412" fmla="*/ 1017063 w 1947252"/>
                  <a:gd name="connsiteY412" fmla="*/ 2329752 h 2351630"/>
                  <a:gd name="connsiteX413" fmla="*/ 1023993 w 1947252"/>
                  <a:gd name="connsiteY413" fmla="*/ 2334016 h 2351630"/>
                  <a:gd name="connsiteX414" fmla="*/ 1037234 w 1947252"/>
                  <a:gd name="connsiteY414" fmla="*/ 2345821 h 2351630"/>
                  <a:gd name="connsiteX415" fmla="*/ 1037543 w 1947252"/>
                  <a:gd name="connsiteY415" fmla="*/ 2346315 h 2351630"/>
                  <a:gd name="connsiteX416" fmla="*/ 1048123 w 1947252"/>
                  <a:gd name="connsiteY416" fmla="*/ 2351630 h 2351630"/>
                  <a:gd name="connsiteX417" fmla="*/ 1048495 w 1947252"/>
                  <a:gd name="connsiteY417" fmla="*/ 2351630 h 2351630"/>
                  <a:gd name="connsiteX418" fmla="*/ 1060127 w 1947252"/>
                  <a:gd name="connsiteY418" fmla="*/ 2344894 h 2351630"/>
                  <a:gd name="connsiteX419" fmla="*/ 1088217 w 1947252"/>
                  <a:gd name="connsiteY419" fmla="*/ 2336427 h 2351630"/>
                  <a:gd name="connsiteX420" fmla="*/ 1089145 w 1947252"/>
                  <a:gd name="connsiteY420" fmla="*/ 2336427 h 2351630"/>
                  <a:gd name="connsiteX421" fmla="*/ 1089763 w 1947252"/>
                  <a:gd name="connsiteY421" fmla="*/ 2335809 h 2351630"/>
                  <a:gd name="connsiteX422" fmla="*/ 1102880 w 1947252"/>
                  <a:gd name="connsiteY422" fmla="*/ 2328084 h 2351630"/>
                  <a:gd name="connsiteX423" fmla="*/ 1109996 w 1947252"/>
                  <a:gd name="connsiteY423" fmla="*/ 2326477 h 2351630"/>
                  <a:gd name="connsiteX424" fmla="*/ 1116307 w 1947252"/>
                  <a:gd name="connsiteY424" fmla="*/ 2325117 h 2351630"/>
                  <a:gd name="connsiteX425" fmla="*/ 1116864 w 1947252"/>
                  <a:gd name="connsiteY425" fmla="*/ 2324870 h 2351630"/>
                  <a:gd name="connsiteX426" fmla="*/ 1136292 w 1947252"/>
                  <a:gd name="connsiteY426" fmla="*/ 2321594 h 2351630"/>
                  <a:gd name="connsiteX427" fmla="*/ 1154668 w 1947252"/>
                  <a:gd name="connsiteY427" fmla="*/ 2322459 h 2351630"/>
                  <a:gd name="connsiteX428" fmla="*/ 1155472 w 1947252"/>
                  <a:gd name="connsiteY428" fmla="*/ 2322583 h 2351630"/>
                  <a:gd name="connsiteX429" fmla="*/ 1156152 w 1947252"/>
                  <a:gd name="connsiteY429" fmla="*/ 2322212 h 2351630"/>
                  <a:gd name="connsiteX430" fmla="*/ 1168960 w 1947252"/>
                  <a:gd name="connsiteY430" fmla="*/ 2319060 h 2351630"/>
                  <a:gd name="connsiteX431" fmla="*/ 1171064 w 1947252"/>
                  <a:gd name="connsiteY431" fmla="*/ 2318998 h 2351630"/>
                  <a:gd name="connsiteX432" fmla="*/ 1172982 w 1947252"/>
                  <a:gd name="connsiteY432" fmla="*/ 2318936 h 2351630"/>
                  <a:gd name="connsiteX433" fmla="*/ 1174405 w 1947252"/>
                  <a:gd name="connsiteY433" fmla="*/ 2318689 h 2351630"/>
                  <a:gd name="connsiteX434" fmla="*/ 1175766 w 1947252"/>
                  <a:gd name="connsiteY434" fmla="*/ 2318195 h 2351630"/>
                  <a:gd name="connsiteX435" fmla="*/ 1178612 w 1947252"/>
                  <a:gd name="connsiteY435" fmla="*/ 2316526 h 2351630"/>
                  <a:gd name="connsiteX436" fmla="*/ 1179478 w 1947252"/>
                  <a:gd name="connsiteY436" fmla="*/ 2315661 h 2351630"/>
                  <a:gd name="connsiteX437" fmla="*/ 1181892 w 1947252"/>
                  <a:gd name="connsiteY437" fmla="*/ 2312942 h 2351630"/>
                  <a:gd name="connsiteX438" fmla="*/ 1214931 w 1947252"/>
                  <a:gd name="connsiteY438" fmla="*/ 2308183 h 2351630"/>
                  <a:gd name="connsiteX439" fmla="*/ 1215612 w 1947252"/>
                  <a:gd name="connsiteY439" fmla="*/ 2308492 h 2351630"/>
                  <a:gd name="connsiteX440" fmla="*/ 1216354 w 1947252"/>
                  <a:gd name="connsiteY440" fmla="*/ 2308307 h 2351630"/>
                  <a:gd name="connsiteX441" fmla="*/ 1219695 w 1947252"/>
                  <a:gd name="connsiteY441" fmla="*/ 2307874 h 2351630"/>
                  <a:gd name="connsiteX442" fmla="*/ 1220191 w 1947252"/>
                  <a:gd name="connsiteY442" fmla="*/ 2308121 h 2351630"/>
                  <a:gd name="connsiteX443" fmla="*/ 1222047 w 1947252"/>
                  <a:gd name="connsiteY443" fmla="*/ 2306761 h 2351630"/>
                  <a:gd name="connsiteX444" fmla="*/ 1222047 w 1947252"/>
                  <a:gd name="connsiteY444" fmla="*/ 2306514 h 2351630"/>
                  <a:gd name="connsiteX445" fmla="*/ 1255829 w 1947252"/>
                  <a:gd name="connsiteY445" fmla="*/ 2286367 h 2351630"/>
                  <a:gd name="connsiteX446" fmla="*/ 1302233 w 1947252"/>
                  <a:gd name="connsiteY446" fmla="*/ 2253549 h 2351630"/>
                  <a:gd name="connsiteX447" fmla="*/ 1326549 w 1947252"/>
                  <a:gd name="connsiteY447" fmla="*/ 2214861 h 2351630"/>
                  <a:gd name="connsiteX448" fmla="*/ 1335954 w 1947252"/>
                  <a:gd name="connsiteY448" fmla="*/ 2198236 h 2351630"/>
                  <a:gd name="connsiteX449" fmla="*/ 1336696 w 1947252"/>
                  <a:gd name="connsiteY449" fmla="*/ 2197062 h 2351630"/>
                  <a:gd name="connsiteX450" fmla="*/ 1335954 w 1947252"/>
                  <a:gd name="connsiteY450" fmla="*/ 2195887 h 2351630"/>
                  <a:gd name="connsiteX451" fmla="*/ 1331808 w 1947252"/>
                  <a:gd name="connsiteY451" fmla="*/ 2182229 h 2351630"/>
                  <a:gd name="connsiteX452" fmla="*/ 1341460 w 1947252"/>
                  <a:gd name="connsiteY452" fmla="*/ 2161587 h 2351630"/>
                  <a:gd name="connsiteX453" fmla="*/ 1360331 w 1947252"/>
                  <a:gd name="connsiteY453" fmla="*/ 2154479 h 2351630"/>
                  <a:gd name="connsiteX454" fmla="*/ 1361631 w 1947252"/>
                  <a:gd name="connsiteY454" fmla="*/ 2154603 h 2351630"/>
                  <a:gd name="connsiteX455" fmla="*/ 1364415 w 1947252"/>
                  <a:gd name="connsiteY455" fmla="*/ 2154603 h 2351630"/>
                  <a:gd name="connsiteX456" fmla="*/ 1363920 w 1947252"/>
                  <a:gd name="connsiteY456" fmla="*/ 2151884 h 2351630"/>
                  <a:gd name="connsiteX457" fmla="*/ 1363178 w 1947252"/>
                  <a:gd name="connsiteY457" fmla="*/ 2146198 h 2351630"/>
                  <a:gd name="connsiteX458" fmla="*/ 1388360 w 1947252"/>
                  <a:gd name="connsiteY458" fmla="*/ 2118819 h 2351630"/>
                  <a:gd name="connsiteX459" fmla="*/ 1389597 w 1947252"/>
                  <a:gd name="connsiteY459" fmla="*/ 2118634 h 2351630"/>
                  <a:gd name="connsiteX460" fmla="*/ 1390154 w 1947252"/>
                  <a:gd name="connsiteY460" fmla="*/ 2117521 h 2351630"/>
                  <a:gd name="connsiteX461" fmla="*/ 1390525 w 1947252"/>
                  <a:gd name="connsiteY461" fmla="*/ 2116594 h 2351630"/>
                  <a:gd name="connsiteX462" fmla="*/ 1397517 w 1947252"/>
                  <a:gd name="connsiteY462" fmla="*/ 2096879 h 2351630"/>
                  <a:gd name="connsiteX463" fmla="*/ 1414593 w 1947252"/>
                  <a:gd name="connsiteY463" fmla="*/ 2078895 h 2351630"/>
                  <a:gd name="connsiteX464" fmla="*/ 1415954 w 1947252"/>
                  <a:gd name="connsiteY464" fmla="*/ 2078400 h 2351630"/>
                  <a:gd name="connsiteX465" fmla="*/ 1416573 w 1947252"/>
                  <a:gd name="connsiteY465" fmla="*/ 2072467 h 2351630"/>
                  <a:gd name="connsiteX466" fmla="*/ 1416512 w 1947252"/>
                  <a:gd name="connsiteY466" fmla="*/ 2072467 h 2351630"/>
                  <a:gd name="connsiteX467" fmla="*/ 1417563 w 1947252"/>
                  <a:gd name="connsiteY467" fmla="*/ 2059365 h 2351630"/>
                  <a:gd name="connsiteX468" fmla="*/ 1415645 w 1947252"/>
                  <a:gd name="connsiteY468" fmla="*/ 2050527 h 2351630"/>
                  <a:gd name="connsiteX469" fmla="*/ 1410015 w 1947252"/>
                  <a:gd name="connsiteY469" fmla="*/ 2048920 h 2351630"/>
                  <a:gd name="connsiteX470" fmla="*/ 1406055 w 1947252"/>
                  <a:gd name="connsiteY470" fmla="*/ 2046633 h 2351630"/>
                  <a:gd name="connsiteX471" fmla="*/ 1449675 w 1947252"/>
                  <a:gd name="connsiteY471" fmla="*/ 2013816 h 2351630"/>
                  <a:gd name="connsiteX472" fmla="*/ 1487108 w 1947252"/>
                  <a:gd name="connsiteY472" fmla="*/ 1987982 h 2351630"/>
                  <a:gd name="connsiteX473" fmla="*/ 1488345 w 1947252"/>
                  <a:gd name="connsiteY473" fmla="*/ 1967711 h 2351630"/>
                  <a:gd name="connsiteX474" fmla="*/ 1488345 w 1947252"/>
                  <a:gd name="connsiteY474" fmla="*/ 1965301 h 2351630"/>
                  <a:gd name="connsiteX475" fmla="*/ 1487294 w 1947252"/>
                  <a:gd name="connsiteY475" fmla="*/ 1964621 h 2351630"/>
                  <a:gd name="connsiteX476" fmla="*/ 1473682 w 1947252"/>
                  <a:gd name="connsiteY476" fmla="*/ 1943361 h 2351630"/>
                  <a:gd name="connsiteX477" fmla="*/ 1471207 w 1947252"/>
                  <a:gd name="connsiteY477" fmla="*/ 1865118 h 2351630"/>
                  <a:gd name="connsiteX478" fmla="*/ 1470959 w 1947252"/>
                  <a:gd name="connsiteY478" fmla="*/ 1863635 h 2351630"/>
                  <a:gd name="connsiteX479" fmla="*/ 1470650 w 1947252"/>
                  <a:gd name="connsiteY479" fmla="*/ 1844724 h 2351630"/>
                  <a:gd name="connsiteX480" fmla="*/ 1473372 w 1947252"/>
                  <a:gd name="connsiteY480" fmla="*/ 1843179 h 2351630"/>
                  <a:gd name="connsiteX481" fmla="*/ 1474981 w 1947252"/>
                  <a:gd name="connsiteY481" fmla="*/ 1842993 h 2351630"/>
                  <a:gd name="connsiteX482" fmla="*/ 1476342 w 1947252"/>
                  <a:gd name="connsiteY482" fmla="*/ 1842808 h 2351630"/>
                  <a:gd name="connsiteX483" fmla="*/ 1476837 w 1947252"/>
                  <a:gd name="connsiteY483" fmla="*/ 1841510 h 2351630"/>
                  <a:gd name="connsiteX484" fmla="*/ 1500844 w 1947252"/>
                  <a:gd name="connsiteY484" fmla="*/ 1805850 h 2351630"/>
                  <a:gd name="connsiteX485" fmla="*/ 1509877 w 1947252"/>
                  <a:gd name="connsiteY485" fmla="*/ 1800411 h 2351630"/>
                  <a:gd name="connsiteX486" fmla="*/ 1511547 w 1947252"/>
                  <a:gd name="connsiteY486" fmla="*/ 1799793 h 2351630"/>
                  <a:gd name="connsiteX487" fmla="*/ 1511362 w 1947252"/>
                  <a:gd name="connsiteY487" fmla="*/ 1798063 h 2351630"/>
                  <a:gd name="connsiteX488" fmla="*/ 1515260 w 1947252"/>
                  <a:gd name="connsiteY488" fmla="*/ 1781314 h 2351630"/>
                  <a:gd name="connsiteX489" fmla="*/ 1532584 w 1947252"/>
                  <a:gd name="connsiteY489" fmla="*/ 1768583 h 2351630"/>
                  <a:gd name="connsiteX490" fmla="*/ 1544340 w 1947252"/>
                  <a:gd name="connsiteY490" fmla="*/ 1768150 h 2351630"/>
                  <a:gd name="connsiteX491" fmla="*/ 1548671 w 1947252"/>
                  <a:gd name="connsiteY491" fmla="*/ 1768768 h 2351630"/>
                  <a:gd name="connsiteX492" fmla="*/ 1549599 w 1947252"/>
                  <a:gd name="connsiteY492" fmla="*/ 1768953 h 2351630"/>
                  <a:gd name="connsiteX493" fmla="*/ 1550403 w 1947252"/>
                  <a:gd name="connsiteY493" fmla="*/ 1768459 h 2351630"/>
                  <a:gd name="connsiteX494" fmla="*/ 1573111 w 1947252"/>
                  <a:gd name="connsiteY494" fmla="*/ 1758941 h 2351630"/>
                  <a:gd name="connsiteX495" fmla="*/ 1583505 w 1947252"/>
                  <a:gd name="connsiteY495" fmla="*/ 1755295 h 2351630"/>
                  <a:gd name="connsiteX496" fmla="*/ 1585732 w 1947252"/>
                  <a:gd name="connsiteY496" fmla="*/ 1754430 h 2351630"/>
                  <a:gd name="connsiteX497" fmla="*/ 1584804 w 1947252"/>
                  <a:gd name="connsiteY497" fmla="*/ 1752205 h 2351630"/>
                  <a:gd name="connsiteX498" fmla="*/ 1583505 w 1947252"/>
                  <a:gd name="connsiteY498" fmla="*/ 1733911 h 2351630"/>
                  <a:gd name="connsiteX499" fmla="*/ 1583505 w 1947252"/>
                  <a:gd name="connsiteY499" fmla="*/ 1733911 h 2351630"/>
                  <a:gd name="connsiteX500" fmla="*/ 1596870 w 1947252"/>
                  <a:gd name="connsiteY500" fmla="*/ 1717286 h 2351630"/>
                  <a:gd name="connsiteX501" fmla="*/ 1606522 w 1947252"/>
                  <a:gd name="connsiteY501" fmla="*/ 1712960 h 2351630"/>
                  <a:gd name="connsiteX502" fmla="*/ 1607759 w 1947252"/>
                  <a:gd name="connsiteY502" fmla="*/ 1712527 h 2351630"/>
                  <a:gd name="connsiteX503" fmla="*/ 1608007 w 1947252"/>
                  <a:gd name="connsiteY503" fmla="*/ 1711230 h 2351630"/>
                  <a:gd name="connsiteX504" fmla="*/ 1610667 w 1947252"/>
                  <a:gd name="connsiteY504" fmla="*/ 1697571 h 2351630"/>
                  <a:gd name="connsiteX505" fmla="*/ 1627125 w 1947252"/>
                  <a:gd name="connsiteY505" fmla="*/ 1679896 h 2351630"/>
                  <a:gd name="connsiteX506" fmla="*/ 1629353 w 1947252"/>
                  <a:gd name="connsiteY506" fmla="*/ 1679030 h 2351630"/>
                  <a:gd name="connsiteX507" fmla="*/ 1628424 w 1947252"/>
                  <a:gd name="connsiteY507" fmla="*/ 1676867 h 2351630"/>
                  <a:gd name="connsiteX508" fmla="*/ 1626321 w 1947252"/>
                  <a:gd name="connsiteY508" fmla="*/ 1666979 h 2351630"/>
                  <a:gd name="connsiteX509" fmla="*/ 1614998 w 1947252"/>
                  <a:gd name="connsiteY509" fmla="*/ 1598934 h 2351630"/>
                  <a:gd name="connsiteX510" fmla="*/ 1611781 w 1947252"/>
                  <a:gd name="connsiteY510" fmla="*/ 1585152 h 2351630"/>
                  <a:gd name="connsiteX511" fmla="*/ 1607883 w 1947252"/>
                  <a:gd name="connsiteY511" fmla="*/ 1566116 h 2351630"/>
                  <a:gd name="connsiteX512" fmla="*/ 1606151 w 1947252"/>
                  <a:gd name="connsiteY512" fmla="*/ 1557402 h 2351630"/>
                  <a:gd name="connsiteX513" fmla="*/ 1606089 w 1947252"/>
                  <a:gd name="connsiteY513" fmla="*/ 1557464 h 2351630"/>
                  <a:gd name="connsiteX514" fmla="*/ 1590559 w 1947252"/>
                  <a:gd name="connsiteY514" fmla="*/ 1510741 h 2351630"/>
                  <a:gd name="connsiteX515" fmla="*/ 1587898 w 1947252"/>
                  <a:gd name="connsiteY515" fmla="*/ 1490532 h 2351630"/>
                  <a:gd name="connsiteX516" fmla="*/ 1603118 w 1947252"/>
                  <a:gd name="connsiteY516" fmla="*/ 1472733 h 2351630"/>
                  <a:gd name="connsiteX517" fmla="*/ 1604418 w 1947252"/>
                  <a:gd name="connsiteY517" fmla="*/ 1472053 h 2351630"/>
                  <a:gd name="connsiteX518" fmla="*/ 1604356 w 1947252"/>
                  <a:gd name="connsiteY518" fmla="*/ 1470631 h 2351630"/>
                  <a:gd name="connsiteX519" fmla="*/ 1599468 w 1947252"/>
                  <a:gd name="connsiteY519" fmla="*/ 1458456 h 2351630"/>
                  <a:gd name="connsiteX520" fmla="*/ 1599282 w 1947252"/>
                  <a:gd name="connsiteY520" fmla="*/ 1454192 h 2351630"/>
                  <a:gd name="connsiteX521" fmla="*/ 1599592 w 1947252"/>
                  <a:gd name="connsiteY521" fmla="*/ 1452214 h 2351630"/>
                  <a:gd name="connsiteX522" fmla="*/ 1597674 w 1947252"/>
                  <a:gd name="connsiteY522" fmla="*/ 1451596 h 2351630"/>
                  <a:gd name="connsiteX523" fmla="*/ 1578184 w 1947252"/>
                  <a:gd name="connsiteY523" fmla="*/ 1426442 h 2351630"/>
                  <a:gd name="connsiteX524" fmla="*/ 1596375 w 1947252"/>
                  <a:gd name="connsiteY524" fmla="*/ 1360870 h 2351630"/>
                  <a:gd name="connsiteX525" fmla="*/ 1596622 w 1947252"/>
                  <a:gd name="connsiteY525" fmla="*/ 1360437 h 2351630"/>
                  <a:gd name="connsiteX526" fmla="*/ 1613946 w 1947252"/>
                  <a:gd name="connsiteY526" fmla="*/ 1337137 h 2351630"/>
                  <a:gd name="connsiteX527" fmla="*/ 1614317 w 1947252"/>
                  <a:gd name="connsiteY527" fmla="*/ 1336519 h 2351630"/>
                  <a:gd name="connsiteX528" fmla="*/ 1631271 w 1947252"/>
                  <a:gd name="connsiteY528" fmla="*/ 1297893 h 2351630"/>
                  <a:gd name="connsiteX529" fmla="*/ 1640984 w 1947252"/>
                  <a:gd name="connsiteY529" fmla="*/ 1288869 h 2351630"/>
                  <a:gd name="connsiteX530" fmla="*/ 1649399 w 1947252"/>
                  <a:gd name="connsiteY530" fmla="*/ 1282071 h 2351630"/>
                  <a:gd name="connsiteX531" fmla="*/ 1653050 w 1947252"/>
                  <a:gd name="connsiteY531" fmla="*/ 1280217 h 2351630"/>
                  <a:gd name="connsiteX532" fmla="*/ 1665239 w 1947252"/>
                  <a:gd name="connsiteY532" fmla="*/ 1270885 h 2351630"/>
                  <a:gd name="connsiteX533" fmla="*/ 1667590 w 1947252"/>
                  <a:gd name="connsiteY533" fmla="*/ 1267238 h 2351630"/>
                  <a:gd name="connsiteX534" fmla="*/ 1668456 w 1947252"/>
                  <a:gd name="connsiteY534" fmla="*/ 1266002 h 2351630"/>
                  <a:gd name="connsiteX535" fmla="*/ 1668456 w 1947252"/>
                  <a:gd name="connsiteY535" fmla="*/ 1266002 h 2351630"/>
                  <a:gd name="connsiteX536" fmla="*/ 1685780 w 1947252"/>
                  <a:gd name="connsiteY536" fmla="*/ 1244866 h 2351630"/>
                  <a:gd name="connsiteX537" fmla="*/ 1734907 w 1947252"/>
                  <a:gd name="connsiteY537" fmla="*/ 1178119 h 2351630"/>
                  <a:gd name="connsiteX538" fmla="*/ 1755510 w 1947252"/>
                  <a:gd name="connsiteY538" fmla="*/ 1169590 h 2351630"/>
                  <a:gd name="connsiteX539" fmla="*/ 1756438 w 1947252"/>
                  <a:gd name="connsiteY539" fmla="*/ 1169652 h 2351630"/>
                  <a:gd name="connsiteX540" fmla="*/ 1757119 w 1947252"/>
                  <a:gd name="connsiteY540" fmla="*/ 1169095 h 2351630"/>
                  <a:gd name="connsiteX541" fmla="*/ 1779950 w 1947252"/>
                  <a:gd name="connsiteY541" fmla="*/ 1154448 h 2351630"/>
                  <a:gd name="connsiteX542" fmla="*/ 1780630 w 1947252"/>
                  <a:gd name="connsiteY542" fmla="*/ 1154077 h 2351630"/>
                  <a:gd name="connsiteX543" fmla="*/ 1795418 w 1947252"/>
                  <a:gd name="connsiteY543" fmla="*/ 1142705 h 2351630"/>
                  <a:gd name="connsiteX544" fmla="*/ 1796098 w 1947252"/>
                  <a:gd name="connsiteY544" fmla="*/ 1141717 h 2351630"/>
                  <a:gd name="connsiteX545" fmla="*/ 1796470 w 1947252"/>
                  <a:gd name="connsiteY545" fmla="*/ 1141099 h 2351630"/>
                  <a:gd name="connsiteX546" fmla="*/ 1818187 w 1947252"/>
                  <a:gd name="connsiteY546" fmla="*/ 1101792 h 2351630"/>
                  <a:gd name="connsiteX547" fmla="*/ 1877337 w 1947252"/>
                  <a:gd name="connsiteY547" fmla="*/ 1003588 h 2351630"/>
                  <a:gd name="connsiteX548" fmla="*/ 1897755 w 1947252"/>
                  <a:gd name="connsiteY548" fmla="*/ 991474 h 2351630"/>
                  <a:gd name="connsiteX549" fmla="*/ 1898869 w 1947252"/>
                  <a:gd name="connsiteY549" fmla="*/ 991350 h 2351630"/>
                  <a:gd name="connsiteX550" fmla="*/ 1900168 w 1947252"/>
                  <a:gd name="connsiteY550" fmla="*/ 989311 h 2351630"/>
                  <a:gd name="connsiteX551" fmla="*/ 1900972 w 1947252"/>
                  <a:gd name="connsiteY551" fmla="*/ 988075 h 2351630"/>
                  <a:gd name="connsiteX552" fmla="*/ 1901282 w 1947252"/>
                  <a:gd name="connsiteY552" fmla="*/ 987025 h 2351630"/>
                  <a:gd name="connsiteX553" fmla="*/ 1902581 w 1947252"/>
                  <a:gd name="connsiteY553" fmla="*/ 980102 h 2351630"/>
                  <a:gd name="connsiteX554" fmla="*/ 1904808 w 1947252"/>
                  <a:gd name="connsiteY554" fmla="*/ 972810 h 2351630"/>
                  <a:gd name="connsiteX555" fmla="*/ 1905489 w 1947252"/>
                  <a:gd name="connsiteY555" fmla="*/ 970400 h 2351630"/>
                  <a:gd name="connsiteX556" fmla="*/ 1905613 w 1947252"/>
                  <a:gd name="connsiteY556" fmla="*/ 969225 h 2351630"/>
                  <a:gd name="connsiteX557" fmla="*/ 1905798 w 1947252"/>
                  <a:gd name="connsiteY557" fmla="*/ 967865 h 2351630"/>
                  <a:gd name="connsiteX558" fmla="*/ 1915203 w 1947252"/>
                  <a:gd name="connsiteY558" fmla="*/ 916693 h 2351630"/>
                  <a:gd name="connsiteX559" fmla="*/ 1918730 w 1947252"/>
                  <a:gd name="connsiteY559" fmla="*/ 908597 h 2351630"/>
                  <a:gd name="connsiteX560" fmla="*/ 1919163 w 1947252"/>
                  <a:gd name="connsiteY560" fmla="*/ 907484 h 2351630"/>
                  <a:gd name="connsiteX561" fmla="*/ 1920338 w 1947252"/>
                  <a:gd name="connsiteY561" fmla="*/ 870093 h 2351630"/>
                  <a:gd name="connsiteX562" fmla="*/ 1942798 w 1947252"/>
                  <a:gd name="connsiteY562" fmla="*/ 843889 h 2351630"/>
                  <a:gd name="connsiteX563" fmla="*/ 1947253 w 1947252"/>
                  <a:gd name="connsiteY563" fmla="*/ 843271 h 2351630"/>
                  <a:gd name="connsiteX564" fmla="*/ 1945025 w 1947252"/>
                  <a:gd name="connsiteY564" fmla="*/ 839686 h 2351630"/>
                  <a:gd name="connsiteX565" fmla="*/ 1468175 w 1947252"/>
                  <a:gd name="connsiteY565" fmla="*/ 1587995 h 2351630"/>
                  <a:gd name="connsiteX566" fmla="*/ 1474733 w 1947252"/>
                  <a:gd name="connsiteY566" fmla="*/ 1631628 h 2351630"/>
                  <a:gd name="connsiteX567" fmla="*/ 1480364 w 1947252"/>
                  <a:gd name="connsiteY567" fmla="*/ 1654371 h 2351630"/>
                  <a:gd name="connsiteX568" fmla="*/ 1480426 w 1947252"/>
                  <a:gd name="connsiteY568" fmla="*/ 1655298 h 2351630"/>
                  <a:gd name="connsiteX569" fmla="*/ 1480426 w 1947252"/>
                  <a:gd name="connsiteY569" fmla="*/ 1655298 h 2351630"/>
                  <a:gd name="connsiteX570" fmla="*/ 1479931 w 1947252"/>
                  <a:gd name="connsiteY570" fmla="*/ 1658203 h 2351630"/>
                  <a:gd name="connsiteX571" fmla="*/ 1477703 w 1947252"/>
                  <a:gd name="connsiteY571" fmla="*/ 1659315 h 2351630"/>
                  <a:gd name="connsiteX572" fmla="*/ 1453016 w 1947252"/>
                  <a:gd name="connsiteY572" fmla="*/ 1611851 h 2351630"/>
                  <a:gd name="connsiteX573" fmla="*/ 1456048 w 1947252"/>
                  <a:gd name="connsiteY573" fmla="*/ 1587871 h 2351630"/>
                  <a:gd name="connsiteX574" fmla="*/ 1456048 w 1947252"/>
                  <a:gd name="connsiteY574" fmla="*/ 1556290 h 2351630"/>
                  <a:gd name="connsiteX575" fmla="*/ 1448438 w 1947252"/>
                  <a:gd name="connsiteY575" fmla="*/ 1519147 h 2351630"/>
                  <a:gd name="connsiteX576" fmla="*/ 1448747 w 1947252"/>
                  <a:gd name="connsiteY576" fmla="*/ 1518838 h 2351630"/>
                  <a:gd name="connsiteX577" fmla="*/ 1451284 w 1947252"/>
                  <a:gd name="connsiteY577" fmla="*/ 1517787 h 2351630"/>
                  <a:gd name="connsiteX578" fmla="*/ 1453820 w 1947252"/>
                  <a:gd name="connsiteY578" fmla="*/ 1519332 h 2351630"/>
                  <a:gd name="connsiteX579" fmla="*/ 1469598 w 1947252"/>
                  <a:gd name="connsiteY579" fmla="*/ 1577983 h 2351630"/>
                  <a:gd name="connsiteX580" fmla="*/ 1468175 w 1947252"/>
                  <a:gd name="connsiteY580" fmla="*/ 1587995 h 2351630"/>
                  <a:gd name="connsiteX581" fmla="*/ 1359837 w 1947252"/>
                  <a:gd name="connsiteY581" fmla="*/ 1477677 h 2351630"/>
                  <a:gd name="connsiteX582" fmla="*/ 1346843 w 1947252"/>
                  <a:gd name="connsiteY582" fmla="*/ 1465687 h 2351630"/>
                  <a:gd name="connsiteX583" fmla="*/ 1346225 w 1947252"/>
                  <a:gd name="connsiteY583" fmla="*/ 1464822 h 2351630"/>
                  <a:gd name="connsiteX584" fmla="*/ 1342822 w 1947252"/>
                  <a:gd name="connsiteY584" fmla="*/ 1458394 h 2351630"/>
                  <a:gd name="connsiteX585" fmla="*/ 1325002 w 1947252"/>
                  <a:gd name="connsiteY585" fmla="*/ 1433055 h 2351630"/>
                  <a:gd name="connsiteX586" fmla="*/ 1316340 w 1947252"/>
                  <a:gd name="connsiteY586" fmla="*/ 1409261 h 2351630"/>
                  <a:gd name="connsiteX587" fmla="*/ 1311452 w 1947252"/>
                  <a:gd name="connsiteY587" fmla="*/ 1323850 h 2351630"/>
                  <a:gd name="connsiteX588" fmla="*/ 1311576 w 1947252"/>
                  <a:gd name="connsiteY588" fmla="*/ 1324221 h 2351630"/>
                  <a:gd name="connsiteX589" fmla="*/ 1311576 w 1947252"/>
                  <a:gd name="connsiteY589" fmla="*/ 1324282 h 2351630"/>
                  <a:gd name="connsiteX590" fmla="*/ 1318320 w 1947252"/>
                  <a:gd name="connsiteY590" fmla="*/ 1354627 h 2351630"/>
                  <a:gd name="connsiteX591" fmla="*/ 1318320 w 1947252"/>
                  <a:gd name="connsiteY591" fmla="*/ 1354627 h 2351630"/>
                  <a:gd name="connsiteX592" fmla="*/ 1318567 w 1947252"/>
                  <a:gd name="connsiteY592" fmla="*/ 1356111 h 2351630"/>
                  <a:gd name="connsiteX593" fmla="*/ 1319062 w 1947252"/>
                  <a:gd name="connsiteY593" fmla="*/ 1358830 h 2351630"/>
                  <a:gd name="connsiteX594" fmla="*/ 1319186 w 1947252"/>
                  <a:gd name="connsiteY594" fmla="*/ 1359572 h 2351630"/>
                  <a:gd name="connsiteX595" fmla="*/ 1319186 w 1947252"/>
                  <a:gd name="connsiteY595" fmla="*/ 1359572 h 2351630"/>
                  <a:gd name="connsiteX596" fmla="*/ 1336758 w 1947252"/>
                  <a:gd name="connsiteY596" fmla="*/ 1416368 h 2351630"/>
                  <a:gd name="connsiteX597" fmla="*/ 1349566 w 1947252"/>
                  <a:gd name="connsiteY597" fmla="*/ 1446219 h 2351630"/>
                  <a:gd name="connsiteX598" fmla="*/ 1351484 w 1947252"/>
                  <a:gd name="connsiteY598" fmla="*/ 1455984 h 2351630"/>
                  <a:gd name="connsiteX599" fmla="*/ 1356928 w 1947252"/>
                  <a:gd name="connsiteY599" fmla="*/ 1466181 h 2351630"/>
                  <a:gd name="connsiteX600" fmla="*/ 1361383 w 1947252"/>
                  <a:gd name="connsiteY600" fmla="*/ 1476317 h 2351630"/>
                  <a:gd name="connsiteX601" fmla="*/ 1359837 w 1947252"/>
                  <a:gd name="connsiteY601" fmla="*/ 1477677 h 2351630"/>
                  <a:gd name="connsiteX602" fmla="*/ 1444478 w 1947252"/>
                  <a:gd name="connsiteY602" fmla="*/ 1242023 h 2351630"/>
                  <a:gd name="connsiteX603" fmla="*/ 1444292 w 1947252"/>
                  <a:gd name="connsiteY603" fmla="*/ 1245793 h 2351630"/>
                  <a:gd name="connsiteX604" fmla="*/ 1431732 w 1947252"/>
                  <a:gd name="connsiteY604" fmla="*/ 1272986 h 2351630"/>
                  <a:gd name="connsiteX605" fmla="*/ 1428515 w 1947252"/>
                  <a:gd name="connsiteY605" fmla="*/ 1276632 h 2351630"/>
                  <a:gd name="connsiteX606" fmla="*/ 1432227 w 1947252"/>
                  <a:gd name="connsiteY606" fmla="*/ 1286768 h 2351630"/>
                  <a:gd name="connsiteX607" fmla="*/ 1435073 w 1947252"/>
                  <a:gd name="connsiteY607" fmla="*/ 1291650 h 2351630"/>
                  <a:gd name="connsiteX608" fmla="*/ 1434145 w 1947252"/>
                  <a:gd name="connsiteY608" fmla="*/ 1291959 h 2351630"/>
                  <a:gd name="connsiteX609" fmla="*/ 1419543 w 1947252"/>
                  <a:gd name="connsiteY609" fmla="*/ 1290043 h 2351630"/>
                  <a:gd name="connsiteX610" fmla="*/ 1387184 w 1947252"/>
                  <a:gd name="connsiteY610" fmla="*/ 1289364 h 2351630"/>
                  <a:gd name="connsiteX611" fmla="*/ 1385390 w 1947252"/>
                  <a:gd name="connsiteY611" fmla="*/ 1289426 h 2351630"/>
                  <a:gd name="connsiteX612" fmla="*/ 1389721 w 1947252"/>
                  <a:gd name="connsiteY612" fmla="*/ 1246102 h 2351630"/>
                  <a:gd name="connsiteX613" fmla="*/ 1389783 w 1947252"/>
                  <a:gd name="connsiteY613" fmla="*/ 1246102 h 2351630"/>
                  <a:gd name="connsiteX614" fmla="*/ 1390278 w 1947252"/>
                  <a:gd name="connsiteY614" fmla="*/ 1244680 h 2351630"/>
                  <a:gd name="connsiteX615" fmla="*/ 1410572 w 1947252"/>
                  <a:gd name="connsiteY615" fmla="*/ 1212543 h 2351630"/>
                  <a:gd name="connsiteX616" fmla="*/ 1445406 w 1947252"/>
                  <a:gd name="connsiteY616" fmla="*/ 1213099 h 2351630"/>
                  <a:gd name="connsiteX617" fmla="*/ 1445344 w 1947252"/>
                  <a:gd name="connsiteY617" fmla="*/ 1213223 h 2351630"/>
                  <a:gd name="connsiteX618" fmla="*/ 1447757 w 1947252"/>
                  <a:gd name="connsiteY618" fmla="*/ 1213841 h 2351630"/>
                  <a:gd name="connsiteX619" fmla="*/ 1465081 w 1947252"/>
                  <a:gd name="connsiteY619" fmla="*/ 1222555 h 2351630"/>
                  <a:gd name="connsiteX620" fmla="*/ 1458832 w 1947252"/>
                  <a:gd name="connsiteY620" fmla="*/ 1226510 h 2351630"/>
                  <a:gd name="connsiteX621" fmla="*/ 1444787 w 1947252"/>
                  <a:gd name="connsiteY621" fmla="*/ 1242146 h 2351630"/>
                  <a:gd name="connsiteX622" fmla="*/ 1444478 w 1947252"/>
                  <a:gd name="connsiteY622" fmla="*/ 1242023 h 2351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Lst>
                <a:rect l="l" t="t" r="r" b="b"/>
                <a:pathLst>
                  <a:path w="1947252" h="2351630">
                    <a:moveTo>
                      <a:pt x="1945025" y="839686"/>
                    </a:moveTo>
                    <a:cubicBezTo>
                      <a:pt x="1942427" y="836905"/>
                      <a:pt x="1938900" y="835731"/>
                      <a:pt x="1935373" y="836411"/>
                    </a:cubicBezTo>
                    <a:cubicBezTo>
                      <a:pt x="1931413" y="837153"/>
                      <a:pt x="1928072" y="840057"/>
                      <a:pt x="1926278" y="844322"/>
                    </a:cubicBezTo>
                    <a:cubicBezTo>
                      <a:pt x="1922442" y="853345"/>
                      <a:pt x="1888969" y="861194"/>
                      <a:pt x="1863849" y="861626"/>
                    </a:cubicBezTo>
                    <a:cubicBezTo>
                      <a:pt x="1840832" y="862121"/>
                      <a:pt x="1825674" y="864284"/>
                      <a:pt x="1816393" y="873740"/>
                    </a:cubicBezTo>
                    <a:cubicBezTo>
                      <a:pt x="1812990" y="877263"/>
                      <a:pt x="1806493" y="876830"/>
                      <a:pt x="1799687" y="876397"/>
                    </a:cubicBezTo>
                    <a:cubicBezTo>
                      <a:pt x="1791706" y="875903"/>
                      <a:pt x="1783539" y="875408"/>
                      <a:pt x="1778836" y="881280"/>
                    </a:cubicBezTo>
                    <a:cubicBezTo>
                      <a:pt x="1774691" y="886471"/>
                      <a:pt x="1762688" y="891354"/>
                      <a:pt x="1752107" y="889994"/>
                    </a:cubicBezTo>
                    <a:cubicBezTo>
                      <a:pt x="1746601" y="889314"/>
                      <a:pt x="1739238" y="886595"/>
                      <a:pt x="1735278" y="877633"/>
                    </a:cubicBezTo>
                    <a:cubicBezTo>
                      <a:pt x="1731999" y="870341"/>
                      <a:pt x="1727606" y="864840"/>
                      <a:pt x="1721914" y="860638"/>
                    </a:cubicBezTo>
                    <a:lnTo>
                      <a:pt x="1722037" y="860514"/>
                    </a:lnTo>
                    <a:lnTo>
                      <a:pt x="1720119" y="859340"/>
                    </a:lnTo>
                    <a:cubicBezTo>
                      <a:pt x="1719934" y="859216"/>
                      <a:pt x="1719810" y="859093"/>
                      <a:pt x="1719686" y="859031"/>
                    </a:cubicBezTo>
                    <a:lnTo>
                      <a:pt x="1718016" y="857980"/>
                    </a:lnTo>
                    <a:lnTo>
                      <a:pt x="1717892" y="858104"/>
                    </a:lnTo>
                    <a:cubicBezTo>
                      <a:pt x="1714365" y="856126"/>
                      <a:pt x="1711086" y="854952"/>
                      <a:pt x="1708549" y="854087"/>
                    </a:cubicBezTo>
                    <a:cubicBezTo>
                      <a:pt x="1707002" y="853530"/>
                      <a:pt x="1705084" y="852850"/>
                      <a:pt x="1704837" y="852789"/>
                    </a:cubicBezTo>
                    <a:cubicBezTo>
                      <a:pt x="1704837" y="850687"/>
                      <a:pt x="1713004" y="843765"/>
                      <a:pt x="1720119" y="842159"/>
                    </a:cubicBezTo>
                    <a:cubicBezTo>
                      <a:pt x="1723275" y="841417"/>
                      <a:pt x="1725440" y="839501"/>
                      <a:pt x="1726183" y="836782"/>
                    </a:cubicBezTo>
                    <a:cubicBezTo>
                      <a:pt x="1727668" y="831405"/>
                      <a:pt x="1723460" y="824421"/>
                      <a:pt x="1718696" y="819909"/>
                    </a:cubicBezTo>
                    <a:cubicBezTo>
                      <a:pt x="1718139" y="819415"/>
                      <a:pt x="1717582" y="818859"/>
                      <a:pt x="1716964" y="818241"/>
                    </a:cubicBezTo>
                    <a:lnTo>
                      <a:pt x="1717088" y="818179"/>
                    </a:lnTo>
                    <a:lnTo>
                      <a:pt x="1715046" y="816140"/>
                    </a:lnTo>
                    <a:cubicBezTo>
                      <a:pt x="1709230" y="810268"/>
                      <a:pt x="1699206" y="799082"/>
                      <a:pt x="1684728" y="779429"/>
                    </a:cubicBezTo>
                    <a:cubicBezTo>
                      <a:pt x="1667961" y="756562"/>
                      <a:pt x="1648224" y="744634"/>
                      <a:pt x="1637458" y="744634"/>
                    </a:cubicBezTo>
                    <a:cubicBezTo>
                      <a:pt x="1633065" y="744634"/>
                      <a:pt x="1630528" y="739442"/>
                      <a:pt x="1627991" y="734498"/>
                    </a:cubicBezTo>
                    <a:cubicBezTo>
                      <a:pt x="1625702" y="729925"/>
                      <a:pt x="1623475" y="725599"/>
                      <a:pt x="1619577" y="725042"/>
                    </a:cubicBezTo>
                    <a:cubicBezTo>
                      <a:pt x="1615369" y="724424"/>
                      <a:pt x="1600767" y="699950"/>
                      <a:pt x="1600335" y="681966"/>
                    </a:cubicBezTo>
                    <a:cubicBezTo>
                      <a:pt x="1600025" y="669049"/>
                      <a:pt x="1588641" y="652671"/>
                      <a:pt x="1583814" y="646182"/>
                    </a:cubicBezTo>
                    <a:lnTo>
                      <a:pt x="1581711" y="643401"/>
                    </a:lnTo>
                    <a:lnTo>
                      <a:pt x="1581525" y="643710"/>
                    </a:lnTo>
                    <a:cubicBezTo>
                      <a:pt x="1575152" y="635675"/>
                      <a:pt x="1568965" y="629680"/>
                      <a:pt x="1564696" y="627641"/>
                    </a:cubicBezTo>
                    <a:cubicBezTo>
                      <a:pt x="1555291" y="623006"/>
                      <a:pt x="1548980" y="604403"/>
                      <a:pt x="1548980" y="581227"/>
                    </a:cubicBezTo>
                    <a:cubicBezTo>
                      <a:pt x="1548980" y="563242"/>
                      <a:pt x="1546010" y="548163"/>
                      <a:pt x="1544092" y="538151"/>
                    </a:cubicBezTo>
                    <a:cubicBezTo>
                      <a:pt x="1543412" y="534628"/>
                      <a:pt x="1542855" y="531785"/>
                      <a:pt x="1542607" y="529745"/>
                    </a:cubicBezTo>
                    <a:cubicBezTo>
                      <a:pt x="1541617" y="520846"/>
                      <a:pt x="1529738" y="503788"/>
                      <a:pt x="1516497" y="495939"/>
                    </a:cubicBezTo>
                    <a:cubicBezTo>
                      <a:pt x="1508578" y="491242"/>
                      <a:pt x="1503566" y="484135"/>
                      <a:pt x="1501833" y="475297"/>
                    </a:cubicBezTo>
                    <a:lnTo>
                      <a:pt x="1501895" y="475235"/>
                    </a:lnTo>
                    <a:lnTo>
                      <a:pt x="1501771" y="474432"/>
                    </a:lnTo>
                    <a:cubicBezTo>
                      <a:pt x="1501153" y="470538"/>
                      <a:pt x="1501153" y="466645"/>
                      <a:pt x="1501648" y="462628"/>
                    </a:cubicBezTo>
                    <a:cubicBezTo>
                      <a:pt x="1502947" y="453728"/>
                      <a:pt x="1500225" y="449773"/>
                      <a:pt x="1496822" y="444828"/>
                    </a:cubicBezTo>
                    <a:cubicBezTo>
                      <a:pt x="1494223" y="440997"/>
                      <a:pt x="1490944" y="436300"/>
                      <a:pt x="1488407" y="427338"/>
                    </a:cubicBezTo>
                    <a:cubicBezTo>
                      <a:pt x="1485376" y="416832"/>
                      <a:pt x="1477765" y="403729"/>
                      <a:pt x="1471083" y="392172"/>
                    </a:cubicBezTo>
                    <a:cubicBezTo>
                      <a:pt x="1464525" y="380863"/>
                      <a:pt x="1458275" y="370109"/>
                      <a:pt x="1457904" y="364670"/>
                    </a:cubicBezTo>
                    <a:cubicBezTo>
                      <a:pt x="1457471" y="358428"/>
                      <a:pt x="1454068" y="353607"/>
                      <a:pt x="1450789" y="348972"/>
                    </a:cubicBezTo>
                    <a:cubicBezTo>
                      <a:pt x="1447324" y="344028"/>
                      <a:pt x="1444107" y="339393"/>
                      <a:pt x="1444292" y="333336"/>
                    </a:cubicBezTo>
                    <a:cubicBezTo>
                      <a:pt x="1444601" y="324127"/>
                      <a:pt x="1441384" y="320172"/>
                      <a:pt x="1435630" y="312941"/>
                    </a:cubicBezTo>
                    <a:cubicBezTo>
                      <a:pt x="1432598" y="309233"/>
                      <a:pt x="1428886" y="304598"/>
                      <a:pt x="1424369" y="297676"/>
                    </a:cubicBezTo>
                    <a:cubicBezTo>
                      <a:pt x="1413171" y="280557"/>
                      <a:pt x="1409582" y="253672"/>
                      <a:pt x="1410262" y="245885"/>
                    </a:cubicBezTo>
                    <a:cubicBezTo>
                      <a:pt x="1413603" y="250891"/>
                      <a:pt x="1419543" y="266095"/>
                      <a:pt x="1422637" y="273944"/>
                    </a:cubicBezTo>
                    <a:cubicBezTo>
                      <a:pt x="1424060" y="277590"/>
                      <a:pt x="1425297" y="280742"/>
                      <a:pt x="1426226" y="282967"/>
                    </a:cubicBezTo>
                    <a:cubicBezTo>
                      <a:pt x="1430433" y="292855"/>
                      <a:pt x="1445035" y="325116"/>
                      <a:pt x="1457286" y="325116"/>
                    </a:cubicBezTo>
                    <a:cubicBezTo>
                      <a:pt x="1464896" y="325116"/>
                      <a:pt x="1468546" y="311025"/>
                      <a:pt x="1472568" y="292546"/>
                    </a:cubicBezTo>
                    <a:cubicBezTo>
                      <a:pt x="1473125" y="290136"/>
                      <a:pt x="1473682" y="287417"/>
                      <a:pt x="1474239" y="285130"/>
                    </a:cubicBezTo>
                    <a:lnTo>
                      <a:pt x="1476095" y="292052"/>
                    </a:lnTo>
                    <a:lnTo>
                      <a:pt x="1478693" y="272584"/>
                    </a:lnTo>
                    <a:lnTo>
                      <a:pt x="1483148" y="259358"/>
                    </a:lnTo>
                    <a:lnTo>
                      <a:pt x="1460565" y="199595"/>
                    </a:lnTo>
                    <a:lnTo>
                      <a:pt x="1458090" y="203674"/>
                    </a:lnTo>
                    <a:cubicBezTo>
                      <a:pt x="1456233" y="206826"/>
                      <a:pt x="1455429" y="207876"/>
                      <a:pt x="1455182" y="208185"/>
                    </a:cubicBezTo>
                    <a:cubicBezTo>
                      <a:pt x="1454439" y="208742"/>
                      <a:pt x="1450294" y="207753"/>
                      <a:pt x="1447633" y="207011"/>
                    </a:cubicBezTo>
                    <a:cubicBezTo>
                      <a:pt x="1441694" y="205528"/>
                      <a:pt x="1433588" y="203427"/>
                      <a:pt x="1425730" y="205652"/>
                    </a:cubicBezTo>
                    <a:cubicBezTo>
                      <a:pt x="1413727" y="208989"/>
                      <a:pt x="1404322" y="204601"/>
                      <a:pt x="1391391" y="197617"/>
                    </a:cubicBezTo>
                    <a:cubicBezTo>
                      <a:pt x="1390773" y="197246"/>
                      <a:pt x="1389968" y="196999"/>
                      <a:pt x="1389164" y="196690"/>
                    </a:cubicBezTo>
                    <a:lnTo>
                      <a:pt x="1387988" y="196257"/>
                    </a:lnTo>
                    <a:lnTo>
                      <a:pt x="1386998" y="196999"/>
                    </a:lnTo>
                    <a:cubicBezTo>
                      <a:pt x="1384276" y="199039"/>
                      <a:pt x="1381059" y="200831"/>
                      <a:pt x="1377470" y="202252"/>
                    </a:cubicBezTo>
                    <a:cubicBezTo>
                      <a:pt x="1350184" y="213315"/>
                      <a:pt x="1320795" y="218074"/>
                      <a:pt x="1292457" y="222647"/>
                    </a:cubicBezTo>
                    <a:cubicBezTo>
                      <a:pt x="1278722" y="224872"/>
                      <a:pt x="1264491" y="227159"/>
                      <a:pt x="1250508" y="230187"/>
                    </a:cubicBezTo>
                    <a:cubicBezTo>
                      <a:pt x="1235597" y="233401"/>
                      <a:pt x="1226439" y="226170"/>
                      <a:pt x="1222294" y="221597"/>
                    </a:cubicBezTo>
                    <a:cubicBezTo>
                      <a:pt x="1215179" y="213686"/>
                      <a:pt x="1212456" y="202067"/>
                      <a:pt x="1215488" y="192735"/>
                    </a:cubicBezTo>
                    <a:lnTo>
                      <a:pt x="1216231" y="190448"/>
                    </a:lnTo>
                    <a:lnTo>
                      <a:pt x="1213941" y="189768"/>
                    </a:lnTo>
                    <a:cubicBezTo>
                      <a:pt x="1207259" y="187852"/>
                      <a:pt x="1204908" y="185998"/>
                      <a:pt x="1204042" y="184824"/>
                    </a:cubicBezTo>
                    <a:lnTo>
                      <a:pt x="1203485" y="184021"/>
                    </a:lnTo>
                    <a:cubicBezTo>
                      <a:pt x="1201134" y="177655"/>
                      <a:pt x="1192905" y="176357"/>
                      <a:pt x="1175023" y="173576"/>
                    </a:cubicBezTo>
                    <a:cubicBezTo>
                      <a:pt x="1171435" y="173020"/>
                      <a:pt x="1167537" y="172402"/>
                      <a:pt x="1163144" y="171660"/>
                    </a:cubicBezTo>
                    <a:cubicBezTo>
                      <a:pt x="1152131" y="169868"/>
                      <a:pt x="1148356" y="165232"/>
                      <a:pt x="1144397" y="160288"/>
                    </a:cubicBezTo>
                    <a:cubicBezTo>
                      <a:pt x="1141303" y="156457"/>
                      <a:pt x="1138148" y="152501"/>
                      <a:pt x="1131713" y="149967"/>
                    </a:cubicBezTo>
                    <a:lnTo>
                      <a:pt x="1128805" y="148793"/>
                    </a:lnTo>
                    <a:lnTo>
                      <a:pt x="1128558" y="151945"/>
                    </a:lnTo>
                    <a:cubicBezTo>
                      <a:pt x="1127505" y="164429"/>
                      <a:pt x="1118534" y="177099"/>
                      <a:pt x="1100715" y="177099"/>
                    </a:cubicBezTo>
                    <a:cubicBezTo>
                      <a:pt x="1085308" y="177099"/>
                      <a:pt x="1078503" y="168014"/>
                      <a:pt x="1075842" y="162637"/>
                    </a:cubicBezTo>
                    <a:lnTo>
                      <a:pt x="1074667" y="160288"/>
                    </a:lnTo>
                    <a:lnTo>
                      <a:pt x="1072501" y="161710"/>
                    </a:lnTo>
                    <a:cubicBezTo>
                      <a:pt x="1060250" y="169682"/>
                      <a:pt x="1052764" y="178335"/>
                      <a:pt x="1052578" y="184886"/>
                    </a:cubicBezTo>
                    <a:cubicBezTo>
                      <a:pt x="1052393" y="190139"/>
                      <a:pt x="1054311" y="195516"/>
                      <a:pt x="1056167" y="200646"/>
                    </a:cubicBezTo>
                    <a:cubicBezTo>
                      <a:pt x="1059137" y="208865"/>
                      <a:pt x="1061921" y="216591"/>
                      <a:pt x="1056785" y="223945"/>
                    </a:cubicBezTo>
                    <a:cubicBezTo>
                      <a:pt x="1052949" y="229384"/>
                      <a:pt x="1047009" y="232783"/>
                      <a:pt x="1040080" y="233401"/>
                    </a:cubicBezTo>
                    <a:cubicBezTo>
                      <a:pt x="1031727" y="234143"/>
                      <a:pt x="1023003" y="230743"/>
                      <a:pt x="1016135" y="224069"/>
                    </a:cubicBezTo>
                    <a:cubicBezTo>
                      <a:pt x="1000172" y="208433"/>
                      <a:pt x="977465" y="202809"/>
                      <a:pt x="961502" y="202809"/>
                    </a:cubicBezTo>
                    <a:cubicBezTo>
                      <a:pt x="952592" y="202809"/>
                      <a:pt x="944301" y="199409"/>
                      <a:pt x="939290" y="193724"/>
                    </a:cubicBezTo>
                    <a:cubicBezTo>
                      <a:pt x="936382" y="190386"/>
                      <a:pt x="934959" y="186740"/>
                      <a:pt x="935392" y="183464"/>
                    </a:cubicBezTo>
                    <a:cubicBezTo>
                      <a:pt x="937062" y="170671"/>
                      <a:pt x="928400" y="166036"/>
                      <a:pt x="914974" y="163069"/>
                    </a:cubicBezTo>
                    <a:cubicBezTo>
                      <a:pt x="910705" y="162142"/>
                      <a:pt x="906559" y="160226"/>
                      <a:pt x="902104" y="158249"/>
                    </a:cubicBezTo>
                    <a:cubicBezTo>
                      <a:pt x="891772" y="153613"/>
                      <a:pt x="880078" y="148360"/>
                      <a:pt x="861825" y="151636"/>
                    </a:cubicBezTo>
                    <a:cubicBezTo>
                      <a:pt x="847657" y="154108"/>
                      <a:pt x="836582" y="148669"/>
                      <a:pt x="831013" y="144961"/>
                    </a:cubicBezTo>
                    <a:lnTo>
                      <a:pt x="830332" y="144467"/>
                    </a:lnTo>
                    <a:cubicBezTo>
                      <a:pt x="823403" y="139584"/>
                      <a:pt x="820371" y="134640"/>
                      <a:pt x="820371" y="133219"/>
                    </a:cubicBezTo>
                    <a:cubicBezTo>
                      <a:pt x="820371" y="128274"/>
                      <a:pt x="816102" y="120858"/>
                      <a:pt x="811090" y="119128"/>
                    </a:cubicBezTo>
                    <a:cubicBezTo>
                      <a:pt x="808491" y="118262"/>
                      <a:pt x="806017" y="119066"/>
                      <a:pt x="804346" y="121291"/>
                    </a:cubicBezTo>
                    <a:cubicBezTo>
                      <a:pt x="803294" y="122712"/>
                      <a:pt x="800386" y="123083"/>
                      <a:pt x="797107" y="122341"/>
                    </a:cubicBezTo>
                    <a:cubicBezTo>
                      <a:pt x="792343" y="121167"/>
                      <a:pt x="787022" y="117459"/>
                      <a:pt x="785908" y="111773"/>
                    </a:cubicBezTo>
                    <a:cubicBezTo>
                      <a:pt x="784918" y="106396"/>
                      <a:pt x="787702" y="104666"/>
                      <a:pt x="794632" y="100958"/>
                    </a:cubicBezTo>
                    <a:cubicBezTo>
                      <a:pt x="798406" y="98918"/>
                      <a:pt x="803108" y="96446"/>
                      <a:pt x="807687" y="92429"/>
                    </a:cubicBezTo>
                    <a:cubicBezTo>
                      <a:pt x="814307" y="86557"/>
                      <a:pt x="818205" y="77596"/>
                      <a:pt x="818143" y="68573"/>
                    </a:cubicBezTo>
                    <a:cubicBezTo>
                      <a:pt x="818082" y="60106"/>
                      <a:pt x="814617" y="52566"/>
                      <a:pt x="808491" y="47313"/>
                    </a:cubicBezTo>
                    <a:cubicBezTo>
                      <a:pt x="804903" y="44223"/>
                      <a:pt x="803047" y="41503"/>
                      <a:pt x="802923" y="39093"/>
                    </a:cubicBezTo>
                    <a:cubicBezTo>
                      <a:pt x="802737" y="35508"/>
                      <a:pt x="806079" y="31924"/>
                      <a:pt x="810347" y="27350"/>
                    </a:cubicBezTo>
                    <a:cubicBezTo>
                      <a:pt x="811461" y="26176"/>
                      <a:pt x="812637" y="24940"/>
                      <a:pt x="813751" y="23642"/>
                    </a:cubicBezTo>
                    <a:cubicBezTo>
                      <a:pt x="814245" y="23086"/>
                      <a:pt x="814679" y="22530"/>
                      <a:pt x="815236" y="21850"/>
                    </a:cubicBezTo>
                    <a:lnTo>
                      <a:pt x="817030" y="19563"/>
                    </a:lnTo>
                    <a:lnTo>
                      <a:pt x="814431" y="18327"/>
                    </a:lnTo>
                    <a:cubicBezTo>
                      <a:pt x="796055" y="9675"/>
                      <a:pt x="778855" y="6337"/>
                      <a:pt x="760293" y="7759"/>
                    </a:cubicBezTo>
                    <a:cubicBezTo>
                      <a:pt x="756395" y="8068"/>
                      <a:pt x="752497" y="7326"/>
                      <a:pt x="748599" y="5596"/>
                    </a:cubicBezTo>
                    <a:lnTo>
                      <a:pt x="747856" y="5287"/>
                    </a:lnTo>
                    <a:lnTo>
                      <a:pt x="747052" y="5472"/>
                    </a:lnTo>
                    <a:cubicBezTo>
                      <a:pt x="745505" y="5843"/>
                      <a:pt x="743773" y="6028"/>
                      <a:pt x="741917" y="6152"/>
                    </a:cubicBezTo>
                    <a:lnTo>
                      <a:pt x="739937" y="6152"/>
                    </a:lnTo>
                    <a:cubicBezTo>
                      <a:pt x="732883" y="6090"/>
                      <a:pt x="724098" y="4236"/>
                      <a:pt x="713703" y="590"/>
                    </a:cubicBezTo>
                    <a:cubicBezTo>
                      <a:pt x="710053" y="-770"/>
                      <a:pt x="703556" y="466"/>
                      <a:pt x="696069" y="1826"/>
                    </a:cubicBezTo>
                    <a:cubicBezTo>
                      <a:pt x="691676" y="2629"/>
                      <a:pt x="687098" y="3495"/>
                      <a:pt x="683571" y="3680"/>
                    </a:cubicBezTo>
                    <a:cubicBezTo>
                      <a:pt x="679797" y="3865"/>
                      <a:pt x="674661" y="6090"/>
                      <a:pt x="668784" y="8562"/>
                    </a:cubicBezTo>
                    <a:cubicBezTo>
                      <a:pt x="660121" y="12271"/>
                      <a:pt x="649232" y="16906"/>
                      <a:pt x="645458" y="13074"/>
                    </a:cubicBezTo>
                    <a:cubicBezTo>
                      <a:pt x="639889" y="7326"/>
                      <a:pt x="610252" y="10540"/>
                      <a:pt x="569045" y="15670"/>
                    </a:cubicBezTo>
                    <a:cubicBezTo>
                      <a:pt x="554876" y="17462"/>
                      <a:pt x="542688" y="18945"/>
                      <a:pt x="535820" y="19254"/>
                    </a:cubicBezTo>
                    <a:cubicBezTo>
                      <a:pt x="522579" y="19810"/>
                      <a:pt x="513546" y="28401"/>
                      <a:pt x="506307" y="35261"/>
                    </a:cubicBezTo>
                    <a:cubicBezTo>
                      <a:pt x="500862" y="40391"/>
                      <a:pt x="496222" y="44902"/>
                      <a:pt x="491333" y="44902"/>
                    </a:cubicBezTo>
                    <a:cubicBezTo>
                      <a:pt x="477660" y="44902"/>
                      <a:pt x="456252" y="56830"/>
                      <a:pt x="444558" y="70921"/>
                    </a:cubicBezTo>
                    <a:cubicBezTo>
                      <a:pt x="442145" y="73826"/>
                      <a:pt x="439299" y="75186"/>
                      <a:pt x="435463" y="75248"/>
                    </a:cubicBezTo>
                    <a:lnTo>
                      <a:pt x="433978" y="75248"/>
                    </a:lnTo>
                    <a:cubicBezTo>
                      <a:pt x="429399" y="75000"/>
                      <a:pt x="424449" y="73270"/>
                      <a:pt x="419190" y="71354"/>
                    </a:cubicBezTo>
                    <a:cubicBezTo>
                      <a:pt x="413498" y="69253"/>
                      <a:pt x="407682" y="67151"/>
                      <a:pt x="402114" y="66966"/>
                    </a:cubicBezTo>
                    <a:cubicBezTo>
                      <a:pt x="397844" y="66842"/>
                      <a:pt x="393080" y="67399"/>
                      <a:pt x="388007" y="67955"/>
                    </a:cubicBezTo>
                    <a:cubicBezTo>
                      <a:pt x="375323" y="69438"/>
                      <a:pt x="362206" y="70921"/>
                      <a:pt x="355029" y="62269"/>
                    </a:cubicBezTo>
                    <a:cubicBezTo>
                      <a:pt x="346614" y="52195"/>
                      <a:pt x="337395" y="43481"/>
                      <a:pt x="326815" y="47869"/>
                    </a:cubicBezTo>
                    <a:lnTo>
                      <a:pt x="323536" y="49229"/>
                    </a:lnTo>
                    <a:lnTo>
                      <a:pt x="326134" y="51701"/>
                    </a:lnTo>
                    <a:cubicBezTo>
                      <a:pt x="331393" y="56707"/>
                      <a:pt x="333992" y="62949"/>
                      <a:pt x="333930" y="70180"/>
                    </a:cubicBezTo>
                    <a:cubicBezTo>
                      <a:pt x="333807" y="77782"/>
                      <a:pt x="329847" y="85940"/>
                      <a:pt x="323536" y="91564"/>
                    </a:cubicBezTo>
                    <a:cubicBezTo>
                      <a:pt x="318091" y="96384"/>
                      <a:pt x="311594" y="98671"/>
                      <a:pt x="305160" y="97991"/>
                    </a:cubicBezTo>
                    <a:cubicBezTo>
                      <a:pt x="304788" y="97929"/>
                      <a:pt x="304417" y="97929"/>
                      <a:pt x="304108" y="97867"/>
                    </a:cubicBezTo>
                    <a:lnTo>
                      <a:pt x="301385" y="97558"/>
                    </a:lnTo>
                    <a:lnTo>
                      <a:pt x="300828" y="99412"/>
                    </a:lnTo>
                    <a:cubicBezTo>
                      <a:pt x="300767" y="99660"/>
                      <a:pt x="300519" y="100340"/>
                      <a:pt x="299962" y="101267"/>
                    </a:cubicBezTo>
                    <a:cubicBezTo>
                      <a:pt x="298106" y="103986"/>
                      <a:pt x="296621" y="106891"/>
                      <a:pt x="295569" y="109054"/>
                    </a:cubicBezTo>
                    <a:cubicBezTo>
                      <a:pt x="291795" y="116285"/>
                      <a:pt x="288701" y="124319"/>
                      <a:pt x="285732" y="132106"/>
                    </a:cubicBezTo>
                    <a:cubicBezTo>
                      <a:pt x="284123" y="136309"/>
                      <a:pt x="282514" y="140511"/>
                      <a:pt x="280782" y="144652"/>
                    </a:cubicBezTo>
                    <a:cubicBezTo>
                      <a:pt x="274223" y="160165"/>
                      <a:pt x="264633" y="179447"/>
                      <a:pt x="248608" y="191004"/>
                    </a:cubicBezTo>
                    <a:lnTo>
                      <a:pt x="247866" y="191561"/>
                    </a:lnTo>
                    <a:lnTo>
                      <a:pt x="247680" y="192488"/>
                    </a:lnTo>
                    <a:cubicBezTo>
                      <a:pt x="246937" y="196134"/>
                      <a:pt x="245576" y="199842"/>
                      <a:pt x="243535" y="203488"/>
                    </a:cubicBezTo>
                    <a:cubicBezTo>
                      <a:pt x="240689" y="208556"/>
                      <a:pt x="236791" y="212079"/>
                      <a:pt x="232707" y="215849"/>
                    </a:cubicBezTo>
                    <a:cubicBezTo>
                      <a:pt x="230232" y="218074"/>
                      <a:pt x="227695" y="220422"/>
                      <a:pt x="225282" y="223142"/>
                    </a:cubicBezTo>
                    <a:cubicBezTo>
                      <a:pt x="220332" y="228828"/>
                      <a:pt x="216558" y="235379"/>
                      <a:pt x="212908" y="241682"/>
                    </a:cubicBezTo>
                    <a:lnTo>
                      <a:pt x="212351" y="242733"/>
                    </a:lnTo>
                    <a:lnTo>
                      <a:pt x="212042" y="243660"/>
                    </a:lnTo>
                    <a:cubicBezTo>
                      <a:pt x="210928" y="255279"/>
                      <a:pt x="191067" y="280062"/>
                      <a:pt x="178445" y="288096"/>
                    </a:cubicBezTo>
                    <a:cubicBezTo>
                      <a:pt x="172938" y="291557"/>
                      <a:pt x="168793" y="296193"/>
                      <a:pt x="164771" y="300642"/>
                    </a:cubicBezTo>
                    <a:cubicBezTo>
                      <a:pt x="157718" y="308491"/>
                      <a:pt x="151035" y="315908"/>
                      <a:pt x="137238" y="318380"/>
                    </a:cubicBezTo>
                    <a:cubicBezTo>
                      <a:pt x="129194" y="319863"/>
                      <a:pt x="122079" y="323510"/>
                      <a:pt x="116139" y="329195"/>
                    </a:cubicBezTo>
                    <a:lnTo>
                      <a:pt x="115830" y="329195"/>
                    </a:lnTo>
                    <a:lnTo>
                      <a:pt x="115149" y="329875"/>
                    </a:lnTo>
                    <a:cubicBezTo>
                      <a:pt x="114531" y="330493"/>
                      <a:pt x="113912" y="331235"/>
                      <a:pt x="113355" y="331915"/>
                    </a:cubicBezTo>
                    <a:lnTo>
                      <a:pt x="111313" y="333954"/>
                    </a:lnTo>
                    <a:lnTo>
                      <a:pt x="111623" y="333954"/>
                    </a:lnTo>
                    <a:cubicBezTo>
                      <a:pt x="109210" y="337044"/>
                      <a:pt x="107353" y="340258"/>
                      <a:pt x="105930" y="342916"/>
                    </a:cubicBezTo>
                    <a:cubicBezTo>
                      <a:pt x="99310" y="364979"/>
                      <a:pt x="89411" y="383335"/>
                      <a:pt x="74747" y="400578"/>
                    </a:cubicBezTo>
                    <a:cubicBezTo>
                      <a:pt x="70354" y="405769"/>
                      <a:pt x="65651" y="410837"/>
                      <a:pt x="61073" y="415781"/>
                    </a:cubicBezTo>
                    <a:lnTo>
                      <a:pt x="60516" y="416337"/>
                    </a:lnTo>
                    <a:lnTo>
                      <a:pt x="60454" y="417141"/>
                    </a:lnTo>
                    <a:cubicBezTo>
                      <a:pt x="59464" y="427771"/>
                      <a:pt x="50678" y="441862"/>
                      <a:pt x="39541" y="459661"/>
                    </a:cubicBezTo>
                    <a:cubicBezTo>
                      <a:pt x="30384" y="474308"/>
                      <a:pt x="19990" y="490995"/>
                      <a:pt x="11204" y="510216"/>
                    </a:cubicBezTo>
                    <a:cubicBezTo>
                      <a:pt x="7739" y="519548"/>
                      <a:pt x="4831" y="528015"/>
                      <a:pt x="2356" y="536297"/>
                    </a:cubicBezTo>
                    <a:cubicBezTo>
                      <a:pt x="2109" y="537594"/>
                      <a:pt x="1985" y="538769"/>
                      <a:pt x="1861" y="539943"/>
                    </a:cubicBezTo>
                    <a:lnTo>
                      <a:pt x="1737" y="539943"/>
                    </a:lnTo>
                    <a:lnTo>
                      <a:pt x="1552" y="542044"/>
                    </a:lnTo>
                    <a:cubicBezTo>
                      <a:pt x="1552" y="542106"/>
                      <a:pt x="1552" y="542106"/>
                      <a:pt x="1552" y="542168"/>
                    </a:cubicBezTo>
                    <a:lnTo>
                      <a:pt x="1366" y="544640"/>
                    </a:lnTo>
                    <a:lnTo>
                      <a:pt x="1490" y="544640"/>
                    </a:lnTo>
                    <a:cubicBezTo>
                      <a:pt x="1057" y="560152"/>
                      <a:pt x="8296" y="568063"/>
                      <a:pt x="14297" y="574367"/>
                    </a:cubicBezTo>
                    <a:cubicBezTo>
                      <a:pt x="15659" y="575850"/>
                      <a:pt x="17020" y="577210"/>
                      <a:pt x="18133" y="578693"/>
                    </a:cubicBezTo>
                    <a:cubicBezTo>
                      <a:pt x="21474" y="582834"/>
                      <a:pt x="20670" y="588582"/>
                      <a:pt x="19618" y="595936"/>
                    </a:cubicBezTo>
                    <a:cubicBezTo>
                      <a:pt x="18257" y="605268"/>
                      <a:pt x="16649" y="616826"/>
                      <a:pt x="24383" y="628445"/>
                    </a:cubicBezTo>
                    <a:cubicBezTo>
                      <a:pt x="35210" y="644575"/>
                      <a:pt x="25249" y="669111"/>
                      <a:pt x="14978" y="686848"/>
                    </a:cubicBezTo>
                    <a:cubicBezTo>
                      <a:pt x="11822" y="692349"/>
                      <a:pt x="11018" y="700816"/>
                      <a:pt x="10276" y="709777"/>
                    </a:cubicBezTo>
                    <a:lnTo>
                      <a:pt x="9719" y="715772"/>
                    </a:lnTo>
                    <a:cubicBezTo>
                      <a:pt x="8853" y="723559"/>
                      <a:pt x="7553" y="732273"/>
                      <a:pt x="3594" y="738639"/>
                    </a:cubicBezTo>
                    <a:cubicBezTo>
                      <a:pt x="871" y="742965"/>
                      <a:pt x="-304" y="748095"/>
                      <a:pt x="67" y="753966"/>
                    </a:cubicBezTo>
                    <a:lnTo>
                      <a:pt x="129" y="755140"/>
                    </a:lnTo>
                    <a:lnTo>
                      <a:pt x="1119" y="755758"/>
                    </a:lnTo>
                    <a:cubicBezTo>
                      <a:pt x="9966" y="761321"/>
                      <a:pt x="14792" y="772074"/>
                      <a:pt x="13555" y="783199"/>
                    </a:cubicBezTo>
                    <a:lnTo>
                      <a:pt x="13679" y="784187"/>
                    </a:lnTo>
                    <a:lnTo>
                      <a:pt x="14421" y="785424"/>
                    </a:lnTo>
                    <a:cubicBezTo>
                      <a:pt x="15164" y="786165"/>
                      <a:pt x="15411" y="787401"/>
                      <a:pt x="15411" y="789008"/>
                    </a:cubicBezTo>
                    <a:lnTo>
                      <a:pt x="15411" y="789503"/>
                    </a:lnTo>
                    <a:cubicBezTo>
                      <a:pt x="15287" y="791913"/>
                      <a:pt x="14545" y="794879"/>
                      <a:pt x="13679" y="798402"/>
                    </a:cubicBezTo>
                    <a:lnTo>
                      <a:pt x="13431" y="799391"/>
                    </a:lnTo>
                    <a:lnTo>
                      <a:pt x="13988" y="800256"/>
                    </a:lnTo>
                    <a:cubicBezTo>
                      <a:pt x="15597" y="802605"/>
                      <a:pt x="17144" y="805077"/>
                      <a:pt x="18629" y="807796"/>
                    </a:cubicBezTo>
                    <a:lnTo>
                      <a:pt x="19309" y="808847"/>
                    </a:lnTo>
                    <a:cubicBezTo>
                      <a:pt x="22031" y="814038"/>
                      <a:pt x="24011" y="819106"/>
                      <a:pt x="25249" y="824421"/>
                    </a:cubicBezTo>
                    <a:lnTo>
                      <a:pt x="25744" y="826893"/>
                    </a:lnTo>
                    <a:cubicBezTo>
                      <a:pt x="25929" y="827759"/>
                      <a:pt x="26115" y="828624"/>
                      <a:pt x="26239" y="829489"/>
                    </a:cubicBezTo>
                    <a:cubicBezTo>
                      <a:pt x="26610" y="832146"/>
                      <a:pt x="26672" y="834804"/>
                      <a:pt x="26363" y="837462"/>
                    </a:cubicBezTo>
                    <a:lnTo>
                      <a:pt x="26239" y="838574"/>
                    </a:lnTo>
                    <a:lnTo>
                      <a:pt x="27043" y="839378"/>
                    </a:lnTo>
                    <a:cubicBezTo>
                      <a:pt x="30694" y="843086"/>
                      <a:pt x="35210" y="845558"/>
                      <a:pt x="42573" y="847844"/>
                    </a:cubicBezTo>
                    <a:cubicBezTo>
                      <a:pt x="49194" y="849822"/>
                      <a:pt x="48884" y="851676"/>
                      <a:pt x="48142" y="855755"/>
                    </a:cubicBezTo>
                    <a:cubicBezTo>
                      <a:pt x="47399" y="859896"/>
                      <a:pt x="46409" y="865644"/>
                      <a:pt x="54267" y="870897"/>
                    </a:cubicBezTo>
                    <a:cubicBezTo>
                      <a:pt x="55443" y="871700"/>
                      <a:pt x="56371" y="872504"/>
                      <a:pt x="57299" y="873307"/>
                    </a:cubicBezTo>
                    <a:lnTo>
                      <a:pt x="57361" y="873369"/>
                    </a:lnTo>
                    <a:cubicBezTo>
                      <a:pt x="61568" y="877077"/>
                      <a:pt x="63671" y="880971"/>
                      <a:pt x="65899" y="885111"/>
                    </a:cubicBezTo>
                    <a:cubicBezTo>
                      <a:pt x="68560" y="890117"/>
                      <a:pt x="71344" y="895309"/>
                      <a:pt x="77779" y="900377"/>
                    </a:cubicBezTo>
                    <a:lnTo>
                      <a:pt x="77840" y="900439"/>
                    </a:lnTo>
                    <a:cubicBezTo>
                      <a:pt x="78768" y="901118"/>
                      <a:pt x="79635" y="901860"/>
                      <a:pt x="80563" y="902602"/>
                    </a:cubicBezTo>
                    <a:lnTo>
                      <a:pt x="82048" y="903776"/>
                    </a:lnTo>
                    <a:cubicBezTo>
                      <a:pt x="93556" y="910574"/>
                      <a:pt x="103950" y="920525"/>
                      <a:pt x="113850" y="934183"/>
                    </a:cubicBezTo>
                    <a:lnTo>
                      <a:pt x="115397" y="936346"/>
                    </a:lnTo>
                    <a:lnTo>
                      <a:pt x="115397" y="936346"/>
                    </a:lnTo>
                    <a:cubicBezTo>
                      <a:pt x="123564" y="948088"/>
                      <a:pt x="130617" y="960944"/>
                      <a:pt x="137424" y="973428"/>
                    </a:cubicBezTo>
                    <a:cubicBezTo>
                      <a:pt x="141260" y="980473"/>
                      <a:pt x="144910" y="987148"/>
                      <a:pt x="148684" y="993514"/>
                    </a:cubicBezTo>
                    <a:cubicBezTo>
                      <a:pt x="150045" y="995800"/>
                      <a:pt x="151716" y="998211"/>
                      <a:pt x="153820" y="1000806"/>
                    </a:cubicBezTo>
                    <a:lnTo>
                      <a:pt x="158831" y="1004329"/>
                    </a:lnTo>
                    <a:lnTo>
                      <a:pt x="158275" y="1005442"/>
                    </a:lnTo>
                    <a:lnTo>
                      <a:pt x="160007" y="1005194"/>
                    </a:lnTo>
                    <a:lnTo>
                      <a:pt x="160069" y="1005256"/>
                    </a:lnTo>
                    <a:lnTo>
                      <a:pt x="160935" y="1005071"/>
                    </a:lnTo>
                    <a:lnTo>
                      <a:pt x="162667" y="1004823"/>
                    </a:lnTo>
                    <a:cubicBezTo>
                      <a:pt x="168421" y="1003958"/>
                      <a:pt x="174361" y="1005565"/>
                      <a:pt x="179806" y="1009459"/>
                    </a:cubicBezTo>
                    <a:cubicBezTo>
                      <a:pt x="184818" y="1013105"/>
                      <a:pt x="190634" y="1017987"/>
                      <a:pt x="196697" y="1023179"/>
                    </a:cubicBezTo>
                    <a:cubicBezTo>
                      <a:pt x="202204" y="1027876"/>
                      <a:pt x="207958" y="1032758"/>
                      <a:pt x="213960" y="1037394"/>
                    </a:cubicBezTo>
                    <a:lnTo>
                      <a:pt x="222684" y="1040484"/>
                    </a:lnTo>
                    <a:cubicBezTo>
                      <a:pt x="239575" y="1046231"/>
                      <a:pt x="257085" y="1052165"/>
                      <a:pt x="271748" y="1061620"/>
                    </a:cubicBezTo>
                    <a:cubicBezTo>
                      <a:pt x="272615" y="1062177"/>
                      <a:pt x="273419" y="1062918"/>
                      <a:pt x="274223" y="1063598"/>
                    </a:cubicBezTo>
                    <a:lnTo>
                      <a:pt x="277008" y="1066008"/>
                    </a:lnTo>
                    <a:lnTo>
                      <a:pt x="277936" y="1066812"/>
                    </a:lnTo>
                    <a:lnTo>
                      <a:pt x="278183" y="1066070"/>
                    </a:lnTo>
                    <a:lnTo>
                      <a:pt x="278493" y="1066008"/>
                    </a:lnTo>
                    <a:cubicBezTo>
                      <a:pt x="280906" y="1065329"/>
                      <a:pt x="283195" y="1064649"/>
                      <a:pt x="285484" y="1064031"/>
                    </a:cubicBezTo>
                    <a:cubicBezTo>
                      <a:pt x="287835" y="1063351"/>
                      <a:pt x="290125" y="1062671"/>
                      <a:pt x="292290" y="1062115"/>
                    </a:cubicBezTo>
                    <a:cubicBezTo>
                      <a:pt x="332012" y="1051299"/>
                      <a:pt x="369692" y="1048209"/>
                      <a:pt x="409538" y="1044934"/>
                    </a:cubicBezTo>
                    <a:lnTo>
                      <a:pt x="410899" y="1044810"/>
                    </a:lnTo>
                    <a:lnTo>
                      <a:pt x="410899" y="1044810"/>
                    </a:lnTo>
                    <a:lnTo>
                      <a:pt x="412817" y="1044624"/>
                    </a:lnTo>
                    <a:lnTo>
                      <a:pt x="415911" y="1044377"/>
                    </a:lnTo>
                    <a:lnTo>
                      <a:pt x="415911" y="1044377"/>
                    </a:lnTo>
                    <a:lnTo>
                      <a:pt x="430080" y="1043203"/>
                    </a:lnTo>
                    <a:lnTo>
                      <a:pt x="430080" y="1043203"/>
                    </a:lnTo>
                    <a:cubicBezTo>
                      <a:pt x="454953" y="1040978"/>
                      <a:pt x="477969" y="1036776"/>
                      <a:pt x="500367" y="1030225"/>
                    </a:cubicBezTo>
                    <a:cubicBezTo>
                      <a:pt x="506369" y="1028494"/>
                      <a:pt x="512432" y="1026454"/>
                      <a:pt x="518248" y="1024477"/>
                    </a:cubicBezTo>
                    <a:lnTo>
                      <a:pt x="518867" y="1024291"/>
                    </a:lnTo>
                    <a:lnTo>
                      <a:pt x="518867" y="1024353"/>
                    </a:lnTo>
                    <a:lnTo>
                      <a:pt x="520909" y="1023674"/>
                    </a:lnTo>
                    <a:cubicBezTo>
                      <a:pt x="527653" y="1021448"/>
                      <a:pt x="535325" y="1018976"/>
                      <a:pt x="543244" y="1016999"/>
                    </a:cubicBezTo>
                    <a:lnTo>
                      <a:pt x="543244" y="1016999"/>
                    </a:lnTo>
                    <a:lnTo>
                      <a:pt x="545967" y="1016381"/>
                    </a:lnTo>
                    <a:cubicBezTo>
                      <a:pt x="551907" y="1015021"/>
                      <a:pt x="557413" y="1014156"/>
                      <a:pt x="562734" y="1013847"/>
                    </a:cubicBezTo>
                    <a:cubicBezTo>
                      <a:pt x="567004" y="1013538"/>
                      <a:pt x="571149" y="1013600"/>
                      <a:pt x="575480" y="1013909"/>
                    </a:cubicBezTo>
                    <a:lnTo>
                      <a:pt x="576408" y="1013970"/>
                    </a:lnTo>
                    <a:lnTo>
                      <a:pt x="577089" y="1013414"/>
                    </a:lnTo>
                    <a:cubicBezTo>
                      <a:pt x="578450" y="1012364"/>
                      <a:pt x="580430" y="1010695"/>
                      <a:pt x="581482" y="1010818"/>
                    </a:cubicBezTo>
                    <a:cubicBezTo>
                      <a:pt x="581853" y="1010880"/>
                      <a:pt x="582286" y="1011313"/>
                      <a:pt x="582534" y="1011684"/>
                    </a:cubicBezTo>
                    <a:lnTo>
                      <a:pt x="590206" y="1021572"/>
                    </a:lnTo>
                    <a:lnTo>
                      <a:pt x="588535" y="1016072"/>
                    </a:lnTo>
                    <a:cubicBezTo>
                      <a:pt x="591753" y="1016937"/>
                      <a:pt x="594846" y="1017987"/>
                      <a:pt x="598435" y="1019409"/>
                    </a:cubicBezTo>
                    <a:cubicBezTo>
                      <a:pt x="603323" y="1020522"/>
                      <a:pt x="608706" y="1021448"/>
                      <a:pt x="613903" y="1022252"/>
                    </a:cubicBezTo>
                    <a:cubicBezTo>
                      <a:pt x="618729" y="1023055"/>
                      <a:pt x="623245" y="1023797"/>
                      <a:pt x="626958" y="1024662"/>
                    </a:cubicBezTo>
                    <a:cubicBezTo>
                      <a:pt x="639394" y="1027567"/>
                      <a:pt x="652697" y="1047220"/>
                      <a:pt x="652326" y="1053895"/>
                    </a:cubicBezTo>
                    <a:cubicBezTo>
                      <a:pt x="652264" y="1055317"/>
                      <a:pt x="652511" y="1056985"/>
                      <a:pt x="653068" y="1059334"/>
                    </a:cubicBezTo>
                    <a:lnTo>
                      <a:pt x="653316" y="1060199"/>
                    </a:lnTo>
                    <a:lnTo>
                      <a:pt x="654058" y="1060693"/>
                    </a:lnTo>
                    <a:cubicBezTo>
                      <a:pt x="665504" y="1068357"/>
                      <a:pt x="679364" y="1071632"/>
                      <a:pt x="692728" y="1074784"/>
                    </a:cubicBezTo>
                    <a:lnTo>
                      <a:pt x="698421" y="1076082"/>
                    </a:lnTo>
                    <a:cubicBezTo>
                      <a:pt x="698792" y="1076082"/>
                      <a:pt x="699101" y="1076020"/>
                      <a:pt x="699225" y="1075958"/>
                    </a:cubicBezTo>
                    <a:lnTo>
                      <a:pt x="701019" y="1075958"/>
                    </a:lnTo>
                    <a:cubicBezTo>
                      <a:pt x="717168" y="1076020"/>
                      <a:pt x="734306" y="1075464"/>
                      <a:pt x="739009" y="1070705"/>
                    </a:cubicBezTo>
                    <a:cubicBezTo>
                      <a:pt x="739442" y="1070273"/>
                      <a:pt x="739627" y="1070087"/>
                      <a:pt x="740618" y="1070705"/>
                    </a:cubicBezTo>
                    <a:lnTo>
                      <a:pt x="741236" y="1071138"/>
                    </a:lnTo>
                    <a:cubicBezTo>
                      <a:pt x="742474" y="1072189"/>
                      <a:pt x="744020" y="1074104"/>
                      <a:pt x="745815" y="1077009"/>
                    </a:cubicBezTo>
                    <a:lnTo>
                      <a:pt x="746743" y="1078493"/>
                    </a:lnTo>
                    <a:lnTo>
                      <a:pt x="748414" y="1078060"/>
                    </a:lnTo>
                    <a:cubicBezTo>
                      <a:pt x="750888" y="1077380"/>
                      <a:pt x="753301" y="1077071"/>
                      <a:pt x="755405" y="1077195"/>
                    </a:cubicBezTo>
                    <a:cubicBezTo>
                      <a:pt x="770069" y="1077812"/>
                      <a:pt x="781762" y="1084302"/>
                      <a:pt x="788383" y="1095488"/>
                    </a:cubicBezTo>
                    <a:cubicBezTo>
                      <a:pt x="791786" y="1101174"/>
                      <a:pt x="792838" y="1107725"/>
                      <a:pt x="791538" y="1114833"/>
                    </a:cubicBezTo>
                    <a:lnTo>
                      <a:pt x="791476" y="1115327"/>
                    </a:lnTo>
                    <a:lnTo>
                      <a:pt x="791600" y="1115821"/>
                    </a:lnTo>
                    <a:cubicBezTo>
                      <a:pt x="792095" y="1117923"/>
                      <a:pt x="792343" y="1119777"/>
                      <a:pt x="792343" y="1121507"/>
                    </a:cubicBezTo>
                    <a:cubicBezTo>
                      <a:pt x="792343" y="1130592"/>
                      <a:pt x="791476" y="1138380"/>
                      <a:pt x="789744" y="1145425"/>
                    </a:cubicBezTo>
                    <a:cubicBezTo>
                      <a:pt x="789620" y="1145796"/>
                      <a:pt x="789496" y="1146167"/>
                      <a:pt x="789373" y="1146538"/>
                    </a:cubicBezTo>
                    <a:lnTo>
                      <a:pt x="788878" y="1147835"/>
                    </a:lnTo>
                    <a:cubicBezTo>
                      <a:pt x="787084" y="1152470"/>
                      <a:pt x="783619" y="1156797"/>
                      <a:pt x="778793" y="1160258"/>
                    </a:cubicBezTo>
                    <a:lnTo>
                      <a:pt x="778236" y="1160628"/>
                    </a:lnTo>
                    <a:lnTo>
                      <a:pt x="777988" y="1161246"/>
                    </a:lnTo>
                    <a:cubicBezTo>
                      <a:pt x="777184" y="1163348"/>
                      <a:pt x="775390" y="1166067"/>
                      <a:pt x="771492" y="1167427"/>
                    </a:cubicBezTo>
                    <a:cubicBezTo>
                      <a:pt x="770316" y="1167859"/>
                      <a:pt x="769512" y="1168354"/>
                      <a:pt x="768831" y="1168786"/>
                    </a:cubicBezTo>
                    <a:lnTo>
                      <a:pt x="767718" y="1169466"/>
                    </a:lnTo>
                    <a:lnTo>
                      <a:pt x="767718" y="1170764"/>
                    </a:lnTo>
                    <a:cubicBezTo>
                      <a:pt x="767780" y="1173978"/>
                      <a:pt x="767656" y="1177439"/>
                      <a:pt x="767470" y="1180961"/>
                    </a:cubicBezTo>
                    <a:lnTo>
                      <a:pt x="767470" y="1181332"/>
                    </a:lnTo>
                    <a:lnTo>
                      <a:pt x="768460" y="1183743"/>
                    </a:lnTo>
                    <a:lnTo>
                      <a:pt x="769759" y="1184113"/>
                    </a:lnTo>
                    <a:cubicBezTo>
                      <a:pt x="770007" y="1184175"/>
                      <a:pt x="770316" y="1184237"/>
                      <a:pt x="770811" y="1184361"/>
                    </a:cubicBezTo>
                    <a:cubicBezTo>
                      <a:pt x="771430" y="1184422"/>
                      <a:pt x="771677" y="1184546"/>
                      <a:pt x="771677" y="1184546"/>
                    </a:cubicBezTo>
                    <a:cubicBezTo>
                      <a:pt x="771677" y="1184546"/>
                      <a:pt x="771677" y="1184546"/>
                      <a:pt x="771677" y="1184546"/>
                    </a:cubicBezTo>
                    <a:cubicBezTo>
                      <a:pt x="771677" y="1184670"/>
                      <a:pt x="771925" y="1185844"/>
                      <a:pt x="770007" y="1189058"/>
                    </a:cubicBezTo>
                    <a:lnTo>
                      <a:pt x="769883" y="1189305"/>
                    </a:lnTo>
                    <a:cubicBezTo>
                      <a:pt x="769821" y="1189429"/>
                      <a:pt x="769759" y="1189490"/>
                      <a:pt x="769698" y="1189614"/>
                    </a:cubicBezTo>
                    <a:lnTo>
                      <a:pt x="768831" y="1190788"/>
                    </a:lnTo>
                    <a:lnTo>
                      <a:pt x="768831" y="1191097"/>
                    </a:lnTo>
                    <a:lnTo>
                      <a:pt x="767470" y="1193384"/>
                    </a:lnTo>
                    <a:lnTo>
                      <a:pt x="768831" y="1193137"/>
                    </a:lnTo>
                    <a:lnTo>
                      <a:pt x="768831" y="1202531"/>
                    </a:lnTo>
                    <a:cubicBezTo>
                      <a:pt x="768831" y="1202778"/>
                      <a:pt x="768769" y="1203025"/>
                      <a:pt x="768646" y="1203828"/>
                    </a:cubicBezTo>
                    <a:lnTo>
                      <a:pt x="768522" y="1205065"/>
                    </a:lnTo>
                    <a:lnTo>
                      <a:pt x="770316" y="1206610"/>
                    </a:lnTo>
                    <a:cubicBezTo>
                      <a:pt x="772667" y="1208649"/>
                      <a:pt x="775390" y="1210998"/>
                      <a:pt x="776132" y="1212976"/>
                    </a:cubicBezTo>
                    <a:cubicBezTo>
                      <a:pt x="775761" y="1213593"/>
                      <a:pt x="772977" y="1214521"/>
                      <a:pt x="771368" y="1215015"/>
                    </a:cubicBezTo>
                    <a:cubicBezTo>
                      <a:pt x="770564" y="1215262"/>
                      <a:pt x="769698" y="1215571"/>
                      <a:pt x="768831" y="1215880"/>
                    </a:cubicBezTo>
                    <a:lnTo>
                      <a:pt x="766727" y="1216622"/>
                    </a:lnTo>
                    <a:lnTo>
                      <a:pt x="767408" y="1218723"/>
                    </a:lnTo>
                    <a:cubicBezTo>
                      <a:pt x="768336" y="1221690"/>
                      <a:pt x="768769" y="1224285"/>
                      <a:pt x="768769" y="1226572"/>
                    </a:cubicBezTo>
                    <a:lnTo>
                      <a:pt x="768769" y="1235595"/>
                    </a:lnTo>
                    <a:cubicBezTo>
                      <a:pt x="768769" y="1237017"/>
                      <a:pt x="768584" y="1238315"/>
                      <a:pt x="768336" y="1239674"/>
                    </a:cubicBezTo>
                    <a:lnTo>
                      <a:pt x="768151" y="1240725"/>
                    </a:lnTo>
                    <a:lnTo>
                      <a:pt x="768769" y="1241528"/>
                    </a:lnTo>
                    <a:cubicBezTo>
                      <a:pt x="770069" y="1243135"/>
                      <a:pt x="770997" y="1244557"/>
                      <a:pt x="771739" y="1245978"/>
                    </a:cubicBezTo>
                    <a:cubicBezTo>
                      <a:pt x="773224" y="1248821"/>
                      <a:pt x="774214" y="1251417"/>
                      <a:pt x="774895" y="1253889"/>
                    </a:cubicBezTo>
                    <a:lnTo>
                      <a:pt x="775080" y="1254507"/>
                    </a:lnTo>
                    <a:lnTo>
                      <a:pt x="775575" y="1254940"/>
                    </a:lnTo>
                    <a:cubicBezTo>
                      <a:pt x="779473" y="1258648"/>
                      <a:pt x="782196" y="1263036"/>
                      <a:pt x="783371" y="1267547"/>
                    </a:cubicBezTo>
                    <a:cubicBezTo>
                      <a:pt x="783804" y="1269154"/>
                      <a:pt x="784237" y="1270699"/>
                      <a:pt x="784856" y="1272615"/>
                    </a:cubicBezTo>
                    <a:lnTo>
                      <a:pt x="785227" y="1273295"/>
                    </a:lnTo>
                    <a:cubicBezTo>
                      <a:pt x="785722" y="1274222"/>
                      <a:pt x="786156" y="1275087"/>
                      <a:pt x="786713" y="1275891"/>
                    </a:cubicBezTo>
                    <a:cubicBezTo>
                      <a:pt x="789373" y="1279908"/>
                      <a:pt x="790672" y="1284976"/>
                      <a:pt x="790425" y="1290661"/>
                    </a:cubicBezTo>
                    <a:lnTo>
                      <a:pt x="790363" y="1291836"/>
                    </a:lnTo>
                    <a:lnTo>
                      <a:pt x="794447" y="1294988"/>
                    </a:lnTo>
                    <a:cubicBezTo>
                      <a:pt x="802057" y="1300859"/>
                      <a:pt x="809234" y="1306360"/>
                      <a:pt x="814184" y="1314826"/>
                    </a:cubicBezTo>
                    <a:cubicBezTo>
                      <a:pt x="816844" y="1319462"/>
                      <a:pt x="819381" y="1324777"/>
                      <a:pt x="821918" y="1331266"/>
                    </a:cubicBezTo>
                    <a:lnTo>
                      <a:pt x="822660" y="1333182"/>
                    </a:lnTo>
                    <a:lnTo>
                      <a:pt x="822660" y="1333182"/>
                    </a:lnTo>
                    <a:cubicBezTo>
                      <a:pt x="825444" y="1340660"/>
                      <a:pt x="827796" y="1348447"/>
                      <a:pt x="830023" y="1355987"/>
                    </a:cubicBezTo>
                    <a:lnTo>
                      <a:pt x="831013" y="1359325"/>
                    </a:lnTo>
                    <a:lnTo>
                      <a:pt x="831322" y="1360004"/>
                    </a:lnTo>
                    <a:cubicBezTo>
                      <a:pt x="834169" y="1364145"/>
                      <a:pt x="836705" y="1368595"/>
                      <a:pt x="838933" y="1373292"/>
                    </a:cubicBezTo>
                    <a:lnTo>
                      <a:pt x="838809" y="1373415"/>
                    </a:lnTo>
                    <a:lnTo>
                      <a:pt x="839551" y="1375146"/>
                    </a:lnTo>
                    <a:cubicBezTo>
                      <a:pt x="844872" y="1386888"/>
                      <a:pt x="847533" y="1398693"/>
                      <a:pt x="849575" y="1408829"/>
                    </a:cubicBezTo>
                    <a:cubicBezTo>
                      <a:pt x="849761" y="1409879"/>
                      <a:pt x="850008" y="1410992"/>
                      <a:pt x="850379" y="1412166"/>
                    </a:cubicBezTo>
                    <a:lnTo>
                      <a:pt x="851307" y="1415441"/>
                    </a:lnTo>
                    <a:lnTo>
                      <a:pt x="851431" y="1415318"/>
                    </a:lnTo>
                    <a:cubicBezTo>
                      <a:pt x="856752" y="1434415"/>
                      <a:pt x="868879" y="1461484"/>
                      <a:pt x="874262" y="1473474"/>
                    </a:cubicBezTo>
                    <a:lnTo>
                      <a:pt x="875809" y="1476873"/>
                    </a:lnTo>
                    <a:cubicBezTo>
                      <a:pt x="877479" y="1480643"/>
                      <a:pt x="876242" y="1484413"/>
                      <a:pt x="874509" y="1489605"/>
                    </a:cubicBezTo>
                    <a:cubicBezTo>
                      <a:pt x="872901" y="1494487"/>
                      <a:pt x="870921" y="1500544"/>
                      <a:pt x="870921" y="1508455"/>
                    </a:cubicBezTo>
                    <a:cubicBezTo>
                      <a:pt x="870921" y="1516984"/>
                      <a:pt x="875128" y="1528602"/>
                      <a:pt x="879521" y="1540901"/>
                    </a:cubicBezTo>
                    <a:cubicBezTo>
                      <a:pt x="883666" y="1552396"/>
                      <a:pt x="887936" y="1564262"/>
                      <a:pt x="888740" y="1573657"/>
                    </a:cubicBezTo>
                    <a:cubicBezTo>
                      <a:pt x="890225" y="1590405"/>
                      <a:pt x="881377" y="1601344"/>
                      <a:pt x="871972" y="1612963"/>
                    </a:cubicBezTo>
                    <a:lnTo>
                      <a:pt x="868879" y="1616857"/>
                    </a:lnTo>
                    <a:cubicBezTo>
                      <a:pt x="866218" y="1620194"/>
                      <a:pt x="863434" y="1624767"/>
                      <a:pt x="860712" y="1630206"/>
                    </a:cubicBezTo>
                    <a:lnTo>
                      <a:pt x="860340" y="1630886"/>
                    </a:lnTo>
                    <a:lnTo>
                      <a:pt x="860464" y="1631628"/>
                    </a:lnTo>
                    <a:cubicBezTo>
                      <a:pt x="865476" y="1660366"/>
                      <a:pt x="861516" y="1690958"/>
                      <a:pt x="848399" y="1725135"/>
                    </a:cubicBezTo>
                    <a:cubicBezTo>
                      <a:pt x="847904" y="1726495"/>
                      <a:pt x="847347" y="1727855"/>
                      <a:pt x="846790" y="1729214"/>
                    </a:cubicBezTo>
                    <a:cubicBezTo>
                      <a:pt x="846296" y="1730450"/>
                      <a:pt x="845801" y="1731625"/>
                      <a:pt x="845367" y="1732799"/>
                    </a:cubicBezTo>
                    <a:lnTo>
                      <a:pt x="845120" y="1733355"/>
                    </a:lnTo>
                    <a:lnTo>
                      <a:pt x="845182" y="1733973"/>
                    </a:lnTo>
                    <a:cubicBezTo>
                      <a:pt x="845615" y="1736878"/>
                      <a:pt x="846110" y="1739783"/>
                      <a:pt x="846790" y="1742625"/>
                    </a:cubicBezTo>
                    <a:cubicBezTo>
                      <a:pt x="847409" y="1745221"/>
                      <a:pt x="848090" y="1747755"/>
                      <a:pt x="848770" y="1750289"/>
                    </a:cubicBezTo>
                    <a:lnTo>
                      <a:pt x="848585" y="1750227"/>
                    </a:lnTo>
                    <a:lnTo>
                      <a:pt x="850812" y="1758570"/>
                    </a:lnTo>
                    <a:cubicBezTo>
                      <a:pt x="854030" y="1770375"/>
                      <a:pt x="856999" y="1781499"/>
                      <a:pt x="858856" y="1793860"/>
                    </a:cubicBezTo>
                    <a:cubicBezTo>
                      <a:pt x="860279" y="1798186"/>
                      <a:pt x="861454" y="1802636"/>
                      <a:pt x="862568" y="1806962"/>
                    </a:cubicBezTo>
                    <a:cubicBezTo>
                      <a:pt x="864300" y="1813575"/>
                      <a:pt x="866095" y="1820435"/>
                      <a:pt x="868817" y="1827048"/>
                    </a:cubicBezTo>
                    <a:cubicBezTo>
                      <a:pt x="871230" y="1832796"/>
                      <a:pt x="874509" y="1838173"/>
                      <a:pt x="877665" y="1843302"/>
                    </a:cubicBezTo>
                    <a:cubicBezTo>
                      <a:pt x="880387" y="1847752"/>
                      <a:pt x="883233" y="1852387"/>
                      <a:pt x="885399" y="1857146"/>
                    </a:cubicBezTo>
                    <a:cubicBezTo>
                      <a:pt x="892267" y="1872102"/>
                      <a:pt x="891586" y="1887862"/>
                      <a:pt x="890843" y="1904611"/>
                    </a:cubicBezTo>
                    <a:lnTo>
                      <a:pt x="890720" y="1907454"/>
                    </a:lnTo>
                    <a:lnTo>
                      <a:pt x="891029" y="1908010"/>
                    </a:lnTo>
                    <a:cubicBezTo>
                      <a:pt x="895608" y="1916662"/>
                      <a:pt x="900248" y="1925685"/>
                      <a:pt x="902228" y="1932854"/>
                    </a:cubicBezTo>
                    <a:cubicBezTo>
                      <a:pt x="904517" y="1941074"/>
                      <a:pt x="903589" y="1951210"/>
                      <a:pt x="902723" y="1960975"/>
                    </a:cubicBezTo>
                    <a:cubicBezTo>
                      <a:pt x="901857" y="1970431"/>
                      <a:pt x="901053" y="1979392"/>
                      <a:pt x="903589" y="1985263"/>
                    </a:cubicBezTo>
                    <a:cubicBezTo>
                      <a:pt x="906188" y="1991258"/>
                      <a:pt x="908415" y="2000343"/>
                      <a:pt x="910829" y="2014249"/>
                    </a:cubicBezTo>
                    <a:lnTo>
                      <a:pt x="911200" y="2015238"/>
                    </a:lnTo>
                    <a:cubicBezTo>
                      <a:pt x="912190" y="2017957"/>
                      <a:pt x="913180" y="2020676"/>
                      <a:pt x="914231" y="2023334"/>
                    </a:cubicBezTo>
                    <a:cubicBezTo>
                      <a:pt x="921037" y="2041009"/>
                      <a:pt x="923884" y="2057202"/>
                      <a:pt x="926915" y="2074321"/>
                    </a:cubicBezTo>
                    <a:cubicBezTo>
                      <a:pt x="927348" y="2076608"/>
                      <a:pt x="927720" y="2079389"/>
                      <a:pt x="928091" y="2082355"/>
                    </a:cubicBezTo>
                    <a:cubicBezTo>
                      <a:pt x="929390" y="2092059"/>
                      <a:pt x="930999" y="2104048"/>
                      <a:pt x="935701" y="2111712"/>
                    </a:cubicBezTo>
                    <a:cubicBezTo>
                      <a:pt x="937000" y="2113257"/>
                      <a:pt x="938361" y="2114864"/>
                      <a:pt x="940032" y="2116903"/>
                    </a:cubicBezTo>
                    <a:cubicBezTo>
                      <a:pt x="943250" y="2119808"/>
                      <a:pt x="947210" y="2122033"/>
                      <a:pt x="951046" y="2124258"/>
                    </a:cubicBezTo>
                    <a:cubicBezTo>
                      <a:pt x="955376" y="2126730"/>
                      <a:pt x="959831" y="2129326"/>
                      <a:pt x="963420" y="2132848"/>
                    </a:cubicBezTo>
                    <a:lnTo>
                      <a:pt x="963544" y="2132972"/>
                    </a:lnTo>
                    <a:cubicBezTo>
                      <a:pt x="965090" y="2134393"/>
                      <a:pt x="966328" y="2136000"/>
                      <a:pt x="967318" y="2137607"/>
                    </a:cubicBezTo>
                    <a:cubicBezTo>
                      <a:pt x="969174" y="2140636"/>
                      <a:pt x="970288" y="2145889"/>
                      <a:pt x="971401" y="2150956"/>
                    </a:cubicBezTo>
                    <a:cubicBezTo>
                      <a:pt x="972886" y="2157817"/>
                      <a:pt x="974248" y="2164244"/>
                      <a:pt x="977589" y="2167767"/>
                    </a:cubicBezTo>
                    <a:cubicBezTo>
                      <a:pt x="985880" y="2176543"/>
                      <a:pt x="988169" y="2190819"/>
                      <a:pt x="982910" y="2201017"/>
                    </a:cubicBezTo>
                    <a:lnTo>
                      <a:pt x="982476" y="2201820"/>
                    </a:lnTo>
                    <a:lnTo>
                      <a:pt x="982724" y="2202685"/>
                    </a:lnTo>
                    <a:cubicBezTo>
                      <a:pt x="983281" y="2204601"/>
                      <a:pt x="983590" y="2206826"/>
                      <a:pt x="983838" y="2209793"/>
                    </a:cubicBezTo>
                    <a:lnTo>
                      <a:pt x="984085" y="2210658"/>
                    </a:lnTo>
                    <a:cubicBezTo>
                      <a:pt x="986127" y="2214737"/>
                      <a:pt x="988231" y="2218692"/>
                      <a:pt x="990211" y="2222524"/>
                    </a:cubicBezTo>
                    <a:cubicBezTo>
                      <a:pt x="994727" y="2230991"/>
                      <a:pt x="998564" y="2238346"/>
                      <a:pt x="1000296" y="2244031"/>
                    </a:cubicBezTo>
                    <a:lnTo>
                      <a:pt x="1001100" y="2246627"/>
                    </a:lnTo>
                    <a:cubicBezTo>
                      <a:pt x="1003884" y="2255712"/>
                      <a:pt x="1006731" y="2265168"/>
                      <a:pt x="1004565" y="2268567"/>
                    </a:cubicBezTo>
                    <a:cubicBezTo>
                      <a:pt x="1004256" y="2269000"/>
                      <a:pt x="1003699" y="2269680"/>
                      <a:pt x="1001966" y="2269989"/>
                    </a:cubicBezTo>
                    <a:lnTo>
                      <a:pt x="998440" y="2269989"/>
                    </a:lnTo>
                    <a:lnTo>
                      <a:pt x="999863" y="2273203"/>
                    </a:lnTo>
                    <a:cubicBezTo>
                      <a:pt x="1005245" y="2285501"/>
                      <a:pt x="1007906" y="2297800"/>
                      <a:pt x="1008092" y="2310717"/>
                    </a:cubicBezTo>
                    <a:cubicBezTo>
                      <a:pt x="1008154" y="2313622"/>
                      <a:pt x="1007597" y="2316526"/>
                      <a:pt x="1006421" y="2319678"/>
                    </a:cubicBezTo>
                    <a:lnTo>
                      <a:pt x="1006174" y="2320358"/>
                    </a:lnTo>
                    <a:lnTo>
                      <a:pt x="1006360" y="2321038"/>
                    </a:lnTo>
                    <a:cubicBezTo>
                      <a:pt x="1007040" y="2323757"/>
                      <a:pt x="1008834" y="2325426"/>
                      <a:pt x="1011804" y="2326168"/>
                    </a:cubicBezTo>
                    <a:cubicBezTo>
                      <a:pt x="1015083" y="2326909"/>
                      <a:pt x="1016012" y="2328207"/>
                      <a:pt x="1017063" y="2329752"/>
                    </a:cubicBezTo>
                    <a:cubicBezTo>
                      <a:pt x="1018301" y="2331483"/>
                      <a:pt x="1019786" y="2333646"/>
                      <a:pt x="1023993" y="2334016"/>
                    </a:cubicBezTo>
                    <a:cubicBezTo>
                      <a:pt x="1029129" y="2334387"/>
                      <a:pt x="1033398" y="2340444"/>
                      <a:pt x="1037234" y="2345821"/>
                    </a:cubicBezTo>
                    <a:lnTo>
                      <a:pt x="1037543" y="2346315"/>
                    </a:lnTo>
                    <a:cubicBezTo>
                      <a:pt x="1039894" y="2349653"/>
                      <a:pt x="1043854" y="2351630"/>
                      <a:pt x="1048123" y="2351630"/>
                    </a:cubicBezTo>
                    <a:cubicBezTo>
                      <a:pt x="1048247" y="2351630"/>
                      <a:pt x="1048371" y="2351630"/>
                      <a:pt x="1048495" y="2351630"/>
                    </a:cubicBezTo>
                    <a:cubicBezTo>
                      <a:pt x="1053259" y="2351507"/>
                      <a:pt x="1057466" y="2349034"/>
                      <a:pt x="1060127" y="2344894"/>
                    </a:cubicBezTo>
                    <a:cubicBezTo>
                      <a:pt x="1063344" y="2339826"/>
                      <a:pt x="1073305" y="2336859"/>
                      <a:pt x="1088217" y="2336427"/>
                    </a:cubicBezTo>
                    <a:lnTo>
                      <a:pt x="1089145" y="2336427"/>
                    </a:lnTo>
                    <a:lnTo>
                      <a:pt x="1089763" y="2335809"/>
                    </a:lnTo>
                    <a:cubicBezTo>
                      <a:pt x="1093352" y="2332286"/>
                      <a:pt x="1097931" y="2329629"/>
                      <a:pt x="1102880" y="2328084"/>
                    </a:cubicBezTo>
                    <a:cubicBezTo>
                      <a:pt x="1105232" y="2327403"/>
                      <a:pt x="1107645" y="2326909"/>
                      <a:pt x="1109996" y="2326477"/>
                    </a:cubicBezTo>
                    <a:cubicBezTo>
                      <a:pt x="1112099" y="2326044"/>
                      <a:pt x="1114203" y="2325611"/>
                      <a:pt x="1116307" y="2325117"/>
                    </a:cubicBezTo>
                    <a:lnTo>
                      <a:pt x="1116864" y="2324870"/>
                    </a:lnTo>
                    <a:cubicBezTo>
                      <a:pt x="1122494" y="2321532"/>
                      <a:pt x="1129052" y="2320420"/>
                      <a:pt x="1136292" y="2321594"/>
                    </a:cubicBezTo>
                    <a:cubicBezTo>
                      <a:pt x="1142912" y="2321100"/>
                      <a:pt x="1149285" y="2321409"/>
                      <a:pt x="1154668" y="2322459"/>
                    </a:cubicBezTo>
                    <a:lnTo>
                      <a:pt x="1155472" y="2322583"/>
                    </a:lnTo>
                    <a:lnTo>
                      <a:pt x="1156152" y="2322212"/>
                    </a:lnTo>
                    <a:cubicBezTo>
                      <a:pt x="1160236" y="2320173"/>
                      <a:pt x="1164691" y="2319122"/>
                      <a:pt x="1168960" y="2319060"/>
                    </a:cubicBezTo>
                    <a:cubicBezTo>
                      <a:pt x="1169702" y="2319060"/>
                      <a:pt x="1170383" y="2319060"/>
                      <a:pt x="1171064" y="2318998"/>
                    </a:cubicBezTo>
                    <a:cubicBezTo>
                      <a:pt x="1171682" y="2318998"/>
                      <a:pt x="1172301" y="2318936"/>
                      <a:pt x="1172982" y="2318936"/>
                    </a:cubicBezTo>
                    <a:lnTo>
                      <a:pt x="1174405" y="2318689"/>
                    </a:lnTo>
                    <a:lnTo>
                      <a:pt x="1175766" y="2318195"/>
                    </a:lnTo>
                    <a:cubicBezTo>
                      <a:pt x="1176509" y="2317701"/>
                      <a:pt x="1177436" y="2317206"/>
                      <a:pt x="1178612" y="2316526"/>
                    </a:cubicBezTo>
                    <a:cubicBezTo>
                      <a:pt x="1178983" y="2316279"/>
                      <a:pt x="1179293" y="2315970"/>
                      <a:pt x="1179478" y="2315661"/>
                    </a:cubicBezTo>
                    <a:cubicBezTo>
                      <a:pt x="1180345" y="2314796"/>
                      <a:pt x="1181149" y="2313869"/>
                      <a:pt x="1181892" y="2312942"/>
                    </a:cubicBezTo>
                    <a:cubicBezTo>
                      <a:pt x="1190306" y="2303239"/>
                      <a:pt x="1204908" y="2303671"/>
                      <a:pt x="1214931" y="2308183"/>
                    </a:cubicBezTo>
                    <a:lnTo>
                      <a:pt x="1215612" y="2308492"/>
                    </a:lnTo>
                    <a:lnTo>
                      <a:pt x="1216354" y="2308307"/>
                    </a:lnTo>
                    <a:cubicBezTo>
                      <a:pt x="1217406" y="2308059"/>
                      <a:pt x="1218520" y="2307936"/>
                      <a:pt x="1219695" y="2307874"/>
                    </a:cubicBezTo>
                    <a:lnTo>
                      <a:pt x="1220191" y="2308121"/>
                    </a:lnTo>
                    <a:lnTo>
                      <a:pt x="1222047" y="2306761"/>
                    </a:lnTo>
                    <a:lnTo>
                      <a:pt x="1222047" y="2306514"/>
                    </a:lnTo>
                    <a:cubicBezTo>
                      <a:pt x="1232441" y="2298171"/>
                      <a:pt x="1244321" y="2292176"/>
                      <a:pt x="1255829" y="2286367"/>
                    </a:cubicBezTo>
                    <a:cubicBezTo>
                      <a:pt x="1272411" y="2277961"/>
                      <a:pt x="1289611" y="2269309"/>
                      <a:pt x="1302233" y="2253549"/>
                    </a:cubicBezTo>
                    <a:cubicBezTo>
                      <a:pt x="1311885" y="2241436"/>
                      <a:pt x="1319310" y="2227963"/>
                      <a:pt x="1326549" y="2214861"/>
                    </a:cubicBezTo>
                    <a:cubicBezTo>
                      <a:pt x="1329643" y="2209298"/>
                      <a:pt x="1332674" y="2203736"/>
                      <a:pt x="1335954" y="2198236"/>
                    </a:cubicBezTo>
                    <a:lnTo>
                      <a:pt x="1336696" y="2197062"/>
                    </a:lnTo>
                    <a:lnTo>
                      <a:pt x="1335954" y="2195887"/>
                    </a:lnTo>
                    <a:cubicBezTo>
                      <a:pt x="1333479" y="2191808"/>
                      <a:pt x="1332117" y="2187358"/>
                      <a:pt x="1331808" y="2182229"/>
                    </a:cubicBezTo>
                    <a:cubicBezTo>
                      <a:pt x="1331499" y="2175307"/>
                      <a:pt x="1335211" y="2167396"/>
                      <a:pt x="1341460" y="2161587"/>
                    </a:cubicBezTo>
                    <a:cubicBezTo>
                      <a:pt x="1347214" y="2156271"/>
                      <a:pt x="1354144" y="2153738"/>
                      <a:pt x="1360331" y="2154479"/>
                    </a:cubicBezTo>
                    <a:cubicBezTo>
                      <a:pt x="1360826" y="2154541"/>
                      <a:pt x="1361198" y="2154603"/>
                      <a:pt x="1361631" y="2154603"/>
                    </a:cubicBezTo>
                    <a:lnTo>
                      <a:pt x="1364415" y="2154603"/>
                    </a:lnTo>
                    <a:lnTo>
                      <a:pt x="1363920" y="2151884"/>
                    </a:lnTo>
                    <a:cubicBezTo>
                      <a:pt x="1363611" y="2150153"/>
                      <a:pt x="1363363" y="2148237"/>
                      <a:pt x="1363178" y="2146198"/>
                    </a:cubicBezTo>
                    <a:cubicBezTo>
                      <a:pt x="1362621" y="2133219"/>
                      <a:pt x="1374129" y="2120673"/>
                      <a:pt x="1388360" y="2118819"/>
                    </a:cubicBezTo>
                    <a:lnTo>
                      <a:pt x="1389597" y="2118634"/>
                    </a:lnTo>
                    <a:lnTo>
                      <a:pt x="1390154" y="2117521"/>
                    </a:lnTo>
                    <a:cubicBezTo>
                      <a:pt x="1390278" y="2117336"/>
                      <a:pt x="1390340" y="2117089"/>
                      <a:pt x="1390525" y="2116594"/>
                    </a:cubicBezTo>
                    <a:cubicBezTo>
                      <a:pt x="1393371" y="2109610"/>
                      <a:pt x="1395661" y="2103121"/>
                      <a:pt x="1397517" y="2096879"/>
                    </a:cubicBezTo>
                    <a:cubicBezTo>
                      <a:pt x="1400115" y="2088536"/>
                      <a:pt x="1406179" y="2082170"/>
                      <a:pt x="1414593" y="2078895"/>
                    </a:cubicBezTo>
                    <a:lnTo>
                      <a:pt x="1415954" y="2078400"/>
                    </a:lnTo>
                    <a:lnTo>
                      <a:pt x="1416573" y="2072467"/>
                    </a:lnTo>
                    <a:lnTo>
                      <a:pt x="1416512" y="2072467"/>
                    </a:lnTo>
                    <a:cubicBezTo>
                      <a:pt x="1417007" y="2067523"/>
                      <a:pt x="1417378" y="2062887"/>
                      <a:pt x="1417563" y="2059365"/>
                    </a:cubicBezTo>
                    <a:cubicBezTo>
                      <a:pt x="1417811" y="2054915"/>
                      <a:pt x="1417254" y="2052196"/>
                      <a:pt x="1415645" y="2050527"/>
                    </a:cubicBezTo>
                    <a:cubicBezTo>
                      <a:pt x="1413975" y="2048797"/>
                      <a:pt x="1411747" y="2048858"/>
                      <a:pt x="1410015" y="2048920"/>
                    </a:cubicBezTo>
                    <a:cubicBezTo>
                      <a:pt x="1407664" y="2048982"/>
                      <a:pt x="1406798" y="2049044"/>
                      <a:pt x="1406055" y="2046633"/>
                    </a:cubicBezTo>
                    <a:cubicBezTo>
                      <a:pt x="1404013" y="2040391"/>
                      <a:pt x="1423070" y="2024384"/>
                      <a:pt x="1449675" y="2013816"/>
                    </a:cubicBezTo>
                    <a:cubicBezTo>
                      <a:pt x="1473248" y="2004484"/>
                      <a:pt x="1484200" y="1998551"/>
                      <a:pt x="1487108" y="1987982"/>
                    </a:cubicBezTo>
                    <a:cubicBezTo>
                      <a:pt x="1488407" y="1983533"/>
                      <a:pt x="1488345" y="1975869"/>
                      <a:pt x="1488345" y="1967711"/>
                    </a:cubicBezTo>
                    <a:lnTo>
                      <a:pt x="1488345" y="1965301"/>
                    </a:lnTo>
                    <a:lnTo>
                      <a:pt x="1487294" y="1964621"/>
                    </a:lnTo>
                    <a:cubicBezTo>
                      <a:pt x="1481849" y="1961222"/>
                      <a:pt x="1475104" y="1954733"/>
                      <a:pt x="1473682" y="1943361"/>
                    </a:cubicBezTo>
                    <a:cubicBezTo>
                      <a:pt x="1470341" y="1916291"/>
                      <a:pt x="1467680" y="1889963"/>
                      <a:pt x="1471207" y="1865118"/>
                    </a:cubicBezTo>
                    <a:lnTo>
                      <a:pt x="1470959" y="1863635"/>
                    </a:lnTo>
                    <a:cubicBezTo>
                      <a:pt x="1468608" y="1854798"/>
                      <a:pt x="1468484" y="1847752"/>
                      <a:pt x="1470650" y="1844724"/>
                    </a:cubicBezTo>
                    <a:cubicBezTo>
                      <a:pt x="1471330" y="1843735"/>
                      <a:pt x="1472259" y="1843240"/>
                      <a:pt x="1473372" y="1843179"/>
                    </a:cubicBezTo>
                    <a:cubicBezTo>
                      <a:pt x="1473867" y="1843179"/>
                      <a:pt x="1474300" y="1843117"/>
                      <a:pt x="1474981" y="1842993"/>
                    </a:cubicBezTo>
                    <a:lnTo>
                      <a:pt x="1476342" y="1842808"/>
                    </a:lnTo>
                    <a:lnTo>
                      <a:pt x="1476837" y="1841510"/>
                    </a:lnTo>
                    <a:cubicBezTo>
                      <a:pt x="1482096" y="1826986"/>
                      <a:pt x="1489954" y="1815305"/>
                      <a:pt x="1500844" y="1805850"/>
                    </a:cubicBezTo>
                    <a:cubicBezTo>
                      <a:pt x="1503504" y="1803501"/>
                      <a:pt x="1506474" y="1801709"/>
                      <a:pt x="1509877" y="1800411"/>
                    </a:cubicBezTo>
                    <a:lnTo>
                      <a:pt x="1511547" y="1799793"/>
                    </a:lnTo>
                    <a:lnTo>
                      <a:pt x="1511362" y="1798063"/>
                    </a:lnTo>
                    <a:cubicBezTo>
                      <a:pt x="1510681" y="1791326"/>
                      <a:pt x="1513156" y="1785207"/>
                      <a:pt x="1515260" y="1781314"/>
                    </a:cubicBezTo>
                    <a:cubicBezTo>
                      <a:pt x="1518354" y="1775690"/>
                      <a:pt x="1525469" y="1770437"/>
                      <a:pt x="1532584" y="1768583"/>
                    </a:cubicBezTo>
                    <a:cubicBezTo>
                      <a:pt x="1536358" y="1767470"/>
                      <a:pt x="1540194" y="1767285"/>
                      <a:pt x="1544340" y="1768150"/>
                    </a:cubicBezTo>
                    <a:cubicBezTo>
                      <a:pt x="1545763" y="1768212"/>
                      <a:pt x="1547124" y="1768397"/>
                      <a:pt x="1548671" y="1768768"/>
                    </a:cubicBezTo>
                    <a:lnTo>
                      <a:pt x="1549599" y="1768953"/>
                    </a:lnTo>
                    <a:lnTo>
                      <a:pt x="1550403" y="1768459"/>
                    </a:lnTo>
                    <a:cubicBezTo>
                      <a:pt x="1557828" y="1764071"/>
                      <a:pt x="1565562" y="1761475"/>
                      <a:pt x="1573111" y="1758941"/>
                    </a:cubicBezTo>
                    <a:cubicBezTo>
                      <a:pt x="1576575" y="1757767"/>
                      <a:pt x="1580040" y="1756593"/>
                      <a:pt x="1583505" y="1755295"/>
                    </a:cubicBezTo>
                    <a:lnTo>
                      <a:pt x="1585732" y="1754430"/>
                    </a:lnTo>
                    <a:lnTo>
                      <a:pt x="1584804" y="1752205"/>
                    </a:lnTo>
                    <a:cubicBezTo>
                      <a:pt x="1582391" y="1746643"/>
                      <a:pt x="1581896" y="1739474"/>
                      <a:pt x="1583505" y="1733911"/>
                    </a:cubicBezTo>
                    <a:lnTo>
                      <a:pt x="1583505" y="1733911"/>
                    </a:lnTo>
                    <a:cubicBezTo>
                      <a:pt x="1585423" y="1727236"/>
                      <a:pt x="1590311" y="1721180"/>
                      <a:pt x="1596870" y="1717286"/>
                    </a:cubicBezTo>
                    <a:cubicBezTo>
                      <a:pt x="1599592" y="1715679"/>
                      <a:pt x="1602747" y="1714258"/>
                      <a:pt x="1606522" y="1712960"/>
                    </a:cubicBezTo>
                    <a:lnTo>
                      <a:pt x="1607759" y="1712527"/>
                    </a:lnTo>
                    <a:lnTo>
                      <a:pt x="1608007" y="1711230"/>
                    </a:lnTo>
                    <a:cubicBezTo>
                      <a:pt x="1608935" y="1706718"/>
                      <a:pt x="1609863" y="1702145"/>
                      <a:pt x="1610667" y="1697571"/>
                    </a:cubicBezTo>
                    <a:cubicBezTo>
                      <a:pt x="1612090" y="1689908"/>
                      <a:pt x="1618215" y="1683357"/>
                      <a:pt x="1627125" y="1679896"/>
                    </a:cubicBezTo>
                    <a:lnTo>
                      <a:pt x="1629353" y="1679030"/>
                    </a:lnTo>
                    <a:lnTo>
                      <a:pt x="1628424" y="1676867"/>
                    </a:lnTo>
                    <a:cubicBezTo>
                      <a:pt x="1627125" y="1673654"/>
                      <a:pt x="1626383" y="1670440"/>
                      <a:pt x="1626321" y="1666979"/>
                    </a:cubicBezTo>
                    <a:cubicBezTo>
                      <a:pt x="1625516" y="1643617"/>
                      <a:pt x="1620133" y="1620936"/>
                      <a:pt x="1614998" y="1598934"/>
                    </a:cubicBezTo>
                    <a:cubicBezTo>
                      <a:pt x="1613946" y="1594360"/>
                      <a:pt x="1612832" y="1589787"/>
                      <a:pt x="1611781" y="1585152"/>
                    </a:cubicBezTo>
                    <a:cubicBezTo>
                      <a:pt x="1610358" y="1578848"/>
                      <a:pt x="1609120" y="1572482"/>
                      <a:pt x="1607883" y="1566116"/>
                    </a:cubicBezTo>
                    <a:lnTo>
                      <a:pt x="1606151" y="1557402"/>
                    </a:lnTo>
                    <a:lnTo>
                      <a:pt x="1606089" y="1557464"/>
                    </a:lnTo>
                    <a:cubicBezTo>
                      <a:pt x="1602871" y="1541952"/>
                      <a:pt x="1598849" y="1525759"/>
                      <a:pt x="1590559" y="1510741"/>
                    </a:cubicBezTo>
                    <a:cubicBezTo>
                      <a:pt x="1586908" y="1504067"/>
                      <a:pt x="1585980" y="1497083"/>
                      <a:pt x="1587898" y="1490532"/>
                    </a:cubicBezTo>
                    <a:cubicBezTo>
                      <a:pt x="1590063" y="1483239"/>
                      <a:pt x="1595570" y="1476750"/>
                      <a:pt x="1603118" y="1472733"/>
                    </a:cubicBezTo>
                    <a:lnTo>
                      <a:pt x="1604418" y="1472053"/>
                    </a:lnTo>
                    <a:lnTo>
                      <a:pt x="1604356" y="1470631"/>
                    </a:lnTo>
                    <a:cubicBezTo>
                      <a:pt x="1604171" y="1465069"/>
                      <a:pt x="1603428" y="1459816"/>
                      <a:pt x="1599468" y="1458456"/>
                    </a:cubicBezTo>
                    <a:cubicBezTo>
                      <a:pt x="1599282" y="1458394"/>
                      <a:pt x="1598726" y="1457220"/>
                      <a:pt x="1599282" y="1454192"/>
                    </a:cubicBezTo>
                    <a:lnTo>
                      <a:pt x="1599592" y="1452214"/>
                    </a:lnTo>
                    <a:lnTo>
                      <a:pt x="1597674" y="1451596"/>
                    </a:lnTo>
                    <a:cubicBezTo>
                      <a:pt x="1585732" y="1447826"/>
                      <a:pt x="1578679" y="1438617"/>
                      <a:pt x="1578184" y="1426442"/>
                    </a:cubicBezTo>
                    <a:cubicBezTo>
                      <a:pt x="1577380" y="1402772"/>
                      <a:pt x="1583134" y="1381944"/>
                      <a:pt x="1596375" y="1360870"/>
                    </a:cubicBezTo>
                    <a:lnTo>
                      <a:pt x="1596622" y="1360437"/>
                    </a:lnTo>
                    <a:cubicBezTo>
                      <a:pt x="1601448" y="1352835"/>
                      <a:pt x="1607140" y="1345171"/>
                      <a:pt x="1613946" y="1337137"/>
                    </a:cubicBezTo>
                    <a:lnTo>
                      <a:pt x="1614317" y="1336519"/>
                    </a:lnTo>
                    <a:cubicBezTo>
                      <a:pt x="1621742" y="1318102"/>
                      <a:pt x="1628920" y="1301848"/>
                      <a:pt x="1631271" y="1297893"/>
                    </a:cubicBezTo>
                    <a:cubicBezTo>
                      <a:pt x="1634550" y="1292516"/>
                      <a:pt x="1637643" y="1290785"/>
                      <a:pt x="1640984" y="1288869"/>
                    </a:cubicBezTo>
                    <a:cubicBezTo>
                      <a:pt x="1643769" y="1287324"/>
                      <a:pt x="1646677" y="1285655"/>
                      <a:pt x="1649399" y="1282071"/>
                    </a:cubicBezTo>
                    <a:cubicBezTo>
                      <a:pt x="1650946" y="1280031"/>
                      <a:pt x="1651627" y="1280093"/>
                      <a:pt x="1653050" y="1280217"/>
                    </a:cubicBezTo>
                    <a:cubicBezTo>
                      <a:pt x="1656700" y="1280526"/>
                      <a:pt x="1660041" y="1279908"/>
                      <a:pt x="1665239" y="1270885"/>
                    </a:cubicBezTo>
                    <a:cubicBezTo>
                      <a:pt x="1665919" y="1269834"/>
                      <a:pt x="1666662" y="1268598"/>
                      <a:pt x="1667590" y="1267238"/>
                    </a:cubicBezTo>
                    <a:lnTo>
                      <a:pt x="1668456" y="1266002"/>
                    </a:lnTo>
                    <a:lnTo>
                      <a:pt x="1668456" y="1266002"/>
                    </a:lnTo>
                    <a:cubicBezTo>
                      <a:pt x="1672106" y="1260873"/>
                      <a:pt x="1677737" y="1254074"/>
                      <a:pt x="1685780" y="1244866"/>
                    </a:cubicBezTo>
                    <a:cubicBezTo>
                      <a:pt x="1700196" y="1221937"/>
                      <a:pt x="1715108" y="1198266"/>
                      <a:pt x="1734907" y="1178119"/>
                    </a:cubicBezTo>
                    <a:cubicBezTo>
                      <a:pt x="1740846" y="1172062"/>
                      <a:pt x="1748086" y="1169157"/>
                      <a:pt x="1755510" y="1169590"/>
                    </a:cubicBezTo>
                    <a:lnTo>
                      <a:pt x="1756438" y="1169652"/>
                    </a:lnTo>
                    <a:lnTo>
                      <a:pt x="1757119" y="1169095"/>
                    </a:lnTo>
                    <a:cubicBezTo>
                      <a:pt x="1765781" y="1162112"/>
                      <a:pt x="1772649" y="1158342"/>
                      <a:pt x="1779950" y="1154448"/>
                    </a:cubicBezTo>
                    <a:lnTo>
                      <a:pt x="1780630" y="1154077"/>
                    </a:lnTo>
                    <a:cubicBezTo>
                      <a:pt x="1784281" y="1152100"/>
                      <a:pt x="1789355" y="1148144"/>
                      <a:pt x="1795418" y="1142705"/>
                    </a:cubicBezTo>
                    <a:lnTo>
                      <a:pt x="1796098" y="1141717"/>
                    </a:lnTo>
                    <a:cubicBezTo>
                      <a:pt x="1796222" y="1141470"/>
                      <a:pt x="1796408" y="1141222"/>
                      <a:pt x="1796470" y="1141099"/>
                    </a:cubicBezTo>
                    <a:cubicBezTo>
                      <a:pt x="1803894" y="1128058"/>
                      <a:pt x="1811133" y="1114709"/>
                      <a:pt x="1818187" y="1101792"/>
                    </a:cubicBezTo>
                    <a:cubicBezTo>
                      <a:pt x="1836130" y="1068790"/>
                      <a:pt x="1854630" y="1034674"/>
                      <a:pt x="1877337" y="1003588"/>
                    </a:cubicBezTo>
                    <a:cubicBezTo>
                      <a:pt x="1883648" y="994873"/>
                      <a:pt x="1891939" y="992216"/>
                      <a:pt x="1897755" y="991474"/>
                    </a:cubicBezTo>
                    <a:lnTo>
                      <a:pt x="1898869" y="991350"/>
                    </a:lnTo>
                    <a:lnTo>
                      <a:pt x="1900168" y="989311"/>
                    </a:lnTo>
                    <a:cubicBezTo>
                      <a:pt x="1900416" y="988879"/>
                      <a:pt x="1900725" y="988508"/>
                      <a:pt x="1900972" y="988075"/>
                    </a:cubicBezTo>
                    <a:lnTo>
                      <a:pt x="1901282" y="987025"/>
                    </a:lnTo>
                    <a:cubicBezTo>
                      <a:pt x="1901467" y="984614"/>
                      <a:pt x="1901901" y="982327"/>
                      <a:pt x="1902581" y="980102"/>
                    </a:cubicBezTo>
                    <a:cubicBezTo>
                      <a:pt x="1903323" y="977692"/>
                      <a:pt x="1904066" y="975220"/>
                      <a:pt x="1904808" y="972810"/>
                    </a:cubicBezTo>
                    <a:lnTo>
                      <a:pt x="1905489" y="970400"/>
                    </a:lnTo>
                    <a:lnTo>
                      <a:pt x="1905613" y="969225"/>
                    </a:lnTo>
                    <a:cubicBezTo>
                      <a:pt x="1905675" y="968731"/>
                      <a:pt x="1905675" y="968298"/>
                      <a:pt x="1905798" y="967865"/>
                    </a:cubicBezTo>
                    <a:cubicBezTo>
                      <a:pt x="1909263" y="950808"/>
                      <a:pt x="1912295" y="933503"/>
                      <a:pt x="1915203" y="916693"/>
                    </a:cubicBezTo>
                    <a:cubicBezTo>
                      <a:pt x="1915636" y="913974"/>
                      <a:pt x="1916812" y="911254"/>
                      <a:pt x="1918730" y="908597"/>
                    </a:cubicBezTo>
                    <a:lnTo>
                      <a:pt x="1919163" y="907484"/>
                    </a:lnTo>
                    <a:cubicBezTo>
                      <a:pt x="1920586" y="894506"/>
                      <a:pt x="1921019" y="882269"/>
                      <a:pt x="1920338" y="870093"/>
                    </a:cubicBezTo>
                    <a:cubicBezTo>
                      <a:pt x="1919410" y="853221"/>
                      <a:pt x="1931352" y="845496"/>
                      <a:pt x="1942798" y="843889"/>
                    </a:cubicBezTo>
                    <a:lnTo>
                      <a:pt x="1947253" y="843271"/>
                    </a:lnTo>
                    <a:lnTo>
                      <a:pt x="1945025" y="839686"/>
                    </a:lnTo>
                    <a:close/>
                    <a:moveTo>
                      <a:pt x="1468175" y="1587995"/>
                    </a:moveTo>
                    <a:cubicBezTo>
                      <a:pt x="1464463" y="1598378"/>
                      <a:pt x="1469907" y="1616053"/>
                      <a:pt x="1474733" y="1631628"/>
                    </a:cubicBezTo>
                    <a:cubicBezTo>
                      <a:pt x="1477456" y="1640589"/>
                      <a:pt x="1480116" y="1649056"/>
                      <a:pt x="1480364" y="1654371"/>
                    </a:cubicBezTo>
                    <a:lnTo>
                      <a:pt x="1480426" y="1655298"/>
                    </a:lnTo>
                    <a:lnTo>
                      <a:pt x="1480426" y="1655298"/>
                    </a:lnTo>
                    <a:cubicBezTo>
                      <a:pt x="1480426" y="1657090"/>
                      <a:pt x="1480055" y="1657956"/>
                      <a:pt x="1479931" y="1658203"/>
                    </a:cubicBezTo>
                    <a:cubicBezTo>
                      <a:pt x="1479064" y="1659501"/>
                      <a:pt x="1478384" y="1659501"/>
                      <a:pt x="1477703" y="1659315"/>
                    </a:cubicBezTo>
                    <a:cubicBezTo>
                      <a:pt x="1470155" y="1657523"/>
                      <a:pt x="1455120" y="1630762"/>
                      <a:pt x="1453016" y="1611851"/>
                    </a:cubicBezTo>
                    <a:cubicBezTo>
                      <a:pt x="1451902" y="1602395"/>
                      <a:pt x="1454006" y="1594979"/>
                      <a:pt x="1456048" y="1587871"/>
                    </a:cubicBezTo>
                    <a:cubicBezTo>
                      <a:pt x="1458770" y="1578168"/>
                      <a:pt x="1461369" y="1569021"/>
                      <a:pt x="1456048" y="1556290"/>
                    </a:cubicBezTo>
                    <a:cubicBezTo>
                      <a:pt x="1444663" y="1528973"/>
                      <a:pt x="1446953" y="1521186"/>
                      <a:pt x="1448438" y="1519147"/>
                    </a:cubicBezTo>
                    <a:lnTo>
                      <a:pt x="1448747" y="1518838"/>
                    </a:lnTo>
                    <a:cubicBezTo>
                      <a:pt x="1449490" y="1518096"/>
                      <a:pt x="1450232" y="1517787"/>
                      <a:pt x="1451284" y="1517787"/>
                    </a:cubicBezTo>
                    <a:cubicBezTo>
                      <a:pt x="1451964" y="1517787"/>
                      <a:pt x="1452831" y="1518343"/>
                      <a:pt x="1453820" y="1519332"/>
                    </a:cubicBezTo>
                    <a:cubicBezTo>
                      <a:pt x="1461616" y="1527243"/>
                      <a:pt x="1469969" y="1558453"/>
                      <a:pt x="1469598" y="1577983"/>
                    </a:cubicBezTo>
                    <a:cubicBezTo>
                      <a:pt x="1469412" y="1582371"/>
                      <a:pt x="1468979" y="1585770"/>
                      <a:pt x="1468175" y="1587995"/>
                    </a:cubicBezTo>
                    <a:close/>
                    <a:moveTo>
                      <a:pt x="1359837" y="1477677"/>
                    </a:moveTo>
                    <a:cubicBezTo>
                      <a:pt x="1356433" y="1479284"/>
                      <a:pt x="1352412" y="1475576"/>
                      <a:pt x="1346843" y="1465687"/>
                    </a:cubicBezTo>
                    <a:lnTo>
                      <a:pt x="1346225" y="1464822"/>
                    </a:lnTo>
                    <a:cubicBezTo>
                      <a:pt x="1345111" y="1462721"/>
                      <a:pt x="1343997" y="1460558"/>
                      <a:pt x="1342822" y="1458394"/>
                    </a:cubicBezTo>
                    <a:cubicBezTo>
                      <a:pt x="1337438" y="1447950"/>
                      <a:pt x="1331870" y="1437072"/>
                      <a:pt x="1325002" y="1433055"/>
                    </a:cubicBezTo>
                    <a:cubicBezTo>
                      <a:pt x="1323950" y="1432437"/>
                      <a:pt x="1320114" y="1428853"/>
                      <a:pt x="1316340" y="1409261"/>
                    </a:cubicBezTo>
                    <a:cubicBezTo>
                      <a:pt x="1310339" y="1378174"/>
                      <a:pt x="1309101" y="1332749"/>
                      <a:pt x="1311452" y="1323850"/>
                    </a:cubicBezTo>
                    <a:cubicBezTo>
                      <a:pt x="1311514" y="1323973"/>
                      <a:pt x="1311514" y="1324097"/>
                      <a:pt x="1311576" y="1324221"/>
                    </a:cubicBezTo>
                    <a:lnTo>
                      <a:pt x="1311576" y="1324282"/>
                    </a:lnTo>
                    <a:cubicBezTo>
                      <a:pt x="1313680" y="1329412"/>
                      <a:pt x="1315907" y="1341587"/>
                      <a:pt x="1318320" y="1354627"/>
                    </a:cubicBezTo>
                    <a:lnTo>
                      <a:pt x="1318320" y="1354627"/>
                    </a:lnTo>
                    <a:lnTo>
                      <a:pt x="1318567" y="1356111"/>
                    </a:lnTo>
                    <a:cubicBezTo>
                      <a:pt x="1318753" y="1357038"/>
                      <a:pt x="1318939" y="1357965"/>
                      <a:pt x="1319062" y="1358830"/>
                    </a:cubicBezTo>
                    <a:lnTo>
                      <a:pt x="1319186" y="1359572"/>
                    </a:lnTo>
                    <a:lnTo>
                      <a:pt x="1319186" y="1359572"/>
                    </a:lnTo>
                    <a:cubicBezTo>
                      <a:pt x="1324198" y="1386332"/>
                      <a:pt x="1329086" y="1408767"/>
                      <a:pt x="1336758" y="1416368"/>
                    </a:cubicBezTo>
                    <a:cubicBezTo>
                      <a:pt x="1346843" y="1426257"/>
                      <a:pt x="1348328" y="1437320"/>
                      <a:pt x="1349566" y="1446219"/>
                    </a:cubicBezTo>
                    <a:cubicBezTo>
                      <a:pt x="1350061" y="1449742"/>
                      <a:pt x="1350494" y="1453141"/>
                      <a:pt x="1351484" y="1455984"/>
                    </a:cubicBezTo>
                    <a:cubicBezTo>
                      <a:pt x="1352659" y="1459445"/>
                      <a:pt x="1354825" y="1462844"/>
                      <a:pt x="1356928" y="1466181"/>
                    </a:cubicBezTo>
                    <a:cubicBezTo>
                      <a:pt x="1359280" y="1469951"/>
                      <a:pt x="1362002" y="1474216"/>
                      <a:pt x="1361383" y="1476317"/>
                    </a:cubicBezTo>
                    <a:cubicBezTo>
                      <a:pt x="1361445" y="1476317"/>
                      <a:pt x="1361260" y="1476997"/>
                      <a:pt x="1359837" y="1477677"/>
                    </a:cubicBezTo>
                    <a:close/>
                    <a:moveTo>
                      <a:pt x="1444478" y="1242023"/>
                    </a:moveTo>
                    <a:lnTo>
                      <a:pt x="1444292" y="1245793"/>
                    </a:lnTo>
                    <a:cubicBezTo>
                      <a:pt x="1443674" y="1258957"/>
                      <a:pt x="1438847" y="1269401"/>
                      <a:pt x="1431732" y="1272986"/>
                    </a:cubicBezTo>
                    <a:cubicBezTo>
                      <a:pt x="1429628" y="1274036"/>
                      <a:pt x="1428824" y="1275520"/>
                      <a:pt x="1428515" y="1276632"/>
                    </a:cubicBezTo>
                    <a:cubicBezTo>
                      <a:pt x="1427648" y="1279908"/>
                      <a:pt x="1430000" y="1283431"/>
                      <a:pt x="1432227" y="1286768"/>
                    </a:cubicBezTo>
                    <a:cubicBezTo>
                      <a:pt x="1433279" y="1288375"/>
                      <a:pt x="1435073" y="1291032"/>
                      <a:pt x="1435073" y="1291650"/>
                    </a:cubicBezTo>
                    <a:cubicBezTo>
                      <a:pt x="1435073" y="1291650"/>
                      <a:pt x="1434887" y="1291836"/>
                      <a:pt x="1434145" y="1291959"/>
                    </a:cubicBezTo>
                    <a:cubicBezTo>
                      <a:pt x="1430928" y="1292639"/>
                      <a:pt x="1425421" y="1291341"/>
                      <a:pt x="1419543" y="1290043"/>
                    </a:cubicBezTo>
                    <a:cubicBezTo>
                      <a:pt x="1409582" y="1287757"/>
                      <a:pt x="1397269" y="1284914"/>
                      <a:pt x="1387184" y="1289364"/>
                    </a:cubicBezTo>
                    <a:cubicBezTo>
                      <a:pt x="1386008" y="1289920"/>
                      <a:pt x="1385575" y="1289611"/>
                      <a:pt x="1385390" y="1289426"/>
                    </a:cubicBezTo>
                    <a:cubicBezTo>
                      <a:pt x="1381863" y="1286274"/>
                      <a:pt x="1382977" y="1267238"/>
                      <a:pt x="1389721" y="1246102"/>
                    </a:cubicBezTo>
                    <a:lnTo>
                      <a:pt x="1389783" y="1246102"/>
                    </a:lnTo>
                    <a:lnTo>
                      <a:pt x="1390278" y="1244680"/>
                    </a:lnTo>
                    <a:cubicBezTo>
                      <a:pt x="1396156" y="1226757"/>
                      <a:pt x="1403766" y="1214768"/>
                      <a:pt x="1410572" y="1212543"/>
                    </a:cubicBezTo>
                    <a:cubicBezTo>
                      <a:pt x="1419481" y="1209762"/>
                      <a:pt x="1432351" y="1210009"/>
                      <a:pt x="1445406" y="1213099"/>
                    </a:cubicBezTo>
                    <a:lnTo>
                      <a:pt x="1445344" y="1213223"/>
                    </a:lnTo>
                    <a:lnTo>
                      <a:pt x="1447757" y="1213841"/>
                    </a:lnTo>
                    <a:cubicBezTo>
                      <a:pt x="1460255" y="1217178"/>
                      <a:pt x="1465143" y="1221319"/>
                      <a:pt x="1465081" y="1222555"/>
                    </a:cubicBezTo>
                    <a:cubicBezTo>
                      <a:pt x="1464834" y="1224162"/>
                      <a:pt x="1462545" y="1225089"/>
                      <a:pt x="1458832" y="1226510"/>
                    </a:cubicBezTo>
                    <a:cubicBezTo>
                      <a:pt x="1453016" y="1228673"/>
                      <a:pt x="1445158" y="1231702"/>
                      <a:pt x="1444787" y="1242146"/>
                    </a:cubicBezTo>
                    <a:lnTo>
                      <a:pt x="1444478" y="1242023"/>
                    </a:lnTo>
                    <a:close/>
                  </a:path>
                </a:pathLst>
              </a:custGeom>
              <a:grpFill/>
              <a:ln w="0" cap="flat">
                <a:solidFill>
                  <a:schemeClr val="accent5"/>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BAD7AFCF-F127-B9DF-46A4-DAD5B19FAD72}"/>
                  </a:ext>
                </a:extLst>
              </p:cNvPr>
              <p:cNvSpPr/>
              <p:nvPr/>
            </p:nvSpPr>
            <p:spPr>
              <a:xfrm>
                <a:off x="7630029" y="5220347"/>
                <a:ext cx="204596" cy="444183"/>
              </a:xfrm>
              <a:custGeom>
                <a:avLst/>
                <a:gdLst>
                  <a:gd name="connsiteX0" fmla="*/ 193413 w 204596"/>
                  <a:gd name="connsiteY0" fmla="*/ 58843 h 444183"/>
                  <a:gd name="connsiteX1" fmla="*/ 193413 w 204596"/>
                  <a:gd name="connsiteY1" fmla="*/ 58843 h 444183"/>
                  <a:gd name="connsiteX2" fmla="*/ 179368 w 204596"/>
                  <a:gd name="connsiteY2" fmla="*/ 20340 h 444183"/>
                  <a:gd name="connsiteX3" fmla="*/ 172995 w 204596"/>
                  <a:gd name="connsiteY3" fmla="*/ 7176 h 444183"/>
                  <a:gd name="connsiteX4" fmla="*/ 168046 w 204596"/>
                  <a:gd name="connsiteY4" fmla="*/ 6 h 444183"/>
                  <a:gd name="connsiteX5" fmla="*/ 161549 w 204596"/>
                  <a:gd name="connsiteY5" fmla="*/ 9092 h 444183"/>
                  <a:gd name="connsiteX6" fmla="*/ 158827 w 204596"/>
                  <a:gd name="connsiteY6" fmla="*/ 15334 h 444183"/>
                  <a:gd name="connsiteX7" fmla="*/ 153939 w 204596"/>
                  <a:gd name="connsiteY7" fmla="*/ 39189 h 444183"/>
                  <a:gd name="connsiteX8" fmla="*/ 150907 w 204596"/>
                  <a:gd name="connsiteY8" fmla="*/ 45555 h 444183"/>
                  <a:gd name="connsiteX9" fmla="*/ 139584 w 204596"/>
                  <a:gd name="connsiteY9" fmla="*/ 50314 h 444183"/>
                  <a:gd name="connsiteX10" fmla="*/ 124426 w 204596"/>
                  <a:gd name="connsiteY10" fmla="*/ 55753 h 444183"/>
                  <a:gd name="connsiteX11" fmla="*/ 122631 w 204596"/>
                  <a:gd name="connsiteY11" fmla="*/ 67063 h 444183"/>
                  <a:gd name="connsiteX12" fmla="*/ 122136 w 204596"/>
                  <a:gd name="connsiteY12" fmla="*/ 74046 h 444183"/>
                  <a:gd name="connsiteX13" fmla="*/ 121951 w 204596"/>
                  <a:gd name="connsiteY13" fmla="*/ 83811 h 444183"/>
                  <a:gd name="connsiteX14" fmla="*/ 121517 w 204596"/>
                  <a:gd name="connsiteY14" fmla="*/ 89311 h 444183"/>
                  <a:gd name="connsiteX15" fmla="*/ 102646 w 204596"/>
                  <a:gd name="connsiteY15" fmla="*/ 99694 h 444183"/>
                  <a:gd name="connsiteX16" fmla="*/ 83466 w 204596"/>
                  <a:gd name="connsiteY16" fmla="*/ 110819 h 444183"/>
                  <a:gd name="connsiteX17" fmla="*/ 63234 w 204596"/>
                  <a:gd name="connsiteY17" fmla="*/ 121634 h 444183"/>
                  <a:gd name="connsiteX18" fmla="*/ 42692 w 204596"/>
                  <a:gd name="connsiteY18" fmla="*/ 125590 h 444183"/>
                  <a:gd name="connsiteX19" fmla="*/ 26729 w 204596"/>
                  <a:gd name="connsiteY19" fmla="*/ 128989 h 444183"/>
                  <a:gd name="connsiteX20" fmla="*/ 21284 w 204596"/>
                  <a:gd name="connsiteY20" fmla="*/ 130225 h 444183"/>
                  <a:gd name="connsiteX21" fmla="*/ 16953 w 204596"/>
                  <a:gd name="connsiteY21" fmla="*/ 147468 h 444183"/>
                  <a:gd name="connsiteX22" fmla="*/ 12374 w 204596"/>
                  <a:gd name="connsiteY22" fmla="*/ 171447 h 444183"/>
                  <a:gd name="connsiteX23" fmla="*/ 15654 w 204596"/>
                  <a:gd name="connsiteY23" fmla="*/ 229109 h 444183"/>
                  <a:gd name="connsiteX24" fmla="*/ 9157 w 204596"/>
                  <a:gd name="connsiteY24" fmla="*/ 290047 h 444183"/>
                  <a:gd name="connsiteX25" fmla="*/ 310 w 204596"/>
                  <a:gd name="connsiteY25" fmla="*/ 304447 h 444183"/>
                  <a:gd name="connsiteX26" fmla="*/ 0 w 204596"/>
                  <a:gd name="connsiteY26" fmla="*/ 305127 h 444183"/>
                  <a:gd name="connsiteX27" fmla="*/ 124 w 204596"/>
                  <a:gd name="connsiteY27" fmla="*/ 305868 h 444183"/>
                  <a:gd name="connsiteX28" fmla="*/ 1485 w 204596"/>
                  <a:gd name="connsiteY28" fmla="*/ 344557 h 444183"/>
                  <a:gd name="connsiteX29" fmla="*/ 3094 w 204596"/>
                  <a:gd name="connsiteY29" fmla="*/ 384729 h 444183"/>
                  <a:gd name="connsiteX30" fmla="*/ 4455 w 204596"/>
                  <a:gd name="connsiteY30" fmla="*/ 391280 h 444183"/>
                  <a:gd name="connsiteX31" fmla="*/ 4826 w 204596"/>
                  <a:gd name="connsiteY31" fmla="*/ 392887 h 444183"/>
                  <a:gd name="connsiteX32" fmla="*/ 20480 w 204596"/>
                  <a:gd name="connsiteY32" fmla="*/ 429103 h 444183"/>
                  <a:gd name="connsiteX33" fmla="*/ 21037 w 204596"/>
                  <a:gd name="connsiteY33" fmla="*/ 429783 h 444183"/>
                  <a:gd name="connsiteX34" fmla="*/ 58036 w 204596"/>
                  <a:gd name="connsiteY34" fmla="*/ 444183 h 444183"/>
                  <a:gd name="connsiteX35" fmla="*/ 71277 w 204596"/>
                  <a:gd name="connsiteY35" fmla="*/ 439548 h 444183"/>
                  <a:gd name="connsiteX36" fmla="*/ 71896 w 204596"/>
                  <a:gd name="connsiteY36" fmla="*/ 438930 h 444183"/>
                  <a:gd name="connsiteX37" fmla="*/ 72639 w 204596"/>
                  <a:gd name="connsiteY37" fmla="*/ 438250 h 444183"/>
                  <a:gd name="connsiteX38" fmla="*/ 101966 w 204596"/>
                  <a:gd name="connsiteY38" fmla="*/ 396533 h 444183"/>
                  <a:gd name="connsiteX39" fmla="*/ 107782 w 204596"/>
                  <a:gd name="connsiteY39" fmla="*/ 387325 h 444183"/>
                  <a:gd name="connsiteX40" fmla="*/ 123869 w 204596"/>
                  <a:gd name="connsiteY40" fmla="*/ 362913 h 444183"/>
                  <a:gd name="connsiteX41" fmla="*/ 124178 w 204596"/>
                  <a:gd name="connsiteY41" fmla="*/ 362233 h 444183"/>
                  <a:gd name="connsiteX42" fmla="*/ 129004 w 204596"/>
                  <a:gd name="connsiteY42" fmla="*/ 345113 h 444183"/>
                  <a:gd name="connsiteX43" fmla="*/ 129190 w 204596"/>
                  <a:gd name="connsiteY43" fmla="*/ 344495 h 444183"/>
                  <a:gd name="connsiteX44" fmla="*/ 129004 w 204596"/>
                  <a:gd name="connsiteY44" fmla="*/ 343877 h 444183"/>
                  <a:gd name="connsiteX45" fmla="*/ 129066 w 204596"/>
                  <a:gd name="connsiteY45" fmla="*/ 327499 h 444183"/>
                  <a:gd name="connsiteX46" fmla="*/ 129190 w 204596"/>
                  <a:gd name="connsiteY46" fmla="*/ 327005 h 444183"/>
                  <a:gd name="connsiteX47" fmla="*/ 128880 w 204596"/>
                  <a:gd name="connsiteY47" fmla="*/ 325460 h 444183"/>
                  <a:gd name="connsiteX48" fmla="*/ 144472 w 204596"/>
                  <a:gd name="connsiteY48" fmla="*/ 274473 h 444183"/>
                  <a:gd name="connsiteX49" fmla="*/ 154805 w 204596"/>
                  <a:gd name="connsiteY49" fmla="*/ 258157 h 444183"/>
                  <a:gd name="connsiteX50" fmla="*/ 174480 w 204596"/>
                  <a:gd name="connsiteY50" fmla="*/ 174970 h 444183"/>
                  <a:gd name="connsiteX51" fmla="*/ 177450 w 204596"/>
                  <a:gd name="connsiteY51" fmla="*/ 160817 h 444183"/>
                  <a:gd name="connsiteX52" fmla="*/ 179492 w 204596"/>
                  <a:gd name="connsiteY52" fmla="*/ 139681 h 444183"/>
                  <a:gd name="connsiteX53" fmla="*/ 180791 w 204596"/>
                  <a:gd name="connsiteY53" fmla="*/ 120028 h 444183"/>
                  <a:gd name="connsiteX54" fmla="*/ 182895 w 204596"/>
                  <a:gd name="connsiteY54" fmla="*/ 122376 h 444183"/>
                  <a:gd name="connsiteX55" fmla="*/ 195146 w 204596"/>
                  <a:gd name="connsiteY55" fmla="*/ 131337 h 444183"/>
                  <a:gd name="connsiteX56" fmla="*/ 204241 w 204596"/>
                  <a:gd name="connsiteY56" fmla="*/ 117988 h 444183"/>
                  <a:gd name="connsiteX57" fmla="*/ 199353 w 204596"/>
                  <a:gd name="connsiteY57" fmla="*/ 88385 h 444183"/>
                  <a:gd name="connsiteX58" fmla="*/ 193413 w 204596"/>
                  <a:gd name="connsiteY58" fmla="*/ 58843 h 4441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204596" h="444183">
                    <a:moveTo>
                      <a:pt x="193413" y="58843"/>
                    </a:moveTo>
                    <a:lnTo>
                      <a:pt x="193413" y="58843"/>
                    </a:lnTo>
                    <a:cubicBezTo>
                      <a:pt x="192795" y="44504"/>
                      <a:pt x="185370" y="31093"/>
                      <a:pt x="179368" y="20340"/>
                    </a:cubicBezTo>
                    <a:cubicBezTo>
                      <a:pt x="176398" y="14963"/>
                      <a:pt x="173800" y="10389"/>
                      <a:pt x="172995" y="7176"/>
                    </a:cubicBezTo>
                    <a:cubicBezTo>
                      <a:pt x="171944" y="2973"/>
                      <a:pt x="170706" y="130"/>
                      <a:pt x="168046" y="6"/>
                    </a:cubicBezTo>
                    <a:cubicBezTo>
                      <a:pt x="164952" y="-179"/>
                      <a:pt x="163467" y="3715"/>
                      <a:pt x="161549" y="9092"/>
                    </a:cubicBezTo>
                    <a:cubicBezTo>
                      <a:pt x="160745" y="11378"/>
                      <a:pt x="159569" y="14530"/>
                      <a:pt x="158827" y="15334"/>
                    </a:cubicBezTo>
                    <a:cubicBezTo>
                      <a:pt x="154867" y="19536"/>
                      <a:pt x="153073" y="31279"/>
                      <a:pt x="153939" y="39189"/>
                    </a:cubicBezTo>
                    <a:cubicBezTo>
                      <a:pt x="154248" y="41847"/>
                      <a:pt x="152206" y="44319"/>
                      <a:pt x="150907" y="45555"/>
                    </a:cubicBezTo>
                    <a:cubicBezTo>
                      <a:pt x="147689" y="48707"/>
                      <a:pt x="142802" y="50685"/>
                      <a:pt x="139584" y="50314"/>
                    </a:cubicBezTo>
                    <a:cubicBezTo>
                      <a:pt x="134820" y="49696"/>
                      <a:pt x="128076" y="51303"/>
                      <a:pt x="124426" y="55753"/>
                    </a:cubicBezTo>
                    <a:cubicBezTo>
                      <a:pt x="122631" y="57916"/>
                      <a:pt x="120837" y="61686"/>
                      <a:pt x="122631" y="67063"/>
                    </a:cubicBezTo>
                    <a:cubicBezTo>
                      <a:pt x="123993" y="71080"/>
                      <a:pt x="123188" y="72378"/>
                      <a:pt x="122136" y="74046"/>
                    </a:cubicBezTo>
                    <a:cubicBezTo>
                      <a:pt x="120528" y="76518"/>
                      <a:pt x="119414" y="78991"/>
                      <a:pt x="121951" y="83811"/>
                    </a:cubicBezTo>
                    <a:cubicBezTo>
                      <a:pt x="122755" y="85418"/>
                      <a:pt x="122631" y="87272"/>
                      <a:pt x="121517" y="89311"/>
                    </a:cubicBezTo>
                    <a:cubicBezTo>
                      <a:pt x="118610" y="94503"/>
                      <a:pt x="110133" y="99138"/>
                      <a:pt x="102646" y="99694"/>
                    </a:cubicBezTo>
                    <a:cubicBezTo>
                      <a:pt x="96459" y="100189"/>
                      <a:pt x="90148" y="105319"/>
                      <a:pt x="83466" y="110819"/>
                    </a:cubicBezTo>
                    <a:cubicBezTo>
                      <a:pt x="76413" y="116567"/>
                      <a:pt x="69050" y="122438"/>
                      <a:pt x="63234" y="121634"/>
                    </a:cubicBezTo>
                    <a:cubicBezTo>
                      <a:pt x="56118" y="120584"/>
                      <a:pt x="49312" y="123179"/>
                      <a:pt x="42692" y="125590"/>
                    </a:cubicBezTo>
                    <a:cubicBezTo>
                      <a:pt x="36938" y="127691"/>
                      <a:pt x="31493" y="129730"/>
                      <a:pt x="26729" y="128989"/>
                    </a:cubicBezTo>
                    <a:cubicBezTo>
                      <a:pt x="24625" y="128680"/>
                      <a:pt x="22769" y="129051"/>
                      <a:pt x="21284" y="130225"/>
                    </a:cubicBezTo>
                    <a:cubicBezTo>
                      <a:pt x="17757" y="133006"/>
                      <a:pt x="17386" y="139372"/>
                      <a:pt x="16953" y="147468"/>
                    </a:cubicBezTo>
                    <a:cubicBezTo>
                      <a:pt x="16520" y="155441"/>
                      <a:pt x="15963" y="164464"/>
                      <a:pt x="12374" y="171447"/>
                    </a:cubicBezTo>
                    <a:cubicBezTo>
                      <a:pt x="2908" y="189803"/>
                      <a:pt x="8724" y="210939"/>
                      <a:pt x="15654" y="229109"/>
                    </a:cubicBezTo>
                    <a:cubicBezTo>
                      <a:pt x="23141" y="248763"/>
                      <a:pt x="29018" y="264275"/>
                      <a:pt x="9157" y="290047"/>
                    </a:cubicBezTo>
                    <a:cubicBezTo>
                      <a:pt x="5754" y="294435"/>
                      <a:pt x="2908" y="299132"/>
                      <a:pt x="310" y="304447"/>
                    </a:cubicBezTo>
                    <a:lnTo>
                      <a:pt x="0" y="305127"/>
                    </a:lnTo>
                    <a:lnTo>
                      <a:pt x="124" y="305868"/>
                    </a:lnTo>
                    <a:cubicBezTo>
                      <a:pt x="2166" y="318662"/>
                      <a:pt x="1856" y="331826"/>
                      <a:pt x="1485" y="344557"/>
                    </a:cubicBezTo>
                    <a:cubicBezTo>
                      <a:pt x="1114" y="357783"/>
                      <a:pt x="742" y="371380"/>
                      <a:pt x="3094" y="384729"/>
                    </a:cubicBezTo>
                    <a:cubicBezTo>
                      <a:pt x="3589" y="386892"/>
                      <a:pt x="4022" y="388993"/>
                      <a:pt x="4455" y="391280"/>
                    </a:cubicBezTo>
                    <a:lnTo>
                      <a:pt x="4826" y="392887"/>
                    </a:lnTo>
                    <a:cubicBezTo>
                      <a:pt x="8538" y="406545"/>
                      <a:pt x="15159" y="419400"/>
                      <a:pt x="20480" y="429103"/>
                    </a:cubicBezTo>
                    <a:lnTo>
                      <a:pt x="21037" y="429783"/>
                    </a:lnTo>
                    <a:cubicBezTo>
                      <a:pt x="30070" y="437447"/>
                      <a:pt x="45910" y="444183"/>
                      <a:pt x="58036" y="444183"/>
                    </a:cubicBezTo>
                    <a:cubicBezTo>
                      <a:pt x="63543" y="444183"/>
                      <a:pt x="68245" y="442824"/>
                      <a:pt x="71277" y="439548"/>
                    </a:cubicBezTo>
                    <a:cubicBezTo>
                      <a:pt x="71463" y="439301"/>
                      <a:pt x="71710" y="439116"/>
                      <a:pt x="71896" y="438930"/>
                    </a:cubicBezTo>
                    <a:lnTo>
                      <a:pt x="72639" y="438250"/>
                    </a:lnTo>
                    <a:cubicBezTo>
                      <a:pt x="83837" y="425395"/>
                      <a:pt x="93056" y="410748"/>
                      <a:pt x="101966" y="396533"/>
                    </a:cubicBezTo>
                    <a:cubicBezTo>
                      <a:pt x="103946" y="393381"/>
                      <a:pt x="105864" y="390353"/>
                      <a:pt x="107782" y="387325"/>
                    </a:cubicBezTo>
                    <a:cubicBezTo>
                      <a:pt x="112484" y="379908"/>
                      <a:pt x="117619" y="372121"/>
                      <a:pt x="123869" y="362913"/>
                    </a:cubicBezTo>
                    <a:lnTo>
                      <a:pt x="124178" y="362233"/>
                    </a:lnTo>
                    <a:cubicBezTo>
                      <a:pt x="125787" y="356609"/>
                      <a:pt x="127395" y="350923"/>
                      <a:pt x="129004" y="345113"/>
                    </a:cubicBezTo>
                    <a:lnTo>
                      <a:pt x="129190" y="344495"/>
                    </a:lnTo>
                    <a:lnTo>
                      <a:pt x="129004" y="343877"/>
                    </a:lnTo>
                    <a:cubicBezTo>
                      <a:pt x="127581" y="338500"/>
                      <a:pt x="127581" y="332815"/>
                      <a:pt x="129066" y="327499"/>
                    </a:cubicBezTo>
                    <a:lnTo>
                      <a:pt x="129190" y="327005"/>
                    </a:lnTo>
                    <a:lnTo>
                      <a:pt x="128880" y="325460"/>
                    </a:lnTo>
                    <a:cubicBezTo>
                      <a:pt x="126715" y="306981"/>
                      <a:pt x="131541" y="291221"/>
                      <a:pt x="144472" y="274473"/>
                    </a:cubicBezTo>
                    <a:cubicBezTo>
                      <a:pt x="147999" y="269899"/>
                      <a:pt x="151216" y="264832"/>
                      <a:pt x="154805" y="258157"/>
                    </a:cubicBezTo>
                    <a:cubicBezTo>
                      <a:pt x="169345" y="209642"/>
                      <a:pt x="175656" y="183190"/>
                      <a:pt x="174480" y="174970"/>
                    </a:cubicBezTo>
                    <a:cubicBezTo>
                      <a:pt x="173800" y="169841"/>
                      <a:pt x="175594" y="165453"/>
                      <a:pt x="177450" y="160817"/>
                    </a:cubicBezTo>
                    <a:cubicBezTo>
                      <a:pt x="179987" y="154575"/>
                      <a:pt x="182585" y="148148"/>
                      <a:pt x="179492" y="139681"/>
                    </a:cubicBezTo>
                    <a:cubicBezTo>
                      <a:pt x="176027" y="130410"/>
                      <a:pt x="178626" y="120954"/>
                      <a:pt x="180791" y="120028"/>
                    </a:cubicBezTo>
                    <a:cubicBezTo>
                      <a:pt x="180977" y="119966"/>
                      <a:pt x="181781" y="120398"/>
                      <a:pt x="182895" y="122376"/>
                    </a:cubicBezTo>
                    <a:cubicBezTo>
                      <a:pt x="186360" y="128804"/>
                      <a:pt x="190877" y="132017"/>
                      <a:pt x="195146" y="131337"/>
                    </a:cubicBezTo>
                    <a:cubicBezTo>
                      <a:pt x="197744" y="130905"/>
                      <a:pt x="202385" y="128618"/>
                      <a:pt x="204241" y="117988"/>
                    </a:cubicBezTo>
                    <a:cubicBezTo>
                      <a:pt x="205664" y="109768"/>
                      <a:pt x="202571" y="99385"/>
                      <a:pt x="199353" y="88385"/>
                    </a:cubicBezTo>
                    <a:cubicBezTo>
                      <a:pt x="196693" y="78496"/>
                      <a:pt x="193784" y="68484"/>
                      <a:pt x="193413" y="58843"/>
                    </a:cubicBezTo>
                    <a:close/>
                  </a:path>
                </a:pathLst>
              </a:custGeom>
              <a:grpFill/>
              <a:ln w="0" cap="flat">
                <a:solidFill>
                  <a:schemeClr val="accent5"/>
                </a:solidFill>
                <a:prstDash val="solid"/>
                <a:miter/>
              </a:ln>
            </p:spPr>
            <p:txBody>
              <a:bodyPr rtlCol="0" anchor="ctr"/>
              <a:lstStyle/>
              <a:p>
                <a:endParaRPr lang="en-US"/>
              </a:p>
            </p:txBody>
          </p:sp>
        </p:grpSp>
        <p:grpSp>
          <p:nvGrpSpPr>
            <p:cNvPr id="17" name="Graphic 6">
              <a:extLst>
                <a:ext uri="{FF2B5EF4-FFF2-40B4-BE49-F238E27FC236}">
                  <a16:creationId xmlns:a16="http://schemas.microsoft.com/office/drawing/2014/main" id="{71A2E580-B56F-0CC5-8095-EE16A904CF75}"/>
                </a:ext>
              </a:extLst>
            </p:cNvPr>
            <p:cNvGrpSpPr/>
            <p:nvPr userDrawn="1"/>
          </p:nvGrpSpPr>
          <p:grpSpPr>
            <a:xfrm>
              <a:off x="10068991" y="5114759"/>
              <a:ext cx="1939636" cy="1226012"/>
              <a:chOff x="9610814" y="5201845"/>
              <a:chExt cx="1939636" cy="1226012"/>
            </a:xfrm>
            <a:grpFill/>
          </p:grpSpPr>
          <p:sp>
            <p:nvSpPr>
              <p:cNvPr id="18" name="Freeform 17">
                <a:extLst>
                  <a:ext uri="{FF2B5EF4-FFF2-40B4-BE49-F238E27FC236}">
                    <a16:creationId xmlns:a16="http://schemas.microsoft.com/office/drawing/2014/main" id="{52CBE990-9522-D6D7-006E-F87D9BF295BD}"/>
                  </a:ext>
                </a:extLst>
              </p:cNvPr>
              <p:cNvSpPr/>
              <p:nvPr/>
            </p:nvSpPr>
            <p:spPr>
              <a:xfrm>
                <a:off x="10104799" y="5213202"/>
                <a:ext cx="42939" cy="19327"/>
              </a:xfrm>
              <a:custGeom>
                <a:avLst/>
                <a:gdLst>
                  <a:gd name="connsiteX0" fmla="*/ 12376 w 42939"/>
                  <a:gd name="connsiteY0" fmla="*/ 19327 h 19327"/>
                  <a:gd name="connsiteX1" fmla="*/ 36878 w 42939"/>
                  <a:gd name="connsiteY1" fmla="*/ 13518 h 19327"/>
                  <a:gd name="connsiteX2" fmla="*/ 42880 w 42939"/>
                  <a:gd name="connsiteY2" fmla="*/ 5113 h 19327"/>
                  <a:gd name="connsiteX3" fmla="*/ 35764 w 42939"/>
                  <a:gd name="connsiteY3" fmla="*/ 230 h 19327"/>
                  <a:gd name="connsiteX4" fmla="*/ 435 w 42939"/>
                  <a:gd name="connsiteY4" fmla="*/ 10613 h 19327"/>
                  <a:gd name="connsiteX5" fmla="*/ 2168 w 42939"/>
                  <a:gd name="connsiteY5" fmla="*/ 16793 h 19327"/>
                  <a:gd name="connsiteX6" fmla="*/ 12376 w 42939"/>
                  <a:gd name="connsiteY6" fmla="*/ 19327 h 19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2939" h="19327">
                    <a:moveTo>
                      <a:pt x="12376" y="19327"/>
                    </a:moveTo>
                    <a:cubicBezTo>
                      <a:pt x="20606" y="19327"/>
                      <a:pt x="31124" y="16732"/>
                      <a:pt x="36878" y="13518"/>
                    </a:cubicBezTo>
                    <a:cubicBezTo>
                      <a:pt x="42446" y="10428"/>
                      <a:pt x="43189" y="7214"/>
                      <a:pt x="42880" y="5113"/>
                    </a:cubicBezTo>
                    <a:cubicBezTo>
                      <a:pt x="42570" y="3258"/>
                      <a:pt x="41147" y="972"/>
                      <a:pt x="35764" y="230"/>
                    </a:cubicBezTo>
                    <a:cubicBezTo>
                      <a:pt x="25741" y="-1129"/>
                      <a:pt x="3529" y="3691"/>
                      <a:pt x="435" y="10613"/>
                    </a:cubicBezTo>
                    <a:cubicBezTo>
                      <a:pt x="2" y="11664"/>
                      <a:pt x="-802" y="14259"/>
                      <a:pt x="2168" y="16793"/>
                    </a:cubicBezTo>
                    <a:cubicBezTo>
                      <a:pt x="4210" y="18586"/>
                      <a:pt x="7984" y="19327"/>
                      <a:pt x="12376" y="19327"/>
                    </a:cubicBezTo>
                    <a:close/>
                  </a:path>
                </a:pathLst>
              </a:custGeom>
              <a:grpFill/>
              <a:ln w="0" cap="flat">
                <a:solidFill>
                  <a:schemeClr val="accent5"/>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2C93BF9F-C1E4-DC30-7F75-5061A5C729EE}"/>
                  </a:ext>
                </a:extLst>
              </p:cNvPr>
              <p:cNvSpPr/>
              <p:nvPr/>
            </p:nvSpPr>
            <p:spPr>
              <a:xfrm>
                <a:off x="10285698" y="6019999"/>
                <a:ext cx="39872" cy="17820"/>
              </a:xfrm>
              <a:custGeom>
                <a:avLst/>
                <a:gdLst>
                  <a:gd name="connsiteX0" fmla="*/ 37265 w 39872"/>
                  <a:gd name="connsiteY0" fmla="*/ 1442 h 17820"/>
                  <a:gd name="connsiteX1" fmla="*/ 884 w 39872"/>
                  <a:gd name="connsiteY1" fmla="*/ 7746 h 17820"/>
                  <a:gd name="connsiteX2" fmla="*/ 1317 w 39872"/>
                  <a:gd name="connsiteY2" fmla="*/ 13123 h 17820"/>
                  <a:gd name="connsiteX3" fmla="*/ 16723 w 39872"/>
                  <a:gd name="connsiteY3" fmla="*/ 17820 h 17820"/>
                  <a:gd name="connsiteX4" fmla="*/ 25014 w 39872"/>
                  <a:gd name="connsiteY4" fmla="*/ 16955 h 17820"/>
                  <a:gd name="connsiteX5" fmla="*/ 39430 w 39872"/>
                  <a:gd name="connsiteY5" fmla="*/ 7437 h 17820"/>
                  <a:gd name="connsiteX6" fmla="*/ 37265 w 39872"/>
                  <a:gd name="connsiteY6" fmla="*/ 1442 h 17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872" h="17820">
                    <a:moveTo>
                      <a:pt x="37265" y="1442"/>
                    </a:moveTo>
                    <a:cubicBezTo>
                      <a:pt x="30335" y="-2389"/>
                      <a:pt x="5215" y="1999"/>
                      <a:pt x="884" y="7746"/>
                    </a:cubicBezTo>
                    <a:cubicBezTo>
                      <a:pt x="-415" y="9539"/>
                      <a:pt x="-292" y="11578"/>
                      <a:pt x="1317" y="13123"/>
                    </a:cubicBezTo>
                    <a:cubicBezTo>
                      <a:pt x="4782" y="16522"/>
                      <a:pt x="10784" y="17820"/>
                      <a:pt x="16723" y="17820"/>
                    </a:cubicBezTo>
                    <a:cubicBezTo>
                      <a:pt x="19631" y="17820"/>
                      <a:pt x="22477" y="17511"/>
                      <a:pt x="25014" y="16955"/>
                    </a:cubicBezTo>
                    <a:cubicBezTo>
                      <a:pt x="32439" y="15410"/>
                      <a:pt x="37698" y="11949"/>
                      <a:pt x="39430" y="7437"/>
                    </a:cubicBezTo>
                    <a:cubicBezTo>
                      <a:pt x="40482" y="5089"/>
                      <a:pt x="39616" y="2802"/>
                      <a:pt x="37265" y="1442"/>
                    </a:cubicBezTo>
                    <a:close/>
                  </a:path>
                </a:pathLst>
              </a:custGeom>
              <a:grpFill/>
              <a:ln w="0" cap="flat">
                <a:solidFill>
                  <a:schemeClr val="accent5"/>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D0023133-9FBC-CB97-7ECE-019341BA6D03}"/>
                  </a:ext>
                </a:extLst>
              </p:cNvPr>
              <p:cNvSpPr/>
              <p:nvPr/>
            </p:nvSpPr>
            <p:spPr>
              <a:xfrm>
                <a:off x="9610814" y="5201845"/>
                <a:ext cx="1171985" cy="948950"/>
              </a:xfrm>
              <a:custGeom>
                <a:avLst/>
                <a:gdLst>
                  <a:gd name="connsiteX0" fmla="*/ 1165798 w 1171985"/>
                  <a:gd name="connsiteY0" fmla="*/ 529124 h 948950"/>
                  <a:gd name="connsiteX1" fmla="*/ 1164684 w 1171985"/>
                  <a:gd name="connsiteY1" fmla="*/ 500880 h 948950"/>
                  <a:gd name="connsiteX2" fmla="*/ 1164684 w 1171985"/>
                  <a:gd name="connsiteY2" fmla="*/ 500200 h 948950"/>
                  <a:gd name="connsiteX3" fmla="*/ 1164375 w 1171985"/>
                  <a:gd name="connsiteY3" fmla="*/ 499644 h 948950"/>
                  <a:gd name="connsiteX4" fmla="*/ 1151567 w 1171985"/>
                  <a:gd name="connsiteY4" fmla="*/ 472698 h 948950"/>
                  <a:gd name="connsiteX5" fmla="*/ 1151072 w 1171985"/>
                  <a:gd name="connsiteY5" fmla="*/ 471956 h 948950"/>
                  <a:gd name="connsiteX6" fmla="*/ 1140491 w 1171985"/>
                  <a:gd name="connsiteY6" fmla="*/ 449460 h 948950"/>
                  <a:gd name="connsiteX7" fmla="*/ 1115434 w 1171985"/>
                  <a:gd name="connsiteY7" fmla="*/ 424492 h 948950"/>
                  <a:gd name="connsiteX8" fmla="*/ 1113020 w 1171985"/>
                  <a:gd name="connsiteY8" fmla="*/ 424430 h 948950"/>
                  <a:gd name="connsiteX9" fmla="*/ 1110979 w 1171985"/>
                  <a:gd name="connsiteY9" fmla="*/ 419053 h 948950"/>
                  <a:gd name="connsiteX10" fmla="*/ 1101574 w 1171985"/>
                  <a:gd name="connsiteY10" fmla="*/ 410030 h 948950"/>
                  <a:gd name="connsiteX11" fmla="*/ 1097800 w 1171985"/>
                  <a:gd name="connsiteY11" fmla="*/ 409103 h 948950"/>
                  <a:gd name="connsiteX12" fmla="*/ 1094149 w 1171985"/>
                  <a:gd name="connsiteY12" fmla="*/ 380365 h 948950"/>
                  <a:gd name="connsiteX13" fmla="*/ 1092540 w 1171985"/>
                  <a:gd name="connsiteY13" fmla="*/ 370105 h 948950"/>
                  <a:gd name="connsiteX14" fmla="*/ 1086601 w 1171985"/>
                  <a:gd name="connsiteY14" fmla="*/ 369364 h 948950"/>
                  <a:gd name="connsiteX15" fmla="*/ 1082332 w 1171985"/>
                  <a:gd name="connsiteY15" fmla="*/ 368560 h 948950"/>
                  <a:gd name="connsiteX16" fmla="*/ 1067483 w 1171985"/>
                  <a:gd name="connsiteY16" fmla="*/ 366891 h 948950"/>
                  <a:gd name="connsiteX17" fmla="*/ 1062904 w 1171985"/>
                  <a:gd name="connsiteY17" fmla="*/ 368993 h 948950"/>
                  <a:gd name="connsiteX18" fmla="*/ 1061481 w 1171985"/>
                  <a:gd name="connsiteY18" fmla="*/ 368746 h 948950"/>
                  <a:gd name="connsiteX19" fmla="*/ 1059006 w 1171985"/>
                  <a:gd name="connsiteY19" fmla="*/ 350514 h 948950"/>
                  <a:gd name="connsiteX20" fmla="*/ 1047374 w 1171985"/>
                  <a:gd name="connsiteY20" fmla="*/ 325422 h 948950"/>
                  <a:gd name="connsiteX21" fmla="*/ 1038712 w 1171985"/>
                  <a:gd name="connsiteY21" fmla="*/ 304718 h 948950"/>
                  <a:gd name="connsiteX22" fmla="*/ 970714 w 1171985"/>
                  <a:gd name="connsiteY22" fmla="*/ 260467 h 948950"/>
                  <a:gd name="connsiteX23" fmla="*/ 966630 w 1171985"/>
                  <a:gd name="connsiteY23" fmla="*/ 250579 h 948950"/>
                  <a:gd name="connsiteX24" fmla="*/ 964774 w 1171985"/>
                  <a:gd name="connsiteY24" fmla="*/ 239763 h 948950"/>
                  <a:gd name="connsiteX25" fmla="*/ 958525 w 1171985"/>
                  <a:gd name="connsiteY25" fmla="*/ 203670 h 948950"/>
                  <a:gd name="connsiteX26" fmla="*/ 948564 w 1171985"/>
                  <a:gd name="connsiteY26" fmla="*/ 184388 h 948950"/>
                  <a:gd name="connsiteX27" fmla="*/ 941325 w 1171985"/>
                  <a:gd name="connsiteY27" fmla="*/ 171533 h 948950"/>
                  <a:gd name="connsiteX28" fmla="*/ 939345 w 1171985"/>
                  <a:gd name="connsiteY28" fmla="*/ 153795 h 948950"/>
                  <a:gd name="connsiteX29" fmla="*/ 937489 w 1171985"/>
                  <a:gd name="connsiteY29" fmla="*/ 133833 h 948950"/>
                  <a:gd name="connsiteX30" fmla="*/ 925052 w 1171985"/>
                  <a:gd name="connsiteY30" fmla="*/ 115230 h 948950"/>
                  <a:gd name="connsiteX31" fmla="*/ 918370 w 1171985"/>
                  <a:gd name="connsiteY31" fmla="*/ 108741 h 948950"/>
                  <a:gd name="connsiteX32" fmla="*/ 916019 w 1171985"/>
                  <a:gd name="connsiteY32" fmla="*/ 104168 h 948950"/>
                  <a:gd name="connsiteX33" fmla="*/ 903335 w 1171985"/>
                  <a:gd name="connsiteY33" fmla="*/ 105033 h 948950"/>
                  <a:gd name="connsiteX34" fmla="*/ 893497 w 1171985"/>
                  <a:gd name="connsiteY34" fmla="*/ 107320 h 948950"/>
                  <a:gd name="connsiteX35" fmla="*/ 889599 w 1171985"/>
                  <a:gd name="connsiteY35" fmla="*/ 106269 h 948950"/>
                  <a:gd name="connsiteX36" fmla="*/ 887186 w 1171985"/>
                  <a:gd name="connsiteY36" fmla="*/ 78890 h 948950"/>
                  <a:gd name="connsiteX37" fmla="*/ 887124 w 1171985"/>
                  <a:gd name="connsiteY37" fmla="*/ 67951 h 948950"/>
                  <a:gd name="connsiteX38" fmla="*/ 887062 w 1171985"/>
                  <a:gd name="connsiteY38" fmla="*/ 66592 h 948950"/>
                  <a:gd name="connsiteX39" fmla="*/ 885887 w 1171985"/>
                  <a:gd name="connsiteY39" fmla="*/ 65973 h 948950"/>
                  <a:gd name="connsiteX40" fmla="*/ 854394 w 1171985"/>
                  <a:gd name="connsiteY40" fmla="*/ 52315 h 948950"/>
                  <a:gd name="connsiteX41" fmla="*/ 836636 w 1171985"/>
                  <a:gd name="connsiteY41" fmla="*/ 35072 h 948950"/>
                  <a:gd name="connsiteX42" fmla="*/ 835089 w 1171985"/>
                  <a:gd name="connsiteY42" fmla="*/ 30931 h 948950"/>
                  <a:gd name="connsiteX43" fmla="*/ 832553 w 1171985"/>
                  <a:gd name="connsiteY43" fmla="*/ 34516 h 948950"/>
                  <a:gd name="connsiteX44" fmla="*/ 830449 w 1171985"/>
                  <a:gd name="connsiteY44" fmla="*/ 37173 h 948950"/>
                  <a:gd name="connsiteX45" fmla="*/ 828407 w 1171985"/>
                  <a:gd name="connsiteY45" fmla="*/ 53984 h 948950"/>
                  <a:gd name="connsiteX46" fmla="*/ 826613 w 1171985"/>
                  <a:gd name="connsiteY46" fmla="*/ 71536 h 948950"/>
                  <a:gd name="connsiteX47" fmla="*/ 823025 w 1171985"/>
                  <a:gd name="connsiteY47" fmla="*/ 104971 h 948950"/>
                  <a:gd name="connsiteX48" fmla="*/ 823395 w 1171985"/>
                  <a:gd name="connsiteY48" fmla="*/ 127900 h 948950"/>
                  <a:gd name="connsiteX49" fmla="*/ 822344 w 1171985"/>
                  <a:gd name="connsiteY49" fmla="*/ 140013 h 948950"/>
                  <a:gd name="connsiteX50" fmla="*/ 814857 w 1171985"/>
                  <a:gd name="connsiteY50" fmla="*/ 174190 h 948950"/>
                  <a:gd name="connsiteX51" fmla="*/ 808485 w 1171985"/>
                  <a:gd name="connsiteY51" fmla="*/ 187540 h 948950"/>
                  <a:gd name="connsiteX52" fmla="*/ 791717 w 1171985"/>
                  <a:gd name="connsiteY52" fmla="*/ 209727 h 948950"/>
                  <a:gd name="connsiteX53" fmla="*/ 766287 w 1171985"/>
                  <a:gd name="connsiteY53" fmla="*/ 205215 h 948950"/>
                  <a:gd name="connsiteX54" fmla="*/ 759853 w 1171985"/>
                  <a:gd name="connsiteY54" fmla="*/ 196316 h 948950"/>
                  <a:gd name="connsiteX55" fmla="*/ 756017 w 1171985"/>
                  <a:gd name="connsiteY55" fmla="*/ 187787 h 948950"/>
                  <a:gd name="connsiteX56" fmla="*/ 731701 w 1171985"/>
                  <a:gd name="connsiteY56" fmla="*/ 180803 h 948950"/>
                  <a:gd name="connsiteX57" fmla="*/ 718955 w 1171985"/>
                  <a:gd name="connsiteY57" fmla="*/ 171224 h 948950"/>
                  <a:gd name="connsiteX58" fmla="*/ 705529 w 1171985"/>
                  <a:gd name="connsiteY58" fmla="*/ 157256 h 948950"/>
                  <a:gd name="connsiteX59" fmla="*/ 685977 w 1171985"/>
                  <a:gd name="connsiteY59" fmla="*/ 152003 h 948950"/>
                  <a:gd name="connsiteX60" fmla="*/ 677006 w 1171985"/>
                  <a:gd name="connsiteY60" fmla="*/ 147368 h 948950"/>
                  <a:gd name="connsiteX61" fmla="*/ 660053 w 1171985"/>
                  <a:gd name="connsiteY61" fmla="*/ 125057 h 948950"/>
                  <a:gd name="connsiteX62" fmla="*/ 657082 w 1171985"/>
                  <a:gd name="connsiteY62" fmla="*/ 122832 h 948950"/>
                  <a:gd name="connsiteX63" fmla="*/ 651761 w 1171985"/>
                  <a:gd name="connsiteY63" fmla="*/ 118012 h 948950"/>
                  <a:gd name="connsiteX64" fmla="*/ 656155 w 1171985"/>
                  <a:gd name="connsiteY64" fmla="*/ 114180 h 948950"/>
                  <a:gd name="connsiteX65" fmla="*/ 659681 w 1171985"/>
                  <a:gd name="connsiteY65" fmla="*/ 111461 h 948950"/>
                  <a:gd name="connsiteX66" fmla="*/ 662775 w 1171985"/>
                  <a:gd name="connsiteY66" fmla="*/ 82413 h 948950"/>
                  <a:gd name="connsiteX67" fmla="*/ 661847 w 1171985"/>
                  <a:gd name="connsiteY67" fmla="*/ 79508 h 948950"/>
                  <a:gd name="connsiteX68" fmla="*/ 667849 w 1171985"/>
                  <a:gd name="connsiteY68" fmla="*/ 76666 h 948950"/>
                  <a:gd name="connsiteX69" fmla="*/ 680408 w 1171985"/>
                  <a:gd name="connsiteY69" fmla="*/ 71165 h 948950"/>
                  <a:gd name="connsiteX70" fmla="*/ 687400 w 1171985"/>
                  <a:gd name="connsiteY70" fmla="*/ 56518 h 948950"/>
                  <a:gd name="connsiteX71" fmla="*/ 689689 w 1171985"/>
                  <a:gd name="connsiteY71" fmla="*/ 50770 h 948950"/>
                  <a:gd name="connsiteX72" fmla="*/ 695938 w 1171985"/>
                  <a:gd name="connsiteY72" fmla="*/ 42118 h 948950"/>
                  <a:gd name="connsiteX73" fmla="*/ 682883 w 1171985"/>
                  <a:gd name="connsiteY73" fmla="*/ 31302 h 948950"/>
                  <a:gd name="connsiteX74" fmla="*/ 671747 w 1171985"/>
                  <a:gd name="connsiteY74" fmla="*/ 40573 h 948950"/>
                  <a:gd name="connsiteX75" fmla="*/ 671066 w 1171985"/>
                  <a:gd name="connsiteY75" fmla="*/ 43168 h 948950"/>
                  <a:gd name="connsiteX76" fmla="*/ 667725 w 1171985"/>
                  <a:gd name="connsiteY76" fmla="*/ 36246 h 948950"/>
                  <a:gd name="connsiteX77" fmla="*/ 660238 w 1171985"/>
                  <a:gd name="connsiteY77" fmla="*/ 27223 h 948950"/>
                  <a:gd name="connsiteX78" fmla="*/ 654484 w 1171985"/>
                  <a:gd name="connsiteY78" fmla="*/ 31611 h 948950"/>
                  <a:gd name="connsiteX79" fmla="*/ 643161 w 1171985"/>
                  <a:gd name="connsiteY79" fmla="*/ 39275 h 948950"/>
                  <a:gd name="connsiteX80" fmla="*/ 640934 w 1171985"/>
                  <a:gd name="connsiteY80" fmla="*/ 37791 h 948950"/>
                  <a:gd name="connsiteX81" fmla="*/ 583331 w 1171985"/>
                  <a:gd name="connsiteY81" fmla="*/ 18324 h 948950"/>
                  <a:gd name="connsiteX82" fmla="*/ 568976 w 1171985"/>
                  <a:gd name="connsiteY82" fmla="*/ 7817 h 948950"/>
                  <a:gd name="connsiteX83" fmla="*/ 555365 w 1171985"/>
                  <a:gd name="connsiteY83" fmla="*/ 586 h 948950"/>
                  <a:gd name="connsiteX84" fmla="*/ 550910 w 1171985"/>
                  <a:gd name="connsiteY84" fmla="*/ 5098 h 948950"/>
                  <a:gd name="connsiteX85" fmla="*/ 558953 w 1171985"/>
                  <a:gd name="connsiteY85" fmla="*/ 17953 h 948950"/>
                  <a:gd name="connsiteX86" fmla="*/ 565388 w 1171985"/>
                  <a:gd name="connsiteY86" fmla="*/ 24813 h 948950"/>
                  <a:gd name="connsiteX87" fmla="*/ 565821 w 1171985"/>
                  <a:gd name="connsiteY87" fmla="*/ 27656 h 948950"/>
                  <a:gd name="connsiteX88" fmla="*/ 523934 w 1171985"/>
                  <a:gd name="connsiteY88" fmla="*/ 35505 h 948950"/>
                  <a:gd name="connsiteX89" fmla="*/ 516756 w 1171985"/>
                  <a:gd name="connsiteY89" fmla="*/ 35567 h 948950"/>
                  <a:gd name="connsiteX90" fmla="*/ 516138 w 1171985"/>
                  <a:gd name="connsiteY90" fmla="*/ 41562 h 948950"/>
                  <a:gd name="connsiteX91" fmla="*/ 516694 w 1171985"/>
                  <a:gd name="connsiteY91" fmla="*/ 44095 h 948950"/>
                  <a:gd name="connsiteX92" fmla="*/ 515086 w 1171985"/>
                  <a:gd name="connsiteY92" fmla="*/ 44219 h 948950"/>
                  <a:gd name="connsiteX93" fmla="*/ 499927 w 1171985"/>
                  <a:gd name="connsiteY93" fmla="*/ 60164 h 948950"/>
                  <a:gd name="connsiteX94" fmla="*/ 492812 w 1171985"/>
                  <a:gd name="connsiteY94" fmla="*/ 73143 h 948950"/>
                  <a:gd name="connsiteX95" fmla="*/ 486872 w 1171985"/>
                  <a:gd name="connsiteY95" fmla="*/ 86369 h 948950"/>
                  <a:gd name="connsiteX96" fmla="*/ 481798 w 1171985"/>
                  <a:gd name="connsiteY96" fmla="*/ 95453 h 948950"/>
                  <a:gd name="connsiteX97" fmla="*/ 474126 w 1171985"/>
                  <a:gd name="connsiteY97" fmla="*/ 105960 h 948950"/>
                  <a:gd name="connsiteX98" fmla="*/ 482603 w 1171985"/>
                  <a:gd name="connsiteY98" fmla="*/ 124872 h 948950"/>
                  <a:gd name="connsiteX99" fmla="*/ 485510 w 1171985"/>
                  <a:gd name="connsiteY99" fmla="*/ 131176 h 948950"/>
                  <a:gd name="connsiteX100" fmla="*/ 471404 w 1171985"/>
                  <a:gd name="connsiteY100" fmla="*/ 125242 h 948950"/>
                  <a:gd name="connsiteX101" fmla="*/ 453832 w 1171985"/>
                  <a:gd name="connsiteY101" fmla="*/ 117517 h 948950"/>
                  <a:gd name="connsiteX102" fmla="*/ 448944 w 1171985"/>
                  <a:gd name="connsiteY102" fmla="*/ 128271 h 948950"/>
                  <a:gd name="connsiteX103" fmla="*/ 448140 w 1171985"/>
                  <a:gd name="connsiteY103" fmla="*/ 132164 h 948950"/>
                  <a:gd name="connsiteX104" fmla="*/ 446964 w 1171985"/>
                  <a:gd name="connsiteY104" fmla="*/ 131794 h 948950"/>
                  <a:gd name="connsiteX105" fmla="*/ 444056 w 1171985"/>
                  <a:gd name="connsiteY105" fmla="*/ 121596 h 948950"/>
                  <a:gd name="connsiteX106" fmla="*/ 434033 w 1171985"/>
                  <a:gd name="connsiteY106" fmla="*/ 109235 h 948950"/>
                  <a:gd name="connsiteX107" fmla="*/ 428031 w 1171985"/>
                  <a:gd name="connsiteY107" fmla="*/ 106084 h 948950"/>
                  <a:gd name="connsiteX108" fmla="*/ 401426 w 1171985"/>
                  <a:gd name="connsiteY108" fmla="*/ 85256 h 948950"/>
                  <a:gd name="connsiteX109" fmla="*/ 391712 w 1171985"/>
                  <a:gd name="connsiteY109" fmla="*/ 91375 h 948950"/>
                  <a:gd name="connsiteX110" fmla="*/ 385092 w 1171985"/>
                  <a:gd name="connsiteY110" fmla="*/ 95577 h 948950"/>
                  <a:gd name="connsiteX111" fmla="*/ 376058 w 1171985"/>
                  <a:gd name="connsiteY111" fmla="*/ 98914 h 948950"/>
                  <a:gd name="connsiteX112" fmla="*/ 373893 w 1171985"/>
                  <a:gd name="connsiteY112" fmla="*/ 112635 h 948950"/>
                  <a:gd name="connsiteX113" fmla="*/ 373955 w 1171985"/>
                  <a:gd name="connsiteY113" fmla="*/ 114118 h 948950"/>
                  <a:gd name="connsiteX114" fmla="*/ 366963 w 1171985"/>
                  <a:gd name="connsiteY114" fmla="*/ 112758 h 948950"/>
                  <a:gd name="connsiteX115" fmla="*/ 353599 w 1171985"/>
                  <a:gd name="connsiteY115" fmla="*/ 110719 h 948950"/>
                  <a:gd name="connsiteX116" fmla="*/ 348340 w 1171985"/>
                  <a:gd name="connsiteY116" fmla="*/ 113562 h 948950"/>
                  <a:gd name="connsiteX117" fmla="*/ 347720 w 1171985"/>
                  <a:gd name="connsiteY117" fmla="*/ 122090 h 948950"/>
                  <a:gd name="connsiteX118" fmla="*/ 348092 w 1171985"/>
                  <a:gd name="connsiteY118" fmla="*/ 124501 h 948950"/>
                  <a:gd name="connsiteX119" fmla="*/ 342091 w 1171985"/>
                  <a:gd name="connsiteY119" fmla="*/ 129816 h 948950"/>
                  <a:gd name="connsiteX120" fmla="*/ 335470 w 1171985"/>
                  <a:gd name="connsiteY120" fmla="*/ 134760 h 948950"/>
                  <a:gd name="connsiteX121" fmla="*/ 330273 w 1171985"/>
                  <a:gd name="connsiteY121" fmla="*/ 137170 h 948950"/>
                  <a:gd name="connsiteX122" fmla="*/ 327489 w 1171985"/>
                  <a:gd name="connsiteY122" fmla="*/ 167577 h 948950"/>
                  <a:gd name="connsiteX123" fmla="*/ 327551 w 1171985"/>
                  <a:gd name="connsiteY123" fmla="*/ 168566 h 948950"/>
                  <a:gd name="connsiteX124" fmla="*/ 322725 w 1171985"/>
                  <a:gd name="connsiteY124" fmla="*/ 166465 h 948950"/>
                  <a:gd name="connsiteX125" fmla="*/ 307999 w 1171985"/>
                  <a:gd name="connsiteY125" fmla="*/ 163066 h 948950"/>
                  <a:gd name="connsiteX126" fmla="*/ 303667 w 1171985"/>
                  <a:gd name="connsiteY126" fmla="*/ 166650 h 948950"/>
                  <a:gd name="connsiteX127" fmla="*/ 306452 w 1171985"/>
                  <a:gd name="connsiteY127" fmla="*/ 177960 h 948950"/>
                  <a:gd name="connsiteX128" fmla="*/ 310907 w 1171985"/>
                  <a:gd name="connsiteY128" fmla="*/ 189085 h 948950"/>
                  <a:gd name="connsiteX129" fmla="*/ 307071 w 1171985"/>
                  <a:gd name="connsiteY129" fmla="*/ 199282 h 948950"/>
                  <a:gd name="connsiteX130" fmla="*/ 302740 w 1171985"/>
                  <a:gd name="connsiteY130" fmla="*/ 202805 h 948950"/>
                  <a:gd name="connsiteX131" fmla="*/ 295191 w 1171985"/>
                  <a:gd name="connsiteY131" fmla="*/ 180927 h 948950"/>
                  <a:gd name="connsiteX132" fmla="*/ 291974 w 1171985"/>
                  <a:gd name="connsiteY132" fmla="*/ 174561 h 948950"/>
                  <a:gd name="connsiteX133" fmla="*/ 268833 w 1171985"/>
                  <a:gd name="connsiteY133" fmla="*/ 191742 h 948950"/>
                  <a:gd name="connsiteX134" fmla="*/ 266606 w 1171985"/>
                  <a:gd name="connsiteY134" fmla="*/ 220233 h 948950"/>
                  <a:gd name="connsiteX135" fmla="*/ 268091 w 1171985"/>
                  <a:gd name="connsiteY135" fmla="*/ 227712 h 948950"/>
                  <a:gd name="connsiteX136" fmla="*/ 226142 w 1171985"/>
                  <a:gd name="connsiteY136" fmla="*/ 272148 h 948950"/>
                  <a:gd name="connsiteX137" fmla="*/ 195268 w 1171985"/>
                  <a:gd name="connsiteY137" fmla="*/ 282407 h 948950"/>
                  <a:gd name="connsiteX138" fmla="*/ 184316 w 1171985"/>
                  <a:gd name="connsiteY138" fmla="*/ 283272 h 948950"/>
                  <a:gd name="connsiteX139" fmla="*/ 183512 w 1171985"/>
                  <a:gd name="connsiteY139" fmla="*/ 283396 h 948950"/>
                  <a:gd name="connsiteX140" fmla="*/ 182955 w 1171985"/>
                  <a:gd name="connsiteY140" fmla="*/ 284014 h 948950"/>
                  <a:gd name="connsiteX141" fmla="*/ 179304 w 1171985"/>
                  <a:gd name="connsiteY141" fmla="*/ 287475 h 948950"/>
                  <a:gd name="connsiteX142" fmla="*/ 78143 w 1171985"/>
                  <a:gd name="connsiteY142" fmla="*/ 340007 h 948950"/>
                  <a:gd name="connsiteX143" fmla="*/ 77400 w 1171985"/>
                  <a:gd name="connsiteY143" fmla="*/ 340193 h 948950"/>
                  <a:gd name="connsiteX144" fmla="*/ 76906 w 1171985"/>
                  <a:gd name="connsiteY144" fmla="*/ 340749 h 948950"/>
                  <a:gd name="connsiteX145" fmla="*/ 21467 w 1171985"/>
                  <a:gd name="connsiteY145" fmla="*/ 395321 h 948950"/>
                  <a:gd name="connsiteX146" fmla="*/ 20911 w 1171985"/>
                  <a:gd name="connsiteY146" fmla="*/ 395753 h 948950"/>
                  <a:gd name="connsiteX147" fmla="*/ 20725 w 1171985"/>
                  <a:gd name="connsiteY147" fmla="*/ 396433 h 948950"/>
                  <a:gd name="connsiteX148" fmla="*/ 18374 w 1171985"/>
                  <a:gd name="connsiteY148" fmla="*/ 401377 h 948950"/>
                  <a:gd name="connsiteX149" fmla="*/ 13363 w 1171985"/>
                  <a:gd name="connsiteY149" fmla="*/ 453415 h 948950"/>
                  <a:gd name="connsiteX150" fmla="*/ 29697 w 1171985"/>
                  <a:gd name="connsiteY150" fmla="*/ 492289 h 948950"/>
                  <a:gd name="connsiteX151" fmla="*/ 29449 w 1171985"/>
                  <a:gd name="connsiteY151" fmla="*/ 492784 h 948950"/>
                  <a:gd name="connsiteX152" fmla="*/ 23138 w 1171985"/>
                  <a:gd name="connsiteY152" fmla="*/ 483761 h 948950"/>
                  <a:gd name="connsiteX153" fmla="*/ 15528 w 1171985"/>
                  <a:gd name="connsiteY153" fmla="*/ 474861 h 948950"/>
                  <a:gd name="connsiteX154" fmla="*/ 12867 w 1171985"/>
                  <a:gd name="connsiteY154" fmla="*/ 475850 h 948950"/>
                  <a:gd name="connsiteX155" fmla="*/ 16208 w 1171985"/>
                  <a:gd name="connsiteY155" fmla="*/ 487469 h 948950"/>
                  <a:gd name="connsiteX156" fmla="*/ 21097 w 1171985"/>
                  <a:gd name="connsiteY156" fmla="*/ 497666 h 948950"/>
                  <a:gd name="connsiteX157" fmla="*/ 13981 w 1171985"/>
                  <a:gd name="connsiteY157" fmla="*/ 489261 h 948950"/>
                  <a:gd name="connsiteX158" fmla="*/ 3277 w 1171985"/>
                  <a:gd name="connsiteY158" fmla="*/ 479558 h 948950"/>
                  <a:gd name="connsiteX159" fmla="*/ 308 w 1171985"/>
                  <a:gd name="connsiteY159" fmla="*/ 482030 h 948950"/>
                  <a:gd name="connsiteX160" fmla="*/ 11754 w 1171985"/>
                  <a:gd name="connsiteY160" fmla="*/ 510892 h 948950"/>
                  <a:gd name="connsiteX161" fmla="*/ 29387 w 1171985"/>
                  <a:gd name="connsiteY161" fmla="*/ 553041 h 948950"/>
                  <a:gd name="connsiteX162" fmla="*/ 40339 w 1171985"/>
                  <a:gd name="connsiteY162" fmla="*/ 577206 h 948950"/>
                  <a:gd name="connsiteX163" fmla="*/ 53580 w 1171985"/>
                  <a:gd name="connsiteY163" fmla="*/ 611260 h 948950"/>
                  <a:gd name="connsiteX164" fmla="*/ 79442 w 1171985"/>
                  <a:gd name="connsiteY164" fmla="*/ 683322 h 948950"/>
                  <a:gd name="connsiteX165" fmla="*/ 77215 w 1171985"/>
                  <a:gd name="connsiteY165" fmla="*/ 695250 h 948950"/>
                  <a:gd name="connsiteX166" fmla="*/ 72760 w 1171985"/>
                  <a:gd name="connsiteY166" fmla="*/ 723617 h 948950"/>
                  <a:gd name="connsiteX167" fmla="*/ 69480 w 1171985"/>
                  <a:gd name="connsiteY167" fmla="*/ 742096 h 948950"/>
                  <a:gd name="connsiteX168" fmla="*/ 58529 w 1171985"/>
                  <a:gd name="connsiteY168" fmla="*/ 746361 h 948950"/>
                  <a:gd name="connsiteX169" fmla="*/ 50672 w 1171985"/>
                  <a:gd name="connsiteY169" fmla="*/ 753715 h 948950"/>
                  <a:gd name="connsiteX170" fmla="*/ 65892 w 1171985"/>
                  <a:gd name="connsiteY170" fmla="*/ 771576 h 948950"/>
                  <a:gd name="connsiteX171" fmla="*/ 74739 w 1171985"/>
                  <a:gd name="connsiteY171" fmla="*/ 778251 h 948950"/>
                  <a:gd name="connsiteX172" fmla="*/ 85815 w 1171985"/>
                  <a:gd name="connsiteY172" fmla="*/ 791044 h 948950"/>
                  <a:gd name="connsiteX173" fmla="*/ 97509 w 1171985"/>
                  <a:gd name="connsiteY173" fmla="*/ 795927 h 948950"/>
                  <a:gd name="connsiteX174" fmla="*/ 98189 w 1171985"/>
                  <a:gd name="connsiteY174" fmla="*/ 796112 h 948950"/>
                  <a:gd name="connsiteX175" fmla="*/ 98870 w 1171985"/>
                  <a:gd name="connsiteY175" fmla="*/ 795865 h 948950"/>
                  <a:gd name="connsiteX176" fmla="*/ 143047 w 1171985"/>
                  <a:gd name="connsiteY176" fmla="*/ 780909 h 948950"/>
                  <a:gd name="connsiteX177" fmla="*/ 193349 w 1171985"/>
                  <a:gd name="connsiteY177" fmla="*/ 763542 h 948950"/>
                  <a:gd name="connsiteX178" fmla="*/ 193906 w 1171985"/>
                  <a:gd name="connsiteY178" fmla="*/ 763295 h 948950"/>
                  <a:gd name="connsiteX179" fmla="*/ 194277 w 1171985"/>
                  <a:gd name="connsiteY179" fmla="*/ 762800 h 948950"/>
                  <a:gd name="connsiteX180" fmla="*/ 205414 w 1171985"/>
                  <a:gd name="connsiteY180" fmla="*/ 758227 h 948950"/>
                  <a:gd name="connsiteX181" fmla="*/ 206033 w 1171985"/>
                  <a:gd name="connsiteY181" fmla="*/ 758041 h 948950"/>
                  <a:gd name="connsiteX182" fmla="*/ 235732 w 1171985"/>
                  <a:gd name="connsiteY182" fmla="*/ 741540 h 948950"/>
                  <a:gd name="connsiteX183" fmla="*/ 371170 w 1171985"/>
                  <a:gd name="connsiteY183" fmla="*/ 698340 h 948950"/>
                  <a:gd name="connsiteX184" fmla="*/ 380203 w 1171985"/>
                  <a:gd name="connsiteY184" fmla="*/ 701986 h 948950"/>
                  <a:gd name="connsiteX185" fmla="*/ 380823 w 1171985"/>
                  <a:gd name="connsiteY185" fmla="*/ 702419 h 948950"/>
                  <a:gd name="connsiteX186" fmla="*/ 381565 w 1171985"/>
                  <a:gd name="connsiteY186" fmla="*/ 702419 h 948950"/>
                  <a:gd name="connsiteX187" fmla="*/ 400374 w 1171985"/>
                  <a:gd name="connsiteY187" fmla="*/ 702852 h 948950"/>
                  <a:gd name="connsiteX188" fmla="*/ 454884 w 1171985"/>
                  <a:gd name="connsiteY188" fmla="*/ 687524 h 948950"/>
                  <a:gd name="connsiteX189" fmla="*/ 465093 w 1171985"/>
                  <a:gd name="connsiteY189" fmla="*/ 682766 h 948950"/>
                  <a:gd name="connsiteX190" fmla="*/ 499927 w 1171985"/>
                  <a:gd name="connsiteY190" fmla="*/ 677512 h 948950"/>
                  <a:gd name="connsiteX191" fmla="*/ 525295 w 1171985"/>
                  <a:gd name="connsiteY191" fmla="*/ 674670 h 948950"/>
                  <a:gd name="connsiteX192" fmla="*/ 539711 w 1171985"/>
                  <a:gd name="connsiteY192" fmla="*/ 682395 h 948950"/>
                  <a:gd name="connsiteX193" fmla="*/ 560005 w 1171985"/>
                  <a:gd name="connsiteY193" fmla="*/ 693272 h 948950"/>
                  <a:gd name="connsiteX194" fmla="*/ 581784 w 1171985"/>
                  <a:gd name="connsiteY194" fmla="*/ 695930 h 948950"/>
                  <a:gd name="connsiteX195" fmla="*/ 593602 w 1171985"/>
                  <a:gd name="connsiteY195" fmla="*/ 698093 h 948950"/>
                  <a:gd name="connsiteX196" fmla="*/ 600470 w 1171985"/>
                  <a:gd name="connsiteY196" fmla="*/ 701245 h 948950"/>
                  <a:gd name="connsiteX197" fmla="*/ 609503 w 1171985"/>
                  <a:gd name="connsiteY197" fmla="*/ 706930 h 948950"/>
                  <a:gd name="connsiteX198" fmla="*/ 613834 w 1171985"/>
                  <a:gd name="connsiteY198" fmla="*/ 709959 h 948950"/>
                  <a:gd name="connsiteX199" fmla="*/ 609998 w 1171985"/>
                  <a:gd name="connsiteY199" fmla="*/ 722690 h 948950"/>
                  <a:gd name="connsiteX200" fmla="*/ 608760 w 1171985"/>
                  <a:gd name="connsiteY200" fmla="*/ 728252 h 948950"/>
                  <a:gd name="connsiteX201" fmla="*/ 617299 w 1171985"/>
                  <a:gd name="connsiteY201" fmla="*/ 735916 h 948950"/>
                  <a:gd name="connsiteX202" fmla="*/ 635551 w 1171985"/>
                  <a:gd name="connsiteY202" fmla="*/ 751367 h 948950"/>
                  <a:gd name="connsiteX203" fmla="*/ 640563 w 1171985"/>
                  <a:gd name="connsiteY203" fmla="*/ 770340 h 948950"/>
                  <a:gd name="connsiteX204" fmla="*/ 642358 w 1171985"/>
                  <a:gd name="connsiteY204" fmla="*/ 785358 h 948950"/>
                  <a:gd name="connsiteX205" fmla="*/ 651514 w 1171985"/>
                  <a:gd name="connsiteY205" fmla="*/ 794999 h 948950"/>
                  <a:gd name="connsiteX206" fmla="*/ 669952 w 1171985"/>
                  <a:gd name="connsiteY206" fmla="*/ 776706 h 948950"/>
                  <a:gd name="connsiteX207" fmla="*/ 686967 w 1171985"/>
                  <a:gd name="connsiteY207" fmla="*/ 764963 h 948950"/>
                  <a:gd name="connsiteX208" fmla="*/ 698970 w 1171985"/>
                  <a:gd name="connsiteY208" fmla="*/ 752294 h 948950"/>
                  <a:gd name="connsiteX209" fmla="*/ 714253 w 1171985"/>
                  <a:gd name="connsiteY209" fmla="*/ 725286 h 948950"/>
                  <a:gd name="connsiteX210" fmla="*/ 719264 w 1171985"/>
                  <a:gd name="connsiteY210" fmla="*/ 726275 h 948950"/>
                  <a:gd name="connsiteX211" fmla="*/ 717965 w 1171985"/>
                  <a:gd name="connsiteY211" fmla="*/ 737090 h 948950"/>
                  <a:gd name="connsiteX212" fmla="*/ 706395 w 1171985"/>
                  <a:gd name="connsiteY212" fmla="*/ 768054 h 948950"/>
                  <a:gd name="connsiteX213" fmla="*/ 695258 w 1171985"/>
                  <a:gd name="connsiteY213" fmla="*/ 786965 h 948950"/>
                  <a:gd name="connsiteX214" fmla="*/ 688576 w 1171985"/>
                  <a:gd name="connsiteY214" fmla="*/ 792033 h 948950"/>
                  <a:gd name="connsiteX215" fmla="*/ 691670 w 1171985"/>
                  <a:gd name="connsiteY215" fmla="*/ 799264 h 948950"/>
                  <a:gd name="connsiteX216" fmla="*/ 712891 w 1171985"/>
                  <a:gd name="connsiteY216" fmla="*/ 801242 h 948950"/>
                  <a:gd name="connsiteX217" fmla="*/ 719883 w 1171985"/>
                  <a:gd name="connsiteY217" fmla="*/ 789808 h 948950"/>
                  <a:gd name="connsiteX218" fmla="*/ 723286 w 1171985"/>
                  <a:gd name="connsiteY218" fmla="*/ 775099 h 948950"/>
                  <a:gd name="connsiteX219" fmla="*/ 731577 w 1171985"/>
                  <a:gd name="connsiteY219" fmla="*/ 782206 h 948950"/>
                  <a:gd name="connsiteX220" fmla="*/ 730340 w 1171985"/>
                  <a:gd name="connsiteY220" fmla="*/ 804579 h 948950"/>
                  <a:gd name="connsiteX221" fmla="*/ 727432 w 1171985"/>
                  <a:gd name="connsiteY221" fmla="*/ 816013 h 948950"/>
                  <a:gd name="connsiteX222" fmla="*/ 742529 w 1171985"/>
                  <a:gd name="connsiteY222" fmla="*/ 817990 h 948950"/>
                  <a:gd name="connsiteX223" fmla="*/ 750386 w 1171985"/>
                  <a:gd name="connsiteY223" fmla="*/ 816136 h 948950"/>
                  <a:gd name="connsiteX224" fmla="*/ 761957 w 1171985"/>
                  <a:gd name="connsiteY224" fmla="*/ 825283 h 948950"/>
                  <a:gd name="connsiteX225" fmla="*/ 772537 w 1171985"/>
                  <a:gd name="connsiteY225" fmla="*/ 856123 h 948950"/>
                  <a:gd name="connsiteX226" fmla="*/ 772413 w 1171985"/>
                  <a:gd name="connsiteY226" fmla="*/ 856740 h 948950"/>
                  <a:gd name="connsiteX227" fmla="*/ 772290 w 1171985"/>
                  <a:gd name="connsiteY227" fmla="*/ 857606 h 948950"/>
                  <a:gd name="connsiteX228" fmla="*/ 772042 w 1171985"/>
                  <a:gd name="connsiteY228" fmla="*/ 859707 h 948950"/>
                  <a:gd name="connsiteX229" fmla="*/ 774145 w 1171985"/>
                  <a:gd name="connsiteY229" fmla="*/ 860139 h 948950"/>
                  <a:gd name="connsiteX230" fmla="*/ 872584 w 1171985"/>
                  <a:gd name="connsiteY230" fmla="*/ 923735 h 948950"/>
                  <a:gd name="connsiteX231" fmla="*/ 877101 w 1171985"/>
                  <a:gd name="connsiteY231" fmla="*/ 933685 h 948950"/>
                  <a:gd name="connsiteX232" fmla="*/ 877349 w 1171985"/>
                  <a:gd name="connsiteY232" fmla="*/ 934797 h 948950"/>
                  <a:gd name="connsiteX233" fmla="*/ 878338 w 1171985"/>
                  <a:gd name="connsiteY233" fmla="*/ 935292 h 948950"/>
                  <a:gd name="connsiteX234" fmla="*/ 893806 w 1171985"/>
                  <a:gd name="connsiteY234" fmla="*/ 934303 h 948950"/>
                  <a:gd name="connsiteX235" fmla="*/ 916019 w 1171985"/>
                  <a:gd name="connsiteY235" fmla="*/ 909829 h 948950"/>
                  <a:gd name="connsiteX236" fmla="*/ 920659 w 1171985"/>
                  <a:gd name="connsiteY236" fmla="*/ 904267 h 948950"/>
                  <a:gd name="connsiteX237" fmla="*/ 920659 w 1171985"/>
                  <a:gd name="connsiteY237" fmla="*/ 904267 h 948950"/>
                  <a:gd name="connsiteX238" fmla="*/ 926042 w 1171985"/>
                  <a:gd name="connsiteY238" fmla="*/ 908717 h 948950"/>
                  <a:gd name="connsiteX239" fmla="*/ 924681 w 1171985"/>
                  <a:gd name="connsiteY239" fmla="*/ 912116 h 948950"/>
                  <a:gd name="connsiteX240" fmla="*/ 921092 w 1171985"/>
                  <a:gd name="connsiteY240" fmla="*/ 922375 h 948950"/>
                  <a:gd name="connsiteX241" fmla="*/ 929321 w 1171985"/>
                  <a:gd name="connsiteY241" fmla="*/ 929050 h 948950"/>
                  <a:gd name="connsiteX242" fmla="*/ 933219 w 1171985"/>
                  <a:gd name="connsiteY242" fmla="*/ 923858 h 948950"/>
                  <a:gd name="connsiteX243" fmla="*/ 935199 w 1171985"/>
                  <a:gd name="connsiteY243" fmla="*/ 915391 h 948950"/>
                  <a:gd name="connsiteX244" fmla="*/ 936374 w 1171985"/>
                  <a:gd name="connsiteY244" fmla="*/ 918234 h 948950"/>
                  <a:gd name="connsiteX245" fmla="*/ 947636 w 1171985"/>
                  <a:gd name="connsiteY245" fmla="*/ 930224 h 948950"/>
                  <a:gd name="connsiteX246" fmla="*/ 955679 w 1171985"/>
                  <a:gd name="connsiteY246" fmla="*/ 937208 h 948950"/>
                  <a:gd name="connsiteX247" fmla="*/ 965888 w 1171985"/>
                  <a:gd name="connsiteY247" fmla="*/ 948950 h 948950"/>
                  <a:gd name="connsiteX248" fmla="*/ 966816 w 1171985"/>
                  <a:gd name="connsiteY248" fmla="*/ 948827 h 948950"/>
                  <a:gd name="connsiteX249" fmla="*/ 969600 w 1171985"/>
                  <a:gd name="connsiteY249" fmla="*/ 943635 h 948950"/>
                  <a:gd name="connsiteX250" fmla="*/ 980923 w 1171985"/>
                  <a:gd name="connsiteY250" fmla="*/ 928617 h 948950"/>
                  <a:gd name="connsiteX251" fmla="*/ 1002145 w 1171985"/>
                  <a:gd name="connsiteY251" fmla="*/ 913166 h 948950"/>
                  <a:gd name="connsiteX252" fmla="*/ 1008951 w 1171985"/>
                  <a:gd name="connsiteY252" fmla="*/ 906924 h 948950"/>
                  <a:gd name="connsiteX253" fmla="*/ 1067235 w 1171985"/>
                  <a:gd name="connsiteY253" fmla="*/ 895800 h 948950"/>
                  <a:gd name="connsiteX254" fmla="*/ 1077196 w 1171985"/>
                  <a:gd name="connsiteY254" fmla="*/ 849633 h 948950"/>
                  <a:gd name="connsiteX255" fmla="*/ 1079115 w 1171985"/>
                  <a:gd name="connsiteY255" fmla="*/ 831278 h 948950"/>
                  <a:gd name="connsiteX256" fmla="*/ 1089200 w 1171985"/>
                  <a:gd name="connsiteY256" fmla="*/ 809585 h 948950"/>
                  <a:gd name="connsiteX257" fmla="*/ 1100770 w 1171985"/>
                  <a:gd name="connsiteY257" fmla="*/ 783937 h 948950"/>
                  <a:gd name="connsiteX258" fmla="*/ 1129788 w 1171985"/>
                  <a:gd name="connsiteY258" fmla="*/ 719291 h 948950"/>
                  <a:gd name="connsiteX259" fmla="*/ 1148535 w 1171985"/>
                  <a:gd name="connsiteY259" fmla="*/ 695559 h 948950"/>
                  <a:gd name="connsiteX260" fmla="*/ 1160539 w 1171985"/>
                  <a:gd name="connsiteY260" fmla="*/ 599765 h 948950"/>
                  <a:gd name="connsiteX261" fmla="*/ 1161281 w 1171985"/>
                  <a:gd name="connsiteY261" fmla="*/ 596118 h 948950"/>
                  <a:gd name="connsiteX262" fmla="*/ 1171923 w 1171985"/>
                  <a:gd name="connsiteY262" fmla="*/ 533327 h 948950"/>
                  <a:gd name="connsiteX263" fmla="*/ 1171985 w 1171985"/>
                  <a:gd name="connsiteY263" fmla="*/ 532276 h 948950"/>
                  <a:gd name="connsiteX264" fmla="*/ 1171243 w 1171985"/>
                  <a:gd name="connsiteY264" fmla="*/ 531534 h 948950"/>
                  <a:gd name="connsiteX265" fmla="*/ 1165798 w 1171985"/>
                  <a:gd name="connsiteY265" fmla="*/ 529124 h 948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Lst>
                <a:rect l="l" t="t" r="r" b="b"/>
                <a:pathLst>
                  <a:path w="1171985" h="948950">
                    <a:moveTo>
                      <a:pt x="1165798" y="529124"/>
                    </a:moveTo>
                    <a:cubicBezTo>
                      <a:pt x="1164808" y="525786"/>
                      <a:pt x="1164003" y="515465"/>
                      <a:pt x="1164684" y="500880"/>
                    </a:cubicBezTo>
                    <a:lnTo>
                      <a:pt x="1164684" y="500200"/>
                    </a:lnTo>
                    <a:lnTo>
                      <a:pt x="1164375" y="499644"/>
                    </a:lnTo>
                    <a:cubicBezTo>
                      <a:pt x="1159301" y="490435"/>
                      <a:pt x="1154970" y="481412"/>
                      <a:pt x="1151567" y="472698"/>
                    </a:cubicBezTo>
                    <a:lnTo>
                      <a:pt x="1151072" y="471956"/>
                    </a:lnTo>
                    <a:cubicBezTo>
                      <a:pt x="1146184" y="466950"/>
                      <a:pt x="1141791" y="454033"/>
                      <a:pt x="1140491" y="449460"/>
                    </a:cubicBezTo>
                    <a:cubicBezTo>
                      <a:pt x="1138388" y="441982"/>
                      <a:pt x="1128179" y="421340"/>
                      <a:pt x="1115434" y="424492"/>
                    </a:cubicBezTo>
                    <a:cubicBezTo>
                      <a:pt x="1114320" y="424800"/>
                      <a:pt x="1113515" y="424739"/>
                      <a:pt x="1113020" y="424430"/>
                    </a:cubicBezTo>
                    <a:cubicBezTo>
                      <a:pt x="1111968" y="423750"/>
                      <a:pt x="1111412" y="421278"/>
                      <a:pt x="1110979" y="419053"/>
                    </a:cubicBezTo>
                    <a:cubicBezTo>
                      <a:pt x="1110175" y="415098"/>
                      <a:pt x="1108813" y="408547"/>
                      <a:pt x="1101574" y="410030"/>
                    </a:cubicBezTo>
                    <a:cubicBezTo>
                      <a:pt x="1100027" y="410339"/>
                      <a:pt x="1098851" y="410030"/>
                      <a:pt x="1097800" y="409103"/>
                    </a:cubicBezTo>
                    <a:cubicBezTo>
                      <a:pt x="1093964" y="405642"/>
                      <a:pt x="1092540" y="394332"/>
                      <a:pt x="1094149" y="380365"/>
                    </a:cubicBezTo>
                    <a:cubicBezTo>
                      <a:pt x="1094830" y="374740"/>
                      <a:pt x="1094335" y="371774"/>
                      <a:pt x="1092540" y="370105"/>
                    </a:cubicBezTo>
                    <a:cubicBezTo>
                      <a:pt x="1090747" y="368436"/>
                      <a:pt x="1088457" y="368931"/>
                      <a:pt x="1086601" y="369364"/>
                    </a:cubicBezTo>
                    <a:cubicBezTo>
                      <a:pt x="1084002" y="369920"/>
                      <a:pt x="1083198" y="369858"/>
                      <a:pt x="1082332" y="368560"/>
                    </a:cubicBezTo>
                    <a:cubicBezTo>
                      <a:pt x="1077815" y="361576"/>
                      <a:pt x="1072123" y="364543"/>
                      <a:pt x="1067483" y="366891"/>
                    </a:cubicBezTo>
                    <a:cubicBezTo>
                      <a:pt x="1066060" y="367633"/>
                      <a:pt x="1064575" y="368375"/>
                      <a:pt x="1062904" y="368993"/>
                    </a:cubicBezTo>
                    <a:cubicBezTo>
                      <a:pt x="1062285" y="369240"/>
                      <a:pt x="1061976" y="369178"/>
                      <a:pt x="1061481" y="368746"/>
                    </a:cubicBezTo>
                    <a:cubicBezTo>
                      <a:pt x="1058634" y="366212"/>
                      <a:pt x="1057583" y="355520"/>
                      <a:pt x="1059006" y="350514"/>
                    </a:cubicBezTo>
                    <a:cubicBezTo>
                      <a:pt x="1061357" y="342170"/>
                      <a:pt x="1057088" y="333023"/>
                      <a:pt x="1047374" y="325422"/>
                    </a:cubicBezTo>
                    <a:cubicBezTo>
                      <a:pt x="1038402" y="318314"/>
                      <a:pt x="1038093" y="312876"/>
                      <a:pt x="1038712" y="304718"/>
                    </a:cubicBezTo>
                    <a:cubicBezTo>
                      <a:pt x="1039516" y="293222"/>
                      <a:pt x="981047" y="262816"/>
                      <a:pt x="970714" y="260467"/>
                    </a:cubicBezTo>
                    <a:cubicBezTo>
                      <a:pt x="966012" y="259355"/>
                      <a:pt x="965826" y="256759"/>
                      <a:pt x="966630" y="250579"/>
                    </a:cubicBezTo>
                    <a:cubicBezTo>
                      <a:pt x="967126" y="246808"/>
                      <a:pt x="967682" y="242482"/>
                      <a:pt x="964774" y="239763"/>
                    </a:cubicBezTo>
                    <a:cubicBezTo>
                      <a:pt x="961000" y="236179"/>
                      <a:pt x="958525" y="221717"/>
                      <a:pt x="958525" y="203670"/>
                    </a:cubicBezTo>
                    <a:cubicBezTo>
                      <a:pt x="958525" y="194894"/>
                      <a:pt x="953204" y="189332"/>
                      <a:pt x="948564" y="184388"/>
                    </a:cubicBezTo>
                    <a:cubicBezTo>
                      <a:pt x="944542" y="180123"/>
                      <a:pt x="941077" y="176477"/>
                      <a:pt x="941325" y="171533"/>
                    </a:cubicBezTo>
                    <a:cubicBezTo>
                      <a:pt x="941634" y="165476"/>
                      <a:pt x="940458" y="159543"/>
                      <a:pt x="939345" y="153795"/>
                    </a:cubicBezTo>
                    <a:cubicBezTo>
                      <a:pt x="938107" y="147430"/>
                      <a:pt x="936808" y="140817"/>
                      <a:pt x="937489" y="133833"/>
                    </a:cubicBezTo>
                    <a:cubicBezTo>
                      <a:pt x="938355" y="124439"/>
                      <a:pt x="930992" y="119309"/>
                      <a:pt x="925052" y="115230"/>
                    </a:cubicBezTo>
                    <a:cubicBezTo>
                      <a:pt x="921711" y="112882"/>
                      <a:pt x="918555" y="110719"/>
                      <a:pt x="918370" y="108741"/>
                    </a:cubicBezTo>
                    <a:cubicBezTo>
                      <a:pt x="918184" y="106640"/>
                      <a:pt x="917380" y="105095"/>
                      <a:pt x="916019" y="104168"/>
                    </a:cubicBezTo>
                    <a:cubicBezTo>
                      <a:pt x="913110" y="102190"/>
                      <a:pt x="908780" y="103426"/>
                      <a:pt x="903335" y="105033"/>
                    </a:cubicBezTo>
                    <a:cubicBezTo>
                      <a:pt x="900303" y="105898"/>
                      <a:pt x="896838" y="106949"/>
                      <a:pt x="893497" y="107320"/>
                    </a:cubicBezTo>
                    <a:cubicBezTo>
                      <a:pt x="891270" y="107567"/>
                      <a:pt x="890218" y="106825"/>
                      <a:pt x="889599" y="106269"/>
                    </a:cubicBezTo>
                    <a:cubicBezTo>
                      <a:pt x="885268" y="102128"/>
                      <a:pt x="886506" y="86987"/>
                      <a:pt x="887186" y="78890"/>
                    </a:cubicBezTo>
                    <a:cubicBezTo>
                      <a:pt x="887434" y="75800"/>
                      <a:pt x="887434" y="72216"/>
                      <a:pt x="887124" y="67951"/>
                    </a:cubicBezTo>
                    <a:lnTo>
                      <a:pt x="887062" y="66592"/>
                    </a:lnTo>
                    <a:lnTo>
                      <a:pt x="885887" y="65973"/>
                    </a:lnTo>
                    <a:cubicBezTo>
                      <a:pt x="874998" y="60597"/>
                      <a:pt x="864727" y="56147"/>
                      <a:pt x="854394" y="52315"/>
                    </a:cubicBezTo>
                    <a:cubicBezTo>
                      <a:pt x="843504" y="48298"/>
                      <a:pt x="838740" y="40758"/>
                      <a:pt x="836636" y="35072"/>
                    </a:cubicBezTo>
                    <a:lnTo>
                      <a:pt x="835089" y="30931"/>
                    </a:lnTo>
                    <a:lnTo>
                      <a:pt x="832553" y="34516"/>
                    </a:lnTo>
                    <a:cubicBezTo>
                      <a:pt x="831872" y="35505"/>
                      <a:pt x="831191" y="36432"/>
                      <a:pt x="830449" y="37173"/>
                    </a:cubicBezTo>
                    <a:cubicBezTo>
                      <a:pt x="826985" y="40511"/>
                      <a:pt x="827665" y="47062"/>
                      <a:pt x="828407" y="53984"/>
                    </a:cubicBezTo>
                    <a:cubicBezTo>
                      <a:pt x="829088" y="60658"/>
                      <a:pt x="829954" y="68260"/>
                      <a:pt x="826613" y="71536"/>
                    </a:cubicBezTo>
                    <a:cubicBezTo>
                      <a:pt x="821168" y="76975"/>
                      <a:pt x="822034" y="90571"/>
                      <a:pt x="823025" y="104971"/>
                    </a:cubicBezTo>
                    <a:cubicBezTo>
                      <a:pt x="823581" y="113129"/>
                      <a:pt x="824138" y="121534"/>
                      <a:pt x="823395" y="127900"/>
                    </a:cubicBezTo>
                    <a:cubicBezTo>
                      <a:pt x="822963" y="131917"/>
                      <a:pt x="822653" y="135996"/>
                      <a:pt x="822344" y="140013"/>
                    </a:cubicBezTo>
                    <a:cubicBezTo>
                      <a:pt x="821354" y="153239"/>
                      <a:pt x="820364" y="165785"/>
                      <a:pt x="814857" y="174190"/>
                    </a:cubicBezTo>
                    <a:cubicBezTo>
                      <a:pt x="812259" y="178208"/>
                      <a:pt x="810340" y="182966"/>
                      <a:pt x="808485" y="187540"/>
                    </a:cubicBezTo>
                    <a:cubicBezTo>
                      <a:pt x="804711" y="196995"/>
                      <a:pt x="801122" y="205895"/>
                      <a:pt x="791717" y="209727"/>
                    </a:cubicBezTo>
                    <a:cubicBezTo>
                      <a:pt x="783240" y="213126"/>
                      <a:pt x="772846" y="209912"/>
                      <a:pt x="766287" y="205215"/>
                    </a:cubicBezTo>
                    <a:cubicBezTo>
                      <a:pt x="762204" y="202249"/>
                      <a:pt x="759729" y="198788"/>
                      <a:pt x="759853" y="196316"/>
                    </a:cubicBezTo>
                    <a:cubicBezTo>
                      <a:pt x="760038" y="193287"/>
                      <a:pt x="758739" y="190321"/>
                      <a:pt x="756017" y="187787"/>
                    </a:cubicBezTo>
                    <a:cubicBezTo>
                      <a:pt x="750015" y="182286"/>
                      <a:pt x="738631" y="179753"/>
                      <a:pt x="731701" y="180803"/>
                    </a:cubicBezTo>
                    <a:cubicBezTo>
                      <a:pt x="727803" y="181360"/>
                      <a:pt x="724462" y="177775"/>
                      <a:pt x="718955" y="171224"/>
                    </a:cubicBezTo>
                    <a:cubicBezTo>
                      <a:pt x="715490" y="167083"/>
                      <a:pt x="711160" y="162015"/>
                      <a:pt x="705529" y="157256"/>
                    </a:cubicBezTo>
                    <a:cubicBezTo>
                      <a:pt x="697919" y="150952"/>
                      <a:pt x="690989" y="151571"/>
                      <a:pt x="685977" y="152003"/>
                    </a:cubicBezTo>
                    <a:cubicBezTo>
                      <a:pt x="680842" y="152436"/>
                      <a:pt x="678738" y="152621"/>
                      <a:pt x="677006" y="147368"/>
                    </a:cubicBezTo>
                    <a:cubicBezTo>
                      <a:pt x="672798" y="134389"/>
                      <a:pt x="668282" y="131052"/>
                      <a:pt x="660053" y="125057"/>
                    </a:cubicBezTo>
                    <a:lnTo>
                      <a:pt x="657082" y="122832"/>
                    </a:lnTo>
                    <a:cubicBezTo>
                      <a:pt x="652814" y="119680"/>
                      <a:pt x="651823" y="118444"/>
                      <a:pt x="651761" y="118012"/>
                    </a:cubicBezTo>
                    <a:cubicBezTo>
                      <a:pt x="651947" y="117332"/>
                      <a:pt x="654175" y="115663"/>
                      <a:pt x="656155" y="114180"/>
                    </a:cubicBezTo>
                    <a:cubicBezTo>
                      <a:pt x="657206" y="113376"/>
                      <a:pt x="658382" y="112511"/>
                      <a:pt x="659681" y="111461"/>
                    </a:cubicBezTo>
                    <a:cubicBezTo>
                      <a:pt x="668714" y="104291"/>
                      <a:pt x="669767" y="94527"/>
                      <a:pt x="662775" y="82413"/>
                    </a:cubicBezTo>
                    <a:cubicBezTo>
                      <a:pt x="661600" y="80435"/>
                      <a:pt x="661723" y="79694"/>
                      <a:pt x="661847" y="79508"/>
                    </a:cubicBezTo>
                    <a:cubicBezTo>
                      <a:pt x="662218" y="78581"/>
                      <a:pt x="665188" y="77531"/>
                      <a:pt x="667849" y="76666"/>
                    </a:cubicBezTo>
                    <a:cubicBezTo>
                      <a:pt x="671375" y="75429"/>
                      <a:pt x="675706" y="73946"/>
                      <a:pt x="680408" y="71165"/>
                    </a:cubicBezTo>
                    <a:cubicBezTo>
                      <a:pt x="688576" y="66344"/>
                      <a:pt x="687895" y="60411"/>
                      <a:pt x="687400" y="56518"/>
                    </a:cubicBezTo>
                    <a:cubicBezTo>
                      <a:pt x="686967" y="52995"/>
                      <a:pt x="686967" y="51944"/>
                      <a:pt x="689689" y="50770"/>
                    </a:cubicBezTo>
                    <a:cubicBezTo>
                      <a:pt x="695877" y="48113"/>
                      <a:pt x="696124" y="43848"/>
                      <a:pt x="695938" y="42118"/>
                    </a:cubicBezTo>
                    <a:cubicBezTo>
                      <a:pt x="695382" y="37173"/>
                      <a:pt x="689999" y="32724"/>
                      <a:pt x="682883" y="31302"/>
                    </a:cubicBezTo>
                    <a:cubicBezTo>
                      <a:pt x="674221" y="29572"/>
                      <a:pt x="672551" y="36741"/>
                      <a:pt x="671747" y="40573"/>
                    </a:cubicBezTo>
                    <a:cubicBezTo>
                      <a:pt x="671561" y="41376"/>
                      <a:pt x="671313" y="42488"/>
                      <a:pt x="671066" y="43168"/>
                    </a:cubicBezTo>
                    <a:cubicBezTo>
                      <a:pt x="670014" y="41747"/>
                      <a:pt x="668653" y="38410"/>
                      <a:pt x="667725" y="36246"/>
                    </a:cubicBezTo>
                    <a:cubicBezTo>
                      <a:pt x="665312" y="30561"/>
                      <a:pt x="663641" y="26420"/>
                      <a:pt x="660238" y="27223"/>
                    </a:cubicBezTo>
                    <a:cubicBezTo>
                      <a:pt x="658753" y="27532"/>
                      <a:pt x="657330" y="28892"/>
                      <a:pt x="654484" y="31611"/>
                    </a:cubicBezTo>
                    <a:cubicBezTo>
                      <a:pt x="651267" y="34763"/>
                      <a:pt x="646194" y="39460"/>
                      <a:pt x="643161" y="39275"/>
                    </a:cubicBezTo>
                    <a:cubicBezTo>
                      <a:pt x="642666" y="39213"/>
                      <a:pt x="641862" y="39028"/>
                      <a:pt x="640934" y="37791"/>
                    </a:cubicBezTo>
                    <a:cubicBezTo>
                      <a:pt x="633757" y="27656"/>
                      <a:pt x="595953" y="20116"/>
                      <a:pt x="583331" y="18324"/>
                    </a:cubicBezTo>
                    <a:cubicBezTo>
                      <a:pt x="577020" y="17397"/>
                      <a:pt x="572751" y="12329"/>
                      <a:pt x="568976" y="7817"/>
                    </a:cubicBezTo>
                    <a:cubicBezTo>
                      <a:pt x="565078" y="3120"/>
                      <a:pt x="560995" y="-1700"/>
                      <a:pt x="555365" y="586"/>
                    </a:cubicBezTo>
                    <a:cubicBezTo>
                      <a:pt x="552766" y="1699"/>
                      <a:pt x="551281" y="3182"/>
                      <a:pt x="550910" y="5098"/>
                    </a:cubicBezTo>
                    <a:cubicBezTo>
                      <a:pt x="550167" y="8868"/>
                      <a:pt x="553632" y="12514"/>
                      <a:pt x="558953" y="17953"/>
                    </a:cubicBezTo>
                    <a:cubicBezTo>
                      <a:pt x="560933" y="19992"/>
                      <a:pt x="563161" y="22279"/>
                      <a:pt x="565388" y="24813"/>
                    </a:cubicBezTo>
                    <a:cubicBezTo>
                      <a:pt x="566625" y="26234"/>
                      <a:pt x="566254" y="26976"/>
                      <a:pt x="565821" y="27656"/>
                    </a:cubicBezTo>
                    <a:cubicBezTo>
                      <a:pt x="561428" y="34207"/>
                      <a:pt x="533153" y="38657"/>
                      <a:pt x="523934" y="35505"/>
                    </a:cubicBezTo>
                    <a:cubicBezTo>
                      <a:pt x="521397" y="34640"/>
                      <a:pt x="518551" y="33960"/>
                      <a:pt x="516756" y="35567"/>
                    </a:cubicBezTo>
                    <a:cubicBezTo>
                      <a:pt x="515024" y="37173"/>
                      <a:pt x="515642" y="39646"/>
                      <a:pt x="516138" y="41562"/>
                    </a:cubicBezTo>
                    <a:cubicBezTo>
                      <a:pt x="516323" y="42365"/>
                      <a:pt x="516694" y="43848"/>
                      <a:pt x="516694" y="44095"/>
                    </a:cubicBezTo>
                    <a:cubicBezTo>
                      <a:pt x="516694" y="44095"/>
                      <a:pt x="516262" y="44281"/>
                      <a:pt x="515086" y="44219"/>
                    </a:cubicBezTo>
                    <a:cubicBezTo>
                      <a:pt x="507228" y="43601"/>
                      <a:pt x="503454" y="52068"/>
                      <a:pt x="499927" y="60164"/>
                    </a:cubicBezTo>
                    <a:cubicBezTo>
                      <a:pt x="497885" y="64861"/>
                      <a:pt x="495719" y="69744"/>
                      <a:pt x="492812" y="73143"/>
                    </a:cubicBezTo>
                    <a:cubicBezTo>
                      <a:pt x="488419" y="78211"/>
                      <a:pt x="487615" y="82722"/>
                      <a:pt x="486872" y="86369"/>
                    </a:cubicBezTo>
                    <a:cubicBezTo>
                      <a:pt x="486191" y="90077"/>
                      <a:pt x="485634" y="92734"/>
                      <a:pt x="481798" y="95453"/>
                    </a:cubicBezTo>
                    <a:cubicBezTo>
                      <a:pt x="477096" y="98667"/>
                      <a:pt x="474683" y="102066"/>
                      <a:pt x="474126" y="105960"/>
                    </a:cubicBezTo>
                    <a:cubicBezTo>
                      <a:pt x="473384" y="111151"/>
                      <a:pt x="476044" y="116961"/>
                      <a:pt x="482603" y="124872"/>
                    </a:cubicBezTo>
                    <a:cubicBezTo>
                      <a:pt x="485820" y="128765"/>
                      <a:pt x="485944" y="130805"/>
                      <a:pt x="485510" y="131176"/>
                    </a:cubicBezTo>
                    <a:cubicBezTo>
                      <a:pt x="484149" y="132411"/>
                      <a:pt x="477034" y="131299"/>
                      <a:pt x="471404" y="125242"/>
                    </a:cubicBezTo>
                    <a:cubicBezTo>
                      <a:pt x="465093" y="118444"/>
                      <a:pt x="458534" y="115539"/>
                      <a:pt x="453832" y="117517"/>
                    </a:cubicBezTo>
                    <a:cubicBezTo>
                      <a:pt x="451790" y="118382"/>
                      <a:pt x="448511" y="120916"/>
                      <a:pt x="448944" y="128271"/>
                    </a:cubicBezTo>
                    <a:cubicBezTo>
                      <a:pt x="449067" y="131052"/>
                      <a:pt x="448387" y="132041"/>
                      <a:pt x="448140" y="132164"/>
                    </a:cubicBezTo>
                    <a:cubicBezTo>
                      <a:pt x="447892" y="132288"/>
                      <a:pt x="447459" y="132164"/>
                      <a:pt x="446964" y="131794"/>
                    </a:cubicBezTo>
                    <a:cubicBezTo>
                      <a:pt x="445046" y="130496"/>
                      <a:pt x="443314" y="126726"/>
                      <a:pt x="444056" y="121596"/>
                    </a:cubicBezTo>
                    <a:cubicBezTo>
                      <a:pt x="445479" y="111893"/>
                      <a:pt x="438611" y="110286"/>
                      <a:pt x="434033" y="109235"/>
                    </a:cubicBezTo>
                    <a:cubicBezTo>
                      <a:pt x="430692" y="108494"/>
                      <a:pt x="428650" y="107938"/>
                      <a:pt x="428031" y="106084"/>
                    </a:cubicBezTo>
                    <a:cubicBezTo>
                      <a:pt x="425247" y="97864"/>
                      <a:pt x="410893" y="84700"/>
                      <a:pt x="401426" y="85256"/>
                    </a:cubicBezTo>
                    <a:cubicBezTo>
                      <a:pt x="396415" y="85689"/>
                      <a:pt x="393816" y="88841"/>
                      <a:pt x="391712" y="91375"/>
                    </a:cubicBezTo>
                    <a:cubicBezTo>
                      <a:pt x="389484" y="94032"/>
                      <a:pt x="388061" y="95577"/>
                      <a:pt x="385092" y="95577"/>
                    </a:cubicBezTo>
                    <a:cubicBezTo>
                      <a:pt x="380947" y="95577"/>
                      <a:pt x="377976" y="96690"/>
                      <a:pt x="376058" y="98914"/>
                    </a:cubicBezTo>
                    <a:cubicBezTo>
                      <a:pt x="373645" y="101696"/>
                      <a:pt x="372965" y="105898"/>
                      <a:pt x="373893" y="112635"/>
                    </a:cubicBezTo>
                    <a:cubicBezTo>
                      <a:pt x="374016" y="113685"/>
                      <a:pt x="373893" y="114056"/>
                      <a:pt x="373955" y="114118"/>
                    </a:cubicBezTo>
                    <a:cubicBezTo>
                      <a:pt x="373089" y="114551"/>
                      <a:pt x="369376" y="113500"/>
                      <a:pt x="366963" y="112758"/>
                    </a:cubicBezTo>
                    <a:cubicBezTo>
                      <a:pt x="362756" y="111522"/>
                      <a:pt x="357868" y="110101"/>
                      <a:pt x="353599" y="110719"/>
                    </a:cubicBezTo>
                    <a:cubicBezTo>
                      <a:pt x="351186" y="111090"/>
                      <a:pt x="349453" y="112017"/>
                      <a:pt x="348340" y="113562"/>
                    </a:cubicBezTo>
                    <a:cubicBezTo>
                      <a:pt x="346545" y="116158"/>
                      <a:pt x="347226" y="119433"/>
                      <a:pt x="347720" y="122090"/>
                    </a:cubicBezTo>
                    <a:cubicBezTo>
                      <a:pt x="347844" y="122832"/>
                      <a:pt x="348092" y="123883"/>
                      <a:pt x="348092" y="124501"/>
                    </a:cubicBezTo>
                    <a:cubicBezTo>
                      <a:pt x="345122" y="125119"/>
                      <a:pt x="343514" y="127591"/>
                      <a:pt x="342091" y="129816"/>
                    </a:cubicBezTo>
                    <a:cubicBezTo>
                      <a:pt x="340110" y="132906"/>
                      <a:pt x="338687" y="134760"/>
                      <a:pt x="335470" y="134760"/>
                    </a:cubicBezTo>
                    <a:cubicBezTo>
                      <a:pt x="333428" y="134760"/>
                      <a:pt x="331634" y="135563"/>
                      <a:pt x="330273" y="137170"/>
                    </a:cubicBezTo>
                    <a:cubicBezTo>
                      <a:pt x="325508" y="142609"/>
                      <a:pt x="326127" y="156700"/>
                      <a:pt x="327489" y="167577"/>
                    </a:cubicBezTo>
                    <a:cubicBezTo>
                      <a:pt x="327551" y="168010"/>
                      <a:pt x="327551" y="168319"/>
                      <a:pt x="327551" y="168566"/>
                    </a:cubicBezTo>
                    <a:cubicBezTo>
                      <a:pt x="326437" y="168319"/>
                      <a:pt x="324271" y="167206"/>
                      <a:pt x="322725" y="166465"/>
                    </a:cubicBezTo>
                    <a:cubicBezTo>
                      <a:pt x="318270" y="164240"/>
                      <a:pt x="312701" y="161459"/>
                      <a:pt x="307999" y="163066"/>
                    </a:cubicBezTo>
                    <a:cubicBezTo>
                      <a:pt x="305833" y="163807"/>
                      <a:pt x="304349" y="164982"/>
                      <a:pt x="303667" y="166650"/>
                    </a:cubicBezTo>
                    <a:cubicBezTo>
                      <a:pt x="302368" y="169802"/>
                      <a:pt x="304163" y="173449"/>
                      <a:pt x="306452" y="177960"/>
                    </a:cubicBezTo>
                    <a:cubicBezTo>
                      <a:pt x="308123" y="181298"/>
                      <a:pt x="310040" y="185068"/>
                      <a:pt x="310907" y="189085"/>
                    </a:cubicBezTo>
                    <a:cubicBezTo>
                      <a:pt x="312392" y="195945"/>
                      <a:pt x="310412" y="197181"/>
                      <a:pt x="307071" y="199282"/>
                    </a:cubicBezTo>
                    <a:cubicBezTo>
                      <a:pt x="305648" y="200209"/>
                      <a:pt x="304039" y="201198"/>
                      <a:pt x="302740" y="202805"/>
                    </a:cubicBezTo>
                    <a:cubicBezTo>
                      <a:pt x="300513" y="202249"/>
                      <a:pt x="295191" y="190197"/>
                      <a:pt x="295191" y="180927"/>
                    </a:cubicBezTo>
                    <a:cubicBezTo>
                      <a:pt x="295191" y="177528"/>
                      <a:pt x="294139" y="175364"/>
                      <a:pt x="291974" y="174561"/>
                    </a:cubicBezTo>
                    <a:cubicBezTo>
                      <a:pt x="288942" y="173449"/>
                      <a:pt x="283930" y="174623"/>
                      <a:pt x="268833" y="191742"/>
                    </a:cubicBezTo>
                    <a:cubicBezTo>
                      <a:pt x="260976" y="200704"/>
                      <a:pt x="264379" y="212446"/>
                      <a:pt x="266606" y="220233"/>
                    </a:cubicBezTo>
                    <a:cubicBezTo>
                      <a:pt x="267348" y="222891"/>
                      <a:pt x="268524" y="226908"/>
                      <a:pt x="268091" y="227712"/>
                    </a:cubicBezTo>
                    <a:cubicBezTo>
                      <a:pt x="262585" y="231420"/>
                      <a:pt x="239321" y="255214"/>
                      <a:pt x="226142" y="272148"/>
                    </a:cubicBezTo>
                    <a:cubicBezTo>
                      <a:pt x="218902" y="281480"/>
                      <a:pt x="206342" y="281974"/>
                      <a:pt x="195268" y="282407"/>
                    </a:cubicBezTo>
                    <a:cubicBezTo>
                      <a:pt x="191308" y="282593"/>
                      <a:pt x="187595" y="282716"/>
                      <a:pt x="184316" y="283272"/>
                    </a:cubicBezTo>
                    <a:lnTo>
                      <a:pt x="183512" y="283396"/>
                    </a:lnTo>
                    <a:lnTo>
                      <a:pt x="182955" y="284014"/>
                    </a:lnTo>
                    <a:cubicBezTo>
                      <a:pt x="181717" y="285373"/>
                      <a:pt x="180542" y="286486"/>
                      <a:pt x="179304" y="287475"/>
                    </a:cubicBezTo>
                    <a:cubicBezTo>
                      <a:pt x="144594" y="315286"/>
                      <a:pt x="111492" y="332467"/>
                      <a:pt x="78143" y="340007"/>
                    </a:cubicBezTo>
                    <a:lnTo>
                      <a:pt x="77400" y="340193"/>
                    </a:lnTo>
                    <a:lnTo>
                      <a:pt x="76906" y="340749"/>
                    </a:lnTo>
                    <a:cubicBezTo>
                      <a:pt x="59086" y="360958"/>
                      <a:pt x="40463" y="379314"/>
                      <a:pt x="21467" y="395321"/>
                    </a:cubicBezTo>
                    <a:lnTo>
                      <a:pt x="20911" y="395753"/>
                    </a:lnTo>
                    <a:lnTo>
                      <a:pt x="20725" y="396433"/>
                    </a:lnTo>
                    <a:cubicBezTo>
                      <a:pt x="20230" y="398102"/>
                      <a:pt x="19488" y="399709"/>
                      <a:pt x="18374" y="401377"/>
                    </a:cubicBezTo>
                    <a:cubicBezTo>
                      <a:pt x="9588" y="415159"/>
                      <a:pt x="-1301" y="432341"/>
                      <a:pt x="13363" y="453415"/>
                    </a:cubicBezTo>
                    <a:cubicBezTo>
                      <a:pt x="25799" y="471338"/>
                      <a:pt x="33657" y="483699"/>
                      <a:pt x="29697" y="492289"/>
                    </a:cubicBezTo>
                    <a:cubicBezTo>
                      <a:pt x="29573" y="492537"/>
                      <a:pt x="29449" y="492722"/>
                      <a:pt x="29449" y="492784"/>
                    </a:cubicBezTo>
                    <a:cubicBezTo>
                      <a:pt x="27840" y="491857"/>
                      <a:pt x="24809" y="486665"/>
                      <a:pt x="23138" y="483761"/>
                    </a:cubicBezTo>
                    <a:cubicBezTo>
                      <a:pt x="19736" y="477951"/>
                      <a:pt x="18003" y="475170"/>
                      <a:pt x="15528" y="474861"/>
                    </a:cubicBezTo>
                    <a:cubicBezTo>
                      <a:pt x="14538" y="474737"/>
                      <a:pt x="13548" y="475108"/>
                      <a:pt x="12867" y="475850"/>
                    </a:cubicBezTo>
                    <a:cubicBezTo>
                      <a:pt x="10145" y="478755"/>
                      <a:pt x="12991" y="482772"/>
                      <a:pt x="16208" y="487469"/>
                    </a:cubicBezTo>
                    <a:cubicBezTo>
                      <a:pt x="18560" y="490806"/>
                      <a:pt x="21653" y="495318"/>
                      <a:pt x="21097" y="497666"/>
                    </a:cubicBezTo>
                    <a:cubicBezTo>
                      <a:pt x="19364" y="496492"/>
                      <a:pt x="16085" y="492042"/>
                      <a:pt x="13981" y="489261"/>
                    </a:cubicBezTo>
                    <a:cubicBezTo>
                      <a:pt x="9093" y="482648"/>
                      <a:pt x="6371" y="479187"/>
                      <a:pt x="3277" y="479558"/>
                    </a:cubicBezTo>
                    <a:cubicBezTo>
                      <a:pt x="2535" y="479681"/>
                      <a:pt x="1112" y="480114"/>
                      <a:pt x="308" y="482030"/>
                    </a:cubicBezTo>
                    <a:cubicBezTo>
                      <a:pt x="-1115" y="485491"/>
                      <a:pt x="2349" y="492722"/>
                      <a:pt x="11754" y="510892"/>
                    </a:cubicBezTo>
                    <a:cubicBezTo>
                      <a:pt x="19488" y="525725"/>
                      <a:pt x="29078" y="544142"/>
                      <a:pt x="29387" y="553041"/>
                    </a:cubicBezTo>
                    <a:cubicBezTo>
                      <a:pt x="29697" y="561199"/>
                      <a:pt x="34832" y="568987"/>
                      <a:pt x="40339" y="577206"/>
                    </a:cubicBezTo>
                    <a:cubicBezTo>
                      <a:pt x="47207" y="587527"/>
                      <a:pt x="54260" y="598158"/>
                      <a:pt x="53580" y="611260"/>
                    </a:cubicBezTo>
                    <a:cubicBezTo>
                      <a:pt x="52157" y="638577"/>
                      <a:pt x="79133" y="682827"/>
                      <a:pt x="79442" y="683322"/>
                    </a:cubicBezTo>
                    <a:cubicBezTo>
                      <a:pt x="80618" y="685176"/>
                      <a:pt x="78947" y="690058"/>
                      <a:pt x="77215" y="695250"/>
                    </a:cubicBezTo>
                    <a:cubicBezTo>
                      <a:pt x="74554" y="703099"/>
                      <a:pt x="71275" y="712864"/>
                      <a:pt x="72760" y="723617"/>
                    </a:cubicBezTo>
                    <a:cubicBezTo>
                      <a:pt x="73935" y="732084"/>
                      <a:pt x="72822" y="738326"/>
                      <a:pt x="69480" y="742096"/>
                    </a:cubicBezTo>
                    <a:cubicBezTo>
                      <a:pt x="67005" y="744939"/>
                      <a:pt x="63293" y="746361"/>
                      <a:pt x="58529" y="746361"/>
                    </a:cubicBezTo>
                    <a:cubicBezTo>
                      <a:pt x="53950" y="746361"/>
                      <a:pt x="50919" y="749204"/>
                      <a:pt x="50672" y="753715"/>
                    </a:cubicBezTo>
                    <a:cubicBezTo>
                      <a:pt x="50238" y="760946"/>
                      <a:pt x="56920" y="770525"/>
                      <a:pt x="65892" y="771576"/>
                    </a:cubicBezTo>
                    <a:cubicBezTo>
                      <a:pt x="71337" y="772194"/>
                      <a:pt x="72512" y="774358"/>
                      <a:pt x="74739" y="778251"/>
                    </a:cubicBezTo>
                    <a:cubicBezTo>
                      <a:pt x="76782" y="781897"/>
                      <a:pt x="79319" y="786409"/>
                      <a:pt x="85815" y="791044"/>
                    </a:cubicBezTo>
                    <a:cubicBezTo>
                      <a:pt x="88785" y="793207"/>
                      <a:pt x="92621" y="794752"/>
                      <a:pt x="97509" y="795927"/>
                    </a:cubicBezTo>
                    <a:lnTo>
                      <a:pt x="98189" y="796112"/>
                    </a:lnTo>
                    <a:lnTo>
                      <a:pt x="98870" y="795865"/>
                    </a:lnTo>
                    <a:cubicBezTo>
                      <a:pt x="113410" y="790302"/>
                      <a:pt x="128445" y="785544"/>
                      <a:pt x="143047" y="780909"/>
                    </a:cubicBezTo>
                    <a:cubicBezTo>
                      <a:pt x="159691" y="775655"/>
                      <a:pt x="176891" y="770216"/>
                      <a:pt x="193349" y="763542"/>
                    </a:cubicBezTo>
                    <a:lnTo>
                      <a:pt x="193906" y="763295"/>
                    </a:lnTo>
                    <a:lnTo>
                      <a:pt x="194277" y="762800"/>
                    </a:lnTo>
                    <a:cubicBezTo>
                      <a:pt x="195453" y="761379"/>
                      <a:pt x="198299" y="759401"/>
                      <a:pt x="205414" y="758227"/>
                    </a:cubicBezTo>
                    <a:lnTo>
                      <a:pt x="206033" y="758041"/>
                    </a:lnTo>
                    <a:cubicBezTo>
                      <a:pt x="217046" y="752974"/>
                      <a:pt x="226760" y="747597"/>
                      <a:pt x="235732" y="741540"/>
                    </a:cubicBezTo>
                    <a:cubicBezTo>
                      <a:pt x="279476" y="712307"/>
                      <a:pt x="317218" y="690553"/>
                      <a:pt x="371170" y="698340"/>
                    </a:cubicBezTo>
                    <a:cubicBezTo>
                      <a:pt x="374388" y="698772"/>
                      <a:pt x="377358" y="700009"/>
                      <a:pt x="380203" y="701986"/>
                    </a:cubicBezTo>
                    <a:lnTo>
                      <a:pt x="380823" y="702419"/>
                    </a:lnTo>
                    <a:lnTo>
                      <a:pt x="381565" y="702419"/>
                    </a:lnTo>
                    <a:cubicBezTo>
                      <a:pt x="386576" y="702233"/>
                      <a:pt x="392764" y="702481"/>
                      <a:pt x="400374" y="702852"/>
                    </a:cubicBezTo>
                    <a:cubicBezTo>
                      <a:pt x="420916" y="704026"/>
                      <a:pt x="439725" y="694879"/>
                      <a:pt x="454884" y="687524"/>
                    </a:cubicBezTo>
                    <a:cubicBezTo>
                      <a:pt x="458534" y="685732"/>
                      <a:pt x="461937" y="684125"/>
                      <a:pt x="465093" y="682766"/>
                    </a:cubicBezTo>
                    <a:cubicBezTo>
                      <a:pt x="473878" y="678995"/>
                      <a:pt x="487119" y="678192"/>
                      <a:pt x="499927" y="677512"/>
                    </a:cubicBezTo>
                    <a:cubicBezTo>
                      <a:pt x="509517" y="676956"/>
                      <a:pt x="518551" y="676462"/>
                      <a:pt x="525295" y="674670"/>
                    </a:cubicBezTo>
                    <a:cubicBezTo>
                      <a:pt x="531234" y="673063"/>
                      <a:pt x="534637" y="676585"/>
                      <a:pt x="539711" y="682395"/>
                    </a:cubicBezTo>
                    <a:cubicBezTo>
                      <a:pt x="544599" y="688019"/>
                      <a:pt x="550106" y="694446"/>
                      <a:pt x="560005" y="693272"/>
                    </a:cubicBezTo>
                    <a:cubicBezTo>
                      <a:pt x="569781" y="692159"/>
                      <a:pt x="576154" y="694137"/>
                      <a:pt x="581784" y="695930"/>
                    </a:cubicBezTo>
                    <a:cubicBezTo>
                      <a:pt x="585744" y="697227"/>
                      <a:pt x="589518" y="698402"/>
                      <a:pt x="593602" y="698093"/>
                    </a:cubicBezTo>
                    <a:cubicBezTo>
                      <a:pt x="597252" y="697846"/>
                      <a:pt x="598489" y="699081"/>
                      <a:pt x="600470" y="701245"/>
                    </a:cubicBezTo>
                    <a:cubicBezTo>
                      <a:pt x="602325" y="703284"/>
                      <a:pt x="604677" y="705818"/>
                      <a:pt x="609503" y="706930"/>
                    </a:cubicBezTo>
                    <a:cubicBezTo>
                      <a:pt x="611792" y="707487"/>
                      <a:pt x="613215" y="708476"/>
                      <a:pt x="613834" y="709959"/>
                    </a:cubicBezTo>
                    <a:cubicBezTo>
                      <a:pt x="614886" y="712616"/>
                      <a:pt x="613525" y="717251"/>
                      <a:pt x="609998" y="722690"/>
                    </a:cubicBezTo>
                    <a:cubicBezTo>
                      <a:pt x="608699" y="724668"/>
                      <a:pt x="608328" y="726460"/>
                      <a:pt x="608760" y="728252"/>
                    </a:cubicBezTo>
                    <a:cubicBezTo>
                      <a:pt x="609565" y="731466"/>
                      <a:pt x="612968" y="733444"/>
                      <a:pt x="617299" y="735916"/>
                    </a:cubicBezTo>
                    <a:cubicBezTo>
                      <a:pt x="622620" y="738944"/>
                      <a:pt x="629921" y="743085"/>
                      <a:pt x="635551" y="751367"/>
                    </a:cubicBezTo>
                    <a:cubicBezTo>
                      <a:pt x="641924" y="760823"/>
                      <a:pt x="641243" y="765458"/>
                      <a:pt x="640563" y="770340"/>
                    </a:cubicBezTo>
                    <a:cubicBezTo>
                      <a:pt x="640006" y="774296"/>
                      <a:pt x="639325" y="778807"/>
                      <a:pt x="642358" y="785358"/>
                    </a:cubicBezTo>
                    <a:cubicBezTo>
                      <a:pt x="644461" y="789932"/>
                      <a:pt x="647245" y="794691"/>
                      <a:pt x="651514" y="794999"/>
                    </a:cubicBezTo>
                    <a:cubicBezTo>
                      <a:pt x="656774" y="795432"/>
                      <a:pt x="661414" y="789684"/>
                      <a:pt x="669952" y="776706"/>
                    </a:cubicBezTo>
                    <a:cubicBezTo>
                      <a:pt x="675830" y="767868"/>
                      <a:pt x="681770" y="766323"/>
                      <a:pt x="686967" y="764963"/>
                    </a:cubicBezTo>
                    <a:cubicBezTo>
                      <a:pt x="692288" y="763604"/>
                      <a:pt x="697795" y="762182"/>
                      <a:pt x="698970" y="752294"/>
                    </a:cubicBezTo>
                    <a:cubicBezTo>
                      <a:pt x="700332" y="740798"/>
                      <a:pt x="707756" y="727696"/>
                      <a:pt x="714253" y="725286"/>
                    </a:cubicBezTo>
                    <a:cubicBezTo>
                      <a:pt x="716171" y="724606"/>
                      <a:pt x="717780" y="724915"/>
                      <a:pt x="719264" y="726275"/>
                    </a:cubicBezTo>
                    <a:cubicBezTo>
                      <a:pt x="722296" y="729056"/>
                      <a:pt x="721863" y="730354"/>
                      <a:pt x="717965" y="737090"/>
                    </a:cubicBezTo>
                    <a:cubicBezTo>
                      <a:pt x="714500" y="743147"/>
                      <a:pt x="709303" y="752294"/>
                      <a:pt x="706395" y="768054"/>
                    </a:cubicBezTo>
                    <a:cubicBezTo>
                      <a:pt x="702992" y="786780"/>
                      <a:pt x="698537" y="786903"/>
                      <a:pt x="695258" y="786965"/>
                    </a:cubicBezTo>
                    <a:cubicBezTo>
                      <a:pt x="693154" y="787027"/>
                      <a:pt x="689627" y="787089"/>
                      <a:pt x="688576" y="792033"/>
                    </a:cubicBezTo>
                    <a:cubicBezTo>
                      <a:pt x="688019" y="794691"/>
                      <a:pt x="689133" y="797224"/>
                      <a:pt x="691670" y="799264"/>
                    </a:cubicBezTo>
                    <a:cubicBezTo>
                      <a:pt x="696310" y="802910"/>
                      <a:pt x="705962" y="804579"/>
                      <a:pt x="712891" y="801242"/>
                    </a:cubicBezTo>
                    <a:cubicBezTo>
                      <a:pt x="717408" y="799017"/>
                      <a:pt x="719883" y="794999"/>
                      <a:pt x="719883" y="789808"/>
                    </a:cubicBezTo>
                    <a:cubicBezTo>
                      <a:pt x="719883" y="779054"/>
                      <a:pt x="722048" y="775470"/>
                      <a:pt x="723286" y="775099"/>
                    </a:cubicBezTo>
                    <a:cubicBezTo>
                      <a:pt x="724462" y="774790"/>
                      <a:pt x="727370" y="776335"/>
                      <a:pt x="731577" y="782206"/>
                    </a:cubicBezTo>
                    <a:cubicBezTo>
                      <a:pt x="737640" y="790673"/>
                      <a:pt x="733742" y="798090"/>
                      <a:pt x="730340" y="804579"/>
                    </a:cubicBezTo>
                    <a:cubicBezTo>
                      <a:pt x="728113" y="808843"/>
                      <a:pt x="726194" y="812552"/>
                      <a:pt x="727432" y="816013"/>
                    </a:cubicBezTo>
                    <a:cubicBezTo>
                      <a:pt x="729782" y="822440"/>
                      <a:pt x="737146" y="819844"/>
                      <a:pt x="742529" y="817990"/>
                    </a:cubicBezTo>
                    <a:cubicBezTo>
                      <a:pt x="745436" y="817001"/>
                      <a:pt x="748530" y="815889"/>
                      <a:pt x="750386" y="816136"/>
                    </a:cubicBezTo>
                    <a:cubicBezTo>
                      <a:pt x="753666" y="816507"/>
                      <a:pt x="757873" y="819844"/>
                      <a:pt x="761957" y="825283"/>
                    </a:cubicBezTo>
                    <a:cubicBezTo>
                      <a:pt x="769319" y="835109"/>
                      <a:pt x="773898" y="848273"/>
                      <a:pt x="772537" y="856123"/>
                    </a:cubicBezTo>
                    <a:lnTo>
                      <a:pt x="772413" y="856740"/>
                    </a:lnTo>
                    <a:cubicBezTo>
                      <a:pt x="772351" y="857049"/>
                      <a:pt x="772290" y="857359"/>
                      <a:pt x="772290" y="857606"/>
                    </a:cubicBezTo>
                    <a:lnTo>
                      <a:pt x="772042" y="859707"/>
                    </a:lnTo>
                    <a:lnTo>
                      <a:pt x="774145" y="860139"/>
                    </a:lnTo>
                    <a:cubicBezTo>
                      <a:pt x="813806" y="868050"/>
                      <a:pt x="849630" y="891226"/>
                      <a:pt x="872584" y="923735"/>
                    </a:cubicBezTo>
                    <a:cubicBezTo>
                      <a:pt x="874874" y="926887"/>
                      <a:pt x="876359" y="930286"/>
                      <a:pt x="877101" y="933685"/>
                    </a:cubicBezTo>
                    <a:lnTo>
                      <a:pt x="877349" y="934797"/>
                    </a:lnTo>
                    <a:lnTo>
                      <a:pt x="878338" y="935292"/>
                    </a:lnTo>
                    <a:cubicBezTo>
                      <a:pt x="882298" y="937270"/>
                      <a:pt x="887805" y="936961"/>
                      <a:pt x="893806" y="934303"/>
                    </a:cubicBezTo>
                    <a:cubicBezTo>
                      <a:pt x="902345" y="930533"/>
                      <a:pt x="912925" y="921263"/>
                      <a:pt x="916019" y="909829"/>
                    </a:cubicBezTo>
                    <a:cubicBezTo>
                      <a:pt x="916576" y="907790"/>
                      <a:pt x="917937" y="904267"/>
                      <a:pt x="920659" y="904267"/>
                    </a:cubicBezTo>
                    <a:cubicBezTo>
                      <a:pt x="920659" y="904267"/>
                      <a:pt x="920659" y="904267"/>
                      <a:pt x="920659" y="904267"/>
                    </a:cubicBezTo>
                    <a:cubicBezTo>
                      <a:pt x="922825" y="904267"/>
                      <a:pt x="925362" y="906368"/>
                      <a:pt x="926042" y="908717"/>
                    </a:cubicBezTo>
                    <a:cubicBezTo>
                      <a:pt x="926599" y="910694"/>
                      <a:pt x="925547" y="911559"/>
                      <a:pt x="924681" y="912116"/>
                    </a:cubicBezTo>
                    <a:cubicBezTo>
                      <a:pt x="920968" y="914402"/>
                      <a:pt x="919607" y="918234"/>
                      <a:pt x="921092" y="922375"/>
                    </a:cubicBezTo>
                    <a:cubicBezTo>
                      <a:pt x="922391" y="925960"/>
                      <a:pt x="925795" y="929421"/>
                      <a:pt x="929321" y="929050"/>
                    </a:cubicBezTo>
                    <a:cubicBezTo>
                      <a:pt x="930187" y="928926"/>
                      <a:pt x="932910" y="928184"/>
                      <a:pt x="933219" y="923858"/>
                    </a:cubicBezTo>
                    <a:cubicBezTo>
                      <a:pt x="933529" y="919594"/>
                      <a:pt x="934519" y="916627"/>
                      <a:pt x="935199" y="915391"/>
                    </a:cubicBezTo>
                    <a:cubicBezTo>
                      <a:pt x="935508" y="915886"/>
                      <a:pt x="935880" y="916751"/>
                      <a:pt x="936374" y="918234"/>
                    </a:cubicBezTo>
                    <a:cubicBezTo>
                      <a:pt x="938355" y="924723"/>
                      <a:pt x="943304" y="927628"/>
                      <a:pt x="947636" y="930224"/>
                    </a:cubicBezTo>
                    <a:cubicBezTo>
                      <a:pt x="950915" y="932202"/>
                      <a:pt x="954009" y="933994"/>
                      <a:pt x="955679" y="937208"/>
                    </a:cubicBezTo>
                    <a:cubicBezTo>
                      <a:pt x="961247" y="947529"/>
                      <a:pt x="964279" y="948950"/>
                      <a:pt x="965888" y="948950"/>
                    </a:cubicBezTo>
                    <a:cubicBezTo>
                      <a:pt x="966259" y="948950"/>
                      <a:pt x="966568" y="948889"/>
                      <a:pt x="966816" y="948827"/>
                    </a:cubicBezTo>
                    <a:cubicBezTo>
                      <a:pt x="968611" y="948332"/>
                      <a:pt x="969600" y="946602"/>
                      <a:pt x="969600" y="943635"/>
                    </a:cubicBezTo>
                    <a:cubicBezTo>
                      <a:pt x="969600" y="938444"/>
                      <a:pt x="970962" y="932634"/>
                      <a:pt x="980923" y="928617"/>
                    </a:cubicBezTo>
                    <a:cubicBezTo>
                      <a:pt x="989152" y="925342"/>
                      <a:pt x="994906" y="919965"/>
                      <a:pt x="1002145" y="913166"/>
                    </a:cubicBezTo>
                    <a:cubicBezTo>
                      <a:pt x="1004249" y="911189"/>
                      <a:pt x="1006476" y="909088"/>
                      <a:pt x="1008951" y="906924"/>
                    </a:cubicBezTo>
                    <a:cubicBezTo>
                      <a:pt x="1018851" y="898148"/>
                      <a:pt x="1061790" y="895800"/>
                      <a:pt x="1067235" y="895800"/>
                    </a:cubicBezTo>
                    <a:cubicBezTo>
                      <a:pt x="1071813" y="895800"/>
                      <a:pt x="1073484" y="888013"/>
                      <a:pt x="1077196" y="849633"/>
                    </a:cubicBezTo>
                    <a:cubicBezTo>
                      <a:pt x="1077815" y="842897"/>
                      <a:pt x="1078496" y="836469"/>
                      <a:pt x="1079115" y="831278"/>
                    </a:cubicBezTo>
                    <a:cubicBezTo>
                      <a:pt x="1080290" y="821451"/>
                      <a:pt x="1084621" y="815703"/>
                      <a:pt x="1089200" y="809585"/>
                    </a:cubicBezTo>
                    <a:cubicBezTo>
                      <a:pt x="1094211" y="802910"/>
                      <a:pt x="1099409" y="796050"/>
                      <a:pt x="1100770" y="783937"/>
                    </a:cubicBezTo>
                    <a:cubicBezTo>
                      <a:pt x="1103307" y="761502"/>
                      <a:pt x="1125147" y="721454"/>
                      <a:pt x="1129788" y="719291"/>
                    </a:cubicBezTo>
                    <a:cubicBezTo>
                      <a:pt x="1138450" y="716201"/>
                      <a:pt x="1147917" y="708476"/>
                      <a:pt x="1148535" y="695559"/>
                    </a:cubicBezTo>
                    <a:cubicBezTo>
                      <a:pt x="1148226" y="662803"/>
                      <a:pt x="1154104" y="630171"/>
                      <a:pt x="1160539" y="599765"/>
                    </a:cubicBezTo>
                    <a:lnTo>
                      <a:pt x="1161281" y="596118"/>
                    </a:lnTo>
                    <a:cubicBezTo>
                      <a:pt x="1165612" y="575661"/>
                      <a:pt x="1170129" y="554463"/>
                      <a:pt x="1171923" y="533327"/>
                    </a:cubicBezTo>
                    <a:lnTo>
                      <a:pt x="1171985" y="532276"/>
                    </a:lnTo>
                    <a:lnTo>
                      <a:pt x="1171243" y="531534"/>
                    </a:lnTo>
                    <a:cubicBezTo>
                      <a:pt x="1170500" y="530854"/>
                      <a:pt x="1168334" y="528568"/>
                      <a:pt x="1165798" y="529124"/>
                    </a:cubicBezTo>
                    <a:close/>
                  </a:path>
                </a:pathLst>
              </a:custGeom>
              <a:grpFill/>
              <a:ln w="0" cap="flat">
                <a:solidFill>
                  <a:schemeClr val="accent5"/>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513BF583-9B40-A4B0-C978-BECCEF95D0D4}"/>
                  </a:ext>
                </a:extLst>
              </p:cNvPr>
              <p:cNvSpPr/>
              <p:nvPr/>
            </p:nvSpPr>
            <p:spPr>
              <a:xfrm>
                <a:off x="10533267" y="6205490"/>
                <a:ext cx="100227" cy="105064"/>
              </a:xfrm>
              <a:custGeom>
                <a:avLst/>
                <a:gdLst>
                  <a:gd name="connsiteX0" fmla="*/ 90272 w 100227"/>
                  <a:gd name="connsiteY0" fmla="*/ 803 h 105064"/>
                  <a:gd name="connsiteX1" fmla="*/ 65400 w 100227"/>
                  <a:gd name="connsiteY1" fmla="*/ 6798 h 105064"/>
                  <a:gd name="connsiteX2" fmla="*/ 43002 w 100227"/>
                  <a:gd name="connsiteY2" fmla="*/ 14524 h 105064"/>
                  <a:gd name="connsiteX3" fmla="*/ 10147 w 100227"/>
                  <a:gd name="connsiteY3" fmla="*/ 4759 h 105064"/>
                  <a:gd name="connsiteX4" fmla="*/ 0 w 100227"/>
                  <a:gd name="connsiteY4" fmla="*/ 0 h 105064"/>
                  <a:gd name="connsiteX5" fmla="*/ 5754 w 100227"/>
                  <a:gd name="connsiteY5" fmla="*/ 7540 h 105064"/>
                  <a:gd name="connsiteX6" fmla="*/ 55623 w 100227"/>
                  <a:gd name="connsiteY6" fmla="*/ 101480 h 105064"/>
                  <a:gd name="connsiteX7" fmla="*/ 56923 w 100227"/>
                  <a:gd name="connsiteY7" fmla="*/ 105065 h 105064"/>
                  <a:gd name="connsiteX8" fmla="*/ 59521 w 100227"/>
                  <a:gd name="connsiteY8" fmla="*/ 102284 h 105064"/>
                  <a:gd name="connsiteX9" fmla="*/ 61563 w 100227"/>
                  <a:gd name="connsiteY9" fmla="*/ 101542 h 105064"/>
                  <a:gd name="connsiteX10" fmla="*/ 67503 w 100227"/>
                  <a:gd name="connsiteY10" fmla="*/ 99873 h 105064"/>
                  <a:gd name="connsiteX11" fmla="*/ 70102 w 100227"/>
                  <a:gd name="connsiteY11" fmla="*/ 89552 h 105064"/>
                  <a:gd name="connsiteX12" fmla="*/ 70411 w 100227"/>
                  <a:gd name="connsiteY12" fmla="*/ 84299 h 105064"/>
                  <a:gd name="connsiteX13" fmla="*/ 72577 w 100227"/>
                  <a:gd name="connsiteY13" fmla="*/ 85782 h 105064"/>
                  <a:gd name="connsiteX14" fmla="*/ 85941 w 100227"/>
                  <a:gd name="connsiteY14" fmla="*/ 88934 h 105064"/>
                  <a:gd name="connsiteX15" fmla="*/ 90025 w 100227"/>
                  <a:gd name="connsiteY15" fmla="*/ 70702 h 105064"/>
                  <a:gd name="connsiteX16" fmla="*/ 91819 w 100227"/>
                  <a:gd name="connsiteY16" fmla="*/ 56055 h 105064"/>
                  <a:gd name="connsiteX17" fmla="*/ 93056 w 100227"/>
                  <a:gd name="connsiteY17" fmla="*/ 55561 h 105064"/>
                  <a:gd name="connsiteX18" fmla="*/ 97821 w 100227"/>
                  <a:gd name="connsiteY18" fmla="*/ 53212 h 105064"/>
                  <a:gd name="connsiteX19" fmla="*/ 93985 w 100227"/>
                  <a:gd name="connsiteY19" fmla="*/ 5315 h 105064"/>
                  <a:gd name="connsiteX20" fmla="*/ 90272 w 100227"/>
                  <a:gd name="connsiteY20" fmla="*/ 803 h 1050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00227" h="105064">
                    <a:moveTo>
                      <a:pt x="90272" y="803"/>
                    </a:moveTo>
                    <a:cubicBezTo>
                      <a:pt x="85013" y="-1731"/>
                      <a:pt x="75918" y="2225"/>
                      <a:pt x="65400" y="6798"/>
                    </a:cubicBezTo>
                    <a:cubicBezTo>
                      <a:pt x="57542" y="10198"/>
                      <a:pt x="49375" y="13720"/>
                      <a:pt x="43002" y="14524"/>
                    </a:cubicBezTo>
                    <a:cubicBezTo>
                      <a:pt x="33349" y="15636"/>
                      <a:pt x="19985" y="9394"/>
                      <a:pt x="10147" y="4759"/>
                    </a:cubicBezTo>
                    <a:lnTo>
                      <a:pt x="0" y="0"/>
                    </a:lnTo>
                    <a:lnTo>
                      <a:pt x="5754" y="7540"/>
                    </a:lnTo>
                    <a:cubicBezTo>
                      <a:pt x="26420" y="34548"/>
                      <a:pt x="43188" y="66191"/>
                      <a:pt x="55623" y="101480"/>
                    </a:cubicBezTo>
                    <a:lnTo>
                      <a:pt x="56923" y="105065"/>
                    </a:lnTo>
                    <a:lnTo>
                      <a:pt x="59521" y="102284"/>
                    </a:lnTo>
                    <a:cubicBezTo>
                      <a:pt x="60141" y="101604"/>
                      <a:pt x="60697" y="101418"/>
                      <a:pt x="61563" y="101542"/>
                    </a:cubicBezTo>
                    <a:cubicBezTo>
                      <a:pt x="64039" y="101728"/>
                      <a:pt x="66080" y="101171"/>
                      <a:pt x="67503" y="99873"/>
                    </a:cubicBezTo>
                    <a:cubicBezTo>
                      <a:pt x="70102" y="97525"/>
                      <a:pt x="70102" y="93446"/>
                      <a:pt x="70102" y="89552"/>
                    </a:cubicBezTo>
                    <a:cubicBezTo>
                      <a:pt x="70102" y="87883"/>
                      <a:pt x="70102" y="86153"/>
                      <a:pt x="70411" y="84299"/>
                    </a:cubicBezTo>
                    <a:cubicBezTo>
                      <a:pt x="71091" y="84670"/>
                      <a:pt x="71896" y="85288"/>
                      <a:pt x="72577" y="85782"/>
                    </a:cubicBezTo>
                    <a:cubicBezTo>
                      <a:pt x="75918" y="88193"/>
                      <a:pt x="80930" y="91839"/>
                      <a:pt x="85941" y="88934"/>
                    </a:cubicBezTo>
                    <a:cubicBezTo>
                      <a:pt x="90272" y="86400"/>
                      <a:pt x="90149" y="78737"/>
                      <a:pt x="90025" y="70702"/>
                    </a:cubicBezTo>
                    <a:cubicBezTo>
                      <a:pt x="89963" y="65078"/>
                      <a:pt x="89839" y="58033"/>
                      <a:pt x="91819" y="56055"/>
                    </a:cubicBezTo>
                    <a:cubicBezTo>
                      <a:pt x="92066" y="55808"/>
                      <a:pt x="92376" y="55561"/>
                      <a:pt x="93056" y="55561"/>
                    </a:cubicBezTo>
                    <a:cubicBezTo>
                      <a:pt x="95284" y="55561"/>
                      <a:pt x="96645" y="54757"/>
                      <a:pt x="97821" y="53212"/>
                    </a:cubicBezTo>
                    <a:cubicBezTo>
                      <a:pt x="104070" y="45116"/>
                      <a:pt x="96460" y="14524"/>
                      <a:pt x="93985" y="5315"/>
                    </a:cubicBezTo>
                    <a:cubicBezTo>
                      <a:pt x="93304" y="3214"/>
                      <a:pt x="92066" y="1669"/>
                      <a:pt x="90272" y="803"/>
                    </a:cubicBezTo>
                    <a:close/>
                  </a:path>
                </a:pathLst>
              </a:custGeom>
              <a:grpFill/>
              <a:ln w="0" cap="flat">
                <a:solidFill>
                  <a:schemeClr val="accent5"/>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957F61B1-85D0-BC69-ABF2-BA54614D86EF}"/>
                  </a:ext>
                </a:extLst>
              </p:cNvPr>
              <p:cNvSpPr/>
              <p:nvPr/>
            </p:nvSpPr>
            <p:spPr>
              <a:xfrm>
                <a:off x="11346080" y="5990911"/>
                <a:ext cx="169164" cy="250734"/>
              </a:xfrm>
              <a:custGeom>
                <a:avLst/>
                <a:gdLst>
                  <a:gd name="connsiteX0" fmla="*/ 132536 w 169164"/>
                  <a:gd name="connsiteY0" fmla="*/ 113655 h 250734"/>
                  <a:gd name="connsiteX1" fmla="*/ 119791 w 169164"/>
                  <a:gd name="connsiteY1" fmla="*/ 113594 h 250734"/>
                  <a:gd name="connsiteX2" fmla="*/ 106550 w 169164"/>
                  <a:gd name="connsiteY2" fmla="*/ 109700 h 250734"/>
                  <a:gd name="connsiteX3" fmla="*/ 91638 w 169164"/>
                  <a:gd name="connsiteY3" fmla="*/ 93508 h 250734"/>
                  <a:gd name="connsiteX4" fmla="*/ 84647 w 169164"/>
                  <a:gd name="connsiteY4" fmla="*/ 69405 h 250734"/>
                  <a:gd name="connsiteX5" fmla="*/ 76418 w 169164"/>
                  <a:gd name="connsiteY5" fmla="*/ 66500 h 250734"/>
                  <a:gd name="connsiteX6" fmla="*/ 70973 w 169164"/>
                  <a:gd name="connsiteY6" fmla="*/ 69157 h 250734"/>
                  <a:gd name="connsiteX7" fmla="*/ 72396 w 169164"/>
                  <a:gd name="connsiteY7" fmla="*/ 77934 h 250734"/>
                  <a:gd name="connsiteX8" fmla="*/ 74067 w 169164"/>
                  <a:gd name="connsiteY8" fmla="*/ 84670 h 250734"/>
                  <a:gd name="connsiteX9" fmla="*/ 73819 w 169164"/>
                  <a:gd name="connsiteY9" fmla="*/ 84979 h 250734"/>
                  <a:gd name="connsiteX10" fmla="*/ 71963 w 169164"/>
                  <a:gd name="connsiteY10" fmla="*/ 82754 h 250734"/>
                  <a:gd name="connsiteX11" fmla="*/ 64538 w 169164"/>
                  <a:gd name="connsiteY11" fmla="*/ 77501 h 250734"/>
                  <a:gd name="connsiteX12" fmla="*/ 56000 w 169164"/>
                  <a:gd name="connsiteY12" fmla="*/ 58527 h 250734"/>
                  <a:gd name="connsiteX13" fmla="*/ 50369 w 169164"/>
                  <a:gd name="connsiteY13" fmla="*/ 44127 h 250734"/>
                  <a:gd name="connsiteX14" fmla="*/ 45172 w 169164"/>
                  <a:gd name="connsiteY14" fmla="*/ 30407 h 250734"/>
                  <a:gd name="connsiteX15" fmla="*/ 7244 w 169164"/>
                  <a:gd name="connsiteY15" fmla="*/ 0 h 250734"/>
                  <a:gd name="connsiteX16" fmla="*/ 747 w 169164"/>
                  <a:gd name="connsiteY16" fmla="*/ 3523 h 250734"/>
                  <a:gd name="connsiteX17" fmla="*/ 14298 w 169164"/>
                  <a:gd name="connsiteY17" fmla="*/ 36711 h 250734"/>
                  <a:gd name="connsiteX18" fmla="*/ 24321 w 169164"/>
                  <a:gd name="connsiteY18" fmla="*/ 46352 h 250734"/>
                  <a:gd name="connsiteX19" fmla="*/ 33540 w 169164"/>
                  <a:gd name="connsiteY19" fmla="*/ 56982 h 250734"/>
                  <a:gd name="connsiteX20" fmla="*/ 52226 w 169164"/>
                  <a:gd name="connsiteY20" fmla="*/ 84114 h 250734"/>
                  <a:gd name="connsiteX21" fmla="*/ 50493 w 169164"/>
                  <a:gd name="connsiteY21" fmla="*/ 102036 h 250734"/>
                  <a:gd name="connsiteX22" fmla="*/ 46286 w 169164"/>
                  <a:gd name="connsiteY22" fmla="*/ 127932 h 250734"/>
                  <a:gd name="connsiteX23" fmla="*/ 35520 w 169164"/>
                  <a:gd name="connsiteY23" fmla="*/ 144866 h 250734"/>
                  <a:gd name="connsiteX24" fmla="*/ 23269 w 169164"/>
                  <a:gd name="connsiteY24" fmla="*/ 154693 h 250734"/>
                  <a:gd name="connsiteX25" fmla="*/ 21290 w 169164"/>
                  <a:gd name="connsiteY25" fmla="*/ 162232 h 250734"/>
                  <a:gd name="connsiteX26" fmla="*/ 45048 w 169164"/>
                  <a:gd name="connsiteY26" fmla="*/ 183554 h 250734"/>
                  <a:gd name="connsiteX27" fmla="*/ 61754 w 169164"/>
                  <a:gd name="connsiteY27" fmla="*/ 194926 h 250734"/>
                  <a:gd name="connsiteX28" fmla="*/ 57485 w 169164"/>
                  <a:gd name="connsiteY28" fmla="*/ 226569 h 250734"/>
                  <a:gd name="connsiteX29" fmla="*/ 52968 w 169164"/>
                  <a:gd name="connsiteY29" fmla="*/ 243750 h 250734"/>
                  <a:gd name="connsiteX30" fmla="*/ 66580 w 169164"/>
                  <a:gd name="connsiteY30" fmla="*/ 250425 h 250734"/>
                  <a:gd name="connsiteX31" fmla="*/ 69488 w 169164"/>
                  <a:gd name="connsiteY31" fmla="*/ 250734 h 250734"/>
                  <a:gd name="connsiteX32" fmla="*/ 69117 w 169164"/>
                  <a:gd name="connsiteY32" fmla="*/ 247829 h 250734"/>
                  <a:gd name="connsiteX33" fmla="*/ 69303 w 169164"/>
                  <a:gd name="connsiteY33" fmla="*/ 237261 h 250734"/>
                  <a:gd name="connsiteX34" fmla="*/ 69303 w 169164"/>
                  <a:gd name="connsiteY34" fmla="*/ 237261 h 250734"/>
                  <a:gd name="connsiteX35" fmla="*/ 141136 w 169164"/>
                  <a:gd name="connsiteY35" fmla="*/ 119712 h 250734"/>
                  <a:gd name="connsiteX36" fmla="*/ 143611 w 169164"/>
                  <a:gd name="connsiteY36" fmla="*/ 116931 h 250734"/>
                  <a:gd name="connsiteX37" fmla="*/ 160255 w 169164"/>
                  <a:gd name="connsiteY37" fmla="*/ 107908 h 250734"/>
                  <a:gd name="connsiteX38" fmla="*/ 169165 w 169164"/>
                  <a:gd name="connsiteY38" fmla="*/ 107043 h 250734"/>
                  <a:gd name="connsiteX39" fmla="*/ 160935 w 169164"/>
                  <a:gd name="connsiteY39" fmla="*/ 103458 h 250734"/>
                  <a:gd name="connsiteX40" fmla="*/ 132536 w 169164"/>
                  <a:gd name="connsiteY40" fmla="*/ 113655 h 2507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169164" h="250734">
                    <a:moveTo>
                      <a:pt x="132536" y="113655"/>
                    </a:moveTo>
                    <a:cubicBezTo>
                      <a:pt x="130247" y="117796"/>
                      <a:pt x="127215" y="116931"/>
                      <a:pt x="119791" y="113594"/>
                    </a:cubicBezTo>
                    <a:cubicBezTo>
                      <a:pt x="115769" y="111801"/>
                      <a:pt x="111190" y="109700"/>
                      <a:pt x="106550" y="109700"/>
                    </a:cubicBezTo>
                    <a:cubicBezTo>
                      <a:pt x="96279" y="109700"/>
                      <a:pt x="91638" y="101542"/>
                      <a:pt x="91638" y="93508"/>
                    </a:cubicBezTo>
                    <a:cubicBezTo>
                      <a:pt x="91638" y="88193"/>
                      <a:pt x="90958" y="75276"/>
                      <a:pt x="84647" y="69405"/>
                    </a:cubicBezTo>
                    <a:cubicBezTo>
                      <a:pt x="82358" y="67241"/>
                      <a:pt x="79574" y="66315"/>
                      <a:pt x="76418" y="66500"/>
                    </a:cubicBezTo>
                    <a:cubicBezTo>
                      <a:pt x="75428" y="66562"/>
                      <a:pt x="72334" y="66747"/>
                      <a:pt x="70973" y="69157"/>
                    </a:cubicBezTo>
                    <a:cubicBezTo>
                      <a:pt x="69488" y="71753"/>
                      <a:pt x="70973" y="74905"/>
                      <a:pt x="72396" y="77934"/>
                    </a:cubicBezTo>
                    <a:cubicBezTo>
                      <a:pt x="73509" y="80344"/>
                      <a:pt x="74933" y="83372"/>
                      <a:pt x="74067" y="84670"/>
                    </a:cubicBezTo>
                    <a:cubicBezTo>
                      <a:pt x="73943" y="84794"/>
                      <a:pt x="73881" y="84917"/>
                      <a:pt x="73819" y="84979"/>
                    </a:cubicBezTo>
                    <a:cubicBezTo>
                      <a:pt x="73324" y="84547"/>
                      <a:pt x="72520" y="83496"/>
                      <a:pt x="71963" y="82754"/>
                    </a:cubicBezTo>
                    <a:cubicBezTo>
                      <a:pt x="70169" y="80406"/>
                      <a:pt x="67942" y="77501"/>
                      <a:pt x="64538" y="77501"/>
                    </a:cubicBezTo>
                    <a:cubicBezTo>
                      <a:pt x="60950" y="77501"/>
                      <a:pt x="56000" y="70888"/>
                      <a:pt x="56000" y="58527"/>
                    </a:cubicBezTo>
                    <a:cubicBezTo>
                      <a:pt x="56000" y="51111"/>
                      <a:pt x="52968" y="47403"/>
                      <a:pt x="50369" y="44127"/>
                    </a:cubicBezTo>
                    <a:cubicBezTo>
                      <a:pt x="47709" y="40852"/>
                      <a:pt x="45172" y="37762"/>
                      <a:pt x="45172" y="30407"/>
                    </a:cubicBezTo>
                    <a:cubicBezTo>
                      <a:pt x="45172" y="12855"/>
                      <a:pt x="20176" y="0"/>
                      <a:pt x="7244" y="0"/>
                    </a:cubicBezTo>
                    <a:cubicBezTo>
                      <a:pt x="3284" y="0"/>
                      <a:pt x="1552" y="1916"/>
                      <a:pt x="747" y="3523"/>
                    </a:cubicBezTo>
                    <a:cubicBezTo>
                      <a:pt x="-3831" y="12855"/>
                      <a:pt x="14112" y="36464"/>
                      <a:pt x="14298" y="36711"/>
                    </a:cubicBezTo>
                    <a:cubicBezTo>
                      <a:pt x="16958" y="40110"/>
                      <a:pt x="20733" y="43324"/>
                      <a:pt x="24321" y="46352"/>
                    </a:cubicBezTo>
                    <a:cubicBezTo>
                      <a:pt x="28776" y="50122"/>
                      <a:pt x="33850" y="54448"/>
                      <a:pt x="33540" y="56982"/>
                    </a:cubicBezTo>
                    <a:cubicBezTo>
                      <a:pt x="32860" y="64090"/>
                      <a:pt x="43563" y="80962"/>
                      <a:pt x="52226" y="84114"/>
                    </a:cubicBezTo>
                    <a:cubicBezTo>
                      <a:pt x="54639" y="84979"/>
                      <a:pt x="52226" y="94868"/>
                      <a:pt x="50493" y="102036"/>
                    </a:cubicBezTo>
                    <a:cubicBezTo>
                      <a:pt x="48514" y="110195"/>
                      <a:pt x="46286" y="119403"/>
                      <a:pt x="46286" y="127932"/>
                    </a:cubicBezTo>
                    <a:cubicBezTo>
                      <a:pt x="46286" y="138624"/>
                      <a:pt x="41769" y="141220"/>
                      <a:pt x="35520" y="144866"/>
                    </a:cubicBezTo>
                    <a:cubicBezTo>
                      <a:pt x="31561" y="147152"/>
                      <a:pt x="27105" y="149748"/>
                      <a:pt x="23269" y="154693"/>
                    </a:cubicBezTo>
                    <a:cubicBezTo>
                      <a:pt x="21475" y="157041"/>
                      <a:pt x="20795" y="159575"/>
                      <a:pt x="21290" y="162232"/>
                    </a:cubicBezTo>
                    <a:cubicBezTo>
                      <a:pt x="22712" y="169834"/>
                      <a:pt x="33540" y="176509"/>
                      <a:pt x="45048" y="183554"/>
                    </a:cubicBezTo>
                    <a:cubicBezTo>
                      <a:pt x="51174" y="187324"/>
                      <a:pt x="57485" y="191218"/>
                      <a:pt x="61754" y="194926"/>
                    </a:cubicBezTo>
                    <a:cubicBezTo>
                      <a:pt x="69303" y="201539"/>
                      <a:pt x="62744" y="215383"/>
                      <a:pt x="57485" y="226569"/>
                    </a:cubicBezTo>
                    <a:cubicBezTo>
                      <a:pt x="53711" y="234480"/>
                      <a:pt x="51050" y="240228"/>
                      <a:pt x="52968" y="243750"/>
                    </a:cubicBezTo>
                    <a:cubicBezTo>
                      <a:pt x="54825" y="247150"/>
                      <a:pt x="60146" y="249745"/>
                      <a:pt x="66580" y="250425"/>
                    </a:cubicBezTo>
                    <a:lnTo>
                      <a:pt x="69488" y="250734"/>
                    </a:lnTo>
                    <a:lnTo>
                      <a:pt x="69117" y="247829"/>
                    </a:lnTo>
                    <a:cubicBezTo>
                      <a:pt x="68684" y="244183"/>
                      <a:pt x="68746" y="240599"/>
                      <a:pt x="69303" y="237261"/>
                    </a:cubicBezTo>
                    <a:lnTo>
                      <a:pt x="69303" y="237261"/>
                    </a:lnTo>
                    <a:cubicBezTo>
                      <a:pt x="76418" y="192454"/>
                      <a:pt x="110819" y="153827"/>
                      <a:pt x="141136" y="119712"/>
                    </a:cubicBezTo>
                    <a:lnTo>
                      <a:pt x="143611" y="116931"/>
                    </a:lnTo>
                    <a:cubicBezTo>
                      <a:pt x="148314" y="111616"/>
                      <a:pt x="154067" y="108464"/>
                      <a:pt x="160255" y="107908"/>
                    </a:cubicBezTo>
                    <a:lnTo>
                      <a:pt x="169165" y="107043"/>
                    </a:lnTo>
                    <a:lnTo>
                      <a:pt x="160935" y="103458"/>
                    </a:lnTo>
                    <a:cubicBezTo>
                      <a:pt x="153511" y="100182"/>
                      <a:pt x="137300" y="105003"/>
                      <a:pt x="132536" y="113655"/>
                    </a:cubicBezTo>
                    <a:close/>
                  </a:path>
                </a:pathLst>
              </a:custGeom>
              <a:grpFill/>
              <a:ln w="0" cap="flat">
                <a:solidFill>
                  <a:schemeClr val="accent5"/>
                </a:solidFill>
                <a:prstDash val="solid"/>
                <a:miter/>
              </a:ln>
            </p:spPr>
            <p:txBody>
              <a:bodyPr rtlCol="0" anchor="ctr"/>
              <a:lstStyle/>
              <a:p>
                <a:endParaRPr lang="en-US"/>
              </a:p>
            </p:txBody>
          </p:sp>
          <p:sp>
            <p:nvSpPr>
              <p:cNvPr id="23" name="Freeform 22">
                <a:extLst>
                  <a:ext uri="{FF2B5EF4-FFF2-40B4-BE49-F238E27FC236}">
                    <a16:creationId xmlns:a16="http://schemas.microsoft.com/office/drawing/2014/main" id="{0317BD5E-A545-5C2F-1921-A3E8C3C83AE8}"/>
                  </a:ext>
                </a:extLst>
              </p:cNvPr>
              <p:cNvSpPr/>
              <p:nvPr/>
            </p:nvSpPr>
            <p:spPr>
              <a:xfrm>
                <a:off x="11159533" y="6206703"/>
                <a:ext cx="224206" cy="221153"/>
              </a:xfrm>
              <a:custGeom>
                <a:avLst/>
                <a:gdLst>
                  <a:gd name="connsiteX0" fmla="*/ 222500 w 224206"/>
                  <a:gd name="connsiteY0" fmla="*/ 21530 h 221153"/>
                  <a:gd name="connsiteX1" fmla="*/ 218726 w 224206"/>
                  <a:gd name="connsiteY1" fmla="*/ 7625 h 221153"/>
                  <a:gd name="connsiteX2" fmla="*/ 200597 w 224206"/>
                  <a:gd name="connsiteY2" fmla="*/ 10035 h 221153"/>
                  <a:gd name="connsiteX3" fmla="*/ 193358 w 224206"/>
                  <a:gd name="connsiteY3" fmla="*/ 14917 h 221153"/>
                  <a:gd name="connsiteX4" fmla="*/ 184510 w 224206"/>
                  <a:gd name="connsiteY4" fmla="*/ 8861 h 221153"/>
                  <a:gd name="connsiteX5" fmla="*/ 172507 w 224206"/>
                  <a:gd name="connsiteY5" fmla="*/ 23 h 221153"/>
                  <a:gd name="connsiteX6" fmla="*/ 164896 w 224206"/>
                  <a:gd name="connsiteY6" fmla="*/ 2866 h 221153"/>
                  <a:gd name="connsiteX7" fmla="*/ 157286 w 224206"/>
                  <a:gd name="connsiteY7" fmla="*/ 16648 h 221153"/>
                  <a:gd name="connsiteX8" fmla="*/ 150171 w 224206"/>
                  <a:gd name="connsiteY8" fmla="*/ 29688 h 221153"/>
                  <a:gd name="connsiteX9" fmla="*/ 138106 w 224206"/>
                  <a:gd name="connsiteY9" fmla="*/ 48538 h 221153"/>
                  <a:gd name="connsiteX10" fmla="*/ 126164 w 224206"/>
                  <a:gd name="connsiteY10" fmla="*/ 73506 h 221153"/>
                  <a:gd name="connsiteX11" fmla="*/ 77348 w 224206"/>
                  <a:gd name="connsiteY11" fmla="*/ 109352 h 221153"/>
                  <a:gd name="connsiteX12" fmla="*/ 47216 w 224206"/>
                  <a:gd name="connsiteY12" fmla="*/ 129871 h 221153"/>
                  <a:gd name="connsiteX13" fmla="*/ 28406 w 224206"/>
                  <a:gd name="connsiteY13" fmla="*/ 147794 h 221153"/>
                  <a:gd name="connsiteX14" fmla="*/ 10649 w 224206"/>
                  <a:gd name="connsiteY14" fmla="*/ 167941 h 221153"/>
                  <a:gd name="connsiteX15" fmla="*/ 5885 w 224206"/>
                  <a:gd name="connsiteY15" fmla="*/ 178200 h 221153"/>
                  <a:gd name="connsiteX16" fmla="*/ 3410 w 224206"/>
                  <a:gd name="connsiteY16" fmla="*/ 203045 h 221153"/>
                  <a:gd name="connsiteX17" fmla="*/ 18940 w 224206"/>
                  <a:gd name="connsiteY17" fmla="*/ 211389 h 221153"/>
                  <a:gd name="connsiteX18" fmla="*/ 29767 w 224206"/>
                  <a:gd name="connsiteY18" fmla="*/ 215715 h 221153"/>
                  <a:gd name="connsiteX19" fmla="*/ 38553 w 224206"/>
                  <a:gd name="connsiteY19" fmla="*/ 220906 h 221153"/>
                  <a:gd name="connsiteX20" fmla="*/ 39605 w 224206"/>
                  <a:gd name="connsiteY20" fmla="*/ 221153 h 221153"/>
                  <a:gd name="connsiteX21" fmla="*/ 40471 w 224206"/>
                  <a:gd name="connsiteY21" fmla="*/ 220474 h 221153"/>
                  <a:gd name="connsiteX22" fmla="*/ 75429 w 224206"/>
                  <a:gd name="connsiteY22" fmla="*/ 200388 h 221153"/>
                  <a:gd name="connsiteX23" fmla="*/ 76666 w 224206"/>
                  <a:gd name="connsiteY23" fmla="*/ 199893 h 221153"/>
                  <a:gd name="connsiteX24" fmla="*/ 76914 w 224206"/>
                  <a:gd name="connsiteY24" fmla="*/ 198596 h 221153"/>
                  <a:gd name="connsiteX25" fmla="*/ 104324 w 224206"/>
                  <a:gd name="connsiteY25" fmla="*/ 177706 h 221153"/>
                  <a:gd name="connsiteX26" fmla="*/ 119544 w 224206"/>
                  <a:gd name="connsiteY26" fmla="*/ 170784 h 221153"/>
                  <a:gd name="connsiteX27" fmla="*/ 133527 w 224206"/>
                  <a:gd name="connsiteY27" fmla="*/ 150266 h 221153"/>
                  <a:gd name="connsiteX28" fmla="*/ 134641 w 224206"/>
                  <a:gd name="connsiteY28" fmla="*/ 148350 h 221153"/>
                  <a:gd name="connsiteX29" fmla="*/ 139900 w 224206"/>
                  <a:gd name="connsiteY29" fmla="*/ 139141 h 221153"/>
                  <a:gd name="connsiteX30" fmla="*/ 171331 w 224206"/>
                  <a:gd name="connsiteY30" fmla="*/ 93592 h 221153"/>
                  <a:gd name="connsiteX31" fmla="*/ 195956 w 224206"/>
                  <a:gd name="connsiteY31" fmla="*/ 85620 h 221153"/>
                  <a:gd name="connsiteX32" fmla="*/ 197503 w 224206"/>
                  <a:gd name="connsiteY32" fmla="*/ 85991 h 221153"/>
                  <a:gd name="connsiteX33" fmla="*/ 198370 w 224206"/>
                  <a:gd name="connsiteY33" fmla="*/ 84631 h 221153"/>
                  <a:gd name="connsiteX34" fmla="*/ 201092 w 224206"/>
                  <a:gd name="connsiteY34" fmla="*/ 75423 h 221153"/>
                  <a:gd name="connsiteX35" fmla="*/ 213033 w 224206"/>
                  <a:gd name="connsiteY35" fmla="*/ 56264 h 221153"/>
                  <a:gd name="connsiteX36" fmla="*/ 223180 w 224206"/>
                  <a:gd name="connsiteY36" fmla="*/ 33829 h 221153"/>
                  <a:gd name="connsiteX37" fmla="*/ 222500 w 224206"/>
                  <a:gd name="connsiteY37" fmla="*/ 21530 h 221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24206" h="221153">
                    <a:moveTo>
                      <a:pt x="222500" y="21530"/>
                    </a:moveTo>
                    <a:cubicBezTo>
                      <a:pt x="223490" y="17142"/>
                      <a:pt x="224541" y="12136"/>
                      <a:pt x="218726" y="7625"/>
                    </a:cubicBezTo>
                    <a:cubicBezTo>
                      <a:pt x="211116" y="1753"/>
                      <a:pt x="205795" y="5956"/>
                      <a:pt x="200597" y="10035"/>
                    </a:cubicBezTo>
                    <a:cubicBezTo>
                      <a:pt x="198370" y="11765"/>
                      <a:pt x="196080" y="13558"/>
                      <a:pt x="193358" y="14917"/>
                    </a:cubicBezTo>
                    <a:cubicBezTo>
                      <a:pt x="190945" y="16154"/>
                      <a:pt x="188408" y="13434"/>
                      <a:pt x="184510" y="8861"/>
                    </a:cubicBezTo>
                    <a:cubicBezTo>
                      <a:pt x="180984" y="4720"/>
                      <a:pt x="177395" y="394"/>
                      <a:pt x="172507" y="23"/>
                    </a:cubicBezTo>
                    <a:cubicBezTo>
                      <a:pt x="169970" y="-162"/>
                      <a:pt x="167371" y="765"/>
                      <a:pt x="164896" y="2866"/>
                    </a:cubicBezTo>
                    <a:cubicBezTo>
                      <a:pt x="158338" y="8490"/>
                      <a:pt x="157782" y="12631"/>
                      <a:pt x="157286" y="16648"/>
                    </a:cubicBezTo>
                    <a:cubicBezTo>
                      <a:pt x="156792" y="20418"/>
                      <a:pt x="156358" y="23941"/>
                      <a:pt x="150171" y="29688"/>
                    </a:cubicBezTo>
                    <a:cubicBezTo>
                      <a:pt x="142437" y="36857"/>
                      <a:pt x="140705" y="41493"/>
                      <a:pt x="138106" y="48538"/>
                    </a:cubicBezTo>
                    <a:cubicBezTo>
                      <a:pt x="135941" y="54348"/>
                      <a:pt x="133280" y="61517"/>
                      <a:pt x="126164" y="73506"/>
                    </a:cubicBezTo>
                    <a:cubicBezTo>
                      <a:pt x="117379" y="88339"/>
                      <a:pt x="96094" y="99526"/>
                      <a:pt x="77348" y="109352"/>
                    </a:cubicBezTo>
                    <a:cubicBezTo>
                      <a:pt x="63240" y="116768"/>
                      <a:pt x="51114" y="123134"/>
                      <a:pt x="47216" y="129871"/>
                    </a:cubicBezTo>
                    <a:cubicBezTo>
                      <a:pt x="43565" y="136175"/>
                      <a:pt x="35831" y="142108"/>
                      <a:pt x="28406" y="147794"/>
                    </a:cubicBezTo>
                    <a:cubicBezTo>
                      <a:pt x="19125" y="154901"/>
                      <a:pt x="11082" y="161019"/>
                      <a:pt x="10649" y="167941"/>
                    </a:cubicBezTo>
                    <a:cubicBezTo>
                      <a:pt x="10463" y="171340"/>
                      <a:pt x="8236" y="174678"/>
                      <a:pt x="5885" y="178200"/>
                    </a:cubicBezTo>
                    <a:cubicBezTo>
                      <a:pt x="1677" y="184504"/>
                      <a:pt x="-3582" y="192415"/>
                      <a:pt x="3410" y="203045"/>
                    </a:cubicBezTo>
                    <a:cubicBezTo>
                      <a:pt x="8112" y="210276"/>
                      <a:pt x="13866" y="210832"/>
                      <a:pt x="18940" y="211389"/>
                    </a:cubicBezTo>
                    <a:cubicBezTo>
                      <a:pt x="23023" y="211821"/>
                      <a:pt x="26550" y="212192"/>
                      <a:pt x="29767" y="215715"/>
                    </a:cubicBezTo>
                    <a:cubicBezTo>
                      <a:pt x="32304" y="218434"/>
                      <a:pt x="35212" y="220103"/>
                      <a:pt x="38553" y="220906"/>
                    </a:cubicBezTo>
                    <a:lnTo>
                      <a:pt x="39605" y="221153"/>
                    </a:lnTo>
                    <a:lnTo>
                      <a:pt x="40471" y="220474"/>
                    </a:lnTo>
                    <a:cubicBezTo>
                      <a:pt x="51547" y="211760"/>
                      <a:pt x="62993" y="205209"/>
                      <a:pt x="75429" y="200388"/>
                    </a:cubicBezTo>
                    <a:lnTo>
                      <a:pt x="76666" y="199893"/>
                    </a:lnTo>
                    <a:lnTo>
                      <a:pt x="76914" y="198596"/>
                    </a:lnTo>
                    <a:cubicBezTo>
                      <a:pt x="78832" y="188027"/>
                      <a:pt x="86937" y="176965"/>
                      <a:pt x="104324" y="177706"/>
                    </a:cubicBezTo>
                    <a:cubicBezTo>
                      <a:pt x="111377" y="178015"/>
                      <a:pt x="113109" y="177830"/>
                      <a:pt x="119544" y="170784"/>
                    </a:cubicBezTo>
                    <a:cubicBezTo>
                      <a:pt x="125237" y="164542"/>
                      <a:pt x="129444" y="157311"/>
                      <a:pt x="133527" y="150266"/>
                    </a:cubicBezTo>
                    <a:lnTo>
                      <a:pt x="134641" y="148350"/>
                    </a:lnTo>
                    <a:cubicBezTo>
                      <a:pt x="136435" y="145260"/>
                      <a:pt x="138168" y="142231"/>
                      <a:pt x="139900" y="139141"/>
                    </a:cubicBezTo>
                    <a:cubicBezTo>
                      <a:pt x="149243" y="122640"/>
                      <a:pt x="158091" y="107066"/>
                      <a:pt x="171331" y="93592"/>
                    </a:cubicBezTo>
                    <a:cubicBezTo>
                      <a:pt x="178261" y="86547"/>
                      <a:pt x="186985" y="83704"/>
                      <a:pt x="195956" y="85620"/>
                    </a:cubicBezTo>
                    <a:lnTo>
                      <a:pt x="197503" y="85991"/>
                    </a:lnTo>
                    <a:lnTo>
                      <a:pt x="198370" y="84631"/>
                    </a:lnTo>
                    <a:cubicBezTo>
                      <a:pt x="200226" y="81788"/>
                      <a:pt x="201092" y="78760"/>
                      <a:pt x="201092" y="75423"/>
                    </a:cubicBezTo>
                    <a:cubicBezTo>
                      <a:pt x="201092" y="69057"/>
                      <a:pt x="207156" y="62568"/>
                      <a:pt x="213033" y="56264"/>
                    </a:cubicBezTo>
                    <a:cubicBezTo>
                      <a:pt x="219839" y="48909"/>
                      <a:pt x="226893" y="41369"/>
                      <a:pt x="223180" y="33829"/>
                    </a:cubicBezTo>
                    <a:cubicBezTo>
                      <a:pt x="220891" y="29071"/>
                      <a:pt x="221696" y="25238"/>
                      <a:pt x="222500" y="21530"/>
                    </a:cubicBezTo>
                    <a:close/>
                  </a:path>
                </a:pathLst>
              </a:custGeom>
              <a:grpFill/>
              <a:ln w="0" cap="flat">
                <a:solidFill>
                  <a:schemeClr val="accent5"/>
                </a:solidFill>
                <a:prstDash val="solid"/>
                <a:miter/>
              </a:ln>
            </p:spPr>
            <p:txBody>
              <a:bodyPr rtlCol="0" anchor="ctr"/>
              <a:lstStyle/>
              <a:p>
                <a:endParaRPr lang="en-US"/>
              </a:p>
            </p:txBody>
          </p:sp>
          <p:sp>
            <p:nvSpPr>
              <p:cNvPr id="24" name="Freeform 23">
                <a:extLst>
                  <a:ext uri="{FF2B5EF4-FFF2-40B4-BE49-F238E27FC236}">
                    <a16:creationId xmlns:a16="http://schemas.microsoft.com/office/drawing/2014/main" id="{765A8ABD-BE8C-04D5-7787-6FE43CFF8C61}"/>
                  </a:ext>
                </a:extLst>
              </p:cNvPr>
              <p:cNvSpPr/>
              <p:nvPr/>
            </p:nvSpPr>
            <p:spPr>
              <a:xfrm>
                <a:off x="11514092" y="5373186"/>
                <a:ext cx="36358" cy="25407"/>
              </a:xfrm>
              <a:custGeom>
                <a:avLst/>
                <a:gdLst>
                  <a:gd name="connsiteX0" fmla="*/ 31531 w 36358"/>
                  <a:gd name="connsiteY0" fmla="*/ 68 h 25407"/>
                  <a:gd name="connsiteX1" fmla="*/ 162 w 36358"/>
                  <a:gd name="connsiteY1" fmla="*/ 19103 h 25407"/>
                  <a:gd name="connsiteX2" fmla="*/ 3256 w 36358"/>
                  <a:gd name="connsiteY2" fmla="*/ 24727 h 25407"/>
                  <a:gd name="connsiteX3" fmla="*/ 7649 w 36358"/>
                  <a:gd name="connsiteY3" fmla="*/ 25407 h 25407"/>
                  <a:gd name="connsiteX4" fmla="*/ 27572 w 36358"/>
                  <a:gd name="connsiteY4" fmla="*/ 18670 h 25407"/>
                  <a:gd name="connsiteX5" fmla="*/ 36357 w 36358"/>
                  <a:gd name="connsiteY5" fmla="*/ 5321 h 25407"/>
                  <a:gd name="connsiteX6" fmla="*/ 31531 w 36358"/>
                  <a:gd name="connsiteY6" fmla="*/ 68 h 254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358" h="25407">
                    <a:moveTo>
                      <a:pt x="31531" y="68"/>
                    </a:moveTo>
                    <a:cubicBezTo>
                      <a:pt x="23179" y="-1045"/>
                      <a:pt x="2019" y="11810"/>
                      <a:pt x="162" y="19103"/>
                    </a:cubicBezTo>
                    <a:cubicBezTo>
                      <a:pt x="-456" y="21575"/>
                      <a:pt x="719" y="23738"/>
                      <a:pt x="3256" y="24727"/>
                    </a:cubicBezTo>
                    <a:cubicBezTo>
                      <a:pt x="4431" y="25222"/>
                      <a:pt x="5978" y="25407"/>
                      <a:pt x="7649" y="25407"/>
                    </a:cubicBezTo>
                    <a:cubicBezTo>
                      <a:pt x="13403" y="25407"/>
                      <a:pt x="21446" y="22811"/>
                      <a:pt x="27572" y="18670"/>
                    </a:cubicBezTo>
                    <a:cubicBezTo>
                      <a:pt x="33326" y="14777"/>
                      <a:pt x="36357" y="10142"/>
                      <a:pt x="36357" y="5321"/>
                    </a:cubicBezTo>
                    <a:cubicBezTo>
                      <a:pt x="36419" y="2416"/>
                      <a:pt x="34563" y="439"/>
                      <a:pt x="31531" y="68"/>
                    </a:cubicBezTo>
                    <a:close/>
                  </a:path>
                </a:pathLst>
              </a:custGeom>
              <a:grpFill/>
              <a:ln w="0" cap="flat">
                <a:solidFill>
                  <a:schemeClr val="accent5"/>
                </a:solidFill>
                <a:prstDash val="solid"/>
                <a:miter/>
              </a:ln>
            </p:spPr>
            <p:txBody>
              <a:bodyPr rtlCol="0" anchor="ctr"/>
              <a:lstStyle/>
              <a:p>
                <a:endParaRPr lang="en-US"/>
              </a:p>
            </p:txBody>
          </p:sp>
          <p:sp>
            <p:nvSpPr>
              <p:cNvPr id="25" name="Freeform 24">
                <a:extLst>
                  <a:ext uri="{FF2B5EF4-FFF2-40B4-BE49-F238E27FC236}">
                    <a16:creationId xmlns:a16="http://schemas.microsoft.com/office/drawing/2014/main" id="{12D75433-BE99-C440-3F72-9574C46112F5}"/>
                  </a:ext>
                </a:extLst>
              </p:cNvPr>
              <p:cNvSpPr/>
              <p:nvPr/>
            </p:nvSpPr>
            <p:spPr>
              <a:xfrm>
                <a:off x="11475068" y="5411645"/>
                <a:ext cx="39133" cy="29900"/>
              </a:xfrm>
              <a:custGeom>
                <a:avLst/>
                <a:gdLst>
                  <a:gd name="connsiteX0" fmla="*/ 20500 w 39133"/>
                  <a:gd name="connsiteY0" fmla="*/ 29901 h 29900"/>
                  <a:gd name="connsiteX1" fmla="*/ 27926 w 39133"/>
                  <a:gd name="connsiteY1" fmla="*/ 28603 h 29900"/>
                  <a:gd name="connsiteX2" fmla="*/ 39124 w 39133"/>
                  <a:gd name="connsiteY2" fmla="*/ 10927 h 29900"/>
                  <a:gd name="connsiteX3" fmla="*/ 32071 w 39133"/>
                  <a:gd name="connsiteY3" fmla="*/ 606 h 29900"/>
                  <a:gd name="connsiteX4" fmla="*/ 1320 w 39133"/>
                  <a:gd name="connsiteY4" fmla="*/ 12967 h 29900"/>
                  <a:gd name="connsiteX5" fmla="*/ 2063 w 39133"/>
                  <a:gd name="connsiteY5" fmla="*/ 22176 h 29900"/>
                  <a:gd name="connsiteX6" fmla="*/ 20500 w 39133"/>
                  <a:gd name="connsiteY6" fmla="*/ 29901 h 29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9133" h="29900">
                    <a:moveTo>
                      <a:pt x="20500" y="29901"/>
                    </a:moveTo>
                    <a:cubicBezTo>
                      <a:pt x="23099" y="29901"/>
                      <a:pt x="25574" y="29468"/>
                      <a:pt x="27926" y="28603"/>
                    </a:cubicBezTo>
                    <a:cubicBezTo>
                      <a:pt x="34855" y="25884"/>
                      <a:pt x="38814" y="19641"/>
                      <a:pt x="39124" y="10927"/>
                    </a:cubicBezTo>
                    <a:cubicBezTo>
                      <a:pt x="39310" y="5674"/>
                      <a:pt x="36835" y="1966"/>
                      <a:pt x="32071" y="606"/>
                    </a:cubicBezTo>
                    <a:cubicBezTo>
                      <a:pt x="22481" y="-2237"/>
                      <a:pt x="5837" y="5427"/>
                      <a:pt x="1320" y="12967"/>
                    </a:cubicBezTo>
                    <a:cubicBezTo>
                      <a:pt x="-660" y="16304"/>
                      <a:pt x="-412" y="19641"/>
                      <a:pt x="2063" y="22176"/>
                    </a:cubicBezTo>
                    <a:cubicBezTo>
                      <a:pt x="6951" y="27120"/>
                      <a:pt x="13942" y="29901"/>
                      <a:pt x="20500" y="29901"/>
                    </a:cubicBezTo>
                    <a:close/>
                  </a:path>
                </a:pathLst>
              </a:custGeom>
              <a:grpFill/>
              <a:ln w="0" cap="flat">
                <a:solidFill>
                  <a:schemeClr val="accent5"/>
                </a:solidFill>
                <a:prstDash val="solid"/>
                <a:miter/>
              </a:ln>
            </p:spPr>
            <p:txBody>
              <a:bodyPr rtlCol="0" anchor="ctr"/>
              <a:lstStyle/>
              <a:p>
                <a:endParaRPr lang="en-US"/>
              </a:p>
            </p:txBody>
          </p:sp>
          <p:sp>
            <p:nvSpPr>
              <p:cNvPr id="26" name="Freeform 25">
                <a:extLst>
                  <a:ext uri="{FF2B5EF4-FFF2-40B4-BE49-F238E27FC236}">
                    <a16:creationId xmlns:a16="http://schemas.microsoft.com/office/drawing/2014/main" id="{86853558-3D2B-6036-9EF3-9FDC32760964}"/>
                  </a:ext>
                </a:extLst>
              </p:cNvPr>
              <p:cNvSpPr/>
              <p:nvPr/>
            </p:nvSpPr>
            <p:spPr>
              <a:xfrm>
                <a:off x="11091545" y="5503024"/>
                <a:ext cx="88638" cy="68741"/>
              </a:xfrm>
              <a:custGeom>
                <a:avLst/>
                <a:gdLst>
                  <a:gd name="connsiteX0" fmla="*/ 83216 w 88638"/>
                  <a:gd name="connsiteY0" fmla="*/ 68741 h 68741"/>
                  <a:gd name="connsiteX1" fmla="*/ 86928 w 88638"/>
                  <a:gd name="connsiteY1" fmla="*/ 67690 h 68741"/>
                  <a:gd name="connsiteX2" fmla="*/ 87732 w 88638"/>
                  <a:gd name="connsiteY2" fmla="*/ 60954 h 68741"/>
                  <a:gd name="connsiteX3" fmla="*/ 2287 w 88638"/>
                  <a:gd name="connsiteY3" fmla="*/ 140 h 68741"/>
                  <a:gd name="connsiteX4" fmla="*/ 59 w 88638"/>
                  <a:gd name="connsiteY4" fmla="*/ 3910 h 68741"/>
                  <a:gd name="connsiteX5" fmla="*/ 75296 w 88638"/>
                  <a:gd name="connsiteY5" fmla="*/ 66763 h 68741"/>
                  <a:gd name="connsiteX6" fmla="*/ 83216 w 88638"/>
                  <a:gd name="connsiteY6" fmla="*/ 68741 h 687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8638" h="68741">
                    <a:moveTo>
                      <a:pt x="83216" y="68741"/>
                    </a:moveTo>
                    <a:cubicBezTo>
                      <a:pt x="84763" y="68741"/>
                      <a:pt x="85938" y="68370"/>
                      <a:pt x="86928" y="67690"/>
                    </a:cubicBezTo>
                    <a:cubicBezTo>
                      <a:pt x="87856" y="67010"/>
                      <a:pt x="89774" y="65033"/>
                      <a:pt x="87732" y="60954"/>
                    </a:cubicBezTo>
                    <a:cubicBezTo>
                      <a:pt x="80308" y="46059"/>
                      <a:pt x="11568" y="-2950"/>
                      <a:pt x="2287" y="140"/>
                    </a:cubicBezTo>
                    <a:cubicBezTo>
                      <a:pt x="678" y="634"/>
                      <a:pt x="-250" y="2118"/>
                      <a:pt x="59" y="3910"/>
                    </a:cubicBezTo>
                    <a:cubicBezTo>
                      <a:pt x="1668" y="14540"/>
                      <a:pt x="53022" y="57369"/>
                      <a:pt x="75296" y="66763"/>
                    </a:cubicBezTo>
                    <a:cubicBezTo>
                      <a:pt x="78575" y="68061"/>
                      <a:pt x="81174" y="68741"/>
                      <a:pt x="83216" y="68741"/>
                    </a:cubicBezTo>
                    <a:close/>
                  </a:path>
                </a:pathLst>
              </a:custGeom>
              <a:grpFill/>
              <a:ln w="0" cap="flat">
                <a:solidFill>
                  <a:schemeClr val="accent5"/>
                </a:solidFill>
                <a:prstDash val="solid"/>
                <a:miter/>
              </a:ln>
            </p:spPr>
            <p:txBody>
              <a:bodyPr rtlCol="0" anchor="ctr"/>
              <a:lstStyle/>
              <a:p>
                <a:endParaRPr lang="en-US"/>
              </a:p>
            </p:txBody>
          </p:sp>
        </p:grpSp>
        <p:grpSp>
          <p:nvGrpSpPr>
            <p:cNvPr id="27" name="Graphic 6">
              <a:extLst>
                <a:ext uri="{FF2B5EF4-FFF2-40B4-BE49-F238E27FC236}">
                  <a16:creationId xmlns:a16="http://schemas.microsoft.com/office/drawing/2014/main" id="{8E5E216C-E3FA-1483-F4BA-C659A6724079}"/>
                </a:ext>
              </a:extLst>
            </p:cNvPr>
            <p:cNvGrpSpPr/>
            <p:nvPr userDrawn="1"/>
          </p:nvGrpSpPr>
          <p:grpSpPr>
            <a:xfrm>
              <a:off x="2005574" y="1208865"/>
              <a:ext cx="4512805" cy="3332764"/>
              <a:chOff x="1547397" y="1295951"/>
              <a:chExt cx="4512805" cy="3332764"/>
            </a:xfrm>
            <a:grpFill/>
          </p:grpSpPr>
          <p:sp>
            <p:nvSpPr>
              <p:cNvPr id="28" name="Freeform 27">
                <a:extLst>
                  <a:ext uri="{FF2B5EF4-FFF2-40B4-BE49-F238E27FC236}">
                    <a16:creationId xmlns:a16="http://schemas.microsoft.com/office/drawing/2014/main" id="{7900042A-473E-2D6D-584F-62F7EBF86E35}"/>
                  </a:ext>
                </a:extLst>
              </p:cNvPr>
              <p:cNvSpPr/>
              <p:nvPr/>
            </p:nvSpPr>
            <p:spPr>
              <a:xfrm>
                <a:off x="4243507" y="4212341"/>
                <a:ext cx="179243" cy="78498"/>
              </a:xfrm>
              <a:custGeom>
                <a:avLst/>
                <a:gdLst>
                  <a:gd name="connsiteX0" fmla="*/ 166498 w 179243"/>
                  <a:gd name="connsiteY0" fmla="*/ 31034 h 78498"/>
                  <a:gd name="connsiteX1" fmla="*/ 99676 w 179243"/>
                  <a:gd name="connsiteY1" fmla="*/ 12123 h 78498"/>
                  <a:gd name="connsiteX2" fmla="*/ 87425 w 179243"/>
                  <a:gd name="connsiteY2" fmla="*/ 11566 h 78498"/>
                  <a:gd name="connsiteX3" fmla="*/ 87425 w 179243"/>
                  <a:gd name="connsiteY3" fmla="*/ 11566 h 78498"/>
                  <a:gd name="connsiteX4" fmla="*/ 85507 w 179243"/>
                  <a:gd name="connsiteY4" fmla="*/ 11010 h 78498"/>
                  <a:gd name="connsiteX5" fmla="*/ 72019 w 179243"/>
                  <a:gd name="connsiteY5" fmla="*/ 6437 h 78498"/>
                  <a:gd name="connsiteX6" fmla="*/ 38051 w 179243"/>
                  <a:gd name="connsiteY6" fmla="*/ 2790 h 78498"/>
                  <a:gd name="connsiteX7" fmla="*/ 34215 w 179243"/>
                  <a:gd name="connsiteY7" fmla="*/ 9156 h 78498"/>
                  <a:gd name="connsiteX8" fmla="*/ 45909 w 179243"/>
                  <a:gd name="connsiteY8" fmla="*/ 30478 h 78498"/>
                  <a:gd name="connsiteX9" fmla="*/ 56303 w 179243"/>
                  <a:gd name="connsiteY9" fmla="*/ 47227 h 78498"/>
                  <a:gd name="connsiteX10" fmla="*/ 55870 w 179243"/>
                  <a:gd name="connsiteY10" fmla="*/ 48277 h 78498"/>
                  <a:gd name="connsiteX11" fmla="*/ 33410 w 179243"/>
                  <a:gd name="connsiteY11" fmla="*/ 50070 h 78498"/>
                  <a:gd name="connsiteX12" fmla="*/ 371 w 179243"/>
                  <a:gd name="connsiteY12" fmla="*/ 57424 h 78498"/>
                  <a:gd name="connsiteX13" fmla="*/ 2660 w 179243"/>
                  <a:gd name="connsiteY13" fmla="*/ 64964 h 78498"/>
                  <a:gd name="connsiteX14" fmla="*/ 40278 w 179243"/>
                  <a:gd name="connsiteY14" fmla="*/ 69970 h 78498"/>
                  <a:gd name="connsiteX15" fmla="*/ 76845 w 179243"/>
                  <a:gd name="connsiteY15" fmla="*/ 74729 h 78498"/>
                  <a:gd name="connsiteX16" fmla="*/ 76845 w 179243"/>
                  <a:gd name="connsiteY16" fmla="*/ 74791 h 78498"/>
                  <a:gd name="connsiteX17" fmla="*/ 78082 w 179243"/>
                  <a:gd name="connsiteY17" fmla="*/ 75532 h 78498"/>
                  <a:gd name="connsiteX18" fmla="*/ 79691 w 179243"/>
                  <a:gd name="connsiteY18" fmla="*/ 76397 h 78498"/>
                  <a:gd name="connsiteX19" fmla="*/ 80310 w 179243"/>
                  <a:gd name="connsiteY19" fmla="*/ 76768 h 78498"/>
                  <a:gd name="connsiteX20" fmla="*/ 80866 w 179243"/>
                  <a:gd name="connsiteY20" fmla="*/ 77016 h 78498"/>
                  <a:gd name="connsiteX21" fmla="*/ 81362 w 179243"/>
                  <a:gd name="connsiteY21" fmla="*/ 77263 h 78498"/>
                  <a:gd name="connsiteX22" fmla="*/ 81362 w 179243"/>
                  <a:gd name="connsiteY22" fmla="*/ 77201 h 78498"/>
                  <a:gd name="connsiteX23" fmla="*/ 86497 w 179243"/>
                  <a:gd name="connsiteY23" fmla="*/ 78499 h 78498"/>
                  <a:gd name="connsiteX24" fmla="*/ 97881 w 179243"/>
                  <a:gd name="connsiteY24" fmla="*/ 73493 h 78498"/>
                  <a:gd name="connsiteX25" fmla="*/ 117866 w 179243"/>
                  <a:gd name="connsiteY25" fmla="*/ 63110 h 78498"/>
                  <a:gd name="connsiteX26" fmla="*/ 148679 w 179243"/>
                  <a:gd name="connsiteY26" fmla="*/ 60947 h 78498"/>
                  <a:gd name="connsiteX27" fmla="*/ 175965 w 179243"/>
                  <a:gd name="connsiteY27" fmla="*/ 56991 h 78498"/>
                  <a:gd name="connsiteX28" fmla="*/ 179244 w 179243"/>
                  <a:gd name="connsiteY28" fmla="*/ 48586 h 78498"/>
                  <a:gd name="connsiteX29" fmla="*/ 166498 w 179243"/>
                  <a:gd name="connsiteY29" fmla="*/ 31034 h 784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243" h="78498">
                    <a:moveTo>
                      <a:pt x="166498" y="31034"/>
                    </a:moveTo>
                    <a:cubicBezTo>
                      <a:pt x="147503" y="17747"/>
                      <a:pt x="111927" y="7673"/>
                      <a:pt x="99676" y="12123"/>
                    </a:cubicBezTo>
                    <a:cubicBezTo>
                      <a:pt x="96892" y="13111"/>
                      <a:pt x="92870" y="12864"/>
                      <a:pt x="87425" y="11566"/>
                    </a:cubicBezTo>
                    <a:lnTo>
                      <a:pt x="87425" y="11566"/>
                    </a:lnTo>
                    <a:lnTo>
                      <a:pt x="85507" y="11010"/>
                    </a:lnTo>
                    <a:cubicBezTo>
                      <a:pt x="81238" y="9836"/>
                      <a:pt x="76536" y="8105"/>
                      <a:pt x="72019" y="6437"/>
                    </a:cubicBezTo>
                    <a:cubicBezTo>
                      <a:pt x="58531" y="1493"/>
                      <a:pt x="45785" y="-3143"/>
                      <a:pt x="38051" y="2790"/>
                    </a:cubicBezTo>
                    <a:cubicBezTo>
                      <a:pt x="35762" y="4521"/>
                      <a:pt x="34462" y="6622"/>
                      <a:pt x="34215" y="9156"/>
                    </a:cubicBezTo>
                    <a:cubicBezTo>
                      <a:pt x="33472" y="15584"/>
                      <a:pt x="39474" y="22815"/>
                      <a:pt x="45909" y="30478"/>
                    </a:cubicBezTo>
                    <a:cubicBezTo>
                      <a:pt x="51044" y="36596"/>
                      <a:pt x="56303" y="42962"/>
                      <a:pt x="56303" y="47227"/>
                    </a:cubicBezTo>
                    <a:cubicBezTo>
                      <a:pt x="56303" y="47659"/>
                      <a:pt x="56179" y="47968"/>
                      <a:pt x="55870" y="48277"/>
                    </a:cubicBezTo>
                    <a:cubicBezTo>
                      <a:pt x="53271" y="50811"/>
                      <a:pt x="42753" y="50440"/>
                      <a:pt x="33410" y="50070"/>
                    </a:cubicBezTo>
                    <a:cubicBezTo>
                      <a:pt x="18685" y="49575"/>
                      <a:pt x="3464" y="49019"/>
                      <a:pt x="371" y="57424"/>
                    </a:cubicBezTo>
                    <a:cubicBezTo>
                      <a:pt x="-186" y="58846"/>
                      <a:pt x="-557" y="61750"/>
                      <a:pt x="2660" y="64964"/>
                    </a:cubicBezTo>
                    <a:cubicBezTo>
                      <a:pt x="8352" y="70712"/>
                      <a:pt x="24563" y="75594"/>
                      <a:pt x="40278" y="69970"/>
                    </a:cubicBezTo>
                    <a:cubicBezTo>
                      <a:pt x="56365" y="64222"/>
                      <a:pt x="67688" y="69723"/>
                      <a:pt x="76845" y="74729"/>
                    </a:cubicBezTo>
                    <a:lnTo>
                      <a:pt x="76845" y="74791"/>
                    </a:lnTo>
                    <a:lnTo>
                      <a:pt x="78082" y="75532"/>
                    </a:lnTo>
                    <a:cubicBezTo>
                      <a:pt x="78639" y="75841"/>
                      <a:pt x="79134" y="76150"/>
                      <a:pt x="79691" y="76397"/>
                    </a:cubicBezTo>
                    <a:lnTo>
                      <a:pt x="80310" y="76768"/>
                    </a:lnTo>
                    <a:cubicBezTo>
                      <a:pt x="80495" y="76892"/>
                      <a:pt x="80681" y="76892"/>
                      <a:pt x="80866" y="77016"/>
                    </a:cubicBezTo>
                    <a:lnTo>
                      <a:pt x="81362" y="77263"/>
                    </a:lnTo>
                    <a:lnTo>
                      <a:pt x="81362" y="77201"/>
                    </a:lnTo>
                    <a:cubicBezTo>
                      <a:pt x="83218" y="78066"/>
                      <a:pt x="84950" y="78499"/>
                      <a:pt x="86497" y="78499"/>
                    </a:cubicBezTo>
                    <a:cubicBezTo>
                      <a:pt x="90395" y="78499"/>
                      <a:pt x="93736" y="76274"/>
                      <a:pt x="97881" y="73493"/>
                    </a:cubicBezTo>
                    <a:cubicBezTo>
                      <a:pt x="102274" y="70588"/>
                      <a:pt x="108276" y="66571"/>
                      <a:pt x="117866" y="63110"/>
                    </a:cubicBezTo>
                    <a:cubicBezTo>
                      <a:pt x="126838" y="59896"/>
                      <a:pt x="138408" y="60452"/>
                      <a:pt x="148679" y="60947"/>
                    </a:cubicBezTo>
                    <a:cubicBezTo>
                      <a:pt x="160558" y="61503"/>
                      <a:pt x="170767" y="61998"/>
                      <a:pt x="175965" y="56991"/>
                    </a:cubicBezTo>
                    <a:cubicBezTo>
                      <a:pt x="178130" y="54952"/>
                      <a:pt x="179244" y="52109"/>
                      <a:pt x="179244" y="48586"/>
                    </a:cubicBezTo>
                    <a:cubicBezTo>
                      <a:pt x="179244" y="42839"/>
                      <a:pt x="174913" y="36906"/>
                      <a:pt x="166498" y="31034"/>
                    </a:cubicBezTo>
                    <a:close/>
                  </a:path>
                </a:pathLst>
              </a:custGeom>
              <a:grpFill/>
              <a:ln w="0" cap="flat">
                <a:solidFill>
                  <a:schemeClr val="accent5"/>
                </a:solidFill>
                <a:prstDash val="solid"/>
                <a:miter/>
              </a:ln>
            </p:spPr>
            <p:txBody>
              <a:bodyPr rtlCol="0" anchor="ctr"/>
              <a:lstStyle/>
              <a:p>
                <a:endParaRPr lang="en-US"/>
              </a:p>
            </p:txBody>
          </p:sp>
          <p:sp>
            <p:nvSpPr>
              <p:cNvPr id="29" name="Freeform 28">
                <a:extLst>
                  <a:ext uri="{FF2B5EF4-FFF2-40B4-BE49-F238E27FC236}">
                    <a16:creationId xmlns:a16="http://schemas.microsoft.com/office/drawing/2014/main" id="{52856657-6145-5A66-B3B5-73A081763E67}"/>
                  </a:ext>
                </a:extLst>
              </p:cNvPr>
              <p:cNvSpPr/>
              <p:nvPr/>
            </p:nvSpPr>
            <p:spPr>
              <a:xfrm>
                <a:off x="3954188" y="4113130"/>
                <a:ext cx="299695" cy="108057"/>
              </a:xfrm>
              <a:custGeom>
                <a:avLst/>
                <a:gdLst>
                  <a:gd name="connsiteX0" fmla="*/ 298723 w 299695"/>
                  <a:gd name="connsiteY0" fmla="*/ 94832 h 108057"/>
                  <a:gd name="connsiteX1" fmla="*/ 243409 w 299695"/>
                  <a:gd name="connsiteY1" fmla="*/ 63065 h 108057"/>
                  <a:gd name="connsiteX2" fmla="*/ 198675 w 299695"/>
                  <a:gd name="connsiteY2" fmla="*/ 43226 h 108057"/>
                  <a:gd name="connsiteX3" fmla="*/ 105124 w 299695"/>
                  <a:gd name="connsiteY3" fmla="*/ 2684 h 108057"/>
                  <a:gd name="connsiteX4" fmla="*/ 2539 w 299695"/>
                  <a:gd name="connsiteY4" fmla="*/ 35501 h 108057"/>
                  <a:gd name="connsiteX5" fmla="*/ 807 w 299695"/>
                  <a:gd name="connsiteY5" fmla="*/ 44648 h 108057"/>
                  <a:gd name="connsiteX6" fmla="*/ 6747 w 299695"/>
                  <a:gd name="connsiteY6" fmla="*/ 48294 h 108057"/>
                  <a:gd name="connsiteX7" fmla="*/ 48572 w 299695"/>
                  <a:gd name="connsiteY7" fmla="*/ 24624 h 108057"/>
                  <a:gd name="connsiteX8" fmla="*/ 53832 w 299695"/>
                  <a:gd name="connsiteY8" fmla="*/ 20421 h 108057"/>
                  <a:gd name="connsiteX9" fmla="*/ 66206 w 299695"/>
                  <a:gd name="connsiteY9" fmla="*/ 18011 h 108057"/>
                  <a:gd name="connsiteX10" fmla="*/ 78147 w 299695"/>
                  <a:gd name="connsiteY10" fmla="*/ 31360 h 108057"/>
                  <a:gd name="connsiteX11" fmla="*/ 128697 w 299695"/>
                  <a:gd name="connsiteY11" fmla="*/ 45637 h 108057"/>
                  <a:gd name="connsiteX12" fmla="*/ 160005 w 299695"/>
                  <a:gd name="connsiteY12" fmla="*/ 61767 h 108057"/>
                  <a:gd name="connsiteX13" fmla="*/ 189394 w 299695"/>
                  <a:gd name="connsiteY13" fmla="*/ 79875 h 108057"/>
                  <a:gd name="connsiteX14" fmla="*/ 200345 w 299695"/>
                  <a:gd name="connsiteY14" fmla="*/ 85376 h 108057"/>
                  <a:gd name="connsiteX15" fmla="*/ 199170 w 299695"/>
                  <a:gd name="connsiteY15" fmla="*/ 91742 h 108057"/>
                  <a:gd name="connsiteX16" fmla="*/ 197871 w 299695"/>
                  <a:gd name="connsiteY16" fmla="*/ 100085 h 108057"/>
                  <a:gd name="connsiteX17" fmla="*/ 203068 w 299695"/>
                  <a:gd name="connsiteY17" fmla="*/ 104473 h 108057"/>
                  <a:gd name="connsiteX18" fmla="*/ 245698 w 299695"/>
                  <a:gd name="connsiteY18" fmla="*/ 108058 h 108057"/>
                  <a:gd name="connsiteX19" fmla="*/ 298784 w 299695"/>
                  <a:gd name="connsiteY19" fmla="*/ 100950 h 108057"/>
                  <a:gd name="connsiteX20" fmla="*/ 298723 w 299695"/>
                  <a:gd name="connsiteY20" fmla="*/ 94832 h 108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99695" h="108057">
                    <a:moveTo>
                      <a:pt x="298723" y="94832"/>
                    </a:moveTo>
                    <a:cubicBezTo>
                      <a:pt x="293402" y="84325"/>
                      <a:pt x="261042" y="63065"/>
                      <a:pt x="243409" y="63065"/>
                    </a:cubicBezTo>
                    <a:cubicBezTo>
                      <a:pt x="235613" y="63065"/>
                      <a:pt x="218474" y="53857"/>
                      <a:pt x="198675" y="43226"/>
                    </a:cubicBezTo>
                    <a:cubicBezTo>
                      <a:pt x="171513" y="28641"/>
                      <a:pt x="137669" y="10533"/>
                      <a:pt x="105124" y="2684"/>
                    </a:cubicBezTo>
                    <a:cubicBezTo>
                      <a:pt x="55935" y="-9121"/>
                      <a:pt x="12439" y="20977"/>
                      <a:pt x="2539" y="35501"/>
                    </a:cubicBezTo>
                    <a:cubicBezTo>
                      <a:pt x="-121" y="39395"/>
                      <a:pt x="-678" y="42485"/>
                      <a:pt x="807" y="44648"/>
                    </a:cubicBezTo>
                    <a:cubicBezTo>
                      <a:pt x="2230" y="46687"/>
                      <a:pt x="4210" y="47923"/>
                      <a:pt x="6747" y="48294"/>
                    </a:cubicBezTo>
                    <a:cubicBezTo>
                      <a:pt x="17265" y="49839"/>
                      <a:pt x="35332" y="35254"/>
                      <a:pt x="48572" y="24624"/>
                    </a:cubicBezTo>
                    <a:cubicBezTo>
                      <a:pt x="50491" y="23079"/>
                      <a:pt x="52223" y="21657"/>
                      <a:pt x="53832" y="20421"/>
                    </a:cubicBezTo>
                    <a:cubicBezTo>
                      <a:pt x="57853" y="17269"/>
                      <a:pt x="61999" y="16466"/>
                      <a:pt x="66206" y="18011"/>
                    </a:cubicBezTo>
                    <a:cubicBezTo>
                      <a:pt x="72888" y="20483"/>
                      <a:pt x="77529" y="28023"/>
                      <a:pt x="78147" y="31360"/>
                    </a:cubicBezTo>
                    <a:cubicBezTo>
                      <a:pt x="78704" y="34327"/>
                      <a:pt x="80437" y="43350"/>
                      <a:pt x="128697" y="45637"/>
                    </a:cubicBezTo>
                    <a:cubicBezTo>
                      <a:pt x="143547" y="46317"/>
                      <a:pt x="151528" y="53857"/>
                      <a:pt x="160005" y="61767"/>
                    </a:cubicBezTo>
                    <a:cubicBezTo>
                      <a:pt x="167739" y="69060"/>
                      <a:pt x="175782" y="76538"/>
                      <a:pt x="189394" y="79875"/>
                    </a:cubicBezTo>
                    <a:cubicBezTo>
                      <a:pt x="197128" y="81791"/>
                      <a:pt x="199603" y="83893"/>
                      <a:pt x="200345" y="85376"/>
                    </a:cubicBezTo>
                    <a:cubicBezTo>
                      <a:pt x="201212" y="87106"/>
                      <a:pt x="200222" y="89331"/>
                      <a:pt x="199170" y="91742"/>
                    </a:cubicBezTo>
                    <a:cubicBezTo>
                      <a:pt x="198056" y="94337"/>
                      <a:pt x="196757" y="97242"/>
                      <a:pt x="197871" y="100085"/>
                    </a:cubicBezTo>
                    <a:cubicBezTo>
                      <a:pt x="198675" y="102001"/>
                      <a:pt x="200345" y="103422"/>
                      <a:pt x="203068" y="104473"/>
                    </a:cubicBezTo>
                    <a:cubicBezTo>
                      <a:pt x="208884" y="106760"/>
                      <a:pt x="226827" y="108058"/>
                      <a:pt x="245698" y="108058"/>
                    </a:cubicBezTo>
                    <a:cubicBezTo>
                      <a:pt x="269642" y="108058"/>
                      <a:pt x="295072" y="105956"/>
                      <a:pt x="298784" y="100950"/>
                    </a:cubicBezTo>
                    <a:cubicBezTo>
                      <a:pt x="299651" y="99961"/>
                      <a:pt x="300331" y="97922"/>
                      <a:pt x="298723" y="94832"/>
                    </a:cubicBezTo>
                    <a:close/>
                  </a:path>
                </a:pathLst>
              </a:custGeom>
              <a:grpFill/>
              <a:ln w="0" cap="flat">
                <a:solidFill>
                  <a:schemeClr val="accent5"/>
                </a:solidFill>
                <a:prstDash val="solid"/>
                <a:miter/>
              </a:ln>
            </p:spPr>
            <p:txBody>
              <a:bodyPr rtlCol="0" anchor="ctr"/>
              <a:lstStyle/>
              <a:p>
                <a:endParaRPr lang="en-US"/>
              </a:p>
            </p:txBody>
          </p:sp>
          <p:sp>
            <p:nvSpPr>
              <p:cNvPr id="30" name="Freeform 29">
                <a:extLst>
                  <a:ext uri="{FF2B5EF4-FFF2-40B4-BE49-F238E27FC236}">
                    <a16:creationId xmlns:a16="http://schemas.microsoft.com/office/drawing/2014/main" id="{CF611DE7-8EAF-B642-5552-A3A20BB0DDBA}"/>
                  </a:ext>
                </a:extLst>
              </p:cNvPr>
              <p:cNvSpPr/>
              <p:nvPr/>
            </p:nvSpPr>
            <p:spPr>
              <a:xfrm>
                <a:off x="4129862" y="4265744"/>
                <a:ext cx="63917" cy="22190"/>
              </a:xfrm>
              <a:custGeom>
                <a:avLst/>
                <a:gdLst>
                  <a:gd name="connsiteX0" fmla="*/ 57402 w 63917"/>
                  <a:gd name="connsiteY0" fmla="*/ 9274 h 22190"/>
                  <a:gd name="connsiteX1" fmla="*/ 1408 w 63917"/>
                  <a:gd name="connsiteY1" fmla="*/ 2846 h 22190"/>
                  <a:gd name="connsiteX2" fmla="*/ 665 w 63917"/>
                  <a:gd name="connsiteY2" fmla="*/ 8594 h 22190"/>
                  <a:gd name="connsiteX3" fmla="*/ 25476 w 63917"/>
                  <a:gd name="connsiteY3" fmla="*/ 21882 h 22190"/>
                  <a:gd name="connsiteX4" fmla="*/ 26466 w 63917"/>
                  <a:gd name="connsiteY4" fmla="*/ 22191 h 22190"/>
                  <a:gd name="connsiteX5" fmla="*/ 27332 w 63917"/>
                  <a:gd name="connsiteY5" fmla="*/ 21696 h 22190"/>
                  <a:gd name="connsiteX6" fmla="*/ 51648 w 63917"/>
                  <a:gd name="connsiteY6" fmla="*/ 17555 h 22190"/>
                  <a:gd name="connsiteX7" fmla="*/ 51648 w 63917"/>
                  <a:gd name="connsiteY7" fmla="*/ 17555 h 22190"/>
                  <a:gd name="connsiteX8" fmla="*/ 60743 w 63917"/>
                  <a:gd name="connsiteY8" fmla="*/ 20151 h 22190"/>
                  <a:gd name="connsiteX9" fmla="*/ 63218 w 63917"/>
                  <a:gd name="connsiteY9" fmla="*/ 21017 h 22190"/>
                  <a:gd name="connsiteX10" fmla="*/ 63775 w 63917"/>
                  <a:gd name="connsiteY10" fmla="*/ 18483 h 22190"/>
                  <a:gd name="connsiteX11" fmla="*/ 57402 w 63917"/>
                  <a:gd name="connsiteY11" fmla="*/ 9274 h 221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3917" h="22190">
                    <a:moveTo>
                      <a:pt x="57402" y="9274"/>
                    </a:moveTo>
                    <a:cubicBezTo>
                      <a:pt x="43728" y="1610"/>
                      <a:pt x="7966" y="-3458"/>
                      <a:pt x="1408" y="2846"/>
                    </a:cubicBezTo>
                    <a:cubicBezTo>
                      <a:pt x="-139" y="4392"/>
                      <a:pt x="-448" y="6493"/>
                      <a:pt x="665" y="8594"/>
                    </a:cubicBezTo>
                    <a:cubicBezTo>
                      <a:pt x="3450" y="13909"/>
                      <a:pt x="15329" y="18915"/>
                      <a:pt x="25476" y="21882"/>
                    </a:cubicBezTo>
                    <a:lnTo>
                      <a:pt x="26466" y="22191"/>
                    </a:lnTo>
                    <a:lnTo>
                      <a:pt x="27332" y="21696"/>
                    </a:lnTo>
                    <a:cubicBezTo>
                      <a:pt x="34509" y="17432"/>
                      <a:pt x="43357" y="15887"/>
                      <a:pt x="51648" y="17555"/>
                    </a:cubicBezTo>
                    <a:lnTo>
                      <a:pt x="51648" y="17555"/>
                    </a:lnTo>
                    <a:cubicBezTo>
                      <a:pt x="54989" y="18173"/>
                      <a:pt x="58268" y="19286"/>
                      <a:pt x="60743" y="20151"/>
                    </a:cubicBezTo>
                    <a:lnTo>
                      <a:pt x="63218" y="21017"/>
                    </a:lnTo>
                    <a:lnTo>
                      <a:pt x="63775" y="18483"/>
                    </a:lnTo>
                    <a:cubicBezTo>
                      <a:pt x="64518" y="15145"/>
                      <a:pt x="62352" y="12055"/>
                      <a:pt x="57402" y="9274"/>
                    </a:cubicBezTo>
                    <a:close/>
                  </a:path>
                </a:pathLst>
              </a:custGeom>
              <a:grpFill/>
              <a:ln w="0" cap="flat">
                <a:solidFill>
                  <a:schemeClr val="accent5"/>
                </a:solidFill>
                <a:prstDash val="solid"/>
                <a:miter/>
              </a:ln>
            </p:spPr>
            <p:txBody>
              <a:bodyPr rtlCol="0" anchor="ctr"/>
              <a:lstStyle/>
              <a:p>
                <a:endParaRPr lang="en-US"/>
              </a:p>
            </p:txBody>
          </p:sp>
          <p:sp>
            <p:nvSpPr>
              <p:cNvPr id="31" name="Freeform 30">
                <a:extLst>
                  <a:ext uri="{FF2B5EF4-FFF2-40B4-BE49-F238E27FC236}">
                    <a16:creationId xmlns:a16="http://schemas.microsoft.com/office/drawing/2014/main" id="{BEB2C012-9D54-E843-16D3-08BF5DC6B173}"/>
                  </a:ext>
                </a:extLst>
              </p:cNvPr>
              <p:cNvSpPr/>
              <p:nvPr/>
            </p:nvSpPr>
            <p:spPr>
              <a:xfrm>
                <a:off x="4456222" y="4261247"/>
                <a:ext cx="53463" cy="23288"/>
              </a:xfrm>
              <a:custGeom>
                <a:avLst/>
                <a:gdLst>
                  <a:gd name="connsiteX0" fmla="*/ 48818 w 53463"/>
                  <a:gd name="connsiteY0" fmla="*/ 6169 h 23288"/>
                  <a:gd name="connsiteX1" fmla="*/ 2476 w 53463"/>
                  <a:gd name="connsiteY1" fmla="*/ 4933 h 23288"/>
                  <a:gd name="connsiteX2" fmla="*/ 1672 w 53463"/>
                  <a:gd name="connsiteY2" fmla="*/ 15934 h 23288"/>
                  <a:gd name="connsiteX3" fmla="*/ 7240 w 53463"/>
                  <a:gd name="connsiteY3" fmla="*/ 22299 h 23288"/>
                  <a:gd name="connsiteX4" fmla="*/ 8478 w 53463"/>
                  <a:gd name="connsiteY4" fmla="*/ 23288 h 23288"/>
                  <a:gd name="connsiteX5" fmla="*/ 9839 w 53463"/>
                  <a:gd name="connsiteY5" fmla="*/ 22485 h 23288"/>
                  <a:gd name="connsiteX6" fmla="*/ 32979 w 53463"/>
                  <a:gd name="connsiteY6" fmla="*/ 19086 h 23288"/>
                  <a:gd name="connsiteX7" fmla="*/ 43869 w 53463"/>
                  <a:gd name="connsiteY7" fmla="*/ 22547 h 23288"/>
                  <a:gd name="connsiteX8" fmla="*/ 44859 w 53463"/>
                  <a:gd name="connsiteY8" fmla="*/ 22917 h 23288"/>
                  <a:gd name="connsiteX9" fmla="*/ 45787 w 53463"/>
                  <a:gd name="connsiteY9" fmla="*/ 22423 h 23288"/>
                  <a:gd name="connsiteX10" fmla="*/ 53026 w 53463"/>
                  <a:gd name="connsiteY10" fmla="*/ 15625 h 23288"/>
                  <a:gd name="connsiteX11" fmla="*/ 48818 w 53463"/>
                  <a:gd name="connsiteY11" fmla="*/ 6169 h 23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3463" h="23288">
                    <a:moveTo>
                      <a:pt x="48818" y="6169"/>
                    </a:moveTo>
                    <a:cubicBezTo>
                      <a:pt x="38053" y="-877"/>
                      <a:pt x="10457" y="-2669"/>
                      <a:pt x="2476" y="4933"/>
                    </a:cubicBezTo>
                    <a:cubicBezTo>
                      <a:pt x="744" y="6601"/>
                      <a:pt x="-1670" y="10248"/>
                      <a:pt x="1672" y="15934"/>
                    </a:cubicBezTo>
                    <a:cubicBezTo>
                      <a:pt x="3095" y="18344"/>
                      <a:pt x="4951" y="20507"/>
                      <a:pt x="7240" y="22299"/>
                    </a:cubicBezTo>
                    <a:lnTo>
                      <a:pt x="8478" y="23288"/>
                    </a:lnTo>
                    <a:lnTo>
                      <a:pt x="9839" y="22485"/>
                    </a:lnTo>
                    <a:cubicBezTo>
                      <a:pt x="17078" y="18282"/>
                      <a:pt x="25493" y="17046"/>
                      <a:pt x="32979" y="19086"/>
                    </a:cubicBezTo>
                    <a:cubicBezTo>
                      <a:pt x="36630" y="20136"/>
                      <a:pt x="40218" y="21311"/>
                      <a:pt x="43869" y="22547"/>
                    </a:cubicBezTo>
                    <a:lnTo>
                      <a:pt x="44859" y="22917"/>
                    </a:lnTo>
                    <a:lnTo>
                      <a:pt x="45787" y="22423"/>
                    </a:lnTo>
                    <a:cubicBezTo>
                      <a:pt x="49808" y="20198"/>
                      <a:pt x="52221" y="17911"/>
                      <a:pt x="53026" y="15625"/>
                    </a:cubicBezTo>
                    <a:cubicBezTo>
                      <a:pt x="53768" y="13585"/>
                      <a:pt x="54201" y="9692"/>
                      <a:pt x="48818" y="6169"/>
                    </a:cubicBezTo>
                    <a:close/>
                  </a:path>
                </a:pathLst>
              </a:custGeom>
              <a:grpFill/>
              <a:ln w="0" cap="flat">
                <a:solidFill>
                  <a:schemeClr val="accent5"/>
                </a:solidFill>
                <a:prstDash val="solid"/>
                <a:miter/>
              </a:ln>
            </p:spPr>
            <p:txBody>
              <a:bodyPr rtlCol="0" anchor="ctr"/>
              <a:lstStyle/>
              <a:p>
                <a:endParaRPr lang="en-US"/>
              </a:p>
            </p:txBody>
          </p:sp>
          <p:sp>
            <p:nvSpPr>
              <p:cNvPr id="32" name="Freeform 31">
                <a:extLst>
                  <a:ext uri="{FF2B5EF4-FFF2-40B4-BE49-F238E27FC236}">
                    <a16:creationId xmlns:a16="http://schemas.microsoft.com/office/drawing/2014/main" id="{2783CCEE-3C73-48DC-A734-E50E1EFE75E1}"/>
                  </a:ext>
                </a:extLst>
              </p:cNvPr>
              <p:cNvSpPr/>
              <p:nvPr/>
            </p:nvSpPr>
            <p:spPr>
              <a:xfrm>
                <a:off x="4297087" y="1295951"/>
                <a:ext cx="1763115" cy="1417928"/>
              </a:xfrm>
              <a:custGeom>
                <a:avLst/>
                <a:gdLst>
                  <a:gd name="connsiteX0" fmla="*/ 1662140 w 1763115"/>
                  <a:gd name="connsiteY0" fmla="*/ 128969 h 1417928"/>
                  <a:gd name="connsiteX1" fmla="*/ 1601257 w 1763115"/>
                  <a:gd name="connsiteY1" fmla="*/ 160427 h 1417928"/>
                  <a:gd name="connsiteX2" fmla="*/ 1598535 w 1763115"/>
                  <a:gd name="connsiteY2" fmla="*/ 166607 h 1417928"/>
                  <a:gd name="connsiteX3" fmla="*/ 1574652 w 1763115"/>
                  <a:gd name="connsiteY3" fmla="*/ 164444 h 1417928"/>
                  <a:gd name="connsiteX4" fmla="*/ 1543964 w 1763115"/>
                  <a:gd name="connsiteY4" fmla="*/ 162157 h 1417928"/>
                  <a:gd name="connsiteX5" fmla="*/ 1538210 w 1763115"/>
                  <a:gd name="connsiteY5" fmla="*/ 163270 h 1417928"/>
                  <a:gd name="connsiteX6" fmla="*/ 1534373 w 1763115"/>
                  <a:gd name="connsiteY6" fmla="*/ 157955 h 1417928"/>
                  <a:gd name="connsiteX7" fmla="*/ 1527939 w 1763115"/>
                  <a:gd name="connsiteY7" fmla="*/ 150353 h 1417928"/>
                  <a:gd name="connsiteX8" fmla="*/ 1518349 w 1763115"/>
                  <a:gd name="connsiteY8" fmla="*/ 152145 h 1417928"/>
                  <a:gd name="connsiteX9" fmla="*/ 1494280 w 1763115"/>
                  <a:gd name="connsiteY9" fmla="*/ 170006 h 1417928"/>
                  <a:gd name="connsiteX10" fmla="*/ 1462416 w 1763115"/>
                  <a:gd name="connsiteY10" fmla="*/ 192379 h 1417928"/>
                  <a:gd name="connsiteX11" fmla="*/ 1435130 w 1763115"/>
                  <a:gd name="connsiteY11" fmla="*/ 212156 h 1417928"/>
                  <a:gd name="connsiteX12" fmla="*/ 1414960 w 1763115"/>
                  <a:gd name="connsiteY12" fmla="*/ 226000 h 1417928"/>
                  <a:gd name="connsiteX13" fmla="*/ 1464272 w 1763115"/>
                  <a:gd name="connsiteY13" fmla="*/ 165865 h 1417928"/>
                  <a:gd name="connsiteX14" fmla="*/ 1472934 w 1763115"/>
                  <a:gd name="connsiteY14" fmla="*/ 130205 h 1417928"/>
                  <a:gd name="connsiteX15" fmla="*/ 1444535 w 1763115"/>
                  <a:gd name="connsiteY15" fmla="*/ 117103 h 1417928"/>
                  <a:gd name="connsiteX16" fmla="*/ 1418301 w 1763115"/>
                  <a:gd name="connsiteY16" fmla="*/ 132863 h 1417928"/>
                  <a:gd name="connsiteX17" fmla="*/ 1407721 w 1763115"/>
                  <a:gd name="connsiteY17" fmla="*/ 141886 h 1417928"/>
                  <a:gd name="connsiteX18" fmla="*/ 1378022 w 1763115"/>
                  <a:gd name="connsiteY18" fmla="*/ 154123 h 1417928"/>
                  <a:gd name="connsiteX19" fmla="*/ 1318810 w 1763115"/>
                  <a:gd name="connsiteY19" fmla="*/ 174641 h 1417928"/>
                  <a:gd name="connsiteX20" fmla="*/ 1351602 w 1763115"/>
                  <a:gd name="connsiteY20" fmla="*/ 153258 h 1417928"/>
                  <a:gd name="connsiteX21" fmla="*/ 1378393 w 1763115"/>
                  <a:gd name="connsiteY21" fmla="*/ 134717 h 1417928"/>
                  <a:gd name="connsiteX22" fmla="*/ 1376599 w 1763115"/>
                  <a:gd name="connsiteY22" fmla="*/ 131750 h 1417928"/>
                  <a:gd name="connsiteX23" fmla="*/ 1259412 w 1763115"/>
                  <a:gd name="connsiteY23" fmla="*/ 129031 h 1417928"/>
                  <a:gd name="connsiteX24" fmla="*/ 1214679 w 1763115"/>
                  <a:gd name="connsiteY24" fmla="*/ 138981 h 1417928"/>
                  <a:gd name="connsiteX25" fmla="*/ 1162768 w 1763115"/>
                  <a:gd name="connsiteY25" fmla="*/ 147634 h 1417928"/>
                  <a:gd name="connsiteX26" fmla="*/ 1271106 w 1763115"/>
                  <a:gd name="connsiteY26" fmla="*/ 118957 h 1417928"/>
                  <a:gd name="connsiteX27" fmla="*/ 1322708 w 1763115"/>
                  <a:gd name="connsiteY27" fmla="*/ 117103 h 1417928"/>
                  <a:gd name="connsiteX28" fmla="*/ 1406731 w 1763115"/>
                  <a:gd name="connsiteY28" fmla="*/ 108698 h 1417928"/>
                  <a:gd name="connsiteX29" fmla="*/ 1451898 w 1763115"/>
                  <a:gd name="connsiteY29" fmla="*/ 96337 h 1417928"/>
                  <a:gd name="connsiteX30" fmla="*/ 1487412 w 1763115"/>
                  <a:gd name="connsiteY30" fmla="*/ 84162 h 1417928"/>
                  <a:gd name="connsiteX31" fmla="*/ 1487907 w 1763115"/>
                  <a:gd name="connsiteY31" fmla="*/ 76808 h 1417928"/>
                  <a:gd name="connsiteX32" fmla="*/ 1431975 w 1763115"/>
                  <a:gd name="connsiteY32" fmla="*/ 57587 h 1417928"/>
                  <a:gd name="connsiteX33" fmla="*/ 1396522 w 1763115"/>
                  <a:gd name="connsiteY33" fmla="*/ 51530 h 1417928"/>
                  <a:gd name="connsiteX34" fmla="*/ 1395284 w 1763115"/>
                  <a:gd name="connsiteY34" fmla="*/ 47389 h 1417928"/>
                  <a:gd name="connsiteX35" fmla="*/ 1375114 w 1763115"/>
                  <a:gd name="connsiteY35" fmla="*/ 31691 h 1417928"/>
                  <a:gd name="connsiteX36" fmla="*/ 1360388 w 1763115"/>
                  <a:gd name="connsiteY36" fmla="*/ 24213 h 1417928"/>
                  <a:gd name="connsiteX37" fmla="*/ 1322893 w 1763115"/>
                  <a:gd name="connsiteY37" fmla="*/ 17662 h 1417928"/>
                  <a:gd name="connsiteX38" fmla="*/ 1278902 w 1763115"/>
                  <a:gd name="connsiteY38" fmla="*/ 12162 h 1417928"/>
                  <a:gd name="connsiteX39" fmla="*/ 1189992 w 1763115"/>
                  <a:gd name="connsiteY39" fmla="*/ 790 h 1417928"/>
                  <a:gd name="connsiteX40" fmla="*/ 1117354 w 1763115"/>
                  <a:gd name="connsiteY40" fmla="*/ 3015 h 1417928"/>
                  <a:gd name="connsiteX41" fmla="*/ 1070207 w 1763115"/>
                  <a:gd name="connsiteY41" fmla="*/ 4436 h 1417928"/>
                  <a:gd name="connsiteX42" fmla="*/ 1051769 w 1763115"/>
                  <a:gd name="connsiteY42" fmla="*/ 8392 h 1417928"/>
                  <a:gd name="connsiteX43" fmla="*/ 1029866 w 1763115"/>
                  <a:gd name="connsiteY43" fmla="*/ 11729 h 1417928"/>
                  <a:gd name="connsiteX44" fmla="*/ 998249 w 1763115"/>
                  <a:gd name="connsiteY44" fmla="*/ 21247 h 1417928"/>
                  <a:gd name="connsiteX45" fmla="*/ 999920 w 1763115"/>
                  <a:gd name="connsiteY45" fmla="*/ 30146 h 1417928"/>
                  <a:gd name="connsiteX46" fmla="*/ 1001838 w 1763115"/>
                  <a:gd name="connsiteY46" fmla="*/ 40344 h 1417928"/>
                  <a:gd name="connsiteX47" fmla="*/ 985627 w 1763115"/>
                  <a:gd name="connsiteY47" fmla="*/ 44546 h 1417928"/>
                  <a:gd name="connsiteX48" fmla="*/ 983647 w 1763115"/>
                  <a:gd name="connsiteY48" fmla="*/ 40962 h 1417928"/>
                  <a:gd name="connsiteX49" fmla="*/ 975789 w 1763115"/>
                  <a:gd name="connsiteY49" fmla="*/ 28169 h 1417928"/>
                  <a:gd name="connsiteX50" fmla="*/ 935634 w 1763115"/>
                  <a:gd name="connsiteY50" fmla="*/ 28725 h 1417928"/>
                  <a:gd name="connsiteX51" fmla="*/ 896716 w 1763115"/>
                  <a:gd name="connsiteY51" fmla="*/ 27983 h 1417928"/>
                  <a:gd name="connsiteX52" fmla="*/ 857242 w 1763115"/>
                  <a:gd name="connsiteY52" fmla="*/ 29096 h 1417928"/>
                  <a:gd name="connsiteX53" fmla="*/ 796050 w 1763115"/>
                  <a:gd name="connsiteY53" fmla="*/ 37934 h 1417928"/>
                  <a:gd name="connsiteX54" fmla="*/ 763629 w 1763115"/>
                  <a:gd name="connsiteY54" fmla="*/ 40097 h 1417928"/>
                  <a:gd name="connsiteX55" fmla="*/ 757256 w 1763115"/>
                  <a:gd name="connsiteY55" fmla="*/ 44423 h 1417928"/>
                  <a:gd name="connsiteX56" fmla="*/ 773343 w 1763115"/>
                  <a:gd name="connsiteY56" fmla="*/ 58019 h 1417928"/>
                  <a:gd name="connsiteX57" fmla="*/ 790667 w 1763115"/>
                  <a:gd name="connsiteY57" fmla="*/ 70256 h 1417928"/>
                  <a:gd name="connsiteX58" fmla="*/ 768702 w 1763115"/>
                  <a:gd name="connsiteY58" fmla="*/ 73532 h 1417928"/>
                  <a:gd name="connsiteX59" fmla="*/ 738447 w 1763115"/>
                  <a:gd name="connsiteY59" fmla="*/ 80948 h 1417928"/>
                  <a:gd name="connsiteX60" fmla="*/ 740179 w 1763115"/>
                  <a:gd name="connsiteY60" fmla="*/ 88674 h 1417928"/>
                  <a:gd name="connsiteX61" fmla="*/ 773900 w 1763115"/>
                  <a:gd name="connsiteY61" fmla="*/ 111788 h 1417928"/>
                  <a:gd name="connsiteX62" fmla="*/ 813313 w 1763115"/>
                  <a:gd name="connsiteY62" fmla="*/ 138301 h 1417928"/>
                  <a:gd name="connsiteX63" fmla="*/ 818633 w 1763115"/>
                  <a:gd name="connsiteY63" fmla="*/ 145285 h 1417928"/>
                  <a:gd name="connsiteX64" fmla="*/ 778973 w 1763115"/>
                  <a:gd name="connsiteY64" fmla="*/ 127424 h 1417928"/>
                  <a:gd name="connsiteX65" fmla="*/ 744510 w 1763115"/>
                  <a:gd name="connsiteY65" fmla="*/ 114507 h 1417928"/>
                  <a:gd name="connsiteX66" fmla="*/ 715740 w 1763115"/>
                  <a:gd name="connsiteY66" fmla="*/ 102147 h 1417928"/>
                  <a:gd name="connsiteX67" fmla="*/ 635367 w 1763115"/>
                  <a:gd name="connsiteY67" fmla="*/ 83420 h 1417928"/>
                  <a:gd name="connsiteX68" fmla="*/ 631531 w 1763115"/>
                  <a:gd name="connsiteY68" fmla="*/ 90033 h 1417928"/>
                  <a:gd name="connsiteX69" fmla="*/ 651949 w 1763115"/>
                  <a:gd name="connsiteY69" fmla="*/ 111912 h 1417928"/>
                  <a:gd name="connsiteX70" fmla="*/ 669150 w 1763115"/>
                  <a:gd name="connsiteY70" fmla="*/ 128351 h 1417928"/>
                  <a:gd name="connsiteX71" fmla="*/ 668593 w 1763115"/>
                  <a:gd name="connsiteY71" fmla="*/ 129773 h 1417928"/>
                  <a:gd name="connsiteX72" fmla="*/ 649165 w 1763115"/>
                  <a:gd name="connsiteY72" fmla="*/ 128784 h 1417928"/>
                  <a:gd name="connsiteX73" fmla="*/ 630294 w 1763115"/>
                  <a:gd name="connsiteY73" fmla="*/ 128289 h 1417928"/>
                  <a:gd name="connsiteX74" fmla="*/ 613774 w 1763115"/>
                  <a:gd name="connsiteY74" fmla="*/ 116979 h 1417928"/>
                  <a:gd name="connsiteX75" fmla="*/ 578878 w 1763115"/>
                  <a:gd name="connsiteY75" fmla="*/ 96770 h 1417928"/>
                  <a:gd name="connsiteX76" fmla="*/ 569845 w 1763115"/>
                  <a:gd name="connsiteY76" fmla="*/ 99984 h 1417928"/>
                  <a:gd name="connsiteX77" fmla="*/ 570401 w 1763115"/>
                  <a:gd name="connsiteY77" fmla="*/ 116609 h 1417928"/>
                  <a:gd name="connsiteX78" fmla="*/ 573990 w 1763115"/>
                  <a:gd name="connsiteY78" fmla="*/ 138425 h 1417928"/>
                  <a:gd name="connsiteX79" fmla="*/ 560378 w 1763115"/>
                  <a:gd name="connsiteY79" fmla="*/ 160983 h 1417928"/>
                  <a:gd name="connsiteX80" fmla="*/ 553201 w 1763115"/>
                  <a:gd name="connsiteY80" fmla="*/ 164073 h 1417928"/>
                  <a:gd name="connsiteX81" fmla="*/ 554500 w 1763115"/>
                  <a:gd name="connsiteY81" fmla="*/ 160674 h 1417928"/>
                  <a:gd name="connsiteX82" fmla="*/ 555243 w 1763115"/>
                  <a:gd name="connsiteY82" fmla="*/ 116732 h 1417928"/>
                  <a:gd name="connsiteX83" fmla="*/ 538104 w 1763115"/>
                  <a:gd name="connsiteY83" fmla="*/ 94174 h 1417928"/>
                  <a:gd name="connsiteX84" fmla="*/ 489225 w 1763115"/>
                  <a:gd name="connsiteY84" fmla="*/ 100725 h 1417928"/>
                  <a:gd name="connsiteX85" fmla="*/ 449936 w 1763115"/>
                  <a:gd name="connsiteY85" fmla="*/ 108698 h 1417928"/>
                  <a:gd name="connsiteX86" fmla="*/ 406440 w 1763115"/>
                  <a:gd name="connsiteY86" fmla="*/ 121244 h 1417928"/>
                  <a:gd name="connsiteX87" fmla="*/ 413802 w 1763115"/>
                  <a:gd name="connsiteY87" fmla="*/ 133110 h 1417928"/>
                  <a:gd name="connsiteX88" fmla="*/ 421041 w 1763115"/>
                  <a:gd name="connsiteY88" fmla="*/ 140650 h 1417928"/>
                  <a:gd name="connsiteX89" fmla="*/ 419742 w 1763115"/>
                  <a:gd name="connsiteY89" fmla="*/ 141948 h 1417928"/>
                  <a:gd name="connsiteX90" fmla="*/ 397777 w 1763115"/>
                  <a:gd name="connsiteY90" fmla="*/ 135767 h 1417928"/>
                  <a:gd name="connsiteX91" fmla="*/ 329161 w 1763115"/>
                  <a:gd name="connsiteY91" fmla="*/ 140773 h 1417928"/>
                  <a:gd name="connsiteX92" fmla="*/ 330399 w 1763115"/>
                  <a:gd name="connsiteY92" fmla="*/ 148561 h 1417928"/>
                  <a:gd name="connsiteX93" fmla="*/ 338380 w 1763115"/>
                  <a:gd name="connsiteY93" fmla="*/ 192070 h 1417928"/>
                  <a:gd name="connsiteX94" fmla="*/ 317282 w 1763115"/>
                  <a:gd name="connsiteY94" fmla="*/ 189350 h 1417928"/>
                  <a:gd name="connsiteX95" fmla="*/ 284860 w 1763115"/>
                  <a:gd name="connsiteY95" fmla="*/ 181934 h 1417928"/>
                  <a:gd name="connsiteX96" fmla="*/ 154186 w 1763115"/>
                  <a:gd name="connsiteY96" fmla="*/ 253749 h 1417928"/>
                  <a:gd name="connsiteX97" fmla="*/ 153010 w 1763115"/>
                  <a:gd name="connsiteY97" fmla="*/ 261165 h 1417928"/>
                  <a:gd name="connsiteX98" fmla="*/ 192980 w 1763115"/>
                  <a:gd name="connsiteY98" fmla="*/ 270807 h 1417928"/>
                  <a:gd name="connsiteX99" fmla="*/ 224411 w 1763115"/>
                  <a:gd name="connsiteY99" fmla="*/ 274082 h 1417928"/>
                  <a:gd name="connsiteX100" fmla="*/ 228618 w 1763115"/>
                  <a:gd name="connsiteY100" fmla="*/ 281869 h 1417928"/>
                  <a:gd name="connsiteX101" fmla="*/ 200467 w 1763115"/>
                  <a:gd name="connsiteY101" fmla="*/ 326985 h 1417928"/>
                  <a:gd name="connsiteX102" fmla="*/ 153629 w 1763115"/>
                  <a:gd name="connsiteY102" fmla="*/ 334093 h 1417928"/>
                  <a:gd name="connsiteX103" fmla="*/ 109514 w 1763115"/>
                  <a:gd name="connsiteY103" fmla="*/ 345959 h 1417928"/>
                  <a:gd name="connsiteX104" fmla="*/ 66018 w 1763115"/>
                  <a:gd name="connsiteY104" fmla="*/ 360853 h 1417928"/>
                  <a:gd name="connsiteX105" fmla="*/ 0 w 1763115"/>
                  <a:gd name="connsiteY105" fmla="*/ 392002 h 1417928"/>
                  <a:gd name="connsiteX106" fmla="*/ 18747 w 1763115"/>
                  <a:gd name="connsiteY106" fmla="*/ 417156 h 1417928"/>
                  <a:gd name="connsiteX107" fmla="*/ 33102 w 1763115"/>
                  <a:gd name="connsiteY107" fmla="*/ 418824 h 1417928"/>
                  <a:gd name="connsiteX108" fmla="*/ 65028 w 1763115"/>
                  <a:gd name="connsiteY108" fmla="*/ 431061 h 1417928"/>
                  <a:gd name="connsiteX109" fmla="*/ 145771 w 1763115"/>
                  <a:gd name="connsiteY109" fmla="*/ 438169 h 1417928"/>
                  <a:gd name="connsiteX110" fmla="*/ 179739 w 1763115"/>
                  <a:gd name="connsiteY110" fmla="*/ 438848 h 1417928"/>
                  <a:gd name="connsiteX111" fmla="*/ 187535 w 1763115"/>
                  <a:gd name="connsiteY111" fmla="*/ 454237 h 1417928"/>
                  <a:gd name="connsiteX112" fmla="*/ 186483 w 1763115"/>
                  <a:gd name="connsiteY112" fmla="*/ 456400 h 1417928"/>
                  <a:gd name="connsiteX113" fmla="*/ 155918 w 1763115"/>
                  <a:gd name="connsiteY113" fmla="*/ 456277 h 1417928"/>
                  <a:gd name="connsiteX114" fmla="*/ 111370 w 1763115"/>
                  <a:gd name="connsiteY114" fmla="*/ 457945 h 1417928"/>
                  <a:gd name="connsiteX115" fmla="*/ 71339 w 1763115"/>
                  <a:gd name="connsiteY115" fmla="*/ 464497 h 1417928"/>
                  <a:gd name="connsiteX116" fmla="*/ 41083 w 1763115"/>
                  <a:gd name="connsiteY116" fmla="*/ 470121 h 1417928"/>
                  <a:gd name="connsiteX117" fmla="*/ 39970 w 1763115"/>
                  <a:gd name="connsiteY117" fmla="*/ 475003 h 1417928"/>
                  <a:gd name="connsiteX118" fmla="*/ 73195 w 1763115"/>
                  <a:gd name="connsiteY118" fmla="*/ 488723 h 1417928"/>
                  <a:gd name="connsiteX119" fmla="*/ 93551 w 1763115"/>
                  <a:gd name="connsiteY119" fmla="*/ 491443 h 1417928"/>
                  <a:gd name="connsiteX120" fmla="*/ 101842 w 1763115"/>
                  <a:gd name="connsiteY120" fmla="*/ 495151 h 1417928"/>
                  <a:gd name="connsiteX121" fmla="*/ 98130 w 1763115"/>
                  <a:gd name="connsiteY121" fmla="*/ 502505 h 1417928"/>
                  <a:gd name="connsiteX122" fmla="*/ 92561 w 1763115"/>
                  <a:gd name="connsiteY122" fmla="*/ 513692 h 1417928"/>
                  <a:gd name="connsiteX123" fmla="*/ 107039 w 1763115"/>
                  <a:gd name="connsiteY123" fmla="*/ 527165 h 1417928"/>
                  <a:gd name="connsiteX124" fmla="*/ 127705 w 1763115"/>
                  <a:gd name="connsiteY124" fmla="*/ 536126 h 1417928"/>
                  <a:gd name="connsiteX125" fmla="*/ 179182 w 1763115"/>
                  <a:gd name="connsiteY125" fmla="*/ 546880 h 1417928"/>
                  <a:gd name="connsiteX126" fmla="*/ 177264 w 1763115"/>
                  <a:gd name="connsiteY126" fmla="*/ 538104 h 1417928"/>
                  <a:gd name="connsiteX127" fmla="*/ 175470 w 1763115"/>
                  <a:gd name="connsiteY127" fmla="*/ 534272 h 1417928"/>
                  <a:gd name="connsiteX128" fmla="*/ 180729 w 1763115"/>
                  <a:gd name="connsiteY128" fmla="*/ 532109 h 1417928"/>
                  <a:gd name="connsiteX129" fmla="*/ 202570 w 1763115"/>
                  <a:gd name="connsiteY129" fmla="*/ 537362 h 1417928"/>
                  <a:gd name="connsiteX130" fmla="*/ 220142 w 1763115"/>
                  <a:gd name="connsiteY130" fmla="*/ 536126 h 1417928"/>
                  <a:gd name="connsiteX131" fmla="*/ 241983 w 1763115"/>
                  <a:gd name="connsiteY131" fmla="*/ 530935 h 1417928"/>
                  <a:gd name="connsiteX132" fmla="*/ 262153 w 1763115"/>
                  <a:gd name="connsiteY132" fmla="*/ 525558 h 1417928"/>
                  <a:gd name="connsiteX133" fmla="*/ 276075 w 1763115"/>
                  <a:gd name="connsiteY133" fmla="*/ 523271 h 1417928"/>
                  <a:gd name="connsiteX134" fmla="*/ 318086 w 1763115"/>
                  <a:gd name="connsiteY134" fmla="*/ 535446 h 1417928"/>
                  <a:gd name="connsiteX135" fmla="*/ 368759 w 1763115"/>
                  <a:gd name="connsiteY135" fmla="*/ 549908 h 1417928"/>
                  <a:gd name="connsiteX136" fmla="*/ 389363 w 1763115"/>
                  <a:gd name="connsiteY136" fmla="*/ 559302 h 1417928"/>
                  <a:gd name="connsiteX137" fmla="*/ 413493 w 1763115"/>
                  <a:gd name="connsiteY137" fmla="*/ 579573 h 1417928"/>
                  <a:gd name="connsiteX138" fmla="*/ 454700 w 1763115"/>
                  <a:gd name="connsiteY138" fmla="*/ 623144 h 1417928"/>
                  <a:gd name="connsiteX139" fmla="*/ 479697 w 1763115"/>
                  <a:gd name="connsiteY139" fmla="*/ 671289 h 1417928"/>
                  <a:gd name="connsiteX140" fmla="*/ 493370 w 1763115"/>
                  <a:gd name="connsiteY140" fmla="*/ 694588 h 1417928"/>
                  <a:gd name="connsiteX141" fmla="*/ 500362 w 1763115"/>
                  <a:gd name="connsiteY141" fmla="*/ 704106 h 1417928"/>
                  <a:gd name="connsiteX142" fmla="*/ 515149 w 1763115"/>
                  <a:gd name="connsiteY142" fmla="*/ 738963 h 1417928"/>
                  <a:gd name="connsiteX143" fmla="*/ 517996 w 1763115"/>
                  <a:gd name="connsiteY143" fmla="*/ 744401 h 1417928"/>
                  <a:gd name="connsiteX144" fmla="*/ 508715 w 1763115"/>
                  <a:gd name="connsiteY144" fmla="*/ 756824 h 1417928"/>
                  <a:gd name="connsiteX145" fmla="*/ 500424 w 1763115"/>
                  <a:gd name="connsiteY145" fmla="*/ 777095 h 1417928"/>
                  <a:gd name="connsiteX146" fmla="*/ 501104 w 1763115"/>
                  <a:gd name="connsiteY146" fmla="*/ 794029 h 1417928"/>
                  <a:gd name="connsiteX147" fmla="*/ 502218 w 1763115"/>
                  <a:gd name="connsiteY147" fmla="*/ 813188 h 1417928"/>
                  <a:gd name="connsiteX148" fmla="*/ 515583 w 1763115"/>
                  <a:gd name="connsiteY148" fmla="*/ 820110 h 1417928"/>
                  <a:gd name="connsiteX149" fmla="*/ 543425 w 1763115"/>
                  <a:gd name="connsiteY149" fmla="*/ 809171 h 1417928"/>
                  <a:gd name="connsiteX150" fmla="*/ 559264 w 1763115"/>
                  <a:gd name="connsiteY150" fmla="*/ 799962 h 1417928"/>
                  <a:gd name="connsiteX151" fmla="*/ 565638 w 1763115"/>
                  <a:gd name="connsiteY151" fmla="*/ 801569 h 1417928"/>
                  <a:gd name="connsiteX152" fmla="*/ 565204 w 1763115"/>
                  <a:gd name="connsiteY152" fmla="*/ 810098 h 1417928"/>
                  <a:gd name="connsiteX153" fmla="*/ 567803 w 1763115"/>
                  <a:gd name="connsiteY153" fmla="*/ 830369 h 1417928"/>
                  <a:gd name="connsiteX154" fmla="*/ 589706 w 1763115"/>
                  <a:gd name="connsiteY154" fmla="*/ 841494 h 1417928"/>
                  <a:gd name="connsiteX155" fmla="*/ 623179 w 1763115"/>
                  <a:gd name="connsiteY155" fmla="*/ 858860 h 1417928"/>
                  <a:gd name="connsiteX156" fmla="*/ 632707 w 1763115"/>
                  <a:gd name="connsiteY156" fmla="*/ 874682 h 1417928"/>
                  <a:gd name="connsiteX157" fmla="*/ 614269 w 1763115"/>
                  <a:gd name="connsiteY157" fmla="*/ 868192 h 1417928"/>
                  <a:gd name="connsiteX158" fmla="*/ 536991 w 1763115"/>
                  <a:gd name="connsiteY158" fmla="*/ 859911 h 1417928"/>
                  <a:gd name="connsiteX159" fmla="*/ 534082 w 1763115"/>
                  <a:gd name="connsiteY159" fmla="*/ 863557 h 1417928"/>
                  <a:gd name="connsiteX160" fmla="*/ 546271 w 1763115"/>
                  <a:gd name="connsiteY160" fmla="*/ 875362 h 1417928"/>
                  <a:gd name="connsiteX161" fmla="*/ 614516 w 1763115"/>
                  <a:gd name="connsiteY161" fmla="*/ 904162 h 1417928"/>
                  <a:gd name="connsiteX162" fmla="*/ 634192 w 1763115"/>
                  <a:gd name="connsiteY162" fmla="*/ 915348 h 1417928"/>
                  <a:gd name="connsiteX163" fmla="*/ 637409 w 1763115"/>
                  <a:gd name="connsiteY163" fmla="*/ 932406 h 1417928"/>
                  <a:gd name="connsiteX164" fmla="*/ 631284 w 1763115"/>
                  <a:gd name="connsiteY164" fmla="*/ 963801 h 1417928"/>
                  <a:gd name="connsiteX165" fmla="*/ 630851 w 1763115"/>
                  <a:gd name="connsiteY165" fmla="*/ 976656 h 1417928"/>
                  <a:gd name="connsiteX166" fmla="*/ 629737 w 1763115"/>
                  <a:gd name="connsiteY166" fmla="*/ 978758 h 1417928"/>
                  <a:gd name="connsiteX167" fmla="*/ 614578 w 1763115"/>
                  <a:gd name="connsiteY167" fmla="*/ 978140 h 1417928"/>
                  <a:gd name="connsiteX168" fmla="*/ 596326 w 1763115"/>
                  <a:gd name="connsiteY168" fmla="*/ 976533 h 1417928"/>
                  <a:gd name="connsiteX169" fmla="*/ 571454 w 1763115"/>
                  <a:gd name="connsiteY169" fmla="*/ 1000759 h 1417928"/>
                  <a:gd name="connsiteX170" fmla="*/ 561121 w 1763115"/>
                  <a:gd name="connsiteY170" fmla="*/ 1020722 h 1417928"/>
                  <a:gd name="connsiteX171" fmla="*/ 547694 w 1763115"/>
                  <a:gd name="connsiteY171" fmla="*/ 1046246 h 1417928"/>
                  <a:gd name="connsiteX172" fmla="*/ 565699 w 1763115"/>
                  <a:gd name="connsiteY172" fmla="*/ 1069546 h 1417928"/>
                  <a:gd name="connsiteX173" fmla="*/ 576651 w 1763115"/>
                  <a:gd name="connsiteY173" fmla="*/ 1074985 h 1417928"/>
                  <a:gd name="connsiteX174" fmla="*/ 578074 w 1763115"/>
                  <a:gd name="connsiteY174" fmla="*/ 1076715 h 1417928"/>
                  <a:gd name="connsiteX175" fmla="*/ 569721 w 1763115"/>
                  <a:gd name="connsiteY175" fmla="*/ 1083390 h 1417928"/>
                  <a:gd name="connsiteX176" fmla="*/ 553634 w 1763115"/>
                  <a:gd name="connsiteY176" fmla="*/ 1100386 h 1417928"/>
                  <a:gd name="connsiteX177" fmla="*/ 594656 w 1763115"/>
                  <a:gd name="connsiteY177" fmla="*/ 1147541 h 1417928"/>
                  <a:gd name="connsiteX178" fmla="*/ 598182 w 1763115"/>
                  <a:gd name="connsiteY178" fmla="*/ 1174549 h 1417928"/>
                  <a:gd name="connsiteX179" fmla="*/ 598677 w 1763115"/>
                  <a:gd name="connsiteY179" fmla="*/ 1199208 h 1417928"/>
                  <a:gd name="connsiteX180" fmla="*/ 611176 w 1763115"/>
                  <a:gd name="connsiteY180" fmla="*/ 1207490 h 1417928"/>
                  <a:gd name="connsiteX181" fmla="*/ 614826 w 1763115"/>
                  <a:gd name="connsiteY181" fmla="*/ 1207737 h 1417928"/>
                  <a:gd name="connsiteX182" fmla="*/ 615568 w 1763115"/>
                  <a:gd name="connsiteY182" fmla="*/ 1214906 h 1417928"/>
                  <a:gd name="connsiteX183" fmla="*/ 624416 w 1763115"/>
                  <a:gd name="connsiteY183" fmla="*/ 1237217 h 1417928"/>
                  <a:gd name="connsiteX184" fmla="*/ 629985 w 1763115"/>
                  <a:gd name="connsiteY184" fmla="*/ 1246426 h 1417928"/>
                  <a:gd name="connsiteX185" fmla="*/ 642235 w 1763115"/>
                  <a:gd name="connsiteY185" fmla="*/ 1258724 h 1417928"/>
                  <a:gd name="connsiteX186" fmla="*/ 652135 w 1763115"/>
                  <a:gd name="connsiteY186" fmla="*/ 1272074 h 1417928"/>
                  <a:gd name="connsiteX187" fmla="*/ 662344 w 1763115"/>
                  <a:gd name="connsiteY187" fmla="*/ 1306436 h 1417928"/>
                  <a:gd name="connsiteX188" fmla="*/ 665994 w 1763115"/>
                  <a:gd name="connsiteY188" fmla="*/ 1311504 h 1417928"/>
                  <a:gd name="connsiteX189" fmla="*/ 679049 w 1763115"/>
                  <a:gd name="connsiteY189" fmla="*/ 1325348 h 1417928"/>
                  <a:gd name="connsiteX190" fmla="*/ 697982 w 1763115"/>
                  <a:gd name="connsiteY190" fmla="*/ 1347659 h 1417928"/>
                  <a:gd name="connsiteX191" fmla="*/ 733064 w 1763115"/>
                  <a:gd name="connsiteY191" fmla="*/ 1371947 h 1417928"/>
                  <a:gd name="connsiteX192" fmla="*/ 747171 w 1763115"/>
                  <a:gd name="connsiteY192" fmla="*/ 1375902 h 1417928"/>
                  <a:gd name="connsiteX193" fmla="*/ 760783 w 1763115"/>
                  <a:gd name="connsiteY193" fmla="*/ 1381156 h 1417928"/>
                  <a:gd name="connsiteX194" fmla="*/ 792214 w 1763115"/>
                  <a:gd name="connsiteY194" fmla="*/ 1395185 h 1417928"/>
                  <a:gd name="connsiteX195" fmla="*/ 844063 w 1763115"/>
                  <a:gd name="connsiteY195" fmla="*/ 1417743 h 1417928"/>
                  <a:gd name="connsiteX196" fmla="*/ 845796 w 1763115"/>
                  <a:gd name="connsiteY196" fmla="*/ 1417928 h 1417928"/>
                  <a:gd name="connsiteX197" fmla="*/ 858603 w 1763115"/>
                  <a:gd name="connsiteY197" fmla="*/ 1405197 h 1417928"/>
                  <a:gd name="connsiteX198" fmla="*/ 866832 w 1763115"/>
                  <a:gd name="connsiteY198" fmla="*/ 1393702 h 1417928"/>
                  <a:gd name="connsiteX199" fmla="*/ 875556 w 1763115"/>
                  <a:gd name="connsiteY199" fmla="*/ 1366199 h 1417928"/>
                  <a:gd name="connsiteX200" fmla="*/ 880816 w 1763115"/>
                  <a:gd name="connsiteY200" fmla="*/ 1345434 h 1417928"/>
                  <a:gd name="connsiteX201" fmla="*/ 887559 w 1763115"/>
                  <a:gd name="connsiteY201" fmla="*/ 1327820 h 1417928"/>
                  <a:gd name="connsiteX202" fmla="*/ 878464 w 1763115"/>
                  <a:gd name="connsiteY202" fmla="*/ 1292592 h 1417928"/>
                  <a:gd name="connsiteX203" fmla="*/ 875680 w 1763115"/>
                  <a:gd name="connsiteY203" fmla="*/ 1287092 h 1417928"/>
                  <a:gd name="connsiteX204" fmla="*/ 891705 w 1763115"/>
                  <a:gd name="connsiteY204" fmla="*/ 1281468 h 1417928"/>
                  <a:gd name="connsiteX205" fmla="*/ 910205 w 1763115"/>
                  <a:gd name="connsiteY205" fmla="*/ 1267933 h 1417928"/>
                  <a:gd name="connsiteX206" fmla="*/ 914783 w 1763115"/>
                  <a:gd name="connsiteY206" fmla="*/ 1260331 h 1417928"/>
                  <a:gd name="connsiteX207" fmla="*/ 923507 w 1763115"/>
                  <a:gd name="connsiteY207" fmla="*/ 1245004 h 1417928"/>
                  <a:gd name="connsiteX208" fmla="*/ 926601 w 1763115"/>
                  <a:gd name="connsiteY208" fmla="*/ 1236537 h 1417928"/>
                  <a:gd name="connsiteX209" fmla="*/ 932293 w 1763115"/>
                  <a:gd name="connsiteY209" fmla="*/ 1230913 h 1417928"/>
                  <a:gd name="connsiteX210" fmla="*/ 928767 w 1763115"/>
                  <a:gd name="connsiteY210" fmla="*/ 1211013 h 1417928"/>
                  <a:gd name="connsiteX211" fmla="*/ 927653 w 1763115"/>
                  <a:gd name="connsiteY211" fmla="*/ 1205759 h 1417928"/>
                  <a:gd name="connsiteX212" fmla="*/ 938295 w 1763115"/>
                  <a:gd name="connsiteY212" fmla="*/ 1199950 h 1417928"/>
                  <a:gd name="connsiteX213" fmla="*/ 946400 w 1763115"/>
                  <a:gd name="connsiteY213" fmla="*/ 1191297 h 1417928"/>
                  <a:gd name="connsiteX214" fmla="*/ 932850 w 1763115"/>
                  <a:gd name="connsiteY214" fmla="*/ 1172633 h 1417928"/>
                  <a:gd name="connsiteX215" fmla="*/ 925982 w 1763115"/>
                  <a:gd name="connsiteY215" fmla="*/ 1165031 h 1417928"/>
                  <a:gd name="connsiteX216" fmla="*/ 927158 w 1763115"/>
                  <a:gd name="connsiteY216" fmla="*/ 1162374 h 1417928"/>
                  <a:gd name="connsiteX217" fmla="*/ 934892 w 1763115"/>
                  <a:gd name="connsiteY217" fmla="*/ 1164784 h 1417928"/>
                  <a:gd name="connsiteX218" fmla="*/ 955000 w 1763115"/>
                  <a:gd name="connsiteY218" fmla="*/ 1167565 h 1417928"/>
                  <a:gd name="connsiteX219" fmla="*/ 954320 w 1763115"/>
                  <a:gd name="connsiteY219" fmla="*/ 1153412 h 1417928"/>
                  <a:gd name="connsiteX220" fmla="*/ 953206 w 1763115"/>
                  <a:gd name="connsiteY220" fmla="*/ 1148036 h 1417928"/>
                  <a:gd name="connsiteX221" fmla="*/ 979811 w 1763115"/>
                  <a:gd name="connsiteY221" fmla="*/ 1138703 h 1417928"/>
                  <a:gd name="connsiteX222" fmla="*/ 1002580 w 1763115"/>
                  <a:gd name="connsiteY222" fmla="*/ 1127641 h 1417928"/>
                  <a:gd name="connsiteX223" fmla="*/ 1005550 w 1763115"/>
                  <a:gd name="connsiteY223" fmla="*/ 1109285 h 1417928"/>
                  <a:gd name="connsiteX224" fmla="*/ 1007839 w 1763115"/>
                  <a:gd name="connsiteY224" fmla="*/ 1102363 h 1417928"/>
                  <a:gd name="connsiteX225" fmla="*/ 1015326 w 1763115"/>
                  <a:gd name="connsiteY225" fmla="*/ 1102672 h 1417928"/>
                  <a:gd name="connsiteX226" fmla="*/ 1015635 w 1763115"/>
                  <a:gd name="connsiteY226" fmla="*/ 1107987 h 1417928"/>
                  <a:gd name="connsiteX227" fmla="*/ 1015759 w 1763115"/>
                  <a:gd name="connsiteY227" fmla="*/ 1129989 h 1417928"/>
                  <a:gd name="connsiteX228" fmla="*/ 1025411 w 1763115"/>
                  <a:gd name="connsiteY228" fmla="*/ 1127023 h 1417928"/>
                  <a:gd name="connsiteX229" fmla="*/ 1044282 w 1763115"/>
                  <a:gd name="connsiteY229" fmla="*/ 1121708 h 1417928"/>
                  <a:gd name="connsiteX230" fmla="*/ 1077879 w 1763115"/>
                  <a:gd name="connsiteY230" fmla="*/ 1115713 h 1417928"/>
                  <a:gd name="connsiteX231" fmla="*/ 1143092 w 1763115"/>
                  <a:gd name="connsiteY231" fmla="*/ 1054590 h 1417928"/>
                  <a:gd name="connsiteX232" fmla="*/ 1164686 w 1763115"/>
                  <a:gd name="connsiteY232" fmla="*/ 1033330 h 1417928"/>
                  <a:gd name="connsiteX233" fmla="*/ 1178731 w 1763115"/>
                  <a:gd name="connsiteY233" fmla="*/ 1014974 h 1417928"/>
                  <a:gd name="connsiteX234" fmla="*/ 1180402 w 1763115"/>
                  <a:gd name="connsiteY234" fmla="*/ 1002119 h 1417928"/>
                  <a:gd name="connsiteX235" fmla="*/ 1202552 w 1763115"/>
                  <a:gd name="connsiteY235" fmla="*/ 1005765 h 1417928"/>
                  <a:gd name="connsiteX236" fmla="*/ 1215174 w 1763115"/>
                  <a:gd name="connsiteY236" fmla="*/ 1009226 h 1417928"/>
                  <a:gd name="connsiteX237" fmla="*/ 1218886 w 1763115"/>
                  <a:gd name="connsiteY237" fmla="*/ 1004900 h 1417928"/>
                  <a:gd name="connsiteX238" fmla="*/ 1231632 w 1763115"/>
                  <a:gd name="connsiteY238" fmla="*/ 998720 h 1417928"/>
                  <a:gd name="connsiteX239" fmla="*/ 1254648 w 1763115"/>
                  <a:gd name="connsiteY239" fmla="*/ 993590 h 1417928"/>
                  <a:gd name="connsiteX240" fmla="*/ 1274138 w 1763115"/>
                  <a:gd name="connsiteY240" fmla="*/ 988646 h 1417928"/>
                  <a:gd name="connsiteX241" fmla="*/ 1378331 w 1763115"/>
                  <a:gd name="connsiteY241" fmla="*/ 957806 h 1417928"/>
                  <a:gd name="connsiteX242" fmla="*/ 1430057 w 1763115"/>
                  <a:gd name="connsiteY242" fmla="*/ 927709 h 1417928"/>
                  <a:gd name="connsiteX243" fmla="*/ 1459508 w 1763115"/>
                  <a:gd name="connsiteY243" fmla="*/ 912196 h 1417928"/>
                  <a:gd name="connsiteX244" fmla="*/ 1477141 w 1763115"/>
                  <a:gd name="connsiteY244" fmla="*/ 891863 h 1417928"/>
                  <a:gd name="connsiteX245" fmla="*/ 1468046 w 1763115"/>
                  <a:gd name="connsiteY245" fmla="*/ 892666 h 1417928"/>
                  <a:gd name="connsiteX246" fmla="*/ 1418920 w 1763115"/>
                  <a:gd name="connsiteY246" fmla="*/ 895138 h 1417928"/>
                  <a:gd name="connsiteX247" fmla="*/ 1406236 w 1763115"/>
                  <a:gd name="connsiteY247" fmla="*/ 890812 h 1417928"/>
                  <a:gd name="connsiteX248" fmla="*/ 1353458 w 1763115"/>
                  <a:gd name="connsiteY248" fmla="*/ 887166 h 1417928"/>
                  <a:gd name="connsiteX249" fmla="*/ 1346962 w 1763115"/>
                  <a:gd name="connsiteY249" fmla="*/ 889638 h 1417928"/>
                  <a:gd name="connsiteX250" fmla="*/ 1347642 w 1763115"/>
                  <a:gd name="connsiteY250" fmla="*/ 885559 h 1417928"/>
                  <a:gd name="connsiteX251" fmla="*/ 1363482 w 1763115"/>
                  <a:gd name="connsiteY251" fmla="*/ 871283 h 1417928"/>
                  <a:gd name="connsiteX252" fmla="*/ 1374309 w 1763115"/>
                  <a:gd name="connsiteY252" fmla="*/ 865844 h 1417928"/>
                  <a:gd name="connsiteX253" fmla="*/ 1373134 w 1763115"/>
                  <a:gd name="connsiteY253" fmla="*/ 849095 h 1417928"/>
                  <a:gd name="connsiteX254" fmla="*/ 1370473 w 1763115"/>
                  <a:gd name="connsiteY254" fmla="*/ 839207 h 1417928"/>
                  <a:gd name="connsiteX255" fmla="*/ 1371835 w 1763115"/>
                  <a:gd name="connsiteY255" fmla="*/ 833459 h 1417928"/>
                  <a:gd name="connsiteX256" fmla="*/ 1407040 w 1763115"/>
                  <a:gd name="connsiteY256" fmla="*/ 855646 h 1417928"/>
                  <a:gd name="connsiteX257" fmla="*/ 1472501 w 1763115"/>
                  <a:gd name="connsiteY257" fmla="*/ 879440 h 1417928"/>
                  <a:gd name="connsiteX258" fmla="*/ 1483390 w 1763115"/>
                  <a:gd name="connsiteY258" fmla="*/ 854596 h 1417928"/>
                  <a:gd name="connsiteX259" fmla="*/ 1483886 w 1763115"/>
                  <a:gd name="connsiteY259" fmla="*/ 837353 h 1417928"/>
                  <a:gd name="connsiteX260" fmla="*/ 1442679 w 1763115"/>
                  <a:gd name="connsiteY260" fmla="*/ 792669 h 1417928"/>
                  <a:gd name="connsiteX261" fmla="*/ 1409453 w 1763115"/>
                  <a:gd name="connsiteY261" fmla="*/ 763993 h 1417928"/>
                  <a:gd name="connsiteX262" fmla="*/ 1409515 w 1763115"/>
                  <a:gd name="connsiteY262" fmla="*/ 760223 h 1417928"/>
                  <a:gd name="connsiteX263" fmla="*/ 1448680 w 1763115"/>
                  <a:gd name="connsiteY263" fmla="*/ 772213 h 1417928"/>
                  <a:gd name="connsiteX264" fmla="*/ 1466376 w 1763115"/>
                  <a:gd name="connsiteY264" fmla="*/ 772089 h 1417928"/>
                  <a:gd name="connsiteX265" fmla="*/ 1479121 w 1763115"/>
                  <a:gd name="connsiteY265" fmla="*/ 738098 h 1417928"/>
                  <a:gd name="connsiteX266" fmla="*/ 1473615 w 1763115"/>
                  <a:gd name="connsiteY266" fmla="*/ 730249 h 1417928"/>
                  <a:gd name="connsiteX267" fmla="*/ 1406854 w 1763115"/>
                  <a:gd name="connsiteY267" fmla="*/ 735193 h 1417928"/>
                  <a:gd name="connsiteX268" fmla="*/ 1387798 w 1763115"/>
                  <a:gd name="connsiteY268" fmla="*/ 735007 h 1417928"/>
                  <a:gd name="connsiteX269" fmla="*/ 1383529 w 1763115"/>
                  <a:gd name="connsiteY269" fmla="*/ 726108 h 1417928"/>
                  <a:gd name="connsiteX270" fmla="*/ 1395594 w 1763115"/>
                  <a:gd name="connsiteY270" fmla="*/ 719309 h 1417928"/>
                  <a:gd name="connsiteX271" fmla="*/ 1410752 w 1763115"/>
                  <a:gd name="connsiteY271" fmla="*/ 712882 h 1417928"/>
                  <a:gd name="connsiteX272" fmla="*/ 1409082 w 1763115"/>
                  <a:gd name="connsiteY272" fmla="*/ 702128 h 1417928"/>
                  <a:gd name="connsiteX273" fmla="*/ 1408030 w 1763115"/>
                  <a:gd name="connsiteY273" fmla="*/ 693043 h 1417928"/>
                  <a:gd name="connsiteX274" fmla="*/ 1431418 w 1763115"/>
                  <a:gd name="connsiteY274" fmla="*/ 701510 h 1417928"/>
                  <a:gd name="connsiteX275" fmla="*/ 1470769 w 1763115"/>
                  <a:gd name="connsiteY275" fmla="*/ 713809 h 1417928"/>
                  <a:gd name="connsiteX276" fmla="*/ 1490135 w 1763115"/>
                  <a:gd name="connsiteY276" fmla="*/ 710657 h 1417928"/>
                  <a:gd name="connsiteX277" fmla="*/ 1519895 w 1763115"/>
                  <a:gd name="connsiteY277" fmla="*/ 700583 h 1417928"/>
                  <a:gd name="connsiteX278" fmla="*/ 1524165 w 1763115"/>
                  <a:gd name="connsiteY278" fmla="*/ 691931 h 1417928"/>
                  <a:gd name="connsiteX279" fmla="*/ 1500282 w 1763115"/>
                  <a:gd name="connsiteY279" fmla="*/ 671289 h 1417928"/>
                  <a:gd name="connsiteX280" fmla="*/ 1482091 w 1763115"/>
                  <a:gd name="connsiteY280" fmla="*/ 658928 h 1417928"/>
                  <a:gd name="connsiteX281" fmla="*/ 1481534 w 1763115"/>
                  <a:gd name="connsiteY281" fmla="*/ 657939 h 1417928"/>
                  <a:gd name="connsiteX282" fmla="*/ 1537467 w 1763115"/>
                  <a:gd name="connsiteY282" fmla="*/ 655900 h 1417928"/>
                  <a:gd name="connsiteX283" fmla="*/ 1543840 w 1763115"/>
                  <a:gd name="connsiteY283" fmla="*/ 656271 h 1417928"/>
                  <a:gd name="connsiteX284" fmla="*/ 1560236 w 1763115"/>
                  <a:gd name="connsiteY284" fmla="*/ 645826 h 1417928"/>
                  <a:gd name="connsiteX285" fmla="*/ 1559803 w 1763115"/>
                  <a:gd name="connsiteY285" fmla="*/ 631859 h 1417928"/>
                  <a:gd name="connsiteX286" fmla="*/ 1550770 w 1763115"/>
                  <a:gd name="connsiteY286" fmla="*/ 630746 h 1417928"/>
                  <a:gd name="connsiteX287" fmla="*/ 1504551 w 1763115"/>
                  <a:gd name="connsiteY287" fmla="*/ 611155 h 1417928"/>
                  <a:gd name="connsiteX288" fmla="*/ 1501829 w 1763115"/>
                  <a:gd name="connsiteY288" fmla="*/ 599350 h 1417928"/>
                  <a:gd name="connsiteX289" fmla="*/ 1521628 w 1763115"/>
                  <a:gd name="connsiteY289" fmla="*/ 594282 h 1417928"/>
                  <a:gd name="connsiteX290" fmla="*/ 1551141 w 1763115"/>
                  <a:gd name="connsiteY290" fmla="*/ 591007 h 1417928"/>
                  <a:gd name="connsiteX291" fmla="*/ 1560050 w 1763115"/>
                  <a:gd name="connsiteY291" fmla="*/ 558560 h 1417928"/>
                  <a:gd name="connsiteX292" fmla="*/ 1536477 w 1763115"/>
                  <a:gd name="connsiteY292" fmla="*/ 529884 h 1417928"/>
                  <a:gd name="connsiteX293" fmla="*/ 1487907 w 1763115"/>
                  <a:gd name="connsiteY293" fmla="*/ 518450 h 1417928"/>
                  <a:gd name="connsiteX294" fmla="*/ 1475285 w 1763115"/>
                  <a:gd name="connsiteY294" fmla="*/ 505966 h 1417928"/>
                  <a:gd name="connsiteX295" fmla="*/ 1465138 w 1763115"/>
                  <a:gd name="connsiteY295" fmla="*/ 497808 h 1417928"/>
                  <a:gd name="connsiteX296" fmla="*/ 1465942 w 1763115"/>
                  <a:gd name="connsiteY296" fmla="*/ 496325 h 1417928"/>
                  <a:gd name="connsiteX297" fmla="*/ 1475966 w 1763115"/>
                  <a:gd name="connsiteY297" fmla="*/ 496016 h 1417928"/>
                  <a:gd name="connsiteX298" fmla="*/ 1504798 w 1763115"/>
                  <a:gd name="connsiteY298" fmla="*/ 490948 h 1417928"/>
                  <a:gd name="connsiteX299" fmla="*/ 1553554 w 1763115"/>
                  <a:gd name="connsiteY299" fmla="*/ 488909 h 1417928"/>
                  <a:gd name="connsiteX300" fmla="*/ 1581892 w 1763115"/>
                  <a:gd name="connsiteY300" fmla="*/ 491443 h 1417928"/>
                  <a:gd name="connsiteX301" fmla="*/ 1589687 w 1763115"/>
                  <a:gd name="connsiteY301" fmla="*/ 484150 h 1417928"/>
                  <a:gd name="connsiteX302" fmla="*/ 1574281 w 1763115"/>
                  <a:gd name="connsiteY302" fmla="*/ 456091 h 1417928"/>
                  <a:gd name="connsiteX303" fmla="*/ 1562402 w 1763115"/>
                  <a:gd name="connsiteY303" fmla="*/ 454299 h 1417928"/>
                  <a:gd name="connsiteX304" fmla="*/ 1526825 w 1763115"/>
                  <a:gd name="connsiteY304" fmla="*/ 455350 h 1417928"/>
                  <a:gd name="connsiteX305" fmla="*/ 1518410 w 1763115"/>
                  <a:gd name="connsiteY305" fmla="*/ 444967 h 1417928"/>
                  <a:gd name="connsiteX306" fmla="*/ 1519338 w 1763115"/>
                  <a:gd name="connsiteY306" fmla="*/ 440146 h 1417928"/>
                  <a:gd name="connsiteX307" fmla="*/ 1536477 w 1763115"/>
                  <a:gd name="connsiteY307" fmla="*/ 439837 h 1417928"/>
                  <a:gd name="connsiteX308" fmla="*/ 1557081 w 1763115"/>
                  <a:gd name="connsiteY308" fmla="*/ 437365 h 1417928"/>
                  <a:gd name="connsiteX309" fmla="*/ 1556895 w 1763115"/>
                  <a:gd name="connsiteY309" fmla="*/ 431247 h 1417928"/>
                  <a:gd name="connsiteX310" fmla="*/ 1510614 w 1763115"/>
                  <a:gd name="connsiteY310" fmla="*/ 412829 h 1417928"/>
                  <a:gd name="connsiteX311" fmla="*/ 1495270 w 1763115"/>
                  <a:gd name="connsiteY311" fmla="*/ 421482 h 1417928"/>
                  <a:gd name="connsiteX312" fmla="*/ 1477080 w 1763115"/>
                  <a:gd name="connsiteY312" fmla="*/ 432359 h 1417928"/>
                  <a:gd name="connsiteX313" fmla="*/ 1472254 w 1763115"/>
                  <a:gd name="connsiteY313" fmla="*/ 430381 h 1417928"/>
                  <a:gd name="connsiteX314" fmla="*/ 1475842 w 1763115"/>
                  <a:gd name="connsiteY314" fmla="*/ 426179 h 1417928"/>
                  <a:gd name="connsiteX315" fmla="*/ 1494651 w 1763115"/>
                  <a:gd name="connsiteY315" fmla="*/ 366354 h 1417928"/>
                  <a:gd name="connsiteX316" fmla="*/ 1514884 w 1763115"/>
                  <a:gd name="connsiteY316" fmla="*/ 353622 h 1417928"/>
                  <a:gd name="connsiteX317" fmla="*/ 1545511 w 1763115"/>
                  <a:gd name="connsiteY317" fmla="*/ 323895 h 1417928"/>
                  <a:gd name="connsiteX318" fmla="*/ 1547862 w 1763115"/>
                  <a:gd name="connsiteY318" fmla="*/ 308877 h 1417928"/>
                  <a:gd name="connsiteX319" fmla="*/ 1590863 w 1763115"/>
                  <a:gd name="connsiteY319" fmla="*/ 295713 h 1417928"/>
                  <a:gd name="connsiteX320" fmla="*/ 1600329 w 1763115"/>
                  <a:gd name="connsiteY320" fmla="*/ 291387 h 1417928"/>
                  <a:gd name="connsiteX321" fmla="*/ 1597792 w 1763115"/>
                  <a:gd name="connsiteY321" fmla="*/ 279335 h 1417928"/>
                  <a:gd name="connsiteX322" fmla="*/ 1571002 w 1763115"/>
                  <a:gd name="connsiteY322" fmla="*/ 266419 h 1417928"/>
                  <a:gd name="connsiteX323" fmla="*/ 1546377 w 1763115"/>
                  <a:gd name="connsiteY323" fmla="*/ 277358 h 1417928"/>
                  <a:gd name="connsiteX324" fmla="*/ 1525464 w 1763115"/>
                  <a:gd name="connsiteY324" fmla="*/ 283600 h 1417928"/>
                  <a:gd name="connsiteX325" fmla="*/ 1524783 w 1763115"/>
                  <a:gd name="connsiteY325" fmla="*/ 280077 h 1417928"/>
                  <a:gd name="connsiteX326" fmla="*/ 1562897 w 1763115"/>
                  <a:gd name="connsiteY326" fmla="*/ 261907 h 1417928"/>
                  <a:gd name="connsiteX327" fmla="*/ 1636277 w 1763115"/>
                  <a:gd name="connsiteY327" fmla="*/ 250535 h 1417928"/>
                  <a:gd name="connsiteX328" fmla="*/ 1640113 w 1763115"/>
                  <a:gd name="connsiteY328" fmla="*/ 242933 h 1417928"/>
                  <a:gd name="connsiteX329" fmla="*/ 1582077 w 1763115"/>
                  <a:gd name="connsiteY329" fmla="*/ 232551 h 1417928"/>
                  <a:gd name="connsiteX330" fmla="*/ 1566238 w 1763115"/>
                  <a:gd name="connsiteY330" fmla="*/ 232180 h 1417928"/>
                  <a:gd name="connsiteX331" fmla="*/ 1596060 w 1763115"/>
                  <a:gd name="connsiteY331" fmla="*/ 227050 h 1417928"/>
                  <a:gd name="connsiteX332" fmla="*/ 1636091 w 1763115"/>
                  <a:gd name="connsiteY332" fmla="*/ 219634 h 1417928"/>
                  <a:gd name="connsiteX333" fmla="*/ 1659108 w 1763115"/>
                  <a:gd name="connsiteY333" fmla="*/ 213330 h 1417928"/>
                  <a:gd name="connsiteX334" fmla="*/ 1684414 w 1763115"/>
                  <a:gd name="connsiteY334" fmla="*/ 201711 h 1417928"/>
                  <a:gd name="connsiteX335" fmla="*/ 1696356 w 1763115"/>
                  <a:gd name="connsiteY335" fmla="*/ 195902 h 1417928"/>
                  <a:gd name="connsiteX336" fmla="*/ 1763116 w 1763115"/>
                  <a:gd name="connsiteY336" fmla="*/ 161539 h 1417928"/>
                  <a:gd name="connsiteX337" fmla="*/ 1662140 w 1763115"/>
                  <a:gd name="connsiteY337" fmla="*/ 128969 h 14179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Lst>
                <a:rect l="l" t="t" r="r" b="b"/>
                <a:pathLst>
                  <a:path w="1763115" h="1417928">
                    <a:moveTo>
                      <a:pt x="1662140" y="128969"/>
                    </a:moveTo>
                    <a:cubicBezTo>
                      <a:pt x="1634854" y="128969"/>
                      <a:pt x="1603237" y="132554"/>
                      <a:pt x="1601257" y="160427"/>
                    </a:cubicBezTo>
                    <a:cubicBezTo>
                      <a:pt x="1601010" y="163455"/>
                      <a:pt x="1600144" y="165495"/>
                      <a:pt x="1598535" y="166607"/>
                    </a:cubicBezTo>
                    <a:cubicBezTo>
                      <a:pt x="1594204" y="169697"/>
                      <a:pt x="1584242" y="167040"/>
                      <a:pt x="1574652" y="164444"/>
                    </a:cubicBezTo>
                    <a:cubicBezTo>
                      <a:pt x="1563453" y="161416"/>
                      <a:pt x="1551883" y="158325"/>
                      <a:pt x="1543964" y="162157"/>
                    </a:cubicBezTo>
                    <a:cubicBezTo>
                      <a:pt x="1541427" y="163393"/>
                      <a:pt x="1539509" y="163764"/>
                      <a:pt x="1538210" y="163270"/>
                    </a:cubicBezTo>
                    <a:cubicBezTo>
                      <a:pt x="1536539" y="162652"/>
                      <a:pt x="1535487" y="160365"/>
                      <a:pt x="1534373" y="157955"/>
                    </a:cubicBezTo>
                    <a:cubicBezTo>
                      <a:pt x="1533012" y="154926"/>
                      <a:pt x="1531465" y="151527"/>
                      <a:pt x="1527939" y="150353"/>
                    </a:cubicBezTo>
                    <a:cubicBezTo>
                      <a:pt x="1525340" y="149488"/>
                      <a:pt x="1522185" y="150044"/>
                      <a:pt x="1518349" y="152145"/>
                    </a:cubicBezTo>
                    <a:cubicBezTo>
                      <a:pt x="1510553" y="156348"/>
                      <a:pt x="1502633" y="162961"/>
                      <a:pt x="1494280" y="170006"/>
                    </a:cubicBezTo>
                    <a:cubicBezTo>
                      <a:pt x="1484071" y="178597"/>
                      <a:pt x="1473491" y="187435"/>
                      <a:pt x="1462416" y="192379"/>
                    </a:cubicBezTo>
                    <a:cubicBezTo>
                      <a:pt x="1452083" y="197014"/>
                      <a:pt x="1443050" y="205048"/>
                      <a:pt x="1435130" y="212156"/>
                    </a:cubicBezTo>
                    <a:cubicBezTo>
                      <a:pt x="1427582" y="218892"/>
                      <a:pt x="1421023" y="224702"/>
                      <a:pt x="1414960" y="226000"/>
                    </a:cubicBezTo>
                    <a:cubicBezTo>
                      <a:pt x="1415950" y="222415"/>
                      <a:pt x="1423560" y="209745"/>
                      <a:pt x="1464272" y="165865"/>
                    </a:cubicBezTo>
                    <a:cubicBezTo>
                      <a:pt x="1474852" y="154432"/>
                      <a:pt x="1478193" y="140773"/>
                      <a:pt x="1472934" y="130205"/>
                    </a:cubicBezTo>
                    <a:cubicBezTo>
                      <a:pt x="1468170" y="120688"/>
                      <a:pt x="1457590" y="115805"/>
                      <a:pt x="1444535" y="117103"/>
                    </a:cubicBezTo>
                    <a:cubicBezTo>
                      <a:pt x="1427582" y="118833"/>
                      <a:pt x="1422446" y="126621"/>
                      <a:pt x="1418301" y="132863"/>
                    </a:cubicBezTo>
                    <a:cubicBezTo>
                      <a:pt x="1415455" y="137189"/>
                      <a:pt x="1413227" y="140588"/>
                      <a:pt x="1407721" y="141886"/>
                    </a:cubicBezTo>
                    <a:cubicBezTo>
                      <a:pt x="1402462" y="143122"/>
                      <a:pt x="1391139" y="148252"/>
                      <a:pt x="1378022" y="154123"/>
                    </a:cubicBezTo>
                    <a:cubicBezTo>
                      <a:pt x="1357047" y="163517"/>
                      <a:pt x="1325369" y="177793"/>
                      <a:pt x="1318810" y="174641"/>
                    </a:cubicBezTo>
                    <a:cubicBezTo>
                      <a:pt x="1317449" y="169883"/>
                      <a:pt x="1338795" y="159500"/>
                      <a:pt x="1351602" y="153258"/>
                    </a:cubicBezTo>
                    <a:cubicBezTo>
                      <a:pt x="1370040" y="144296"/>
                      <a:pt x="1378888" y="139785"/>
                      <a:pt x="1378393" y="134717"/>
                    </a:cubicBezTo>
                    <a:cubicBezTo>
                      <a:pt x="1378331" y="133975"/>
                      <a:pt x="1377960" y="132801"/>
                      <a:pt x="1376599" y="131750"/>
                    </a:cubicBezTo>
                    <a:cubicBezTo>
                      <a:pt x="1366204" y="123778"/>
                      <a:pt x="1291524" y="124025"/>
                      <a:pt x="1259412" y="129031"/>
                    </a:cubicBezTo>
                    <a:cubicBezTo>
                      <a:pt x="1246605" y="131009"/>
                      <a:pt x="1230395" y="135088"/>
                      <a:pt x="1214679" y="138981"/>
                    </a:cubicBezTo>
                    <a:cubicBezTo>
                      <a:pt x="1195003" y="143925"/>
                      <a:pt x="1165181" y="151342"/>
                      <a:pt x="1162768" y="147634"/>
                    </a:cubicBezTo>
                    <a:cubicBezTo>
                      <a:pt x="1162211" y="140773"/>
                      <a:pt x="1221980" y="124952"/>
                      <a:pt x="1271106" y="118957"/>
                    </a:cubicBezTo>
                    <a:cubicBezTo>
                      <a:pt x="1285275" y="117227"/>
                      <a:pt x="1303466" y="117165"/>
                      <a:pt x="1322708" y="117103"/>
                    </a:cubicBezTo>
                    <a:cubicBezTo>
                      <a:pt x="1354943" y="116979"/>
                      <a:pt x="1388231" y="116918"/>
                      <a:pt x="1406731" y="108698"/>
                    </a:cubicBezTo>
                    <a:cubicBezTo>
                      <a:pt x="1420219" y="102703"/>
                      <a:pt x="1437048" y="99304"/>
                      <a:pt x="1451898" y="96337"/>
                    </a:cubicBezTo>
                    <a:cubicBezTo>
                      <a:pt x="1469222" y="92876"/>
                      <a:pt x="1482896" y="90157"/>
                      <a:pt x="1487412" y="84162"/>
                    </a:cubicBezTo>
                    <a:cubicBezTo>
                      <a:pt x="1489083" y="81937"/>
                      <a:pt x="1489268" y="79341"/>
                      <a:pt x="1487907" y="76808"/>
                    </a:cubicBezTo>
                    <a:cubicBezTo>
                      <a:pt x="1482215" y="66054"/>
                      <a:pt x="1448433" y="56783"/>
                      <a:pt x="1431975" y="57587"/>
                    </a:cubicBezTo>
                    <a:cubicBezTo>
                      <a:pt x="1413908" y="58390"/>
                      <a:pt x="1400667" y="56165"/>
                      <a:pt x="1396522" y="51530"/>
                    </a:cubicBezTo>
                    <a:cubicBezTo>
                      <a:pt x="1395408" y="50294"/>
                      <a:pt x="1395037" y="48996"/>
                      <a:pt x="1395284" y="47389"/>
                    </a:cubicBezTo>
                    <a:cubicBezTo>
                      <a:pt x="1396522" y="39293"/>
                      <a:pt x="1385632" y="35461"/>
                      <a:pt x="1375114" y="31691"/>
                    </a:cubicBezTo>
                    <a:cubicBezTo>
                      <a:pt x="1369050" y="29528"/>
                      <a:pt x="1361440" y="26871"/>
                      <a:pt x="1360388" y="24213"/>
                    </a:cubicBezTo>
                    <a:cubicBezTo>
                      <a:pt x="1358223" y="19022"/>
                      <a:pt x="1346034" y="18404"/>
                      <a:pt x="1322893" y="17662"/>
                    </a:cubicBezTo>
                    <a:cubicBezTo>
                      <a:pt x="1305260" y="17106"/>
                      <a:pt x="1285275" y="16488"/>
                      <a:pt x="1278902" y="12162"/>
                    </a:cubicBezTo>
                    <a:cubicBezTo>
                      <a:pt x="1265352" y="3015"/>
                      <a:pt x="1225444" y="-2053"/>
                      <a:pt x="1189992" y="790"/>
                    </a:cubicBezTo>
                    <a:cubicBezTo>
                      <a:pt x="1171554" y="2273"/>
                      <a:pt x="1142783" y="2706"/>
                      <a:pt x="1117354" y="3015"/>
                    </a:cubicBezTo>
                    <a:cubicBezTo>
                      <a:pt x="1096069" y="3324"/>
                      <a:pt x="1077693" y="3571"/>
                      <a:pt x="1070207" y="4436"/>
                    </a:cubicBezTo>
                    <a:cubicBezTo>
                      <a:pt x="1063153" y="5240"/>
                      <a:pt x="1057399" y="6847"/>
                      <a:pt x="1051769" y="8392"/>
                    </a:cubicBezTo>
                    <a:cubicBezTo>
                      <a:pt x="1044282" y="10431"/>
                      <a:pt x="1037786" y="12224"/>
                      <a:pt x="1029866" y="11729"/>
                    </a:cubicBezTo>
                    <a:cubicBezTo>
                      <a:pt x="1019348" y="11111"/>
                      <a:pt x="1002085" y="13707"/>
                      <a:pt x="998249" y="21247"/>
                    </a:cubicBezTo>
                    <a:cubicBezTo>
                      <a:pt x="997259" y="23224"/>
                      <a:pt x="996702" y="26376"/>
                      <a:pt x="999920" y="30146"/>
                    </a:cubicBezTo>
                    <a:cubicBezTo>
                      <a:pt x="1003261" y="34102"/>
                      <a:pt x="1003941" y="37563"/>
                      <a:pt x="1001838" y="40344"/>
                    </a:cubicBezTo>
                    <a:cubicBezTo>
                      <a:pt x="998558" y="44732"/>
                      <a:pt x="989896" y="46462"/>
                      <a:pt x="985627" y="44546"/>
                    </a:cubicBezTo>
                    <a:cubicBezTo>
                      <a:pt x="983462" y="43619"/>
                      <a:pt x="983462" y="42136"/>
                      <a:pt x="983647" y="40962"/>
                    </a:cubicBezTo>
                    <a:cubicBezTo>
                      <a:pt x="984575" y="36018"/>
                      <a:pt x="981791" y="31506"/>
                      <a:pt x="975789" y="28169"/>
                    </a:cubicBezTo>
                    <a:cubicBezTo>
                      <a:pt x="964653" y="21988"/>
                      <a:pt x="944296" y="20876"/>
                      <a:pt x="935634" y="28725"/>
                    </a:cubicBezTo>
                    <a:cubicBezTo>
                      <a:pt x="930128" y="33731"/>
                      <a:pt x="912370" y="30641"/>
                      <a:pt x="896716" y="27983"/>
                    </a:cubicBezTo>
                    <a:cubicBezTo>
                      <a:pt x="878279" y="24770"/>
                      <a:pt x="862315" y="22050"/>
                      <a:pt x="857242" y="29096"/>
                    </a:cubicBezTo>
                    <a:cubicBezTo>
                      <a:pt x="852292" y="36079"/>
                      <a:pt x="819809" y="37130"/>
                      <a:pt x="796050" y="37934"/>
                    </a:cubicBezTo>
                    <a:cubicBezTo>
                      <a:pt x="782314" y="38366"/>
                      <a:pt x="770373" y="38799"/>
                      <a:pt x="763629" y="40097"/>
                    </a:cubicBezTo>
                    <a:cubicBezTo>
                      <a:pt x="762020" y="40406"/>
                      <a:pt x="757813" y="41209"/>
                      <a:pt x="757256" y="44423"/>
                    </a:cubicBezTo>
                    <a:cubicBezTo>
                      <a:pt x="756576" y="48502"/>
                      <a:pt x="762330" y="51901"/>
                      <a:pt x="773343" y="58019"/>
                    </a:cubicBezTo>
                    <a:cubicBezTo>
                      <a:pt x="779097" y="61171"/>
                      <a:pt x="791101" y="67784"/>
                      <a:pt x="790667" y="70256"/>
                    </a:cubicBezTo>
                    <a:cubicBezTo>
                      <a:pt x="789430" y="72420"/>
                      <a:pt x="776498" y="73099"/>
                      <a:pt x="768702" y="73532"/>
                    </a:cubicBezTo>
                    <a:cubicBezTo>
                      <a:pt x="751564" y="74459"/>
                      <a:pt x="740984" y="75386"/>
                      <a:pt x="738447" y="80948"/>
                    </a:cubicBezTo>
                    <a:cubicBezTo>
                      <a:pt x="737395" y="83235"/>
                      <a:pt x="737952" y="85831"/>
                      <a:pt x="740179" y="88674"/>
                    </a:cubicBezTo>
                    <a:cubicBezTo>
                      <a:pt x="746676" y="97141"/>
                      <a:pt x="759917" y="104248"/>
                      <a:pt x="773900" y="111788"/>
                    </a:cubicBezTo>
                    <a:cubicBezTo>
                      <a:pt x="788502" y="119637"/>
                      <a:pt x="803599" y="127795"/>
                      <a:pt x="813313" y="138301"/>
                    </a:cubicBezTo>
                    <a:cubicBezTo>
                      <a:pt x="817953" y="143307"/>
                      <a:pt x="818386" y="145223"/>
                      <a:pt x="818633" y="145285"/>
                    </a:cubicBezTo>
                    <a:cubicBezTo>
                      <a:pt x="815416" y="146830"/>
                      <a:pt x="795679" y="139228"/>
                      <a:pt x="778973" y="127424"/>
                    </a:cubicBezTo>
                    <a:cubicBezTo>
                      <a:pt x="767960" y="119699"/>
                      <a:pt x="755524" y="116918"/>
                      <a:pt x="744510" y="114507"/>
                    </a:cubicBezTo>
                    <a:cubicBezTo>
                      <a:pt x="732569" y="111912"/>
                      <a:pt x="722298" y="109625"/>
                      <a:pt x="715740" y="102147"/>
                    </a:cubicBezTo>
                    <a:cubicBezTo>
                      <a:pt x="701571" y="85954"/>
                      <a:pt x="648979" y="73717"/>
                      <a:pt x="635367" y="83420"/>
                    </a:cubicBezTo>
                    <a:cubicBezTo>
                      <a:pt x="632831" y="85275"/>
                      <a:pt x="631531" y="87499"/>
                      <a:pt x="631531" y="90033"/>
                    </a:cubicBezTo>
                    <a:cubicBezTo>
                      <a:pt x="631531" y="97017"/>
                      <a:pt x="641431" y="104248"/>
                      <a:pt x="651949" y="111912"/>
                    </a:cubicBezTo>
                    <a:cubicBezTo>
                      <a:pt x="659622" y="117536"/>
                      <a:pt x="669150" y="124457"/>
                      <a:pt x="669150" y="128351"/>
                    </a:cubicBezTo>
                    <a:cubicBezTo>
                      <a:pt x="669150" y="129216"/>
                      <a:pt x="668841" y="129587"/>
                      <a:pt x="668593" y="129773"/>
                    </a:cubicBezTo>
                    <a:cubicBezTo>
                      <a:pt x="665994" y="131936"/>
                      <a:pt x="656280" y="130082"/>
                      <a:pt x="649165" y="128784"/>
                    </a:cubicBezTo>
                    <a:cubicBezTo>
                      <a:pt x="639389" y="126930"/>
                      <a:pt x="633202" y="125941"/>
                      <a:pt x="630294" y="128289"/>
                    </a:cubicBezTo>
                    <a:cubicBezTo>
                      <a:pt x="628252" y="128660"/>
                      <a:pt x="619837" y="121924"/>
                      <a:pt x="613774" y="116979"/>
                    </a:cubicBezTo>
                    <a:cubicBezTo>
                      <a:pt x="602204" y="107524"/>
                      <a:pt x="589025" y="96770"/>
                      <a:pt x="578878" y="96770"/>
                    </a:cubicBezTo>
                    <a:cubicBezTo>
                      <a:pt x="574423" y="96770"/>
                      <a:pt x="571577" y="97820"/>
                      <a:pt x="569845" y="99984"/>
                    </a:cubicBezTo>
                    <a:cubicBezTo>
                      <a:pt x="566999" y="103630"/>
                      <a:pt x="568421" y="109069"/>
                      <a:pt x="570401" y="116609"/>
                    </a:cubicBezTo>
                    <a:cubicBezTo>
                      <a:pt x="572010" y="122665"/>
                      <a:pt x="573990" y="130205"/>
                      <a:pt x="573990" y="138425"/>
                    </a:cubicBezTo>
                    <a:cubicBezTo>
                      <a:pt x="573990" y="148499"/>
                      <a:pt x="566689" y="156904"/>
                      <a:pt x="560378" y="160983"/>
                    </a:cubicBezTo>
                    <a:cubicBezTo>
                      <a:pt x="556171" y="163764"/>
                      <a:pt x="553448" y="164011"/>
                      <a:pt x="553201" y="164073"/>
                    </a:cubicBezTo>
                    <a:cubicBezTo>
                      <a:pt x="553201" y="164073"/>
                      <a:pt x="553015" y="163208"/>
                      <a:pt x="554500" y="160674"/>
                    </a:cubicBezTo>
                    <a:cubicBezTo>
                      <a:pt x="560193" y="151156"/>
                      <a:pt x="560564" y="132615"/>
                      <a:pt x="555243" y="116732"/>
                    </a:cubicBezTo>
                    <a:cubicBezTo>
                      <a:pt x="551407" y="105175"/>
                      <a:pt x="545343" y="97202"/>
                      <a:pt x="538104" y="94174"/>
                    </a:cubicBezTo>
                    <a:cubicBezTo>
                      <a:pt x="527400" y="89786"/>
                      <a:pt x="508838" y="95101"/>
                      <a:pt x="489225" y="100725"/>
                    </a:cubicBezTo>
                    <a:cubicBezTo>
                      <a:pt x="474870" y="104804"/>
                      <a:pt x="460021" y="109007"/>
                      <a:pt x="449936" y="108698"/>
                    </a:cubicBezTo>
                    <a:cubicBezTo>
                      <a:pt x="434159" y="108080"/>
                      <a:pt x="409410" y="111664"/>
                      <a:pt x="406440" y="121244"/>
                    </a:cubicBezTo>
                    <a:cubicBezTo>
                      <a:pt x="405202" y="125261"/>
                      <a:pt x="407677" y="129278"/>
                      <a:pt x="413802" y="133110"/>
                    </a:cubicBezTo>
                    <a:cubicBezTo>
                      <a:pt x="419309" y="136571"/>
                      <a:pt x="421103" y="139290"/>
                      <a:pt x="421041" y="140650"/>
                    </a:cubicBezTo>
                    <a:cubicBezTo>
                      <a:pt x="420980" y="141144"/>
                      <a:pt x="420547" y="141577"/>
                      <a:pt x="419742" y="141948"/>
                    </a:cubicBezTo>
                    <a:cubicBezTo>
                      <a:pt x="416216" y="143555"/>
                      <a:pt x="406749" y="142689"/>
                      <a:pt x="397777" y="135767"/>
                    </a:cubicBezTo>
                    <a:cubicBezTo>
                      <a:pt x="382371" y="123901"/>
                      <a:pt x="336709" y="131009"/>
                      <a:pt x="329161" y="140773"/>
                    </a:cubicBezTo>
                    <a:cubicBezTo>
                      <a:pt x="327119" y="143431"/>
                      <a:pt x="327614" y="146397"/>
                      <a:pt x="330399" y="148561"/>
                    </a:cubicBezTo>
                    <a:cubicBezTo>
                      <a:pt x="340917" y="156657"/>
                      <a:pt x="345557" y="181872"/>
                      <a:pt x="338380" y="192070"/>
                    </a:cubicBezTo>
                    <a:cubicBezTo>
                      <a:pt x="335472" y="196211"/>
                      <a:pt x="328481" y="193738"/>
                      <a:pt x="317282" y="189350"/>
                    </a:cubicBezTo>
                    <a:cubicBezTo>
                      <a:pt x="307382" y="185457"/>
                      <a:pt x="296121" y="181007"/>
                      <a:pt x="284860" y="181934"/>
                    </a:cubicBezTo>
                    <a:cubicBezTo>
                      <a:pt x="263700" y="183665"/>
                      <a:pt x="166808" y="232736"/>
                      <a:pt x="154186" y="253749"/>
                    </a:cubicBezTo>
                    <a:cubicBezTo>
                      <a:pt x="152515" y="256592"/>
                      <a:pt x="152144" y="259064"/>
                      <a:pt x="153010" y="261165"/>
                    </a:cubicBezTo>
                    <a:cubicBezTo>
                      <a:pt x="157465" y="271363"/>
                      <a:pt x="174728" y="271116"/>
                      <a:pt x="192980" y="270807"/>
                    </a:cubicBezTo>
                    <a:cubicBezTo>
                      <a:pt x="205416" y="270621"/>
                      <a:pt x="218348" y="270436"/>
                      <a:pt x="224411" y="274082"/>
                    </a:cubicBezTo>
                    <a:cubicBezTo>
                      <a:pt x="227072" y="275689"/>
                      <a:pt x="228433" y="278223"/>
                      <a:pt x="228618" y="281869"/>
                    </a:cubicBezTo>
                    <a:cubicBezTo>
                      <a:pt x="229237" y="295095"/>
                      <a:pt x="214017" y="317035"/>
                      <a:pt x="200467" y="326985"/>
                    </a:cubicBezTo>
                    <a:cubicBezTo>
                      <a:pt x="192237" y="333042"/>
                      <a:pt x="171696" y="333598"/>
                      <a:pt x="153629" y="334093"/>
                    </a:cubicBezTo>
                    <a:cubicBezTo>
                      <a:pt x="130551" y="334711"/>
                      <a:pt x="110628" y="335267"/>
                      <a:pt x="109514" y="345959"/>
                    </a:cubicBezTo>
                    <a:cubicBezTo>
                      <a:pt x="108957" y="351521"/>
                      <a:pt x="85136" y="356712"/>
                      <a:pt x="66018" y="360853"/>
                    </a:cubicBezTo>
                    <a:cubicBezTo>
                      <a:pt x="33535" y="367899"/>
                      <a:pt x="0" y="375191"/>
                      <a:pt x="0" y="392002"/>
                    </a:cubicBezTo>
                    <a:cubicBezTo>
                      <a:pt x="0" y="402076"/>
                      <a:pt x="4950" y="413942"/>
                      <a:pt x="18747" y="417156"/>
                    </a:cubicBezTo>
                    <a:cubicBezTo>
                      <a:pt x="23388" y="418206"/>
                      <a:pt x="28337" y="418515"/>
                      <a:pt x="33102" y="418824"/>
                    </a:cubicBezTo>
                    <a:cubicBezTo>
                      <a:pt x="44919" y="419504"/>
                      <a:pt x="56056" y="420184"/>
                      <a:pt x="65028" y="431061"/>
                    </a:cubicBezTo>
                    <a:cubicBezTo>
                      <a:pt x="79815" y="448984"/>
                      <a:pt x="119476" y="449169"/>
                      <a:pt x="145771" y="438169"/>
                    </a:cubicBezTo>
                    <a:cubicBezTo>
                      <a:pt x="158703" y="432730"/>
                      <a:pt x="171448" y="432977"/>
                      <a:pt x="179739" y="438848"/>
                    </a:cubicBezTo>
                    <a:cubicBezTo>
                      <a:pt x="184998" y="442557"/>
                      <a:pt x="187845" y="448181"/>
                      <a:pt x="187535" y="454237"/>
                    </a:cubicBezTo>
                    <a:cubicBezTo>
                      <a:pt x="187473" y="455164"/>
                      <a:pt x="187164" y="455844"/>
                      <a:pt x="186483" y="456400"/>
                    </a:cubicBezTo>
                    <a:cubicBezTo>
                      <a:pt x="182524" y="459738"/>
                      <a:pt x="168973" y="457945"/>
                      <a:pt x="155918" y="456277"/>
                    </a:cubicBezTo>
                    <a:cubicBezTo>
                      <a:pt x="138594" y="454052"/>
                      <a:pt x="120651" y="451703"/>
                      <a:pt x="111370" y="457945"/>
                    </a:cubicBezTo>
                    <a:cubicBezTo>
                      <a:pt x="103327" y="463322"/>
                      <a:pt x="86312" y="463940"/>
                      <a:pt x="71339" y="464497"/>
                    </a:cubicBezTo>
                    <a:cubicBezTo>
                      <a:pt x="54881" y="465053"/>
                      <a:pt x="44610" y="465671"/>
                      <a:pt x="41083" y="470121"/>
                    </a:cubicBezTo>
                    <a:cubicBezTo>
                      <a:pt x="39970" y="471480"/>
                      <a:pt x="39598" y="473149"/>
                      <a:pt x="39970" y="475003"/>
                    </a:cubicBezTo>
                    <a:cubicBezTo>
                      <a:pt x="42073" y="485633"/>
                      <a:pt x="56489" y="487055"/>
                      <a:pt x="73195" y="488723"/>
                    </a:cubicBezTo>
                    <a:cubicBezTo>
                      <a:pt x="80001" y="489403"/>
                      <a:pt x="86993" y="490083"/>
                      <a:pt x="93551" y="491443"/>
                    </a:cubicBezTo>
                    <a:cubicBezTo>
                      <a:pt x="100295" y="492864"/>
                      <a:pt x="101594" y="494533"/>
                      <a:pt x="101842" y="495151"/>
                    </a:cubicBezTo>
                    <a:cubicBezTo>
                      <a:pt x="102461" y="496696"/>
                      <a:pt x="100171" y="499786"/>
                      <a:pt x="98130" y="502505"/>
                    </a:cubicBezTo>
                    <a:cubicBezTo>
                      <a:pt x="95655" y="505843"/>
                      <a:pt x="92870" y="509613"/>
                      <a:pt x="92561" y="513692"/>
                    </a:cubicBezTo>
                    <a:cubicBezTo>
                      <a:pt x="91880" y="521664"/>
                      <a:pt x="97882" y="523827"/>
                      <a:pt x="107039" y="527165"/>
                    </a:cubicBezTo>
                    <a:cubicBezTo>
                      <a:pt x="112546" y="529142"/>
                      <a:pt x="119414" y="531614"/>
                      <a:pt x="127705" y="536126"/>
                    </a:cubicBezTo>
                    <a:cubicBezTo>
                      <a:pt x="144163" y="545026"/>
                      <a:pt x="173738" y="553616"/>
                      <a:pt x="179182" y="546880"/>
                    </a:cubicBezTo>
                    <a:cubicBezTo>
                      <a:pt x="180420" y="545335"/>
                      <a:pt x="181100" y="542553"/>
                      <a:pt x="177264" y="538104"/>
                    </a:cubicBezTo>
                    <a:cubicBezTo>
                      <a:pt x="175841" y="536435"/>
                      <a:pt x="175161" y="535014"/>
                      <a:pt x="175470" y="534272"/>
                    </a:cubicBezTo>
                    <a:cubicBezTo>
                      <a:pt x="175718" y="533530"/>
                      <a:pt x="177264" y="532541"/>
                      <a:pt x="180729" y="532109"/>
                    </a:cubicBezTo>
                    <a:cubicBezTo>
                      <a:pt x="188773" y="531058"/>
                      <a:pt x="199971" y="533777"/>
                      <a:pt x="202570" y="537362"/>
                    </a:cubicBezTo>
                    <a:cubicBezTo>
                      <a:pt x="206592" y="542986"/>
                      <a:pt x="213212" y="539649"/>
                      <a:pt x="220142" y="536126"/>
                    </a:cubicBezTo>
                    <a:cubicBezTo>
                      <a:pt x="226886" y="532727"/>
                      <a:pt x="234558" y="528833"/>
                      <a:pt x="241983" y="530935"/>
                    </a:cubicBezTo>
                    <a:cubicBezTo>
                      <a:pt x="250831" y="533468"/>
                      <a:pt x="257080" y="529080"/>
                      <a:pt x="262153" y="525558"/>
                    </a:cubicBezTo>
                    <a:cubicBezTo>
                      <a:pt x="267845" y="521540"/>
                      <a:pt x="271063" y="519686"/>
                      <a:pt x="276075" y="523271"/>
                    </a:cubicBezTo>
                    <a:cubicBezTo>
                      <a:pt x="282571" y="527968"/>
                      <a:pt x="299029" y="531429"/>
                      <a:pt x="318086" y="535446"/>
                    </a:cubicBezTo>
                    <a:cubicBezTo>
                      <a:pt x="337019" y="539463"/>
                      <a:pt x="358488" y="543975"/>
                      <a:pt x="368759" y="549908"/>
                    </a:cubicBezTo>
                    <a:cubicBezTo>
                      <a:pt x="375318" y="553740"/>
                      <a:pt x="382433" y="556583"/>
                      <a:pt x="389363" y="559302"/>
                    </a:cubicBezTo>
                    <a:cubicBezTo>
                      <a:pt x="405264" y="565606"/>
                      <a:pt x="414916" y="569994"/>
                      <a:pt x="413493" y="579573"/>
                    </a:cubicBezTo>
                    <a:cubicBezTo>
                      <a:pt x="410585" y="599412"/>
                      <a:pt x="433973" y="613318"/>
                      <a:pt x="454700" y="623144"/>
                    </a:cubicBezTo>
                    <a:cubicBezTo>
                      <a:pt x="479016" y="634825"/>
                      <a:pt x="480253" y="660720"/>
                      <a:pt x="479697" y="671289"/>
                    </a:cubicBezTo>
                    <a:cubicBezTo>
                      <a:pt x="479140" y="680806"/>
                      <a:pt x="487059" y="688470"/>
                      <a:pt x="493370" y="694588"/>
                    </a:cubicBezTo>
                    <a:cubicBezTo>
                      <a:pt x="497145" y="698235"/>
                      <a:pt x="501414" y="702376"/>
                      <a:pt x="500362" y="704106"/>
                    </a:cubicBezTo>
                    <a:cubicBezTo>
                      <a:pt x="495165" y="713006"/>
                      <a:pt x="499991" y="724439"/>
                      <a:pt x="515149" y="738963"/>
                    </a:cubicBezTo>
                    <a:cubicBezTo>
                      <a:pt x="517129" y="740817"/>
                      <a:pt x="518058" y="742609"/>
                      <a:pt x="517996" y="744401"/>
                    </a:cubicBezTo>
                    <a:cubicBezTo>
                      <a:pt x="517934" y="748357"/>
                      <a:pt x="513231" y="752683"/>
                      <a:pt x="508715" y="756824"/>
                    </a:cubicBezTo>
                    <a:cubicBezTo>
                      <a:pt x="502218" y="762757"/>
                      <a:pt x="494917" y="769493"/>
                      <a:pt x="500424" y="777095"/>
                    </a:cubicBezTo>
                    <a:cubicBezTo>
                      <a:pt x="503517" y="781359"/>
                      <a:pt x="502342" y="787478"/>
                      <a:pt x="501104" y="794029"/>
                    </a:cubicBezTo>
                    <a:cubicBezTo>
                      <a:pt x="499805" y="800827"/>
                      <a:pt x="498444" y="807811"/>
                      <a:pt x="502218" y="813188"/>
                    </a:cubicBezTo>
                    <a:cubicBezTo>
                      <a:pt x="504693" y="816772"/>
                      <a:pt x="509086" y="819059"/>
                      <a:pt x="515583" y="820110"/>
                    </a:cubicBezTo>
                    <a:cubicBezTo>
                      <a:pt x="531917" y="822829"/>
                      <a:pt x="538042" y="815598"/>
                      <a:pt x="543425" y="809171"/>
                    </a:cubicBezTo>
                    <a:cubicBezTo>
                      <a:pt x="547571" y="804226"/>
                      <a:pt x="551221" y="799962"/>
                      <a:pt x="559264" y="799962"/>
                    </a:cubicBezTo>
                    <a:cubicBezTo>
                      <a:pt x="562605" y="799962"/>
                      <a:pt x="564771" y="800518"/>
                      <a:pt x="565638" y="801569"/>
                    </a:cubicBezTo>
                    <a:cubicBezTo>
                      <a:pt x="566813" y="803052"/>
                      <a:pt x="566009" y="806451"/>
                      <a:pt x="565204" y="810098"/>
                    </a:cubicBezTo>
                    <a:cubicBezTo>
                      <a:pt x="563781" y="816340"/>
                      <a:pt x="561987" y="824065"/>
                      <a:pt x="567803" y="830369"/>
                    </a:cubicBezTo>
                    <a:cubicBezTo>
                      <a:pt x="573186" y="836179"/>
                      <a:pt x="580858" y="838651"/>
                      <a:pt x="589706" y="841494"/>
                    </a:cubicBezTo>
                    <a:cubicBezTo>
                      <a:pt x="600100" y="844831"/>
                      <a:pt x="611856" y="848663"/>
                      <a:pt x="623179" y="858860"/>
                    </a:cubicBezTo>
                    <a:cubicBezTo>
                      <a:pt x="632645" y="867451"/>
                      <a:pt x="634068" y="873137"/>
                      <a:pt x="632707" y="874682"/>
                    </a:cubicBezTo>
                    <a:cubicBezTo>
                      <a:pt x="631284" y="876350"/>
                      <a:pt x="624354" y="876227"/>
                      <a:pt x="614269" y="868192"/>
                    </a:cubicBezTo>
                    <a:cubicBezTo>
                      <a:pt x="595522" y="853236"/>
                      <a:pt x="546581" y="855276"/>
                      <a:pt x="536991" y="859911"/>
                    </a:cubicBezTo>
                    <a:cubicBezTo>
                      <a:pt x="535073" y="860838"/>
                      <a:pt x="534082" y="862074"/>
                      <a:pt x="534082" y="863557"/>
                    </a:cubicBezTo>
                    <a:cubicBezTo>
                      <a:pt x="534082" y="864731"/>
                      <a:pt x="534082" y="866956"/>
                      <a:pt x="546271" y="875362"/>
                    </a:cubicBezTo>
                    <a:cubicBezTo>
                      <a:pt x="562296" y="886424"/>
                      <a:pt x="601771" y="908982"/>
                      <a:pt x="614516" y="904162"/>
                    </a:cubicBezTo>
                    <a:cubicBezTo>
                      <a:pt x="621199" y="901628"/>
                      <a:pt x="629366" y="908179"/>
                      <a:pt x="634192" y="915348"/>
                    </a:cubicBezTo>
                    <a:cubicBezTo>
                      <a:pt x="638956" y="922394"/>
                      <a:pt x="640256" y="929439"/>
                      <a:pt x="637409" y="932406"/>
                    </a:cubicBezTo>
                    <a:cubicBezTo>
                      <a:pt x="630975" y="939327"/>
                      <a:pt x="631160" y="952306"/>
                      <a:pt x="631284" y="963801"/>
                    </a:cubicBezTo>
                    <a:cubicBezTo>
                      <a:pt x="631346" y="968684"/>
                      <a:pt x="631408" y="973381"/>
                      <a:pt x="630851" y="976656"/>
                    </a:cubicBezTo>
                    <a:cubicBezTo>
                      <a:pt x="630665" y="977954"/>
                      <a:pt x="630108" y="978510"/>
                      <a:pt x="629737" y="978758"/>
                    </a:cubicBezTo>
                    <a:cubicBezTo>
                      <a:pt x="627262" y="980488"/>
                      <a:pt x="620828" y="979314"/>
                      <a:pt x="614578" y="978140"/>
                    </a:cubicBezTo>
                    <a:cubicBezTo>
                      <a:pt x="608391" y="976965"/>
                      <a:pt x="601957" y="975791"/>
                      <a:pt x="596326" y="976533"/>
                    </a:cubicBezTo>
                    <a:cubicBezTo>
                      <a:pt x="584013" y="978201"/>
                      <a:pt x="571454" y="982404"/>
                      <a:pt x="571454" y="1000759"/>
                    </a:cubicBezTo>
                    <a:cubicBezTo>
                      <a:pt x="571454" y="1007681"/>
                      <a:pt x="566442" y="1013985"/>
                      <a:pt x="561121" y="1020722"/>
                    </a:cubicBezTo>
                    <a:cubicBezTo>
                      <a:pt x="555490" y="1027891"/>
                      <a:pt x="549055" y="1035987"/>
                      <a:pt x="547694" y="1046246"/>
                    </a:cubicBezTo>
                    <a:cubicBezTo>
                      <a:pt x="545714" y="1061450"/>
                      <a:pt x="556295" y="1065714"/>
                      <a:pt x="565699" y="1069546"/>
                    </a:cubicBezTo>
                    <a:cubicBezTo>
                      <a:pt x="569535" y="1071091"/>
                      <a:pt x="573557" y="1072698"/>
                      <a:pt x="576651" y="1074985"/>
                    </a:cubicBezTo>
                    <a:cubicBezTo>
                      <a:pt x="577702" y="1075788"/>
                      <a:pt x="578074" y="1076406"/>
                      <a:pt x="578074" y="1076715"/>
                    </a:cubicBezTo>
                    <a:cubicBezTo>
                      <a:pt x="578012" y="1078322"/>
                      <a:pt x="573186" y="1081227"/>
                      <a:pt x="569721" y="1083390"/>
                    </a:cubicBezTo>
                    <a:cubicBezTo>
                      <a:pt x="562977" y="1087531"/>
                      <a:pt x="554624" y="1092660"/>
                      <a:pt x="553634" y="1100386"/>
                    </a:cubicBezTo>
                    <a:cubicBezTo>
                      <a:pt x="551592" y="1116454"/>
                      <a:pt x="585746" y="1142350"/>
                      <a:pt x="594656" y="1147541"/>
                    </a:cubicBezTo>
                    <a:cubicBezTo>
                      <a:pt x="599977" y="1150631"/>
                      <a:pt x="599048" y="1162806"/>
                      <a:pt x="598182" y="1174549"/>
                    </a:cubicBezTo>
                    <a:cubicBezTo>
                      <a:pt x="597502" y="1183387"/>
                      <a:pt x="596821" y="1192534"/>
                      <a:pt x="598677" y="1199208"/>
                    </a:cubicBezTo>
                    <a:cubicBezTo>
                      <a:pt x="601152" y="1208417"/>
                      <a:pt x="607401" y="1207861"/>
                      <a:pt x="611176" y="1207490"/>
                    </a:cubicBezTo>
                    <a:cubicBezTo>
                      <a:pt x="612784" y="1207366"/>
                      <a:pt x="614269" y="1207181"/>
                      <a:pt x="614826" y="1207737"/>
                    </a:cubicBezTo>
                    <a:cubicBezTo>
                      <a:pt x="615197" y="1208108"/>
                      <a:pt x="616063" y="1209591"/>
                      <a:pt x="615568" y="1214906"/>
                    </a:cubicBezTo>
                    <a:cubicBezTo>
                      <a:pt x="614516" y="1227761"/>
                      <a:pt x="619961" y="1233014"/>
                      <a:pt x="624416" y="1237217"/>
                    </a:cubicBezTo>
                    <a:cubicBezTo>
                      <a:pt x="627386" y="1240060"/>
                      <a:pt x="629737" y="1242285"/>
                      <a:pt x="629985" y="1246426"/>
                    </a:cubicBezTo>
                    <a:cubicBezTo>
                      <a:pt x="630480" y="1252915"/>
                      <a:pt x="636729" y="1256005"/>
                      <a:pt x="642235" y="1258724"/>
                    </a:cubicBezTo>
                    <a:cubicBezTo>
                      <a:pt x="649784" y="1262432"/>
                      <a:pt x="654300" y="1265090"/>
                      <a:pt x="652135" y="1272074"/>
                    </a:cubicBezTo>
                    <a:cubicBezTo>
                      <a:pt x="647618" y="1286721"/>
                      <a:pt x="656156" y="1298154"/>
                      <a:pt x="662344" y="1306436"/>
                    </a:cubicBezTo>
                    <a:cubicBezTo>
                      <a:pt x="663705" y="1308228"/>
                      <a:pt x="664943" y="1309897"/>
                      <a:pt x="665994" y="1311504"/>
                    </a:cubicBezTo>
                    <a:cubicBezTo>
                      <a:pt x="668531" y="1315398"/>
                      <a:pt x="673605" y="1320218"/>
                      <a:pt x="679049" y="1325348"/>
                    </a:cubicBezTo>
                    <a:cubicBezTo>
                      <a:pt x="686845" y="1332702"/>
                      <a:pt x="695631" y="1341046"/>
                      <a:pt x="697982" y="1347659"/>
                    </a:cubicBezTo>
                    <a:cubicBezTo>
                      <a:pt x="702623" y="1360699"/>
                      <a:pt x="716544" y="1376891"/>
                      <a:pt x="733064" y="1371947"/>
                    </a:cubicBezTo>
                    <a:cubicBezTo>
                      <a:pt x="740241" y="1369784"/>
                      <a:pt x="743459" y="1372627"/>
                      <a:pt x="747171" y="1375902"/>
                    </a:cubicBezTo>
                    <a:cubicBezTo>
                      <a:pt x="750512" y="1378807"/>
                      <a:pt x="754286" y="1382145"/>
                      <a:pt x="760783" y="1381156"/>
                    </a:cubicBezTo>
                    <a:cubicBezTo>
                      <a:pt x="771611" y="1379549"/>
                      <a:pt x="789182" y="1386162"/>
                      <a:pt x="792214" y="1395185"/>
                    </a:cubicBezTo>
                    <a:cubicBezTo>
                      <a:pt x="796669" y="1408349"/>
                      <a:pt x="843568" y="1417681"/>
                      <a:pt x="844063" y="1417743"/>
                    </a:cubicBezTo>
                    <a:cubicBezTo>
                      <a:pt x="844682" y="1417867"/>
                      <a:pt x="845239" y="1417928"/>
                      <a:pt x="845796" y="1417928"/>
                    </a:cubicBezTo>
                    <a:cubicBezTo>
                      <a:pt x="852107" y="1417928"/>
                      <a:pt x="855571" y="1411192"/>
                      <a:pt x="858603" y="1405197"/>
                    </a:cubicBezTo>
                    <a:cubicBezTo>
                      <a:pt x="860954" y="1400562"/>
                      <a:pt x="863367" y="1395741"/>
                      <a:pt x="866832" y="1393702"/>
                    </a:cubicBezTo>
                    <a:cubicBezTo>
                      <a:pt x="872586" y="1390302"/>
                      <a:pt x="874009" y="1378622"/>
                      <a:pt x="875556" y="1366199"/>
                    </a:cubicBezTo>
                    <a:cubicBezTo>
                      <a:pt x="876546" y="1358289"/>
                      <a:pt x="878031" y="1346299"/>
                      <a:pt x="880816" y="1345434"/>
                    </a:cubicBezTo>
                    <a:cubicBezTo>
                      <a:pt x="884837" y="1344136"/>
                      <a:pt x="887126" y="1338203"/>
                      <a:pt x="887559" y="1327820"/>
                    </a:cubicBezTo>
                    <a:cubicBezTo>
                      <a:pt x="888116" y="1315459"/>
                      <a:pt x="885641" y="1295682"/>
                      <a:pt x="878464" y="1292592"/>
                    </a:cubicBezTo>
                    <a:cubicBezTo>
                      <a:pt x="876113" y="1291603"/>
                      <a:pt x="875061" y="1289440"/>
                      <a:pt x="875680" y="1287092"/>
                    </a:cubicBezTo>
                    <a:cubicBezTo>
                      <a:pt x="876732" y="1283322"/>
                      <a:pt x="882115" y="1280108"/>
                      <a:pt x="891705" y="1281468"/>
                    </a:cubicBezTo>
                    <a:cubicBezTo>
                      <a:pt x="905564" y="1283384"/>
                      <a:pt x="908225" y="1274484"/>
                      <a:pt x="910205" y="1267933"/>
                    </a:cubicBezTo>
                    <a:cubicBezTo>
                      <a:pt x="911504" y="1263669"/>
                      <a:pt x="912494" y="1261011"/>
                      <a:pt x="914783" y="1260331"/>
                    </a:cubicBezTo>
                    <a:cubicBezTo>
                      <a:pt x="921218" y="1258415"/>
                      <a:pt x="922456" y="1250999"/>
                      <a:pt x="923507" y="1245004"/>
                    </a:cubicBezTo>
                    <a:cubicBezTo>
                      <a:pt x="924126" y="1241234"/>
                      <a:pt x="924869" y="1237032"/>
                      <a:pt x="926601" y="1236537"/>
                    </a:cubicBezTo>
                    <a:cubicBezTo>
                      <a:pt x="929261" y="1235795"/>
                      <a:pt x="931241" y="1233880"/>
                      <a:pt x="932293" y="1230913"/>
                    </a:cubicBezTo>
                    <a:cubicBezTo>
                      <a:pt x="934335" y="1225351"/>
                      <a:pt x="932788" y="1216822"/>
                      <a:pt x="928767" y="1211013"/>
                    </a:cubicBezTo>
                    <a:cubicBezTo>
                      <a:pt x="927405" y="1209035"/>
                      <a:pt x="927034" y="1207243"/>
                      <a:pt x="927653" y="1205759"/>
                    </a:cubicBezTo>
                    <a:cubicBezTo>
                      <a:pt x="928705" y="1203164"/>
                      <a:pt x="932726" y="1201001"/>
                      <a:pt x="938295" y="1199950"/>
                    </a:cubicBezTo>
                    <a:cubicBezTo>
                      <a:pt x="942873" y="1199085"/>
                      <a:pt x="945905" y="1195871"/>
                      <a:pt x="946400" y="1191297"/>
                    </a:cubicBezTo>
                    <a:cubicBezTo>
                      <a:pt x="947019" y="1184994"/>
                      <a:pt x="942564" y="1176588"/>
                      <a:pt x="932850" y="1172633"/>
                    </a:cubicBezTo>
                    <a:cubicBezTo>
                      <a:pt x="927962" y="1170655"/>
                      <a:pt x="926106" y="1167318"/>
                      <a:pt x="925982" y="1165031"/>
                    </a:cubicBezTo>
                    <a:cubicBezTo>
                      <a:pt x="925920" y="1164413"/>
                      <a:pt x="925982" y="1162992"/>
                      <a:pt x="927158" y="1162374"/>
                    </a:cubicBezTo>
                    <a:cubicBezTo>
                      <a:pt x="928395" y="1161694"/>
                      <a:pt x="931056" y="1162003"/>
                      <a:pt x="934892" y="1164784"/>
                    </a:cubicBezTo>
                    <a:cubicBezTo>
                      <a:pt x="943863" y="1171459"/>
                      <a:pt x="951474" y="1170964"/>
                      <a:pt x="955000" y="1167565"/>
                    </a:cubicBezTo>
                    <a:cubicBezTo>
                      <a:pt x="957661" y="1164970"/>
                      <a:pt x="958898" y="1159902"/>
                      <a:pt x="954320" y="1153412"/>
                    </a:cubicBezTo>
                    <a:cubicBezTo>
                      <a:pt x="952154" y="1150322"/>
                      <a:pt x="952959" y="1148592"/>
                      <a:pt x="953206" y="1148036"/>
                    </a:cubicBezTo>
                    <a:cubicBezTo>
                      <a:pt x="955186" y="1143771"/>
                      <a:pt x="965395" y="1140187"/>
                      <a:pt x="979811" y="1138703"/>
                    </a:cubicBezTo>
                    <a:cubicBezTo>
                      <a:pt x="990329" y="1137591"/>
                      <a:pt x="998187" y="1133759"/>
                      <a:pt x="1002580" y="1127641"/>
                    </a:cubicBezTo>
                    <a:cubicBezTo>
                      <a:pt x="1006169" y="1122635"/>
                      <a:pt x="1007159" y="1116269"/>
                      <a:pt x="1005550" y="1109285"/>
                    </a:cubicBezTo>
                    <a:cubicBezTo>
                      <a:pt x="1004808" y="1106071"/>
                      <a:pt x="1005612" y="1103661"/>
                      <a:pt x="1007839" y="1102363"/>
                    </a:cubicBezTo>
                    <a:cubicBezTo>
                      <a:pt x="1010191" y="1101004"/>
                      <a:pt x="1013593" y="1101127"/>
                      <a:pt x="1015326" y="1102672"/>
                    </a:cubicBezTo>
                    <a:cubicBezTo>
                      <a:pt x="1016625" y="1103847"/>
                      <a:pt x="1016687" y="1105639"/>
                      <a:pt x="1015635" y="1107987"/>
                    </a:cubicBezTo>
                    <a:cubicBezTo>
                      <a:pt x="1011366" y="1117196"/>
                      <a:pt x="1011428" y="1127084"/>
                      <a:pt x="1015759" y="1129989"/>
                    </a:cubicBezTo>
                    <a:cubicBezTo>
                      <a:pt x="1017368" y="1131040"/>
                      <a:pt x="1020709" y="1132090"/>
                      <a:pt x="1025411" y="1127023"/>
                    </a:cubicBezTo>
                    <a:cubicBezTo>
                      <a:pt x="1029247" y="1122882"/>
                      <a:pt x="1035249" y="1122449"/>
                      <a:pt x="1044282" y="1121708"/>
                    </a:cubicBezTo>
                    <a:cubicBezTo>
                      <a:pt x="1053006" y="1121028"/>
                      <a:pt x="1063896" y="1120163"/>
                      <a:pt x="1077879" y="1115713"/>
                    </a:cubicBezTo>
                    <a:cubicBezTo>
                      <a:pt x="1108073" y="1106133"/>
                      <a:pt x="1136101" y="1079867"/>
                      <a:pt x="1143092" y="1054590"/>
                    </a:cubicBezTo>
                    <a:cubicBezTo>
                      <a:pt x="1146310" y="1042847"/>
                      <a:pt x="1156086" y="1037779"/>
                      <a:pt x="1164686" y="1033330"/>
                    </a:cubicBezTo>
                    <a:cubicBezTo>
                      <a:pt x="1173224" y="1028941"/>
                      <a:pt x="1181268" y="1024739"/>
                      <a:pt x="1178731" y="1014974"/>
                    </a:cubicBezTo>
                    <a:cubicBezTo>
                      <a:pt x="1177122" y="1008794"/>
                      <a:pt x="1177741" y="1004220"/>
                      <a:pt x="1180402" y="1002119"/>
                    </a:cubicBezTo>
                    <a:cubicBezTo>
                      <a:pt x="1184176" y="999091"/>
                      <a:pt x="1192281" y="1000450"/>
                      <a:pt x="1202552" y="1005765"/>
                    </a:cubicBezTo>
                    <a:cubicBezTo>
                      <a:pt x="1209110" y="1009165"/>
                      <a:pt x="1212637" y="1010153"/>
                      <a:pt x="1215174" y="1009226"/>
                    </a:cubicBezTo>
                    <a:cubicBezTo>
                      <a:pt x="1217401" y="1008423"/>
                      <a:pt x="1218205" y="1006569"/>
                      <a:pt x="1218886" y="1004900"/>
                    </a:cubicBezTo>
                    <a:cubicBezTo>
                      <a:pt x="1220124" y="1001995"/>
                      <a:pt x="1221546" y="998720"/>
                      <a:pt x="1231632" y="998720"/>
                    </a:cubicBezTo>
                    <a:cubicBezTo>
                      <a:pt x="1244439" y="998720"/>
                      <a:pt x="1249637" y="996124"/>
                      <a:pt x="1254648" y="993590"/>
                    </a:cubicBezTo>
                    <a:cubicBezTo>
                      <a:pt x="1259227" y="991304"/>
                      <a:pt x="1263558" y="989079"/>
                      <a:pt x="1274138" y="988646"/>
                    </a:cubicBezTo>
                    <a:cubicBezTo>
                      <a:pt x="1294989" y="987781"/>
                      <a:pt x="1356614" y="977398"/>
                      <a:pt x="1378331" y="957806"/>
                    </a:cubicBezTo>
                    <a:cubicBezTo>
                      <a:pt x="1390582" y="946806"/>
                      <a:pt x="1411557" y="936670"/>
                      <a:pt x="1430057" y="927709"/>
                    </a:cubicBezTo>
                    <a:cubicBezTo>
                      <a:pt x="1441627" y="922146"/>
                      <a:pt x="1452516" y="916893"/>
                      <a:pt x="1459508" y="912196"/>
                    </a:cubicBezTo>
                    <a:cubicBezTo>
                      <a:pt x="1461673" y="910713"/>
                      <a:pt x="1480792" y="897734"/>
                      <a:pt x="1477141" y="891863"/>
                    </a:cubicBezTo>
                    <a:cubicBezTo>
                      <a:pt x="1475100" y="888587"/>
                      <a:pt x="1469964" y="891554"/>
                      <a:pt x="1468046" y="892666"/>
                    </a:cubicBezTo>
                    <a:cubicBezTo>
                      <a:pt x="1457899" y="898599"/>
                      <a:pt x="1435811" y="899712"/>
                      <a:pt x="1418920" y="895138"/>
                    </a:cubicBezTo>
                    <a:cubicBezTo>
                      <a:pt x="1415207" y="894150"/>
                      <a:pt x="1410814" y="892543"/>
                      <a:pt x="1406236" y="890812"/>
                    </a:cubicBezTo>
                    <a:cubicBezTo>
                      <a:pt x="1389839" y="884817"/>
                      <a:pt x="1369484" y="877339"/>
                      <a:pt x="1353458" y="887166"/>
                    </a:cubicBezTo>
                    <a:cubicBezTo>
                      <a:pt x="1348571" y="890194"/>
                      <a:pt x="1347024" y="889638"/>
                      <a:pt x="1346962" y="889638"/>
                    </a:cubicBezTo>
                    <a:cubicBezTo>
                      <a:pt x="1346838" y="889453"/>
                      <a:pt x="1346591" y="888217"/>
                      <a:pt x="1347642" y="885559"/>
                    </a:cubicBezTo>
                    <a:cubicBezTo>
                      <a:pt x="1349746" y="880429"/>
                      <a:pt x="1355995" y="872580"/>
                      <a:pt x="1363482" y="871283"/>
                    </a:cubicBezTo>
                    <a:cubicBezTo>
                      <a:pt x="1369236" y="870294"/>
                      <a:pt x="1372577" y="868625"/>
                      <a:pt x="1374309" y="865844"/>
                    </a:cubicBezTo>
                    <a:cubicBezTo>
                      <a:pt x="1376846" y="861765"/>
                      <a:pt x="1375300" y="856450"/>
                      <a:pt x="1373134" y="849095"/>
                    </a:cubicBezTo>
                    <a:cubicBezTo>
                      <a:pt x="1372268" y="846191"/>
                      <a:pt x="1371340" y="842915"/>
                      <a:pt x="1370473" y="839207"/>
                    </a:cubicBezTo>
                    <a:cubicBezTo>
                      <a:pt x="1369360" y="834510"/>
                      <a:pt x="1371216" y="833706"/>
                      <a:pt x="1371835" y="833459"/>
                    </a:cubicBezTo>
                    <a:cubicBezTo>
                      <a:pt x="1377960" y="830802"/>
                      <a:pt x="1396955" y="840134"/>
                      <a:pt x="1407040" y="855646"/>
                    </a:cubicBezTo>
                    <a:cubicBezTo>
                      <a:pt x="1420961" y="877154"/>
                      <a:pt x="1448495" y="887166"/>
                      <a:pt x="1472501" y="879440"/>
                    </a:cubicBezTo>
                    <a:cubicBezTo>
                      <a:pt x="1487969" y="874558"/>
                      <a:pt x="1485432" y="863495"/>
                      <a:pt x="1483390" y="854596"/>
                    </a:cubicBezTo>
                    <a:cubicBezTo>
                      <a:pt x="1481968" y="848230"/>
                      <a:pt x="1480606" y="842235"/>
                      <a:pt x="1483886" y="837353"/>
                    </a:cubicBezTo>
                    <a:cubicBezTo>
                      <a:pt x="1490073" y="828330"/>
                      <a:pt x="1472439" y="814424"/>
                      <a:pt x="1442679" y="792669"/>
                    </a:cubicBezTo>
                    <a:cubicBezTo>
                      <a:pt x="1427829" y="781792"/>
                      <a:pt x="1411062" y="769493"/>
                      <a:pt x="1409453" y="763993"/>
                    </a:cubicBezTo>
                    <a:cubicBezTo>
                      <a:pt x="1409144" y="762880"/>
                      <a:pt x="1408710" y="760965"/>
                      <a:pt x="1409515" y="760223"/>
                    </a:cubicBezTo>
                    <a:cubicBezTo>
                      <a:pt x="1413970" y="756391"/>
                      <a:pt x="1440080" y="768319"/>
                      <a:pt x="1448680" y="772213"/>
                    </a:cubicBezTo>
                    <a:cubicBezTo>
                      <a:pt x="1455486" y="775303"/>
                      <a:pt x="1461426" y="775241"/>
                      <a:pt x="1466376" y="772089"/>
                    </a:cubicBezTo>
                    <a:cubicBezTo>
                      <a:pt x="1476461" y="765600"/>
                      <a:pt x="1479121" y="747677"/>
                      <a:pt x="1479121" y="738098"/>
                    </a:cubicBezTo>
                    <a:cubicBezTo>
                      <a:pt x="1479121" y="735934"/>
                      <a:pt x="1478193" y="732844"/>
                      <a:pt x="1473615" y="730249"/>
                    </a:cubicBezTo>
                    <a:cubicBezTo>
                      <a:pt x="1460931" y="723079"/>
                      <a:pt x="1424921" y="724254"/>
                      <a:pt x="1406854" y="735193"/>
                    </a:cubicBezTo>
                    <a:cubicBezTo>
                      <a:pt x="1399182" y="739828"/>
                      <a:pt x="1391943" y="738159"/>
                      <a:pt x="1387798" y="735007"/>
                    </a:cubicBezTo>
                    <a:cubicBezTo>
                      <a:pt x="1384457" y="732535"/>
                      <a:pt x="1382786" y="729012"/>
                      <a:pt x="1383529" y="726108"/>
                    </a:cubicBezTo>
                    <a:cubicBezTo>
                      <a:pt x="1384457" y="722647"/>
                      <a:pt x="1388850" y="720175"/>
                      <a:pt x="1395594" y="719309"/>
                    </a:cubicBezTo>
                    <a:cubicBezTo>
                      <a:pt x="1404318" y="718197"/>
                      <a:pt x="1408958" y="716219"/>
                      <a:pt x="1410752" y="712882"/>
                    </a:cubicBezTo>
                    <a:cubicBezTo>
                      <a:pt x="1412670" y="709359"/>
                      <a:pt x="1410752" y="705527"/>
                      <a:pt x="1409082" y="702128"/>
                    </a:cubicBezTo>
                    <a:cubicBezTo>
                      <a:pt x="1406854" y="697555"/>
                      <a:pt x="1405988" y="695206"/>
                      <a:pt x="1408030" y="693043"/>
                    </a:cubicBezTo>
                    <a:cubicBezTo>
                      <a:pt x="1410814" y="690015"/>
                      <a:pt x="1421766" y="696133"/>
                      <a:pt x="1431418" y="701510"/>
                    </a:cubicBezTo>
                    <a:cubicBezTo>
                      <a:pt x="1444782" y="708988"/>
                      <a:pt x="1459941" y="717455"/>
                      <a:pt x="1470769" y="713809"/>
                    </a:cubicBezTo>
                    <a:cubicBezTo>
                      <a:pt x="1477760" y="711399"/>
                      <a:pt x="1484071" y="711028"/>
                      <a:pt x="1490135" y="710657"/>
                    </a:cubicBezTo>
                    <a:cubicBezTo>
                      <a:pt x="1500096" y="710039"/>
                      <a:pt x="1509439" y="709483"/>
                      <a:pt x="1519895" y="700583"/>
                    </a:cubicBezTo>
                    <a:cubicBezTo>
                      <a:pt x="1522989" y="697926"/>
                      <a:pt x="1524412" y="695021"/>
                      <a:pt x="1524165" y="691931"/>
                    </a:cubicBezTo>
                    <a:cubicBezTo>
                      <a:pt x="1523422" y="684267"/>
                      <a:pt x="1512161" y="677963"/>
                      <a:pt x="1500282" y="671289"/>
                    </a:cubicBezTo>
                    <a:cubicBezTo>
                      <a:pt x="1492795" y="667086"/>
                      <a:pt x="1485061" y="662760"/>
                      <a:pt x="1482091" y="658928"/>
                    </a:cubicBezTo>
                    <a:cubicBezTo>
                      <a:pt x="1481534" y="658248"/>
                      <a:pt x="1481534" y="657939"/>
                      <a:pt x="1481534" y="657939"/>
                    </a:cubicBezTo>
                    <a:cubicBezTo>
                      <a:pt x="1482463" y="655529"/>
                      <a:pt x="1492981" y="653242"/>
                      <a:pt x="1537467" y="655900"/>
                    </a:cubicBezTo>
                    <a:lnTo>
                      <a:pt x="1543840" y="656271"/>
                    </a:lnTo>
                    <a:cubicBezTo>
                      <a:pt x="1550893" y="656703"/>
                      <a:pt x="1557019" y="652748"/>
                      <a:pt x="1560236" y="645826"/>
                    </a:cubicBezTo>
                    <a:cubicBezTo>
                      <a:pt x="1562773" y="640387"/>
                      <a:pt x="1562587" y="634763"/>
                      <a:pt x="1559803" y="631859"/>
                    </a:cubicBezTo>
                    <a:cubicBezTo>
                      <a:pt x="1558566" y="630561"/>
                      <a:pt x="1555781" y="628707"/>
                      <a:pt x="1550770" y="630746"/>
                    </a:cubicBezTo>
                    <a:cubicBezTo>
                      <a:pt x="1542417" y="634145"/>
                      <a:pt x="1515193" y="623762"/>
                      <a:pt x="1504551" y="611155"/>
                    </a:cubicBezTo>
                    <a:cubicBezTo>
                      <a:pt x="1500715" y="606581"/>
                      <a:pt x="1499787" y="602626"/>
                      <a:pt x="1501829" y="599350"/>
                    </a:cubicBezTo>
                    <a:cubicBezTo>
                      <a:pt x="1506159" y="592366"/>
                      <a:pt x="1511852" y="592861"/>
                      <a:pt x="1521628" y="594282"/>
                    </a:cubicBezTo>
                    <a:cubicBezTo>
                      <a:pt x="1529919" y="595518"/>
                      <a:pt x="1540313" y="597064"/>
                      <a:pt x="1551141" y="591007"/>
                    </a:cubicBezTo>
                    <a:cubicBezTo>
                      <a:pt x="1560669" y="585692"/>
                      <a:pt x="1563948" y="573517"/>
                      <a:pt x="1560050" y="558560"/>
                    </a:cubicBezTo>
                    <a:cubicBezTo>
                      <a:pt x="1556338" y="544469"/>
                      <a:pt x="1546500" y="529884"/>
                      <a:pt x="1536477" y="529884"/>
                    </a:cubicBezTo>
                    <a:cubicBezTo>
                      <a:pt x="1516492" y="529884"/>
                      <a:pt x="1487907" y="523147"/>
                      <a:pt x="1487907" y="518450"/>
                    </a:cubicBezTo>
                    <a:cubicBezTo>
                      <a:pt x="1487907" y="513506"/>
                      <a:pt x="1481782" y="509860"/>
                      <a:pt x="1475285" y="505966"/>
                    </a:cubicBezTo>
                    <a:cubicBezTo>
                      <a:pt x="1471140" y="503494"/>
                      <a:pt x="1465386" y="500033"/>
                      <a:pt x="1465138" y="497808"/>
                    </a:cubicBezTo>
                    <a:cubicBezTo>
                      <a:pt x="1465138" y="497623"/>
                      <a:pt x="1465076" y="497190"/>
                      <a:pt x="1465942" y="496325"/>
                    </a:cubicBezTo>
                    <a:cubicBezTo>
                      <a:pt x="1468417" y="493976"/>
                      <a:pt x="1470954" y="494533"/>
                      <a:pt x="1475966" y="496016"/>
                    </a:cubicBezTo>
                    <a:cubicBezTo>
                      <a:pt x="1482896" y="498055"/>
                      <a:pt x="1492486" y="500837"/>
                      <a:pt x="1504798" y="490948"/>
                    </a:cubicBezTo>
                    <a:cubicBezTo>
                      <a:pt x="1516183" y="481925"/>
                      <a:pt x="1536044" y="485633"/>
                      <a:pt x="1553554" y="488909"/>
                    </a:cubicBezTo>
                    <a:cubicBezTo>
                      <a:pt x="1564444" y="490948"/>
                      <a:pt x="1574776" y="492926"/>
                      <a:pt x="1581892" y="491443"/>
                    </a:cubicBezTo>
                    <a:cubicBezTo>
                      <a:pt x="1586099" y="490577"/>
                      <a:pt x="1588883" y="487982"/>
                      <a:pt x="1589687" y="484150"/>
                    </a:cubicBezTo>
                    <a:cubicBezTo>
                      <a:pt x="1591420" y="475497"/>
                      <a:pt x="1582819" y="461963"/>
                      <a:pt x="1574281" y="456091"/>
                    </a:cubicBezTo>
                    <a:cubicBezTo>
                      <a:pt x="1569703" y="452939"/>
                      <a:pt x="1565495" y="452321"/>
                      <a:pt x="1562402" y="454299"/>
                    </a:cubicBezTo>
                    <a:cubicBezTo>
                      <a:pt x="1556029" y="458316"/>
                      <a:pt x="1537900" y="460541"/>
                      <a:pt x="1526825" y="455350"/>
                    </a:cubicBezTo>
                    <a:cubicBezTo>
                      <a:pt x="1521875" y="453001"/>
                      <a:pt x="1519029" y="449540"/>
                      <a:pt x="1518410" y="444967"/>
                    </a:cubicBezTo>
                    <a:cubicBezTo>
                      <a:pt x="1517977" y="441568"/>
                      <a:pt x="1519029" y="440517"/>
                      <a:pt x="1519338" y="440146"/>
                    </a:cubicBezTo>
                    <a:cubicBezTo>
                      <a:pt x="1521937" y="437612"/>
                      <a:pt x="1529671" y="438787"/>
                      <a:pt x="1536477" y="439837"/>
                    </a:cubicBezTo>
                    <a:cubicBezTo>
                      <a:pt x="1545387" y="441197"/>
                      <a:pt x="1553739" y="442495"/>
                      <a:pt x="1557081" y="437365"/>
                    </a:cubicBezTo>
                    <a:cubicBezTo>
                      <a:pt x="1557761" y="436314"/>
                      <a:pt x="1558628" y="434151"/>
                      <a:pt x="1556895" y="431247"/>
                    </a:cubicBezTo>
                    <a:cubicBezTo>
                      <a:pt x="1552007" y="422841"/>
                      <a:pt x="1527382" y="411902"/>
                      <a:pt x="1510614" y="412829"/>
                    </a:cubicBezTo>
                    <a:cubicBezTo>
                      <a:pt x="1500839" y="413386"/>
                      <a:pt x="1496879" y="417835"/>
                      <a:pt x="1495270" y="421482"/>
                    </a:cubicBezTo>
                    <a:cubicBezTo>
                      <a:pt x="1491682" y="429640"/>
                      <a:pt x="1483267" y="432853"/>
                      <a:pt x="1477080" y="432359"/>
                    </a:cubicBezTo>
                    <a:cubicBezTo>
                      <a:pt x="1474048" y="432112"/>
                      <a:pt x="1472439" y="431061"/>
                      <a:pt x="1472254" y="430381"/>
                    </a:cubicBezTo>
                    <a:cubicBezTo>
                      <a:pt x="1472130" y="429887"/>
                      <a:pt x="1472687" y="428342"/>
                      <a:pt x="1475842" y="426179"/>
                    </a:cubicBezTo>
                    <a:cubicBezTo>
                      <a:pt x="1493723" y="414004"/>
                      <a:pt x="1496260" y="380630"/>
                      <a:pt x="1494651" y="366354"/>
                    </a:cubicBezTo>
                    <a:cubicBezTo>
                      <a:pt x="1494095" y="361409"/>
                      <a:pt x="1504675" y="357454"/>
                      <a:pt x="1514884" y="353622"/>
                    </a:cubicBezTo>
                    <a:cubicBezTo>
                      <a:pt x="1530476" y="347751"/>
                      <a:pt x="1549903" y="340458"/>
                      <a:pt x="1545511" y="323895"/>
                    </a:cubicBezTo>
                    <a:cubicBezTo>
                      <a:pt x="1543902" y="317900"/>
                      <a:pt x="1544706" y="313018"/>
                      <a:pt x="1547862" y="308877"/>
                    </a:cubicBezTo>
                    <a:cubicBezTo>
                      <a:pt x="1555348" y="299174"/>
                      <a:pt x="1574962" y="295713"/>
                      <a:pt x="1590863" y="295713"/>
                    </a:cubicBezTo>
                    <a:cubicBezTo>
                      <a:pt x="1596803" y="295713"/>
                      <a:pt x="1599278" y="293365"/>
                      <a:pt x="1600329" y="291387"/>
                    </a:cubicBezTo>
                    <a:cubicBezTo>
                      <a:pt x="1601938" y="288235"/>
                      <a:pt x="1601010" y="283847"/>
                      <a:pt x="1597792" y="279335"/>
                    </a:cubicBezTo>
                    <a:cubicBezTo>
                      <a:pt x="1592348" y="271734"/>
                      <a:pt x="1581458" y="264873"/>
                      <a:pt x="1571002" y="266419"/>
                    </a:cubicBezTo>
                    <a:cubicBezTo>
                      <a:pt x="1562464" y="267655"/>
                      <a:pt x="1553925" y="272784"/>
                      <a:pt x="1546377" y="277358"/>
                    </a:cubicBezTo>
                    <a:cubicBezTo>
                      <a:pt x="1537343" y="282796"/>
                      <a:pt x="1529485" y="287493"/>
                      <a:pt x="1525464" y="283600"/>
                    </a:cubicBezTo>
                    <a:cubicBezTo>
                      <a:pt x="1524412" y="282549"/>
                      <a:pt x="1524226" y="281498"/>
                      <a:pt x="1524783" y="280077"/>
                    </a:cubicBezTo>
                    <a:cubicBezTo>
                      <a:pt x="1528001" y="272290"/>
                      <a:pt x="1549718" y="261907"/>
                      <a:pt x="1562897" y="261907"/>
                    </a:cubicBezTo>
                    <a:cubicBezTo>
                      <a:pt x="1568589" y="261907"/>
                      <a:pt x="1619015" y="261598"/>
                      <a:pt x="1636277" y="250535"/>
                    </a:cubicBezTo>
                    <a:cubicBezTo>
                      <a:pt x="1640918" y="247569"/>
                      <a:pt x="1640670" y="244540"/>
                      <a:pt x="1640113" y="242933"/>
                    </a:cubicBezTo>
                    <a:cubicBezTo>
                      <a:pt x="1636649" y="233539"/>
                      <a:pt x="1602062" y="229831"/>
                      <a:pt x="1582077" y="232551"/>
                    </a:cubicBezTo>
                    <a:cubicBezTo>
                      <a:pt x="1572425" y="233848"/>
                      <a:pt x="1567846" y="232860"/>
                      <a:pt x="1566238" y="232180"/>
                    </a:cubicBezTo>
                    <a:cubicBezTo>
                      <a:pt x="1568280" y="230697"/>
                      <a:pt x="1576076" y="227545"/>
                      <a:pt x="1596060" y="227050"/>
                    </a:cubicBezTo>
                    <a:cubicBezTo>
                      <a:pt x="1620129" y="226494"/>
                      <a:pt x="1628234" y="223033"/>
                      <a:pt x="1636091" y="219634"/>
                    </a:cubicBezTo>
                    <a:cubicBezTo>
                      <a:pt x="1641598" y="217285"/>
                      <a:pt x="1647352" y="214813"/>
                      <a:pt x="1659108" y="213330"/>
                    </a:cubicBezTo>
                    <a:cubicBezTo>
                      <a:pt x="1675876" y="211229"/>
                      <a:pt x="1680578" y="205914"/>
                      <a:pt x="1684414" y="201711"/>
                    </a:cubicBezTo>
                    <a:cubicBezTo>
                      <a:pt x="1687260" y="198559"/>
                      <a:pt x="1689240" y="196272"/>
                      <a:pt x="1696356" y="195902"/>
                    </a:cubicBezTo>
                    <a:cubicBezTo>
                      <a:pt x="1713309" y="195036"/>
                      <a:pt x="1763116" y="174209"/>
                      <a:pt x="1763116" y="161539"/>
                    </a:cubicBezTo>
                    <a:cubicBezTo>
                      <a:pt x="1763116" y="148684"/>
                      <a:pt x="1691405" y="128969"/>
                      <a:pt x="1662140" y="128969"/>
                    </a:cubicBezTo>
                    <a:close/>
                  </a:path>
                </a:pathLst>
              </a:custGeom>
              <a:grpFill/>
              <a:ln w="0" cap="flat">
                <a:solidFill>
                  <a:schemeClr val="accent5"/>
                </a:solidFill>
                <a:prstDash val="solid"/>
                <a:miter/>
              </a:ln>
            </p:spPr>
            <p:txBody>
              <a:bodyPr rtlCol="0" anchor="ctr"/>
              <a:lstStyle/>
              <a:p>
                <a:endParaRPr lang="en-US"/>
              </a:p>
            </p:txBody>
          </p:sp>
          <p:sp>
            <p:nvSpPr>
              <p:cNvPr id="33" name="Freeform 32">
                <a:extLst>
                  <a:ext uri="{FF2B5EF4-FFF2-40B4-BE49-F238E27FC236}">
                    <a16:creationId xmlns:a16="http://schemas.microsoft.com/office/drawing/2014/main" id="{662F1815-047C-C5F5-B1B9-5BF2B4F2BB48}"/>
                  </a:ext>
                </a:extLst>
              </p:cNvPr>
              <p:cNvSpPr/>
              <p:nvPr/>
            </p:nvSpPr>
            <p:spPr>
              <a:xfrm>
                <a:off x="4811512" y="2181269"/>
                <a:ext cx="92213" cy="64145"/>
              </a:xfrm>
              <a:custGeom>
                <a:avLst/>
                <a:gdLst>
                  <a:gd name="connsiteX0" fmla="*/ 21204 w 92213"/>
                  <a:gd name="connsiteY0" fmla="*/ 48324 h 64145"/>
                  <a:gd name="connsiteX1" fmla="*/ 36425 w 92213"/>
                  <a:gd name="connsiteY1" fmla="*/ 57780 h 64145"/>
                  <a:gd name="connsiteX2" fmla="*/ 55358 w 92213"/>
                  <a:gd name="connsiteY2" fmla="*/ 64145 h 64145"/>
                  <a:gd name="connsiteX3" fmla="*/ 74415 w 92213"/>
                  <a:gd name="connsiteY3" fmla="*/ 60561 h 64145"/>
                  <a:gd name="connsiteX4" fmla="*/ 92172 w 92213"/>
                  <a:gd name="connsiteY4" fmla="*/ 43442 h 64145"/>
                  <a:gd name="connsiteX5" fmla="*/ 82520 w 92213"/>
                  <a:gd name="connsiteY5" fmla="*/ 30648 h 64145"/>
                  <a:gd name="connsiteX6" fmla="*/ 69032 w 92213"/>
                  <a:gd name="connsiteY6" fmla="*/ 19400 h 64145"/>
                  <a:gd name="connsiteX7" fmla="*/ 23865 w 92213"/>
                  <a:gd name="connsiteY7" fmla="*/ 118 h 64145"/>
                  <a:gd name="connsiteX8" fmla="*/ 8644 w 92213"/>
                  <a:gd name="connsiteY8" fmla="*/ 8770 h 64145"/>
                  <a:gd name="connsiteX9" fmla="*/ 5922 w 92213"/>
                  <a:gd name="connsiteY9" fmla="*/ 12911 h 64145"/>
                  <a:gd name="connsiteX10" fmla="*/ 4808 w 92213"/>
                  <a:gd name="connsiteY10" fmla="*/ 37508 h 64145"/>
                  <a:gd name="connsiteX11" fmla="*/ 21204 w 92213"/>
                  <a:gd name="connsiteY11" fmla="*/ 48324 h 64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213" h="64145">
                    <a:moveTo>
                      <a:pt x="21204" y="48324"/>
                    </a:moveTo>
                    <a:cubicBezTo>
                      <a:pt x="25783" y="50054"/>
                      <a:pt x="30547" y="51785"/>
                      <a:pt x="36425" y="57780"/>
                    </a:cubicBezTo>
                    <a:cubicBezTo>
                      <a:pt x="40942" y="62353"/>
                      <a:pt x="47933" y="64145"/>
                      <a:pt x="55358" y="64145"/>
                    </a:cubicBezTo>
                    <a:cubicBezTo>
                      <a:pt x="61855" y="64145"/>
                      <a:pt x="68660" y="62724"/>
                      <a:pt x="74415" y="60561"/>
                    </a:cubicBezTo>
                    <a:cubicBezTo>
                      <a:pt x="85181" y="56482"/>
                      <a:pt x="91801" y="50116"/>
                      <a:pt x="92172" y="43442"/>
                    </a:cubicBezTo>
                    <a:cubicBezTo>
                      <a:pt x="92729" y="34295"/>
                      <a:pt x="87532" y="32441"/>
                      <a:pt x="82520" y="30648"/>
                    </a:cubicBezTo>
                    <a:cubicBezTo>
                      <a:pt x="77941" y="29041"/>
                      <a:pt x="72806" y="27187"/>
                      <a:pt x="69032" y="19400"/>
                    </a:cubicBezTo>
                    <a:cubicBezTo>
                      <a:pt x="62412" y="5804"/>
                      <a:pt x="38281" y="-995"/>
                      <a:pt x="23865" y="118"/>
                    </a:cubicBezTo>
                    <a:cubicBezTo>
                      <a:pt x="15574" y="736"/>
                      <a:pt x="10191" y="3826"/>
                      <a:pt x="8644" y="8770"/>
                    </a:cubicBezTo>
                    <a:cubicBezTo>
                      <a:pt x="8335" y="9821"/>
                      <a:pt x="7159" y="11304"/>
                      <a:pt x="5922" y="12911"/>
                    </a:cubicBezTo>
                    <a:cubicBezTo>
                      <a:pt x="2024" y="18041"/>
                      <a:pt x="-4596" y="26569"/>
                      <a:pt x="4808" y="37508"/>
                    </a:cubicBezTo>
                    <a:cubicBezTo>
                      <a:pt x="10934" y="44492"/>
                      <a:pt x="16131" y="46408"/>
                      <a:pt x="21204" y="48324"/>
                    </a:cubicBezTo>
                    <a:close/>
                  </a:path>
                </a:pathLst>
              </a:custGeom>
              <a:grpFill/>
              <a:ln w="0" cap="flat">
                <a:solidFill>
                  <a:schemeClr val="accent5"/>
                </a:solidFill>
                <a:prstDash val="solid"/>
                <a:miter/>
              </a:ln>
            </p:spPr>
            <p:txBody>
              <a:bodyPr rtlCol="0" anchor="ctr"/>
              <a:lstStyle/>
              <a:p>
                <a:endParaRPr lang="en-US"/>
              </a:p>
            </p:txBody>
          </p:sp>
          <p:sp>
            <p:nvSpPr>
              <p:cNvPr id="34" name="Freeform 33">
                <a:extLst>
                  <a:ext uri="{FF2B5EF4-FFF2-40B4-BE49-F238E27FC236}">
                    <a16:creationId xmlns:a16="http://schemas.microsoft.com/office/drawing/2014/main" id="{250FB584-D846-7702-62AA-AE8C4F9D79EB}"/>
                  </a:ext>
                </a:extLst>
              </p:cNvPr>
              <p:cNvSpPr/>
              <p:nvPr/>
            </p:nvSpPr>
            <p:spPr>
              <a:xfrm>
                <a:off x="1565251" y="2694659"/>
                <a:ext cx="54484" cy="33187"/>
              </a:xfrm>
              <a:custGeom>
                <a:avLst/>
                <a:gdLst>
                  <a:gd name="connsiteX0" fmla="*/ 35499 w 54484"/>
                  <a:gd name="connsiteY0" fmla="*/ 6983 h 33187"/>
                  <a:gd name="connsiteX1" fmla="*/ 30859 w 54484"/>
                  <a:gd name="connsiteY1" fmla="*/ 8652 h 33187"/>
                  <a:gd name="connsiteX2" fmla="*/ 30364 w 54484"/>
                  <a:gd name="connsiteY2" fmla="*/ 6798 h 33187"/>
                  <a:gd name="connsiteX3" fmla="*/ 25476 w 54484"/>
                  <a:gd name="connsiteY3" fmla="*/ 679 h 33187"/>
                  <a:gd name="connsiteX4" fmla="*/ 4006 w 54484"/>
                  <a:gd name="connsiteY4" fmla="*/ 7045 h 33187"/>
                  <a:gd name="connsiteX5" fmla="*/ 356 w 54484"/>
                  <a:gd name="connsiteY5" fmla="*/ 17366 h 33187"/>
                  <a:gd name="connsiteX6" fmla="*/ 34819 w 54484"/>
                  <a:gd name="connsiteY6" fmla="*/ 33187 h 33187"/>
                  <a:gd name="connsiteX7" fmla="*/ 39212 w 54484"/>
                  <a:gd name="connsiteY7" fmla="*/ 32940 h 33187"/>
                  <a:gd name="connsiteX8" fmla="*/ 39954 w 54484"/>
                  <a:gd name="connsiteY8" fmla="*/ 32693 h 33187"/>
                  <a:gd name="connsiteX9" fmla="*/ 46946 w 54484"/>
                  <a:gd name="connsiteY9" fmla="*/ 30035 h 33187"/>
                  <a:gd name="connsiteX10" fmla="*/ 47688 w 54484"/>
                  <a:gd name="connsiteY10" fmla="*/ 29665 h 33187"/>
                  <a:gd name="connsiteX11" fmla="*/ 54432 w 54484"/>
                  <a:gd name="connsiteY11" fmla="*/ 18231 h 33187"/>
                  <a:gd name="connsiteX12" fmla="*/ 50039 w 54484"/>
                  <a:gd name="connsiteY12" fmla="*/ 6798 h 33187"/>
                  <a:gd name="connsiteX13" fmla="*/ 35499 w 54484"/>
                  <a:gd name="connsiteY13" fmla="*/ 6983 h 33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4484" h="33187">
                    <a:moveTo>
                      <a:pt x="35499" y="6983"/>
                    </a:moveTo>
                    <a:cubicBezTo>
                      <a:pt x="34014" y="7663"/>
                      <a:pt x="31539" y="8837"/>
                      <a:pt x="30859" y="8652"/>
                    </a:cubicBezTo>
                    <a:cubicBezTo>
                      <a:pt x="30859" y="8652"/>
                      <a:pt x="30488" y="8281"/>
                      <a:pt x="30364" y="6798"/>
                    </a:cubicBezTo>
                    <a:cubicBezTo>
                      <a:pt x="29993" y="3893"/>
                      <a:pt x="28260" y="1730"/>
                      <a:pt x="25476" y="679"/>
                    </a:cubicBezTo>
                    <a:cubicBezTo>
                      <a:pt x="19165" y="-1608"/>
                      <a:pt x="9080" y="2224"/>
                      <a:pt x="4006" y="7045"/>
                    </a:cubicBezTo>
                    <a:cubicBezTo>
                      <a:pt x="603" y="10259"/>
                      <a:pt x="-696" y="13905"/>
                      <a:pt x="356" y="17366"/>
                    </a:cubicBezTo>
                    <a:cubicBezTo>
                      <a:pt x="3326" y="27007"/>
                      <a:pt x="21887" y="33187"/>
                      <a:pt x="34819" y="33187"/>
                    </a:cubicBezTo>
                    <a:cubicBezTo>
                      <a:pt x="36365" y="33187"/>
                      <a:pt x="37850" y="33126"/>
                      <a:pt x="39212" y="32940"/>
                    </a:cubicBezTo>
                    <a:lnTo>
                      <a:pt x="39954" y="32693"/>
                    </a:lnTo>
                    <a:cubicBezTo>
                      <a:pt x="41996" y="31581"/>
                      <a:pt x="44347" y="30715"/>
                      <a:pt x="46946" y="30035"/>
                    </a:cubicBezTo>
                    <a:lnTo>
                      <a:pt x="47688" y="29665"/>
                    </a:lnTo>
                    <a:cubicBezTo>
                      <a:pt x="51586" y="26884"/>
                      <a:pt x="54061" y="22743"/>
                      <a:pt x="54432" y="18231"/>
                    </a:cubicBezTo>
                    <a:cubicBezTo>
                      <a:pt x="54803" y="13967"/>
                      <a:pt x="53195" y="9888"/>
                      <a:pt x="50039" y="6798"/>
                    </a:cubicBezTo>
                    <a:cubicBezTo>
                      <a:pt x="45523" y="2286"/>
                      <a:pt x="39768" y="5005"/>
                      <a:pt x="35499" y="6983"/>
                    </a:cubicBezTo>
                    <a:close/>
                  </a:path>
                </a:pathLst>
              </a:custGeom>
              <a:grpFill/>
              <a:ln w="0" cap="flat">
                <a:solidFill>
                  <a:schemeClr val="accent5"/>
                </a:solidFill>
                <a:prstDash val="solid"/>
                <a:miter/>
              </a:ln>
            </p:spPr>
            <p:txBody>
              <a:bodyPr rtlCol="0" anchor="ctr"/>
              <a:lstStyle/>
              <a:p>
                <a:endParaRPr lang="en-US"/>
              </a:p>
            </p:txBody>
          </p:sp>
          <p:sp>
            <p:nvSpPr>
              <p:cNvPr id="35" name="Freeform 34">
                <a:extLst>
                  <a:ext uri="{FF2B5EF4-FFF2-40B4-BE49-F238E27FC236}">
                    <a16:creationId xmlns:a16="http://schemas.microsoft.com/office/drawing/2014/main" id="{8168DCB6-6315-DE94-2C22-672D1748F976}"/>
                  </a:ext>
                </a:extLst>
              </p:cNvPr>
              <p:cNvSpPr/>
              <p:nvPr/>
            </p:nvSpPr>
            <p:spPr>
              <a:xfrm>
                <a:off x="1632934" y="2940948"/>
                <a:ext cx="50439" cy="26198"/>
              </a:xfrm>
              <a:custGeom>
                <a:avLst/>
                <a:gdLst>
                  <a:gd name="connsiteX0" fmla="*/ 43981 w 50439"/>
                  <a:gd name="connsiteY0" fmla="*/ 983 h 26198"/>
                  <a:gd name="connsiteX1" fmla="*/ 4135 w 50439"/>
                  <a:gd name="connsiteY1" fmla="*/ 14951 h 26198"/>
                  <a:gd name="connsiteX2" fmla="*/ 175 w 50439"/>
                  <a:gd name="connsiteY2" fmla="*/ 22861 h 26198"/>
                  <a:gd name="connsiteX3" fmla="*/ 4568 w 50439"/>
                  <a:gd name="connsiteY3" fmla="*/ 26013 h 26198"/>
                  <a:gd name="connsiteX4" fmla="*/ 6672 w 50439"/>
                  <a:gd name="connsiteY4" fmla="*/ 26199 h 26198"/>
                  <a:gd name="connsiteX5" fmla="*/ 17376 w 50439"/>
                  <a:gd name="connsiteY5" fmla="*/ 21934 h 26198"/>
                  <a:gd name="connsiteX6" fmla="*/ 27832 w 50439"/>
                  <a:gd name="connsiteY6" fmla="*/ 17855 h 26198"/>
                  <a:gd name="connsiteX7" fmla="*/ 50354 w 50439"/>
                  <a:gd name="connsiteY7" fmla="*/ 8276 h 26198"/>
                  <a:gd name="connsiteX8" fmla="*/ 43981 w 50439"/>
                  <a:gd name="connsiteY8" fmla="*/ 983 h 26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439" h="26198">
                    <a:moveTo>
                      <a:pt x="43981" y="983"/>
                    </a:moveTo>
                    <a:cubicBezTo>
                      <a:pt x="32782" y="-3405"/>
                      <a:pt x="11807" y="7905"/>
                      <a:pt x="4135" y="14951"/>
                    </a:cubicBezTo>
                    <a:cubicBezTo>
                      <a:pt x="794" y="18041"/>
                      <a:pt x="-505" y="20637"/>
                      <a:pt x="175" y="22861"/>
                    </a:cubicBezTo>
                    <a:cubicBezTo>
                      <a:pt x="546" y="24036"/>
                      <a:pt x="1598" y="25519"/>
                      <a:pt x="4568" y="26013"/>
                    </a:cubicBezTo>
                    <a:cubicBezTo>
                      <a:pt x="5311" y="26137"/>
                      <a:pt x="5991" y="26199"/>
                      <a:pt x="6672" y="26199"/>
                    </a:cubicBezTo>
                    <a:cubicBezTo>
                      <a:pt x="11003" y="26199"/>
                      <a:pt x="14220" y="24036"/>
                      <a:pt x="17376" y="21934"/>
                    </a:cubicBezTo>
                    <a:cubicBezTo>
                      <a:pt x="20531" y="19833"/>
                      <a:pt x="23563" y="17855"/>
                      <a:pt x="27832" y="17855"/>
                    </a:cubicBezTo>
                    <a:cubicBezTo>
                      <a:pt x="34824" y="17855"/>
                      <a:pt x="49178" y="14456"/>
                      <a:pt x="50354" y="8276"/>
                    </a:cubicBezTo>
                    <a:cubicBezTo>
                      <a:pt x="50911" y="5309"/>
                      <a:pt x="48745" y="2837"/>
                      <a:pt x="43981" y="983"/>
                    </a:cubicBezTo>
                    <a:close/>
                  </a:path>
                </a:pathLst>
              </a:custGeom>
              <a:grpFill/>
              <a:ln w="0" cap="flat">
                <a:solidFill>
                  <a:schemeClr val="accent5"/>
                </a:solidFill>
                <a:prstDash val="solid"/>
                <a:miter/>
              </a:ln>
            </p:spPr>
            <p:txBody>
              <a:bodyPr rtlCol="0" anchor="ctr"/>
              <a:lstStyle/>
              <a:p>
                <a:endParaRPr lang="en-US"/>
              </a:p>
            </p:txBody>
          </p:sp>
          <p:sp>
            <p:nvSpPr>
              <p:cNvPr id="36" name="Freeform 35">
                <a:extLst>
                  <a:ext uri="{FF2B5EF4-FFF2-40B4-BE49-F238E27FC236}">
                    <a16:creationId xmlns:a16="http://schemas.microsoft.com/office/drawing/2014/main" id="{C921AC49-665F-1126-B61B-91FD39EC9B2E}"/>
                  </a:ext>
                </a:extLst>
              </p:cNvPr>
              <p:cNvSpPr/>
              <p:nvPr/>
            </p:nvSpPr>
            <p:spPr>
              <a:xfrm>
                <a:off x="1926445" y="2775643"/>
                <a:ext cx="82613" cy="78528"/>
              </a:xfrm>
              <a:custGeom>
                <a:avLst/>
                <a:gdLst>
                  <a:gd name="connsiteX0" fmla="*/ 78765 w 82613"/>
                  <a:gd name="connsiteY0" fmla="*/ 13698 h 78528"/>
                  <a:gd name="connsiteX1" fmla="*/ 74743 w 82613"/>
                  <a:gd name="connsiteY1" fmla="*/ 7208 h 78528"/>
                  <a:gd name="connsiteX2" fmla="*/ 71217 w 82613"/>
                  <a:gd name="connsiteY2" fmla="*/ 472 h 78528"/>
                  <a:gd name="connsiteX3" fmla="*/ 48386 w 82613"/>
                  <a:gd name="connsiteY3" fmla="*/ 14501 h 78528"/>
                  <a:gd name="connsiteX4" fmla="*/ 35145 w 82613"/>
                  <a:gd name="connsiteY4" fmla="*/ 29457 h 78528"/>
                  <a:gd name="connsiteX5" fmla="*/ 22399 w 82613"/>
                  <a:gd name="connsiteY5" fmla="*/ 46947 h 78528"/>
                  <a:gd name="connsiteX6" fmla="*/ 15964 w 82613"/>
                  <a:gd name="connsiteY6" fmla="*/ 48554 h 78528"/>
                  <a:gd name="connsiteX7" fmla="*/ 1548 w 82613"/>
                  <a:gd name="connsiteY7" fmla="*/ 54735 h 78528"/>
                  <a:gd name="connsiteX8" fmla="*/ 1548 w 82613"/>
                  <a:gd name="connsiteY8" fmla="*/ 72287 h 78528"/>
                  <a:gd name="connsiteX9" fmla="*/ 3590 w 82613"/>
                  <a:gd name="connsiteY9" fmla="*/ 78529 h 78528"/>
                  <a:gd name="connsiteX10" fmla="*/ 5941 w 82613"/>
                  <a:gd name="connsiteY10" fmla="*/ 72348 h 78528"/>
                  <a:gd name="connsiteX11" fmla="*/ 12809 w 82613"/>
                  <a:gd name="connsiteY11" fmla="*/ 62213 h 78528"/>
                  <a:gd name="connsiteX12" fmla="*/ 67504 w 82613"/>
                  <a:gd name="connsiteY12" fmla="*/ 44599 h 78528"/>
                  <a:gd name="connsiteX13" fmla="*/ 73877 w 82613"/>
                  <a:gd name="connsiteY13" fmla="*/ 45464 h 78528"/>
                  <a:gd name="connsiteX14" fmla="*/ 69546 w 82613"/>
                  <a:gd name="connsiteY14" fmla="*/ 40705 h 78528"/>
                  <a:gd name="connsiteX15" fmla="*/ 64782 w 82613"/>
                  <a:gd name="connsiteY15" fmla="*/ 36688 h 78528"/>
                  <a:gd name="connsiteX16" fmla="*/ 60203 w 82613"/>
                  <a:gd name="connsiteY16" fmla="*/ 32053 h 78528"/>
                  <a:gd name="connsiteX17" fmla="*/ 69237 w 82613"/>
                  <a:gd name="connsiteY17" fmla="*/ 27665 h 78528"/>
                  <a:gd name="connsiteX18" fmla="*/ 79446 w 82613"/>
                  <a:gd name="connsiteY18" fmla="*/ 23957 h 78528"/>
                  <a:gd name="connsiteX19" fmla="*/ 82601 w 82613"/>
                  <a:gd name="connsiteY19" fmla="*/ 19878 h 78528"/>
                  <a:gd name="connsiteX20" fmla="*/ 78765 w 82613"/>
                  <a:gd name="connsiteY20" fmla="*/ 13698 h 7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2613" h="78528">
                    <a:moveTo>
                      <a:pt x="78765" y="13698"/>
                    </a:moveTo>
                    <a:cubicBezTo>
                      <a:pt x="76661" y="11720"/>
                      <a:pt x="74496" y="9619"/>
                      <a:pt x="74743" y="7208"/>
                    </a:cubicBezTo>
                    <a:cubicBezTo>
                      <a:pt x="74991" y="3933"/>
                      <a:pt x="73691" y="1522"/>
                      <a:pt x="71217" y="472"/>
                    </a:cubicBezTo>
                    <a:cubicBezTo>
                      <a:pt x="65834" y="-1691"/>
                      <a:pt x="57048" y="3686"/>
                      <a:pt x="48386" y="14501"/>
                    </a:cubicBezTo>
                    <a:cubicBezTo>
                      <a:pt x="43621" y="20434"/>
                      <a:pt x="39105" y="25255"/>
                      <a:pt x="35145" y="29457"/>
                    </a:cubicBezTo>
                    <a:cubicBezTo>
                      <a:pt x="28525" y="36565"/>
                      <a:pt x="23760" y="41694"/>
                      <a:pt x="22399" y="46947"/>
                    </a:cubicBezTo>
                    <a:cubicBezTo>
                      <a:pt x="22028" y="48431"/>
                      <a:pt x="20543" y="48678"/>
                      <a:pt x="15964" y="48554"/>
                    </a:cubicBezTo>
                    <a:cubicBezTo>
                      <a:pt x="11138" y="48431"/>
                      <a:pt x="4518" y="48307"/>
                      <a:pt x="1548" y="54735"/>
                    </a:cubicBezTo>
                    <a:cubicBezTo>
                      <a:pt x="-927" y="60111"/>
                      <a:pt x="-60" y="67342"/>
                      <a:pt x="1548" y="72287"/>
                    </a:cubicBezTo>
                    <a:lnTo>
                      <a:pt x="3590" y="78529"/>
                    </a:lnTo>
                    <a:lnTo>
                      <a:pt x="5941" y="72348"/>
                    </a:lnTo>
                    <a:cubicBezTo>
                      <a:pt x="7488" y="68331"/>
                      <a:pt x="9777" y="64870"/>
                      <a:pt x="12809" y="62213"/>
                    </a:cubicBezTo>
                    <a:cubicBezTo>
                      <a:pt x="28772" y="47998"/>
                      <a:pt x="47643" y="41880"/>
                      <a:pt x="67504" y="44599"/>
                    </a:cubicBezTo>
                    <a:lnTo>
                      <a:pt x="73877" y="45464"/>
                    </a:lnTo>
                    <a:lnTo>
                      <a:pt x="69546" y="40705"/>
                    </a:lnTo>
                    <a:cubicBezTo>
                      <a:pt x="68185" y="39222"/>
                      <a:pt x="66452" y="37924"/>
                      <a:pt x="64782" y="36688"/>
                    </a:cubicBezTo>
                    <a:cubicBezTo>
                      <a:pt x="62616" y="35081"/>
                      <a:pt x="60327" y="33413"/>
                      <a:pt x="60203" y="32053"/>
                    </a:cubicBezTo>
                    <a:cubicBezTo>
                      <a:pt x="60018" y="30137"/>
                      <a:pt x="65091" y="28778"/>
                      <a:pt x="69237" y="27665"/>
                    </a:cubicBezTo>
                    <a:cubicBezTo>
                      <a:pt x="72825" y="26676"/>
                      <a:pt x="76538" y="25687"/>
                      <a:pt x="79446" y="23957"/>
                    </a:cubicBezTo>
                    <a:cubicBezTo>
                      <a:pt x="81364" y="22783"/>
                      <a:pt x="82415" y="21485"/>
                      <a:pt x="82601" y="19878"/>
                    </a:cubicBezTo>
                    <a:cubicBezTo>
                      <a:pt x="82787" y="17591"/>
                      <a:pt x="80807" y="15737"/>
                      <a:pt x="78765" y="13698"/>
                    </a:cubicBezTo>
                    <a:close/>
                  </a:path>
                </a:pathLst>
              </a:custGeom>
              <a:grpFill/>
              <a:ln w="0" cap="flat">
                <a:solidFill>
                  <a:schemeClr val="accent5"/>
                </a:solidFill>
                <a:prstDash val="solid"/>
                <a:miter/>
              </a:ln>
            </p:spPr>
            <p:txBody>
              <a:bodyPr rtlCol="0" anchor="ctr"/>
              <a:lstStyle/>
              <a:p>
                <a:endParaRPr lang="en-US"/>
              </a:p>
            </p:txBody>
          </p:sp>
          <p:sp>
            <p:nvSpPr>
              <p:cNvPr id="37" name="Freeform 36">
                <a:extLst>
                  <a:ext uri="{FF2B5EF4-FFF2-40B4-BE49-F238E27FC236}">
                    <a16:creationId xmlns:a16="http://schemas.microsoft.com/office/drawing/2014/main" id="{26D5B839-6264-28A6-A4D7-0E88686D5D72}"/>
                  </a:ext>
                </a:extLst>
              </p:cNvPr>
              <p:cNvSpPr/>
              <p:nvPr/>
            </p:nvSpPr>
            <p:spPr>
              <a:xfrm>
                <a:off x="4133435" y="4046718"/>
                <a:ext cx="26589" cy="50245"/>
              </a:xfrm>
              <a:custGeom>
                <a:avLst/>
                <a:gdLst>
                  <a:gd name="connsiteX0" fmla="*/ 14849 w 26589"/>
                  <a:gd name="connsiteY0" fmla="*/ 3647 h 50245"/>
                  <a:gd name="connsiteX1" fmla="*/ 14849 w 26589"/>
                  <a:gd name="connsiteY1" fmla="*/ 3647 h 50245"/>
                  <a:gd name="connsiteX2" fmla="*/ 13364 w 26589"/>
                  <a:gd name="connsiteY2" fmla="*/ 1174 h 50245"/>
                  <a:gd name="connsiteX3" fmla="*/ 12560 w 26589"/>
                  <a:gd name="connsiteY3" fmla="*/ 62 h 50245"/>
                  <a:gd name="connsiteX4" fmla="*/ 11199 w 26589"/>
                  <a:gd name="connsiteY4" fmla="*/ 185 h 50245"/>
                  <a:gd name="connsiteX5" fmla="*/ 4393 w 26589"/>
                  <a:gd name="connsiteY5" fmla="*/ 185 h 50245"/>
                  <a:gd name="connsiteX6" fmla="*/ 2722 w 26589"/>
                  <a:gd name="connsiteY6" fmla="*/ 0 h 50245"/>
                  <a:gd name="connsiteX7" fmla="*/ 2042 w 26589"/>
                  <a:gd name="connsiteY7" fmla="*/ 1483 h 50245"/>
                  <a:gd name="connsiteX8" fmla="*/ 0 w 26589"/>
                  <a:gd name="connsiteY8" fmla="*/ 13720 h 50245"/>
                  <a:gd name="connsiteX9" fmla="*/ 6435 w 26589"/>
                  <a:gd name="connsiteY9" fmla="*/ 28862 h 50245"/>
                  <a:gd name="connsiteX10" fmla="*/ 9776 w 26589"/>
                  <a:gd name="connsiteY10" fmla="*/ 34610 h 50245"/>
                  <a:gd name="connsiteX11" fmla="*/ 21222 w 26589"/>
                  <a:gd name="connsiteY11" fmla="*/ 50184 h 50245"/>
                  <a:gd name="connsiteX12" fmla="*/ 22150 w 26589"/>
                  <a:gd name="connsiteY12" fmla="*/ 50246 h 50245"/>
                  <a:gd name="connsiteX13" fmla="*/ 25739 w 26589"/>
                  <a:gd name="connsiteY13" fmla="*/ 47897 h 50245"/>
                  <a:gd name="connsiteX14" fmla="*/ 21346 w 26589"/>
                  <a:gd name="connsiteY14" fmla="*/ 32941 h 50245"/>
                  <a:gd name="connsiteX15" fmla="*/ 18067 w 26589"/>
                  <a:gd name="connsiteY15" fmla="*/ 27502 h 50245"/>
                  <a:gd name="connsiteX16" fmla="*/ 18190 w 26589"/>
                  <a:gd name="connsiteY16" fmla="*/ 22558 h 50245"/>
                  <a:gd name="connsiteX17" fmla="*/ 14849 w 26589"/>
                  <a:gd name="connsiteY17" fmla="*/ 3647 h 50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6589" h="50245">
                    <a:moveTo>
                      <a:pt x="14849" y="3647"/>
                    </a:moveTo>
                    <a:lnTo>
                      <a:pt x="14849" y="3647"/>
                    </a:lnTo>
                    <a:cubicBezTo>
                      <a:pt x="14293" y="2658"/>
                      <a:pt x="13798" y="1854"/>
                      <a:pt x="13364" y="1174"/>
                    </a:cubicBezTo>
                    <a:lnTo>
                      <a:pt x="12560" y="62"/>
                    </a:lnTo>
                    <a:lnTo>
                      <a:pt x="11199" y="185"/>
                    </a:lnTo>
                    <a:cubicBezTo>
                      <a:pt x="8972" y="433"/>
                      <a:pt x="6620" y="433"/>
                      <a:pt x="4393" y="185"/>
                    </a:cubicBezTo>
                    <a:lnTo>
                      <a:pt x="2722" y="0"/>
                    </a:lnTo>
                    <a:lnTo>
                      <a:pt x="2042" y="1483"/>
                    </a:lnTo>
                    <a:cubicBezTo>
                      <a:pt x="681" y="4388"/>
                      <a:pt x="0" y="8714"/>
                      <a:pt x="0" y="13720"/>
                    </a:cubicBezTo>
                    <a:cubicBezTo>
                      <a:pt x="0" y="21755"/>
                      <a:pt x="3589" y="25710"/>
                      <a:pt x="6435" y="28862"/>
                    </a:cubicBezTo>
                    <a:cubicBezTo>
                      <a:pt x="8476" y="31149"/>
                      <a:pt x="9652" y="32508"/>
                      <a:pt x="9776" y="34610"/>
                    </a:cubicBezTo>
                    <a:cubicBezTo>
                      <a:pt x="10023" y="41284"/>
                      <a:pt x="16644" y="49319"/>
                      <a:pt x="21222" y="50184"/>
                    </a:cubicBezTo>
                    <a:cubicBezTo>
                      <a:pt x="21532" y="50246"/>
                      <a:pt x="21841" y="50246"/>
                      <a:pt x="22150" y="50246"/>
                    </a:cubicBezTo>
                    <a:cubicBezTo>
                      <a:pt x="23759" y="50246"/>
                      <a:pt x="25120" y="49381"/>
                      <a:pt x="25739" y="47897"/>
                    </a:cubicBezTo>
                    <a:cubicBezTo>
                      <a:pt x="28337" y="42211"/>
                      <a:pt x="24440" y="37082"/>
                      <a:pt x="21346" y="32941"/>
                    </a:cubicBezTo>
                    <a:cubicBezTo>
                      <a:pt x="19861" y="30963"/>
                      <a:pt x="18314" y="28924"/>
                      <a:pt x="18067" y="27502"/>
                    </a:cubicBezTo>
                    <a:cubicBezTo>
                      <a:pt x="17819" y="26205"/>
                      <a:pt x="18005" y="24536"/>
                      <a:pt x="18190" y="22558"/>
                    </a:cubicBezTo>
                    <a:cubicBezTo>
                      <a:pt x="18562" y="18047"/>
                      <a:pt x="19242" y="11681"/>
                      <a:pt x="14849" y="3647"/>
                    </a:cubicBezTo>
                    <a:close/>
                  </a:path>
                </a:pathLst>
              </a:custGeom>
              <a:grpFill/>
              <a:ln w="0" cap="flat">
                <a:solidFill>
                  <a:schemeClr val="accent5"/>
                </a:solidFill>
                <a:prstDash val="solid"/>
                <a:miter/>
              </a:ln>
            </p:spPr>
            <p:txBody>
              <a:bodyPr rtlCol="0" anchor="ctr"/>
              <a:lstStyle/>
              <a:p>
                <a:endParaRPr lang="en-US"/>
              </a:p>
            </p:txBody>
          </p:sp>
          <p:sp>
            <p:nvSpPr>
              <p:cNvPr id="39" name="Freeform 38">
                <a:extLst>
                  <a:ext uri="{FF2B5EF4-FFF2-40B4-BE49-F238E27FC236}">
                    <a16:creationId xmlns:a16="http://schemas.microsoft.com/office/drawing/2014/main" id="{D977C331-215E-FDCD-5418-066BB4863CDC}"/>
                  </a:ext>
                </a:extLst>
              </p:cNvPr>
              <p:cNvSpPr/>
              <p:nvPr/>
            </p:nvSpPr>
            <p:spPr>
              <a:xfrm>
                <a:off x="4541607" y="3146993"/>
                <a:ext cx="73194" cy="36401"/>
              </a:xfrm>
              <a:custGeom>
                <a:avLst/>
                <a:gdLst>
                  <a:gd name="connsiteX0" fmla="*/ 61810 w 73194"/>
                  <a:gd name="connsiteY0" fmla="*/ 17428 h 36401"/>
                  <a:gd name="connsiteX1" fmla="*/ 61563 w 73194"/>
                  <a:gd name="connsiteY1" fmla="*/ 16254 h 36401"/>
                  <a:gd name="connsiteX2" fmla="*/ 60449 w 73194"/>
                  <a:gd name="connsiteY2" fmla="*/ 15760 h 36401"/>
                  <a:gd name="connsiteX3" fmla="*/ 3341 w 73194"/>
                  <a:gd name="connsiteY3" fmla="*/ 0 h 36401"/>
                  <a:gd name="connsiteX4" fmla="*/ 0 w 73194"/>
                  <a:gd name="connsiteY4" fmla="*/ 0 h 36401"/>
                  <a:gd name="connsiteX5" fmla="*/ 1238 w 73194"/>
                  <a:gd name="connsiteY5" fmla="*/ 3152 h 36401"/>
                  <a:gd name="connsiteX6" fmla="*/ 3279 w 73194"/>
                  <a:gd name="connsiteY6" fmla="*/ 11928 h 36401"/>
                  <a:gd name="connsiteX7" fmla="*/ 3341 w 73194"/>
                  <a:gd name="connsiteY7" fmla="*/ 12979 h 36401"/>
                  <a:gd name="connsiteX8" fmla="*/ 4207 w 73194"/>
                  <a:gd name="connsiteY8" fmla="*/ 13597 h 36401"/>
                  <a:gd name="connsiteX9" fmla="*/ 38237 w 73194"/>
                  <a:gd name="connsiteY9" fmla="*/ 31149 h 36401"/>
                  <a:gd name="connsiteX10" fmla="*/ 38918 w 73194"/>
                  <a:gd name="connsiteY10" fmla="*/ 31396 h 36401"/>
                  <a:gd name="connsiteX11" fmla="*/ 39660 w 73194"/>
                  <a:gd name="connsiteY11" fmla="*/ 31210 h 36401"/>
                  <a:gd name="connsiteX12" fmla="*/ 55190 w 73194"/>
                  <a:gd name="connsiteY12" fmla="*/ 31025 h 36401"/>
                  <a:gd name="connsiteX13" fmla="*/ 55190 w 73194"/>
                  <a:gd name="connsiteY13" fmla="*/ 31025 h 36401"/>
                  <a:gd name="connsiteX14" fmla="*/ 65585 w 73194"/>
                  <a:gd name="connsiteY14" fmla="*/ 33992 h 36401"/>
                  <a:gd name="connsiteX15" fmla="*/ 73195 w 73194"/>
                  <a:gd name="connsiteY15" fmla="*/ 36402 h 36401"/>
                  <a:gd name="connsiteX16" fmla="*/ 68122 w 73194"/>
                  <a:gd name="connsiteY16" fmla="*/ 30283 h 36401"/>
                  <a:gd name="connsiteX17" fmla="*/ 62491 w 73194"/>
                  <a:gd name="connsiteY17" fmla="*/ 19901 h 36401"/>
                  <a:gd name="connsiteX18" fmla="*/ 61810 w 73194"/>
                  <a:gd name="connsiteY18" fmla="*/ 17428 h 36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73194" h="36401">
                    <a:moveTo>
                      <a:pt x="61810" y="17428"/>
                    </a:moveTo>
                    <a:lnTo>
                      <a:pt x="61563" y="16254"/>
                    </a:lnTo>
                    <a:lnTo>
                      <a:pt x="60449" y="15760"/>
                    </a:lnTo>
                    <a:cubicBezTo>
                      <a:pt x="42816" y="7602"/>
                      <a:pt x="15159" y="62"/>
                      <a:pt x="3341" y="0"/>
                    </a:cubicBezTo>
                    <a:lnTo>
                      <a:pt x="0" y="0"/>
                    </a:lnTo>
                    <a:lnTo>
                      <a:pt x="1238" y="3152"/>
                    </a:lnTo>
                    <a:cubicBezTo>
                      <a:pt x="2351" y="5995"/>
                      <a:pt x="3032" y="8961"/>
                      <a:pt x="3279" y="11928"/>
                    </a:cubicBezTo>
                    <a:lnTo>
                      <a:pt x="3341" y="12979"/>
                    </a:lnTo>
                    <a:lnTo>
                      <a:pt x="4207" y="13597"/>
                    </a:lnTo>
                    <a:cubicBezTo>
                      <a:pt x="12003" y="19221"/>
                      <a:pt x="25058" y="25957"/>
                      <a:pt x="38237" y="31149"/>
                    </a:cubicBezTo>
                    <a:lnTo>
                      <a:pt x="38918" y="31396"/>
                    </a:lnTo>
                    <a:lnTo>
                      <a:pt x="39660" y="31210"/>
                    </a:lnTo>
                    <a:cubicBezTo>
                      <a:pt x="44919" y="29913"/>
                      <a:pt x="50426" y="29789"/>
                      <a:pt x="55190" y="31025"/>
                    </a:cubicBezTo>
                    <a:lnTo>
                      <a:pt x="55190" y="31025"/>
                    </a:lnTo>
                    <a:cubicBezTo>
                      <a:pt x="58284" y="31767"/>
                      <a:pt x="61625" y="32694"/>
                      <a:pt x="65585" y="33992"/>
                    </a:cubicBezTo>
                    <a:lnTo>
                      <a:pt x="73195" y="36402"/>
                    </a:lnTo>
                    <a:lnTo>
                      <a:pt x="68122" y="30283"/>
                    </a:lnTo>
                    <a:cubicBezTo>
                      <a:pt x="65770" y="27440"/>
                      <a:pt x="63852" y="23980"/>
                      <a:pt x="62491" y="19901"/>
                    </a:cubicBezTo>
                    <a:cubicBezTo>
                      <a:pt x="62182" y="19221"/>
                      <a:pt x="61996" y="18294"/>
                      <a:pt x="61810" y="17428"/>
                    </a:cubicBezTo>
                    <a:close/>
                  </a:path>
                </a:pathLst>
              </a:custGeom>
              <a:grpFill/>
              <a:ln w="0" cap="flat">
                <a:solidFill>
                  <a:schemeClr val="accent5"/>
                </a:solidFill>
                <a:prstDash val="solid"/>
                <a:miter/>
              </a:ln>
            </p:spPr>
            <p:txBody>
              <a:bodyPr rtlCol="0" anchor="ctr"/>
              <a:lstStyle/>
              <a:p>
                <a:endParaRPr lang="en-US"/>
              </a:p>
            </p:txBody>
          </p:sp>
          <p:sp>
            <p:nvSpPr>
              <p:cNvPr id="40" name="Freeform 39">
                <a:extLst>
                  <a:ext uri="{FF2B5EF4-FFF2-40B4-BE49-F238E27FC236}">
                    <a16:creationId xmlns:a16="http://schemas.microsoft.com/office/drawing/2014/main" id="{E9ABB77E-A52B-715A-DF44-186073DCB05A}"/>
                  </a:ext>
                </a:extLst>
              </p:cNvPr>
              <p:cNvSpPr/>
              <p:nvPr/>
            </p:nvSpPr>
            <p:spPr>
              <a:xfrm>
                <a:off x="3763575" y="1731575"/>
                <a:ext cx="49724" cy="33260"/>
              </a:xfrm>
              <a:custGeom>
                <a:avLst/>
                <a:gdLst>
                  <a:gd name="connsiteX0" fmla="*/ 10319 w 49724"/>
                  <a:gd name="connsiteY0" fmla="*/ 31097 h 33260"/>
                  <a:gd name="connsiteX1" fmla="*/ 22137 w 49724"/>
                  <a:gd name="connsiteY1" fmla="*/ 33261 h 33260"/>
                  <a:gd name="connsiteX2" fmla="*/ 48680 w 49724"/>
                  <a:gd name="connsiteY2" fmla="*/ 20220 h 33260"/>
                  <a:gd name="connsiteX3" fmla="*/ 40327 w 49724"/>
                  <a:gd name="connsiteY3" fmla="*/ 3533 h 33260"/>
                  <a:gd name="connsiteX4" fmla="*/ 8958 w 49724"/>
                  <a:gd name="connsiteY4" fmla="*/ 5202 h 33260"/>
                  <a:gd name="connsiteX5" fmla="*/ 48 w 49724"/>
                  <a:gd name="connsiteY5" fmla="*/ 19973 h 33260"/>
                  <a:gd name="connsiteX6" fmla="*/ 10319 w 49724"/>
                  <a:gd name="connsiteY6" fmla="*/ 31097 h 33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724" h="33260">
                    <a:moveTo>
                      <a:pt x="10319" y="31097"/>
                    </a:moveTo>
                    <a:cubicBezTo>
                      <a:pt x="14093" y="32642"/>
                      <a:pt x="18115" y="33261"/>
                      <a:pt x="22137" y="33261"/>
                    </a:cubicBezTo>
                    <a:cubicBezTo>
                      <a:pt x="33830" y="33261"/>
                      <a:pt x="45277" y="27451"/>
                      <a:pt x="48680" y="20220"/>
                    </a:cubicBezTo>
                    <a:cubicBezTo>
                      <a:pt x="50041" y="17315"/>
                      <a:pt x="52021" y="9775"/>
                      <a:pt x="40327" y="3533"/>
                    </a:cubicBezTo>
                    <a:cubicBezTo>
                      <a:pt x="28571" y="-2832"/>
                      <a:pt x="16073" y="443"/>
                      <a:pt x="8958" y="5202"/>
                    </a:cubicBezTo>
                    <a:cubicBezTo>
                      <a:pt x="2894" y="9281"/>
                      <a:pt x="-447" y="14781"/>
                      <a:pt x="48" y="19973"/>
                    </a:cubicBezTo>
                    <a:cubicBezTo>
                      <a:pt x="419" y="23310"/>
                      <a:pt x="2461" y="27884"/>
                      <a:pt x="10319" y="31097"/>
                    </a:cubicBezTo>
                    <a:close/>
                  </a:path>
                </a:pathLst>
              </a:custGeom>
              <a:grpFill/>
              <a:ln w="0" cap="flat">
                <a:solidFill>
                  <a:schemeClr val="accent5"/>
                </a:solidFill>
                <a:prstDash val="solid"/>
                <a:miter/>
              </a:ln>
            </p:spPr>
            <p:txBody>
              <a:bodyPr rtlCol="0" anchor="ctr"/>
              <a:lstStyle/>
              <a:p>
                <a:endParaRPr lang="en-US"/>
              </a:p>
            </p:txBody>
          </p:sp>
          <p:sp>
            <p:nvSpPr>
              <p:cNvPr id="41" name="Freeform 40">
                <a:extLst>
                  <a:ext uri="{FF2B5EF4-FFF2-40B4-BE49-F238E27FC236}">
                    <a16:creationId xmlns:a16="http://schemas.microsoft.com/office/drawing/2014/main" id="{78062723-07B7-97E0-62D8-120C7EC0FB5A}"/>
                  </a:ext>
                </a:extLst>
              </p:cNvPr>
              <p:cNvSpPr/>
              <p:nvPr/>
            </p:nvSpPr>
            <p:spPr>
              <a:xfrm>
                <a:off x="3435668" y="1951903"/>
                <a:ext cx="186600" cy="175529"/>
              </a:xfrm>
              <a:custGeom>
                <a:avLst/>
                <a:gdLst>
                  <a:gd name="connsiteX0" fmla="*/ 69329 w 186600"/>
                  <a:gd name="connsiteY0" fmla="*/ 143392 h 175529"/>
                  <a:gd name="connsiteX1" fmla="*/ 93212 w 186600"/>
                  <a:gd name="connsiteY1" fmla="*/ 168793 h 175529"/>
                  <a:gd name="connsiteX2" fmla="*/ 93212 w 186600"/>
                  <a:gd name="connsiteY2" fmla="*/ 168793 h 175529"/>
                  <a:gd name="connsiteX3" fmla="*/ 108556 w 186600"/>
                  <a:gd name="connsiteY3" fmla="*/ 175530 h 175529"/>
                  <a:gd name="connsiteX4" fmla="*/ 121611 w 186600"/>
                  <a:gd name="connsiteY4" fmla="*/ 166568 h 175529"/>
                  <a:gd name="connsiteX5" fmla="*/ 145370 w 186600"/>
                  <a:gd name="connsiteY5" fmla="*/ 154208 h 175529"/>
                  <a:gd name="connsiteX6" fmla="*/ 183174 w 186600"/>
                  <a:gd name="connsiteY6" fmla="*/ 92096 h 175529"/>
                  <a:gd name="connsiteX7" fmla="*/ 185958 w 186600"/>
                  <a:gd name="connsiteY7" fmla="*/ 76954 h 175529"/>
                  <a:gd name="connsiteX8" fmla="*/ 180328 w 186600"/>
                  <a:gd name="connsiteY8" fmla="*/ 60515 h 175529"/>
                  <a:gd name="connsiteX9" fmla="*/ 164984 w 186600"/>
                  <a:gd name="connsiteY9" fmla="*/ 61565 h 175529"/>
                  <a:gd name="connsiteX10" fmla="*/ 163808 w 186600"/>
                  <a:gd name="connsiteY10" fmla="*/ 73308 h 175529"/>
                  <a:gd name="connsiteX11" fmla="*/ 165726 w 186600"/>
                  <a:gd name="connsiteY11" fmla="*/ 89748 h 175529"/>
                  <a:gd name="connsiteX12" fmla="*/ 164365 w 186600"/>
                  <a:gd name="connsiteY12" fmla="*/ 84309 h 175529"/>
                  <a:gd name="connsiteX13" fmla="*/ 145185 w 186600"/>
                  <a:gd name="connsiteY13" fmla="*/ 73246 h 175529"/>
                  <a:gd name="connsiteX14" fmla="*/ 128417 w 186600"/>
                  <a:gd name="connsiteY14" fmla="*/ 68302 h 175529"/>
                  <a:gd name="connsiteX15" fmla="*/ 127551 w 186600"/>
                  <a:gd name="connsiteY15" fmla="*/ 64841 h 175529"/>
                  <a:gd name="connsiteX16" fmla="*/ 141101 w 186600"/>
                  <a:gd name="connsiteY16" fmla="*/ 55941 h 175529"/>
                  <a:gd name="connsiteX17" fmla="*/ 165541 w 186600"/>
                  <a:gd name="connsiteY17" fmla="*/ 37710 h 175529"/>
                  <a:gd name="connsiteX18" fmla="*/ 166592 w 186600"/>
                  <a:gd name="connsiteY18" fmla="*/ 28439 h 175529"/>
                  <a:gd name="connsiteX19" fmla="*/ 153104 w 186600"/>
                  <a:gd name="connsiteY19" fmla="*/ 18118 h 175529"/>
                  <a:gd name="connsiteX20" fmla="*/ 144195 w 186600"/>
                  <a:gd name="connsiteY20" fmla="*/ 12309 h 175529"/>
                  <a:gd name="connsiteX21" fmla="*/ 145123 w 186600"/>
                  <a:gd name="connsiteY21" fmla="*/ 9095 h 175529"/>
                  <a:gd name="connsiteX22" fmla="*/ 145432 w 186600"/>
                  <a:gd name="connsiteY22" fmla="*/ 2853 h 175529"/>
                  <a:gd name="connsiteX23" fmla="*/ 115857 w 186600"/>
                  <a:gd name="connsiteY23" fmla="*/ 3347 h 175529"/>
                  <a:gd name="connsiteX24" fmla="*/ 100389 w 186600"/>
                  <a:gd name="connsiteY24" fmla="*/ 13730 h 175529"/>
                  <a:gd name="connsiteX25" fmla="*/ 105339 w 186600"/>
                  <a:gd name="connsiteY25" fmla="*/ 19601 h 175529"/>
                  <a:gd name="connsiteX26" fmla="*/ 112145 w 186600"/>
                  <a:gd name="connsiteY26" fmla="*/ 24978 h 175529"/>
                  <a:gd name="connsiteX27" fmla="*/ 110907 w 186600"/>
                  <a:gd name="connsiteY27" fmla="*/ 26338 h 175529"/>
                  <a:gd name="connsiteX28" fmla="*/ 91108 w 186600"/>
                  <a:gd name="connsiteY28" fmla="*/ 21146 h 175529"/>
                  <a:gd name="connsiteX29" fmla="*/ 37588 w 186600"/>
                  <a:gd name="connsiteY29" fmla="*/ 31777 h 175529"/>
                  <a:gd name="connsiteX30" fmla="*/ 38455 w 186600"/>
                  <a:gd name="connsiteY30" fmla="*/ 49452 h 175529"/>
                  <a:gd name="connsiteX31" fmla="*/ 62152 w 186600"/>
                  <a:gd name="connsiteY31" fmla="*/ 54767 h 175529"/>
                  <a:gd name="connsiteX32" fmla="*/ 76568 w 186600"/>
                  <a:gd name="connsiteY32" fmla="*/ 57487 h 175529"/>
                  <a:gd name="connsiteX33" fmla="*/ 69948 w 186600"/>
                  <a:gd name="connsiteY33" fmla="*/ 73926 h 175529"/>
                  <a:gd name="connsiteX34" fmla="*/ 55160 w 186600"/>
                  <a:gd name="connsiteY34" fmla="*/ 86657 h 175529"/>
                  <a:gd name="connsiteX35" fmla="*/ 38888 w 186600"/>
                  <a:gd name="connsiteY35" fmla="*/ 78129 h 175529"/>
                  <a:gd name="connsiteX36" fmla="*/ 14201 w 186600"/>
                  <a:gd name="connsiteY36" fmla="*/ 67437 h 175529"/>
                  <a:gd name="connsiteX37" fmla="*/ 32 w 186600"/>
                  <a:gd name="connsiteY37" fmla="*/ 81342 h 175529"/>
                  <a:gd name="connsiteX38" fmla="*/ 35547 w 186600"/>
                  <a:gd name="connsiteY38" fmla="*/ 117250 h 175529"/>
                  <a:gd name="connsiteX39" fmla="*/ 69329 w 186600"/>
                  <a:gd name="connsiteY39" fmla="*/ 143392 h 175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186600" h="175529">
                    <a:moveTo>
                      <a:pt x="69329" y="143392"/>
                    </a:moveTo>
                    <a:cubicBezTo>
                      <a:pt x="74959" y="151180"/>
                      <a:pt x="81332" y="160017"/>
                      <a:pt x="93212" y="168793"/>
                    </a:cubicBezTo>
                    <a:lnTo>
                      <a:pt x="93212" y="168793"/>
                    </a:lnTo>
                    <a:cubicBezTo>
                      <a:pt x="99832" y="173676"/>
                      <a:pt x="104720" y="175530"/>
                      <a:pt x="108556" y="175530"/>
                    </a:cubicBezTo>
                    <a:cubicBezTo>
                      <a:pt x="114496" y="175530"/>
                      <a:pt x="118023" y="171142"/>
                      <a:pt x="121611" y="166568"/>
                    </a:cubicBezTo>
                    <a:cubicBezTo>
                      <a:pt x="126437" y="160512"/>
                      <a:pt x="131882" y="153652"/>
                      <a:pt x="145370" y="154208"/>
                    </a:cubicBezTo>
                    <a:cubicBezTo>
                      <a:pt x="173027" y="155444"/>
                      <a:pt x="179214" y="117312"/>
                      <a:pt x="183174" y="92096"/>
                    </a:cubicBezTo>
                    <a:cubicBezTo>
                      <a:pt x="184164" y="86039"/>
                      <a:pt x="184969" y="80848"/>
                      <a:pt x="185958" y="76954"/>
                    </a:cubicBezTo>
                    <a:cubicBezTo>
                      <a:pt x="188495" y="66572"/>
                      <a:pt x="182865" y="61998"/>
                      <a:pt x="180328" y="60515"/>
                    </a:cubicBezTo>
                    <a:cubicBezTo>
                      <a:pt x="175378" y="57610"/>
                      <a:pt x="168634" y="58105"/>
                      <a:pt x="164984" y="61565"/>
                    </a:cubicBezTo>
                    <a:cubicBezTo>
                      <a:pt x="161952" y="64470"/>
                      <a:pt x="161519" y="68735"/>
                      <a:pt x="163808" y="73308"/>
                    </a:cubicBezTo>
                    <a:cubicBezTo>
                      <a:pt x="167459" y="80539"/>
                      <a:pt x="166840" y="87399"/>
                      <a:pt x="165726" y="89748"/>
                    </a:cubicBezTo>
                    <a:cubicBezTo>
                      <a:pt x="165355" y="88944"/>
                      <a:pt x="164798" y="87337"/>
                      <a:pt x="164365" y="84309"/>
                    </a:cubicBezTo>
                    <a:cubicBezTo>
                      <a:pt x="162756" y="72752"/>
                      <a:pt x="152981" y="73061"/>
                      <a:pt x="145185" y="73246"/>
                    </a:cubicBezTo>
                    <a:cubicBezTo>
                      <a:pt x="138317" y="73432"/>
                      <a:pt x="131882" y="73617"/>
                      <a:pt x="128417" y="68302"/>
                    </a:cubicBezTo>
                    <a:cubicBezTo>
                      <a:pt x="127118" y="66263"/>
                      <a:pt x="127427" y="65150"/>
                      <a:pt x="127551" y="64841"/>
                    </a:cubicBezTo>
                    <a:cubicBezTo>
                      <a:pt x="128417" y="61751"/>
                      <a:pt x="134852" y="58784"/>
                      <a:pt x="141101" y="55941"/>
                    </a:cubicBezTo>
                    <a:cubicBezTo>
                      <a:pt x="150444" y="51615"/>
                      <a:pt x="161024" y="46795"/>
                      <a:pt x="165541" y="37710"/>
                    </a:cubicBezTo>
                    <a:cubicBezTo>
                      <a:pt x="167211" y="34310"/>
                      <a:pt x="167582" y="31220"/>
                      <a:pt x="166592" y="28439"/>
                    </a:cubicBezTo>
                    <a:cubicBezTo>
                      <a:pt x="164736" y="23248"/>
                      <a:pt x="158549" y="20528"/>
                      <a:pt x="153104" y="18118"/>
                    </a:cubicBezTo>
                    <a:cubicBezTo>
                      <a:pt x="149206" y="16388"/>
                      <a:pt x="144813" y="14472"/>
                      <a:pt x="144195" y="12309"/>
                    </a:cubicBezTo>
                    <a:cubicBezTo>
                      <a:pt x="143947" y="11505"/>
                      <a:pt x="144257" y="10393"/>
                      <a:pt x="145123" y="9095"/>
                    </a:cubicBezTo>
                    <a:cubicBezTo>
                      <a:pt x="147165" y="5943"/>
                      <a:pt x="146175" y="3842"/>
                      <a:pt x="145432" y="2853"/>
                    </a:cubicBezTo>
                    <a:cubicBezTo>
                      <a:pt x="141225" y="-2771"/>
                      <a:pt x="122601" y="1308"/>
                      <a:pt x="115857" y="3347"/>
                    </a:cubicBezTo>
                    <a:cubicBezTo>
                      <a:pt x="105834" y="6376"/>
                      <a:pt x="100636" y="9837"/>
                      <a:pt x="100389" y="13730"/>
                    </a:cubicBezTo>
                    <a:cubicBezTo>
                      <a:pt x="100265" y="16140"/>
                      <a:pt x="101936" y="18118"/>
                      <a:pt x="105339" y="19601"/>
                    </a:cubicBezTo>
                    <a:cubicBezTo>
                      <a:pt x="110660" y="21888"/>
                      <a:pt x="112145" y="24051"/>
                      <a:pt x="112145" y="24978"/>
                    </a:cubicBezTo>
                    <a:cubicBezTo>
                      <a:pt x="112145" y="25596"/>
                      <a:pt x="111278" y="26152"/>
                      <a:pt x="110907" y="26338"/>
                    </a:cubicBezTo>
                    <a:cubicBezTo>
                      <a:pt x="107876" y="27883"/>
                      <a:pt x="99832" y="27883"/>
                      <a:pt x="91108" y="21146"/>
                    </a:cubicBezTo>
                    <a:cubicBezTo>
                      <a:pt x="77001" y="10331"/>
                      <a:pt x="47426" y="19849"/>
                      <a:pt x="37588" y="31777"/>
                    </a:cubicBezTo>
                    <a:cubicBezTo>
                      <a:pt x="32453" y="37957"/>
                      <a:pt x="32762" y="44384"/>
                      <a:pt x="38455" y="49452"/>
                    </a:cubicBezTo>
                    <a:cubicBezTo>
                      <a:pt x="44271" y="54582"/>
                      <a:pt x="53799" y="54644"/>
                      <a:pt x="62152" y="54767"/>
                    </a:cubicBezTo>
                    <a:cubicBezTo>
                      <a:pt x="68587" y="54829"/>
                      <a:pt x="75207" y="54891"/>
                      <a:pt x="76568" y="57487"/>
                    </a:cubicBezTo>
                    <a:cubicBezTo>
                      <a:pt x="77311" y="58908"/>
                      <a:pt x="77434" y="62863"/>
                      <a:pt x="69948" y="73926"/>
                    </a:cubicBezTo>
                    <a:cubicBezTo>
                      <a:pt x="64565" y="81837"/>
                      <a:pt x="59739" y="86039"/>
                      <a:pt x="55160" y="86657"/>
                    </a:cubicBezTo>
                    <a:cubicBezTo>
                      <a:pt x="49654" y="87399"/>
                      <a:pt x="44394" y="82887"/>
                      <a:pt x="38888" y="78129"/>
                    </a:cubicBezTo>
                    <a:cubicBezTo>
                      <a:pt x="32020" y="72257"/>
                      <a:pt x="24286" y="65644"/>
                      <a:pt x="14201" y="67437"/>
                    </a:cubicBezTo>
                    <a:cubicBezTo>
                      <a:pt x="5662" y="68982"/>
                      <a:pt x="527" y="74050"/>
                      <a:pt x="32" y="81342"/>
                    </a:cubicBezTo>
                    <a:cubicBezTo>
                      <a:pt x="-711" y="93023"/>
                      <a:pt x="11478" y="109524"/>
                      <a:pt x="35547" y="117250"/>
                    </a:cubicBezTo>
                    <a:cubicBezTo>
                      <a:pt x="54727" y="123183"/>
                      <a:pt x="61533" y="132577"/>
                      <a:pt x="69329" y="143392"/>
                    </a:cubicBezTo>
                    <a:close/>
                  </a:path>
                </a:pathLst>
              </a:custGeom>
              <a:grpFill/>
              <a:ln w="0" cap="flat">
                <a:solidFill>
                  <a:schemeClr val="accent5"/>
                </a:solidFill>
                <a:prstDash val="solid"/>
                <a:miter/>
              </a:ln>
            </p:spPr>
            <p:txBody>
              <a:bodyPr rtlCol="0" anchor="ctr"/>
              <a:lstStyle/>
              <a:p>
                <a:endParaRPr lang="en-US"/>
              </a:p>
            </p:txBody>
          </p:sp>
          <p:sp>
            <p:nvSpPr>
              <p:cNvPr id="42" name="Freeform 41">
                <a:extLst>
                  <a:ext uri="{FF2B5EF4-FFF2-40B4-BE49-F238E27FC236}">
                    <a16:creationId xmlns:a16="http://schemas.microsoft.com/office/drawing/2014/main" id="{268D4DC3-5411-E0D8-5FCA-C25632DD3607}"/>
                  </a:ext>
                </a:extLst>
              </p:cNvPr>
              <p:cNvSpPr/>
              <p:nvPr/>
            </p:nvSpPr>
            <p:spPr>
              <a:xfrm>
                <a:off x="3376245" y="1871616"/>
                <a:ext cx="34521" cy="32399"/>
              </a:xfrm>
              <a:custGeom>
                <a:avLst/>
                <a:gdLst>
                  <a:gd name="connsiteX0" fmla="*/ 7792 w 34521"/>
                  <a:gd name="connsiteY0" fmla="*/ 29680 h 32399"/>
                  <a:gd name="connsiteX1" fmla="*/ 18310 w 34521"/>
                  <a:gd name="connsiteY1" fmla="*/ 32399 h 32399"/>
                  <a:gd name="connsiteX2" fmla="*/ 32293 w 34521"/>
                  <a:gd name="connsiteY2" fmla="*/ 26219 h 32399"/>
                  <a:gd name="connsiteX3" fmla="*/ 32293 w 34521"/>
                  <a:gd name="connsiteY3" fmla="*/ 26219 h 32399"/>
                  <a:gd name="connsiteX4" fmla="*/ 32788 w 34521"/>
                  <a:gd name="connsiteY4" fmla="*/ 13117 h 32399"/>
                  <a:gd name="connsiteX5" fmla="*/ 12804 w 34521"/>
                  <a:gd name="connsiteY5" fmla="*/ 14 h 32399"/>
                  <a:gd name="connsiteX6" fmla="*/ 1543 w 34521"/>
                  <a:gd name="connsiteY6" fmla="*/ 8790 h 32399"/>
                  <a:gd name="connsiteX7" fmla="*/ 7792 w 34521"/>
                  <a:gd name="connsiteY7" fmla="*/ 29680 h 323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4521" h="32399">
                    <a:moveTo>
                      <a:pt x="7792" y="29680"/>
                    </a:moveTo>
                    <a:cubicBezTo>
                      <a:pt x="10762" y="31410"/>
                      <a:pt x="14536" y="32399"/>
                      <a:pt x="18310" y="32399"/>
                    </a:cubicBezTo>
                    <a:cubicBezTo>
                      <a:pt x="23508" y="32399"/>
                      <a:pt x="28767" y="30545"/>
                      <a:pt x="32293" y="26219"/>
                    </a:cubicBezTo>
                    <a:lnTo>
                      <a:pt x="32293" y="26219"/>
                    </a:lnTo>
                    <a:cubicBezTo>
                      <a:pt x="35078" y="22758"/>
                      <a:pt x="35263" y="17999"/>
                      <a:pt x="32788" y="13117"/>
                    </a:cubicBezTo>
                    <a:cubicBezTo>
                      <a:pt x="29447" y="6504"/>
                      <a:pt x="20909" y="-356"/>
                      <a:pt x="12804" y="14"/>
                    </a:cubicBezTo>
                    <a:cubicBezTo>
                      <a:pt x="7730" y="262"/>
                      <a:pt x="3708" y="3352"/>
                      <a:pt x="1543" y="8790"/>
                    </a:cubicBezTo>
                    <a:cubicBezTo>
                      <a:pt x="-1860" y="17566"/>
                      <a:pt x="429" y="25354"/>
                      <a:pt x="7792" y="29680"/>
                    </a:cubicBezTo>
                    <a:close/>
                  </a:path>
                </a:pathLst>
              </a:custGeom>
              <a:grpFill/>
              <a:ln w="0" cap="flat">
                <a:solidFill>
                  <a:schemeClr val="accent5"/>
                </a:solidFill>
                <a:prstDash val="solid"/>
                <a:miter/>
              </a:ln>
            </p:spPr>
            <p:txBody>
              <a:bodyPr rtlCol="0" anchor="ctr"/>
              <a:lstStyle/>
              <a:p>
                <a:endParaRPr lang="en-US"/>
              </a:p>
            </p:txBody>
          </p:sp>
          <p:sp>
            <p:nvSpPr>
              <p:cNvPr id="43" name="Freeform 42">
                <a:extLst>
                  <a:ext uri="{FF2B5EF4-FFF2-40B4-BE49-F238E27FC236}">
                    <a16:creationId xmlns:a16="http://schemas.microsoft.com/office/drawing/2014/main" id="{BADAE53A-EE34-8A5D-D374-729C96C6E539}"/>
                  </a:ext>
                </a:extLst>
              </p:cNvPr>
              <p:cNvSpPr/>
              <p:nvPr/>
            </p:nvSpPr>
            <p:spPr>
              <a:xfrm>
                <a:off x="3603142" y="1866570"/>
                <a:ext cx="104774" cy="62423"/>
              </a:xfrm>
              <a:custGeom>
                <a:avLst/>
                <a:gdLst>
                  <a:gd name="connsiteX0" fmla="*/ 90257 w 104774"/>
                  <a:gd name="connsiteY0" fmla="*/ 62352 h 62423"/>
                  <a:gd name="connsiteX1" fmla="*/ 90257 w 104774"/>
                  <a:gd name="connsiteY1" fmla="*/ 62352 h 62423"/>
                  <a:gd name="connsiteX2" fmla="*/ 104054 w 104774"/>
                  <a:gd name="connsiteY2" fmla="*/ 53267 h 62423"/>
                  <a:gd name="connsiteX3" fmla="*/ 77573 w 104774"/>
                  <a:gd name="connsiteY3" fmla="*/ 6050 h 62423"/>
                  <a:gd name="connsiteX4" fmla="*/ 4192 w 104774"/>
                  <a:gd name="connsiteY4" fmla="*/ 26569 h 62423"/>
                  <a:gd name="connsiteX5" fmla="*/ 2026 w 104774"/>
                  <a:gd name="connsiteY5" fmla="*/ 39794 h 62423"/>
                  <a:gd name="connsiteX6" fmla="*/ 86730 w 104774"/>
                  <a:gd name="connsiteY6" fmla="*/ 62352 h 62423"/>
                  <a:gd name="connsiteX7" fmla="*/ 90257 w 104774"/>
                  <a:gd name="connsiteY7" fmla="*/ 62352 h 62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4774" h="62423">
                    <a:moveTo>
                      <a:pt x="90257" y="62352"/>
                    </a:moveTo>
                    <a:lnTo>
                      <a:pt x="90257" y="62352"/>
                    </a:lnTo>
                    <a:cubicBezTo>
                      <a:pt x="99414" y="61796"/>
                      <a:pt x="102817" y="57099"/>
                      <a:pt x="104054" y="53267"/>
                    </a:cubicBezTo>
                    <a:cubicBezTo>
                      <a:pt x="107828" y="41587"/>
                      <a:pt x="96444" y="21315"/>
                      <a:pt x="77573" y="6050"/>
                    </a:cubicBezTo>
                    <a:cubicBezTo>
                      <a:pt x="56474" y="-11007"/>
                      <a:pt x="16257" y="11921"/>
                      <a:pt x="4192" y="26569"/>
                    </a:cubicBezTo>
                    <a:cubicBezTo>
                      <a:pt x="-2181" y="34356"/>
                      <a:pt x="108" y="38188"/>
                      <a:pt x="2026" y="39794"/>
                    </a:cubicBezTo>
                    <a:cubicBezTo>
                      <a:pt x="13782" y="49683"/>
                      <a:pt x="62228" y="62352"/>
                      <a:pt x="86730" y="62352"/>
                    </a:cubicBezTo>
                    <a:cubicBezTo>
                      <a:pt x="88029" y="62476"/>
                      <a:pt x="89205" y="62414"/>
                      <a:pt x="90257" y="62352"/>
                    </a:cubicBezTo>
                    <a:close/>
                  </a:path>
                </a:pathLst>
              </a:custGeom>
              <a:grpFill/>
              <a:ln w="0" cap="flat">
                <a:solidFill>
                  <a:schemeClr val="accent5"/>
                </a:solidFill>
                <a:prstDash val="solid"/>
                <a:miter/>
              </a:ln>
            </p:spPr>
            <p:txBody>
              <a:bodyPr rtlCol="0" anchor="ctr"/>
              <a:lstStyle/>
              <a:p>
                <a:endParaRPr lang="en-US"/>
              </a:p>
            </p:txBody>
          </p:sp>
          <p:sp>
            <p:nvSpPr>
              <p:cNvPr id="44" name="Freeform 43">
                <a:extLst>
                  <a:ext uri="{FF2B5EF4-FFF2-40B4-BE49-F238E27FC236}">
                    <a16:creationId xmlns:a16="http://schemas.microsoft.com/office/drawing/2014/main" id="{CB0FC79E-CA8D-4B18-D524-55803AA93245}"/>
                  </a:ext>
                </a:extLst>
              </p:cNvPr>
              <p:cNvSpPr/>
              <p:nvPr/>
            </p:nvSpPr>
            <p:spPr>
              <a:xfrm>
                <a:off x="2961365" y="1976338"/>
                <a:ext cx="526719" cy="305292"/>
              </a:xfrm>
              <a:custGeom>
                <a:avLst/>
                <a:gdLst>
                  <a:gd name="connsiteX0" fmla="*/ 468209 w 526719"/>
                  <a:gd name="connsiteY0" fmla="*/ 243119 h 305292"/>
                  <a:gd name="connsiteX1" fmla="*/ 485410 w 526719"/>
                  <a:gd name="connsiteY1" fmla="*/ 231809 h 305292"/>
                  <a:gd name="connsiteX2" fmla="*/ 501992 w 526719"/>
                  <a:gd name="connsiteY2" fmla="*/ 234590 h 305292"/>
                  <a:gd name="connsiteX3" fmla="*/ 522595 w 526719"/>
                  <a:gd name="connsiteY3" fmla="*/ 237557 h 305292"/>
                  <a:gd name="connsiteX4" fmla="*/ 526679 w 526719"/>
                  <a:gd name="connsiteY4" fmla="*/ 229090 h 305292"/>
                  <a:gd name="connsiteX5" fmla="*/ 491597 w 526719"/>
                  <a:gd name="connsiteY5" fmla="*/ 195098 h 305292"/>
                  <a:gd name="connsiteX6" fmla="*/ 474768 w 526719"/>
                  <a:gd name="connsiteY6" fmla="*/ 185828 h 305292"/>
                  <a:gd name="connsiteX7" fmla="*/ 457629 w 526719"/>
                  <a:gd name="connsiteY7" fmla="*/ 177361 h 305292"/>
                  <a:gd name="connsiteX8" fmla="*/ 428982 w 526719"/>
                  <a:gd name="connsiteY8" fmla="*/ 161169 h 305292"/>
                  <a:gd name="connsiteX9" fmla="*/ 422114 w 526719"/>
                  <a:gd name="connsiteY9" fmla="*/ 138796 h 305292"/>
                  <a:gd name="connsiteX10" fmla="*/ 417597 w 526719"/>
                  <a:gd name="connsiteY10" fmla="*/ 117289 h 305292"/>
                  <a:gd name="connsiteX11" fmla="*/ 400397 w 526719"/>
                  <a:gd name="connsiteY11" fmla="*/ 75942 h 305292"/>
                  <a:gd name="connsiteX12" fmla="*/ 406337 w 526719"/>
                  <a:gd name="connsiteY12" fmla="*/ 50603 h 305292"/>
                  <a:gd name="connsiteX13" fmla="*/ 422609 w 526719"/>
                  <a:gd name="connsiteY13" fmla="*/ 16612 h 305292"/>
                  <a:gd name="connsiteX14" fmla="*/ 409369 w 526719"/>
                  <a:gd name="connsiteY14" fmla="*/ 2953 h 305292"/>
                  <a:gd name="connsiteX15" fmla="*/ 351332 w 526719"/>
                  <a:gd name="connsiteY15" fmla="*/ 14387 h 305292"/>
                  <a:gd name="connsiteX16" fmla="*/ 350528 w 526719"/>
                  <a:gd name="connsiteY16" fmla="*/ 20134 h 305292"/>
                  <a:gd name="connsiteX17" fmla="*/ 363335 w 526719"/>
                  <a:gd name="connsiteY17" fmla="*/ 30826 h 305292"/>
                  <a:gd name="connsiteX18" fmla="*/ 385176 w 526719"/>
                  <a:gd name="connsiteY18" fmla="*/ 50047 h 305292"/>
                  <a:gd name="connsiteX19" fmla="*/ 376886 w 526719"/>
                  <a:gd name="connsiteY19" fmla="*/ 44485 h 305292"/>
                  <a:gd name="connsiteX20" fmla="*/ 347311 w 526719"/>
                  <a:gd name="connsiteY20" fmla="*/ 33299 h 305292"/>
                  <a:gd name="connsiteX21" fmla="*/ 335493 w 526719"/>
                  <a:gd name="connsiteY21" fmla="*/ 31383 h 305292"/>
                  <a:gd name="connsiteX22" fmla="*/ 316065 w 526719"/>
                  <a:gd name="connsiteY22" fmla="*/ 33917 h 305292"/>
                  <a:gd name="connsiteX23" fmla="*/ 335122 w 526719"/>
                  <a:gd name="connsiteY23" fmla="*/ 111850 h 305292"/>
                  <a:gd name="connsiteX24" fmla="*/ 336607 w 526719"/>
                  <a:gd name="connsiteY24" fmla="*/ 118648 h 305292"/>
                  <a:gd name="connsiteX25" fmla="*/ 324418 w 526719"/>
                  <a:gd name="connsiteY25" fmla="*/ 123716 h 305292"/>
                  <a:gd name="connsiteX26" fmla="*/ 318725 w 526719"/>
                  <a:gd name="connsiteY26" fmla="*/ 125014 h 305292"/>
                  <a:gd name="connsiteX27" fmla="*/ 317797 w 526719"/>
                  <a:gd name="connsiteY27" fmla="*/ 124890 h 305292"/>
                  <a:gd name="connsiteX28" fmla="*/ 309754 w 526719"/>
                  <a:gd name="connsiteY28" fmla="*/ 102209 h 305292"/>
                  <a:gd name="connsiteX29" fmla="*/ 299669 w 526719"/>
                  <a:gd name="connsiteY29" fmla="*/ 72420 h 305292"/>
                  <a:gd name="connsiteX30" fmla="*/ 247820 w 526719"/>
                  <a:gd name="connsiteY30" fmla="*/ 46277 h 305292"/>
                  <a:gd name="connsiteX31" fmla="*/ 242004 w 526719"/>
                  <a:gd name="connsiteY31" fmla="*/ 51221 h 305292"/>
                  <a:gd name="connsiteX32" fmla="*/ 253017 w 526719"/>
                  <a:gd name="connsiteY32" fmla="*/ 64509 h 305292"/>
                  <a:gd name="connsiteX33" fmla="*/ 263659 w 526719"/>
                  <a:gd name="connsiteY33" fmla="*/ 77240 h 305292"/>
                  <a:gd name="connsiteX34" fmla="*/ 261927 w 526719"/>
                  <a:gd name="connsiteY34" fmla="*/ 80392 h 305292"/>
                  <a:gd name="connsiteX35" fmla="*/ 254626 w 526719"/>
                  <a:gd name="connsiteY35" fmla="*/ 78353 h 305292"/>
                  <a:gd name="connsiteX36" fmla="*/ 231300 w 526719"/>
                  <a:gd name="connsiteY36" fmla="*/ 78847 h 305292"/>
                  <a:gd name="connsiteX37" fmla="*/ 224246 w 526719"/>
                  <a:gd name="connsiteY37" fmla="*/ 84162 h 305292"/>
                  <a:gd name="connsiteX38" fmla="*/ 225669 w 526719"/>
                  <a:gd name="connsiteY38" fmla="*/ 75263 h 305292"/>
                  <a:gd name="connsiteX39" fmla="*/ 226164 w 526719"/>
                  <a:gd name="connsiteY39" fmla="*/ 72852 h 305292"/>
                  <a:gd name="connsiteX40" fmla="*/ 221771 w 526719"/>
                  <a:gd name="connsiteY40" fmla="*/ 59936 h 305292"/>
                  <a:gd name="connsiteX41" fmla="*/ 177842 w 526719"/>
                  <a:gd name="connsiteY41" fmla="*/ 46710 h 305292"/>
                  <a:gd name="connsiteX42" fmla="*/ 159342 w 526719"/>
                  <a:gd name="connsiteY42" fmla="*/ 67166 h 305292"/>
                  <a:gd name="connsiteX43" fmla="*/ 157424 w 526719"/>
                  <a:gd name="connsiteY43" fmla="*/ 76128 h 305292"/>
                  <a:gd name="connsiteX44" fmla="*/ 141214 w 526719"/>
                  <a:gd name="connsiteY44" fmla="*/ 76684 h 305292"/>
                  <a:gd name="connsiteX45" fmla="*/ 131685 w 526719"/>
                  <a:gd name="connsiteY45" fmla="*/ 72976 h 305292"/>
                  <a:gd name="connsiteX46" fmla="*/ 137872 w 526719"/>
                  <a:gd name="connsiteY46" fmla="*/ 70566 h 305292"/>
                  <a:gd name="connsiteX47" fmla="*/ 153712 w 526719"/>
                  <a:gd name="connsiteY47" fmla="*/ 60492 h 305292"/>
                  <a:gd name="connsiteX48" fmla="*/ 145606 w 526719"/>
                  <a:gd name="connsiteY48" fmla="*/ 33422 h 305292"/>
                  <a:gd name="connsiteX49" fmla="*/ 144431 w 526719"/>
                  <a:gd name="connsiteY49" fmla="*/ 31383 h 305292"/>
                  <a:gd name="connsiteX50" fmla="*/ 97284 w 526719"/>
                  <a:gd name="connsiteY50" fmla="*/ 36265 h 305292"/>
                  <a:gd name="connsiteX51" fmla="*/ 69008 w 526719"/>
                  <a:gd name="connsiteY51" fmla="*/ 48255 h 305292"/>
                  <a:gd name="connsiteX52" fmla="*/ 14437 w 526719"/>
                  <a:gd name="connsiteY52" fmla="*/ 82555 h 305292"/>
                  <a:gd name="connsiteX53" fmla="*/ 16974 w 526719"/>
                  <a:gd name="connsiteY53" fmla="*/ 85584 h 305292"/>
                  <a:gd name="connsiteX54" fmla="*/ 18644 w 526719"/>
                  <a:gd name="connsiteY54" fmla="*/ 87067 h 305292"/>
                  <a:gd name="connsiteX55" fmla="*/ 7136 w 526719"/>
                  <a:gd name="connsiteY55" fmla="*/ 103568 h 305292"/>
                  <a:gd name="connsiteX56" fmla="*/ 825 w 526719"/>
                  <a:gd name="connsiteY56" fmla="*/ 121306 h 305292"/>
                  <a:gd name="connsiteX57" fmla="*/ 22666 w 526719"/>
                  <a:gd name="connsiteY57" fmla="*/ 133666 h 305292"/>
                  <a:gd name="connsiteX58" fmla="*/ 27121 w 526719"/>
                  <a:gd name="connsiteY58" fmla="*/ 134655 h 305292"/>
                  <a:gd name="connsiteX59" fmla="*/ 27616 w 526719"/>
                  <a:gd name="connsiteY59" fmla="*/ 138549 h 305292"/>
                  <a:gd name="connsiteX60" fmla="*/ 33432 w 526719"/>
                  <a:gd name="connsiteY60" fmla="*/ 148623 h 305292"/>
                  <a:gd name="connsiteX61" fmla="*/ 57810 w 526719"/>
                  <a:gd name="connsiteY61" fmla="*/ 143987 h 305292"/>
                  <a:gd name="connsiteX62" fmla="*/ 100316 w 526719"/>
                  <a:gd name="connsiteY62" fmla="*/ 138796 h 305292"/>
                  <a:gd name="connsiteX63" fmla="*/ 72659 w 526719"/>
                  <a:gd name="connsiteY63" fmla="*/ 146830 h 305292"/>
                  <a:gd name="connsiteX64" fmla="*/ 24275 w 526719"/>
                  <a:gd name="connsiteY64" fmla="*/ 168461 h 305292"/>
                  <a:gd name="connsiteX65" fmla="*/ 30029 w 526719"/>
                  <a:gd name="connsiteY65" fmla="*/ 178906 h 305292"/>
                  <a:gd name="connsiteX66" fmla="*/ 111020 w 526719"/>
                  <a:gd name="connsiteY66" fmla="*/ 189907 h 305292"/>
                  <a:gd name="connsiteX67" fmla="*/ 204756 w 526719"/>
                  <a:gd name="connsiteY67" fmla="*/ 201093 h 305292"/>
                  <a:gd name="connsiteX68" fmla="*/ 206303 w 526719"/>
                  <a:gd name="connsiteY68" fmla="*/ 202700 h 305292"/>
                  <a:gd name="connsiteX69" fmla="*/ 205870 w 526719"/>
                  <a:gd name="connsiteY69" fmla="*/ 203503 h 305292"/>
                  <a:gd name="connsiteX70" fmla="*/ 142637 w 526719"/>
                  <a:gd name="connsiteY70" fmla="*/ 206223 h 305292"/>
                  <a:gd name="connsiteX71" fmla="*/ 134841 w 526719"/>
                  <a:gd name="connsiteY71" fmla="*/ 205852 h 305292"/>
                  <a:gd name="connsiteX72" fmla="*/ 50014 w 526719"/>
                  <a:gd name="connsiteY72" fmla="*/ 223713 h 305292"/>
                  <a:gd name="connsiteX73" fmla="*/ 48467 w 526719"/>
                  <a:gd name="connsiteY73" fmla="*/ 229275 h 305292"/>
                  <a:gd name="connsiteX74" fmla="*/ 77547 w 526719"/>
                  <a:gd name="connsiteY74" fmla="*/ 253873 h 305292"/>
                  <a:gd name="connsiteX75" fmla="*/ 89179 w 526719"/>
                  <a:gd name="connsiteY75" fmla="*/ 259620 h 305292"/>
                  <a:gd name="connsiteX76" fmla="*/ 134841 w 526719"/>
                  <a:gd name="connsiteY76" fmla="*/ 264997 h 305292"/>
                  <a:gd name="connsiteX77" fmla="*/ 152474 w 526719"/>
                  <a:gd name="connsiteY77" fmla="*/ 266110 h 305292"/>
                  <a:gd name="connsiteX78" fmla="*/ 154083 w 526719"/>
                  <a:gd name="connsiteY78" fmla="*/ 272537 h 305292"/>
                  <a:gd name="connsiteX79" fmla="*/ 159837 w 526719"/>
                  <a:gd name="connsiteY79" fmla="*/ 291572 h 305292"/>
                  <a:gd name="connsiteX80" fmla="*/ 218678 w 526719"/>
                  <a:gd name="connsiteY80" fmla="*/ 305231 h 305292"/>
                  <a:gd name="connsiteX81" fmla="*/ 222452 w 526719"/>
                  <a:gd name="connsiteY81" fmla="*/ 305293 h 305292"/>
                  <a:gd name="connsiteX82" fmla="*/ 277828 w 526719"/>
                  <a:gd name="connsiteY82" fmla="*/ 292129 h 305292"/>
                  <a:gd name="connsiteX83" fmla="*/ 305237 w 526719"/>
                  <a:gd name="connsiteY83" fmla="*/ 284651 h 305292"/>
                  <a:gd name="connsiteX84" fmla="*/ 349352 w 526719"/>
                  <a:gd name="connsiteY84" fmla="*/ 264317 h 305292"/>
                  <a:gd name="connsiteX85" fmla="*/ 359252 w 526719"/>
                  <a:gd name="connsiteY85" fmla="*/ 256407 h 305292"/>
                  <a:gd name="connsiteX86" fmla="*/ 366800 w 526719"/>
                  <a:gd name="connsiteY86" fmla="*/ 265121 h 305292"/>
                  <a:gd name="connsiteX87" fmla="*/ 387528 w 526719"/>
                  <a:gd name="connsiteY87" fmla="*/ 274453 h 305292"/>
                  <a:gd name="connsiteX88" fmla="*/ 404233 w 526719"/>
                  <a:gd name="connsiteY88" fmla="*/ 279768 h 305292"/>
                  <a:gd name="connsiteX89" fmla="*/ 497413 w 526719"/>
                  <a:gd name="connsiteY89" fmla="*/ 281560 h 305292"/>
                  <a:gd name="connsiteX90" fmla="*/ 505580 w 526719"/>
                  <a:gd name="connsiteY90" fmla="*/ 266913 h 305292"/>
                  <a:gd name="connsiteX91" fmla="*/ 487823 w 526719"/>
                  <a:gd name="connsiteY91" fmla="*/ 246704 h 305292"/>
                  <a:gd name="connsiteX92" fmla="*/ 475324 w 526719"/>
                  <a:gd name="connsiteY92" fmla="*/ 250659 h 305292"/>
                  <a:gd name="connsiteX93" fmla="*/ 465115 w 526719"/>
                  <a:gd name="connsiteY93" fmla="*/ 257086 h 305292"/>
                  <a:gd name="connsiteX94" fmla="*/ 457691 w 526719"/>
                  <a:gd name="connsiteY94" fmla="*/ 249855 h 305292"/>
                  <a:gd name="connsiteX95" fmla="*/ 468209 w 526719"/>
                  <a:gd name="connsiteY95" fmla="*/ 243119 h 305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526719" h="305292">
                    <a:moveTo>
                      <a:pt x="468209" y="243119"/>
                    </a:moveTo>
                    <a:cubicBezTo>
                      <a:pt x="474458" y="240091"/>
                      <a:pt x="481512" y="236692"/>
                      <a:pt x="485410" y="231809"/>
                    </a:cubicBezTo>
                    <a:cubicBezTo>
                      <a:pt x="487699" y="228966"/>
                      <a:pt x="495309" y="231933"/>
                      <a:pt x="501992" y="234590"/>
                    </a:cubicBezTo>
                    <a:cubicBezTo>
                      <a:pt x="510035" y="237742"/>
                      <a:pt x="517645" y="240709"/>
                      <a:pt x="522595" y="237557"/>
                    </a:cubicBezTo>
                    <a:cubicBezTo>
                      <a:pt x="525070" y="236012"/>
                      <a:pt x="526431" y="233169"/>
                      <a:pt x="526679" y="229090"/>
                    </a:cubicBezTo>
                    <a:cubicBezTo>
                      <a:pt x="527730" y="212897"/>
                      <a:pt x="508550" y="203442"/>
                      <a:pt x="491597" y="195098"/>
                    </a:cubicBezTo>
                    <a:cubicBezTo>
                      <a:pt x="485100" y="191885"/>
                      <a:pt x="479037" y="188918"/>
                      <a:pt x="474768" y="185828"/>
                    </a:cubicBezTo>
                    <a:cubicBezTo>
                      <a:pt x="468085" y="181007"/>
                      <a:pt x="463012" y="179215"/>
                      <a:pt x="457629" y="177361"/>
                    </a:cubicBezTo>
                    <a:cubicBezTo>
                      <a:pt x="450637" y="174889"/>
                      <a:pt x="442718" y="172108"/>
                      <a:pt x="428982" y="161169"/>
                    </a:cubicBezTo>
                    <a:cubicBezTo>
                      <a:pt x="417288" y="151898"/>
                      <a:pt x="419577" y="145841"/>
                      <a:pt x="422114" y="138796"/>
                    </a:cubicBezTo>
                    <a:cubicBezTo>
                      <a:pt x="424465" y="132492"/>
                      <a:pt x="427064" y="125323"/>
                      <a:pt x="417597" y="117289"/>
                    </a:cubicBezTo>
                    <a:cubicBezTo>
                      <a:pt x="408317" y="109440"/>
                      <a:pt x="401449" y="92815"/>
                      <a:pt x="400397" y="75942"/>
                    </a:cubicBezTo>
                    <a:cubicBezTo>
                      <a:pt x="399716" y="64633"/>
                      <a:pt x="401882" y="55424"/>
                      <a:pt x="406337" y="50603"/>
                    </a:cubicBezTo>
                    <a:cubicBezTo>
                      <a:pt x="419082" y="36883"/>
                      <a:pt x="424527" y="25511"/>
                      <a:pt x="422609" y="16612"/>
                    </a:cubicBezTo>
                    <a:cubicBezTo>
                      <a:pt x="421310" y="10679"/>
                      <a:pt x="416855" y="6105"/>
                      <a:pt x="409369" y="2953"/>
                    </a:cubicBezTo>
                    <a:cubicBezTo>
                      <a:pt x="388765" y="-5699"/>
                      <a:pt x="357581" y="6662"/>
                      <a:pt x="351332" y="14387"/>
                    </a:cubicBezTo>
                    <a:cubicBezTo>
                      <a:pt x="348981" y="17230"/>
                      <a:pt x="349971" y="19331"/>
                      <a:pt x="350528" y="20134"/>
                    </a:cubicBezTo>
                    <a:cubicBezTo>
                      <a:pt x="352075" y="22298"/>
                      <a:pt x="356344" y="25635"/>
                      <a:pt x="363335" y="30826"/>
                    </a:cubicBezTo>
                    <a:cubicBezTo>
                      <a:pt x="370265" y="36018"/>
                      <a:pt x="382392" y="45103"/>
                      <a:pt x="385176" y="50047"/>
                    </a:cubicBezTo>
                    <a:cubicBezTo>
                      <a:pt x="383011" y="48811"/>
                      <a:pt x="379608" y="46401"/>
                      <a:pt x="376886" y="44485"/>
                    </a:cubicBezTo>
                    <a:cubicBezTo>
                      <a:pt x="366367" y="37007"/>
                      <a:pt x="354426" y="28478"/>
                      <a:pt x="347311" y="33299"/>
                    </a:cubicBezTo>
                    <a:cubicBezTo>
                      <a:pt x="344093" y="35462"/>
                      <a:pt x="340690" y="34040"/>
                      <a:pt x="335493" y="31383"/>
                    </a:cubicBezTo>
                    <a:cubicBezTo>
                      <a:pt x="329862" y="28540"/>
                      <a:pt x="322128" y="24646"/>
                      <a:pt x="316065" y="33917"/>
                    </a:cubicBezTo>
                    <a:cubicBezTo>
                      <a:pt x="306042" y="49367"/>
                      <a:pt x="328006" y="99119"/>
                      <a:pt x="335122" y="111850"/>
                    </a:cubicBezTo>
                    <a:cubicBezTo>
                      <a:pt x="336792" y="114816"/>
                      <a:pt x="337287" y="117103"/>
                      <a:pt x="336607" y="118648"/>
                    </a:cubicBezTo>
                    <a:cubicBezTo>
                      <a:pt x="335307" y="121429"/>
                      <a:pt x="329553" y="122665"/>
                      <a:pt x="324418" y="123716"/>
                    </a:cubicBezTo>
                    <a:cubicBezTo>
                      <a:pt x="322438" y="124149"/>
                      <a:pt x="320520" y="124519"/>
                      <a:pt x="318725" y="125014"/>
                    </a:cubicBezTo>
                    <a:cubicBezTo>
                      <a:pt x="318354" y="125137"/>
                      <a:pt x="318107" y="125076"/>
                      <a:pt x="317797" y="124890"/>
                    </a:cubicBezTo>
                    <a:cubicBezTo>
                      <a:pt x="314642" y="123036"/>
                      <a:pt x="312043" y="111973"/>
                      <a:pt x="309754" y="102209"/>
                    </a:cubicBezTo>
                    <a:cubicBezTo>
                      <a:pt x="307093" y="90961"/>
                      <a:pt x="304371" y="79403"/>
                      <a:pt x="299669" y="72420"/>
                    </a:cubicBezTo>
                    <a:cubicBezTo>
                      <a:pt x="290821" y="59379"/>
                      <a:pt x="260318" y="43929"/>
                      <a:pt x="247820" y="46277"/>
                    </a:cubicBezTo>
                    <a:cubicBezTo>
                      <a:pt x="243550" y="47081"/>
                      <a:pt x="242375" y="49738"/>
                      <a:pt x="242004" y="51221"/>
                    </a:cubicBezTo>
                    <a:cubicBezTo>
                      <a:pt x="240457" y="58020"/>
                      <a:pt x="247139" y="61481"/>
                      <a:pt x="253017" y="64509"/>
                    </a:cubicBezTo>
                    <a:cubicBezTo>
                      <a:pt x="260689" y="68464"/>
                      <a:pt x="265206" y="71307"/>
                      <a:pt x="263659" y="77240"/>
                    </a:cubicBezTo>
                    <a:cubicBezTo>
                      <a:pt x="263350" y="78476"/>
                      <a:pt x="262793" y="79960"/>
                      <a:pt x="261927" y="80392"/>
                    </a:cubicBezTo>
                    <a:cubicBezTo>
                      <a:pt x="260565" y="81072"/>
                      <a:pt x="257534" y="79651"/>
                      <a:pt x="254626" y="78353"/>
                    </a:cubicBezTo>
                    <a:cubicBezTo>
                      <a:pt x="248315" y="75448"/>
                      <a:pt x="239591" y="71554"/>
                      <a:pt x="231300" y="78847"/>
                    </a:cubicBezTo>
                    <a:cubicBezTo>
                      <a:pt x="227216" y="82432"/>
                      <a:pt x="225174" y="83730"/>
                      <a:pt x="224246" y="84162"/>
                    </a:cubicBezTo>
                    <a:cubicBezTo>
                      <a:pt x="224246" y="82308"/>
                      <a:pt x="225051" y="78291"/>
                      <a:pt x="225669" y="75263"/>
                    </a:cubicBezTo>
                    <a:lnTo>
                      <a:pt x="226164" y="72852"/>
                    </a:lnTo>
                    <a:cubicBezTo>
                      <a:pt x="227031" y="68526"/>
                      <a:pt x="225546" y="64076"/>
                      <a:pt x="221771" y="59936"/>
                    </a:cubicBezTo>
                    <a:cubicBezTo>
                      <a:pt x="213047" y="50356"/>
                      <a:pt x="194981" y="44917"/>
                      <a:pt x="177842" y="46710"/>
                    </a:cubicBezTo>
                    <a:cubicBezTo>
                      <a:pt x="159280" y="48687"/>
                      <a:pt x="159342" y="59379"/>
                      <a:pt x="159342" y="67166"/>
                    </a:cubicBezTo>
                    <a:cubicBezTo>
                      <a:pt x="159342" y="70998"/>
                      <a:pt x="159342" y="74397"/>
                      <a:pt x="157424" y="76128"/>
                    </a:cubicBezTo>
                    <a:cubicBezTo>
                      <a:pt x="155320" y="78044"/>
                      <a:pt x="148391" y="78229"/>
                      <a:pt x="141214" y="76684"/>
                    </a:cubicBezTo>
                    <a:cubicBezTo>
                      <a:pt x="134779" y="75263"/>
                      <a:pt x="131994" y="73285"/>
                      <a:pt x="131685" y="72976"/>
                    </a:cubicBezTo>
                    <a:cubicBezTo>
                      <a:pt x="131685" y="72976"/>
                      <a:pt x="132428" y="71740"/>
                      <a:pt x="137872" y="70566"/>
                    </a:cubicBezTo>
                    <a:cubicBezTo>
                      <a:pt x="146473" y="68588"/>
                      <a:pt x="151608" y="65312"/>
                      <a:pt x="153712" y="60492"/>
                    </a:cubicBezTo>
                    <a:cubicBezTo>
                      <a:pt x="157053" y="52705"/>
                      <a:pt x="151484" y="43311"/>
                      <a:pt x="145606" y="33422"/>
                    </a:cubicBezTo>
                    <a:lnTo>
                      <a:pt x="144431" y="31383"/>
                    </a:lnTo>
                    <a:cubicBezTo>
                      <a:pt x="136882" y="18528"/>
                      <a:pt x="121105" y="25573"/>
                      <a:pt x="97284" y="36265"/>
                    </a:cubicBezTo>
                    <a:cubicBezTo>
                      <a:pt x="88931" y="39973"/>
                      <a:pt x="79527" y="44238"/>
                      <a:pt x="69008" y="48255"/>
                    </a:cubicBezTo>
                    <a:cubicBezTo>
                      <a:pt x="35969" y="60863"/>
                      <a:pt x="14128" y="76190"/>
                      <a:pt x="14437" y="82555"/>
                    </a:cubicBezTo>
                    <a:cubicBezTo>
                      <a:pt x="14499" y="84039"/>
                      <a:pt x="15489" y="85213"/>
                      <a:pt x="16974" y="85584"/>
                    </a:cubicBezTo>
                    <a:cubicBezTo>
                      <a:pt x="18397" y="85954"/>
                      <a:pt x="18582" y="86758"/>
                      <a:pt x="18644" y="87067"/>
                    </a:cubicBezTo>
                    <a:cubicBezTo>
                      <a:pt x="18830" y="87932"/>
                      <a:pt x="19263" y="92691"/>
                      <a:pt x="7136" y="103568"/>
                    </a:cubicBezTo>
                    <a:cubicBezTo>
                      <a:pt x="-1340" y="111170"/>
                      <a:pt x="-474" y="117968"/>
                      <a:pt x="825" y="121306"/>
                    </a:cubicBezTo>
                    <a:cubicBezTo>
                      <a:pt x="3547" y="128351"/>
                      <a:pt x="12890" y="133666"/>
                      <a:pt x="22666" y="133666"/>
                    </a:cubicBezTo>
                    <a:cubicBezTo>
                      <a:pt x="25698" y="133666"/>
                      <a:pt x="26750" y="134284"/>
                      <a:pt x="27121" y="134655"/>
                    </a:cubicBezTo>
                    <a:cubicBezTo>
                      <a:pt x="27740" y="135335"/>
                      <a:pt x="27678" y="136880"/>
                      <a:pt x="27616" y="138549"/>
                    </a:cubicBezTo>
                    <a:cubicBezTo>
                      <a:pt x="27492" y="141639"/>
                      <a:pt x="27245" y="146768"/>
                      <a:pt x="33432" y="148623"/>
                    </a:cubicBezTo>
                    <a:cubicBezTo>
                      <a:pt x="37392" y="149859"/>
                      <a:pt x="44878" y="147757"/>
                      <a:pt x="57810" y="143987"/>
                    </a:cubicBezTo>
                    <a:cubicBezTo>
                      <a:pt x="72597" y="139661"/>
                      <a:pt x="92706" y="133728"/>
                      <a:pt x="100316" y="138796"/>
                    </a:cubicBezTo>
                    <a:cubicBezTo>
                      <a:pt x="97470" y="141206"/>
                      <a:pt x="83239" y="144420"/>
                      <a:pt x="72659" y="146830"/>
                    </a:cubicBezTo>
                    <a:cubicBezTo>
                      <a:pt x="44321" y="153258"/>
                      <a:pt x="24275" y="158511"/>
                      <a:pt x="24275" y="168461"/>
                    </a:cubicBezTo>
                    <a:cubicBezTo>
                      <a:pt x="24275" y="172231"/>
                      <a:pt x="26193" y="175754"/>
                      <a:pt x="30029" y="178906"/>
                    </a:cubicBezTo>
                    <a:cubicBezTo>
                      <a:pt x="43950" y="190401"/>
                      <a:pt x="81816" y="195531"/>
                      <a:pt x="111020" y="189907"/>
                    </a:cubicBezTo>
                    <a:cubicBezTo>
                      <a:pt x="141832" y="183974"/>
                      <a:pt x="193434" y="192812"/>
                      <a:pt x="204756" y="201093"/>
                    </a:cubicBezTo>
                    <a:cubicBezTo>
                      <a:pt x="206179" y="202144"/>
                      <a:pt x="206303" y="202700"/>
                      <a:pt x="206303" y="202700"/>
                    </a:cubicBezTo>
                    <a:cubicBezTo>
                      <a:pt x="206303" y="202824"/>
                      <a:pt x="206303" y="203071"/>
                      <a:pt x="205870" y="203503"/>
                    </a:cubicBezTo>
                    <a:cubicBezTo>
                      <a:pt x="200302" y="208818"/>
                      <a:pt x="166952" y="207335"/>
                      <a:pt x="142637" y="206223"/>
                    </a:cubicBezTo>
                    <a:lnTo>
                      <a:pt x="134841" y="205852"/>
                    </a:lnTo>
                    <a:cubicBezTo>
                      <a:pt x="105946" y="204616"/>
                      <a:pt x="58676" y="213206"/>
                      <a:pt x="50014" y="223713"/>
                    </a:cubicBezTo>
                    <a:cubicBezTo>
                      <a:pt x="48157" y="225938"/>
                      <a:pt x="48157" y="227977"/>
                      <a:pt x="48467" y="229275"/>
                    </a:cubicBezTo>
                    <a:cubicBezTo>
                      <a:pt x="51189" y="241018"/>
                      <a:pt x="55211" y="242995"/>
                      <a:pt x="77547" y="253873"/>
                    </a:cubicBezTo>
                    <a:cubicBezTo>
                      <a:pt x="80950" y="255541"/>
                      <a:pt x="84786" y="257395"/>
                      <a:pt x="89179" y="259620"/>
                    </a:cubicBezTo>
                    <a:cubicBezTo>
                      <a:pt x="105637" y="267840"/>
                      <a:pt x="122528" y="266171"/>
                      <a:pt x="134841" y="264997"/>
                    </a:cubicBezTo>
                    <a:cubicBezTo>
                      <a:pt x="142884" y="264194"/>
                      <a:pt x="149814" y="263576"/>
                      <a:pt x="152474" y="266110"/>
                    </a:cubicBezTo>
                    <a:cubicBezTo>
                      <a:pt x="153712" y="267284"/>
                      <a:pt x="154269" y="269385"/>
                      <a:pt x="154083" y="272537"/>
                    </a:cubicBezTo>
                    <a:cubicBezTo>
                      <a:pt x="153650" y="280633"/>
                      <a:pt x="155506" y="286875"/>
                      <a:pt x="159837" y="291572"/>
                    </a:cubicBezTo>
                    <a:cubicBezTo>
                      <a:pt x="169118" y="301646"/>
                      <a:pt x="189226" y="304242"/>
                      <a:pt x="218678" y="305231"/>
                    </a:cubicBezTo>
                    <a:cubicBezTo>
                      <a:pt x="219977" y="305293"/>
                      <a:pt x="221215" y="305293"/>
                      <a:pt x="222452" y="305293"/>
                    </a:cubicBezTo>
                    <a:cubicBezTo>
                      <a:pt x="246830" y="305293"/>
                      <a:pt x="263906" y="298000"/>
                      <a:pt x="277828" y="292129"/>
                    </a:cubicBezTo>
                    <a:cubicBezTo>
                      <a:pt x="287975" y="287802"/>
                      <a:pt x="296637" y="284094"/>
                      <a:pt x="305237" y="284651"/>
                    </a:cubicBezTo>
                    <a:cubicBezTo>
                      <a:pt x="328192" y="286072"/>
                      <a:pt x="338896" y="281190"/>
                      <a:pt x="349352" y="264317"/>
                    </a:cubicBezTo>
                    <a:cubicBezTo>
                      <a:pt x="352755" y="258755"/>
                      <a:pt x="356158" y="256036"/>
                      <a:pt x="359252" y="256407"/>
                    </a:cubicBezTo>
                    <a:cubicBezTo>
                      <a:pt x="362717" y="256839"/>
                      <a:pt x="365625" y="261227"/>
                      <a:pt x="366800" y="265121"/>
                    </a:cubicBezTo>
                    <a:cubicBezTo>
                      <a:pt x="368594" y="270869"/>
                      <a:pt x="377814" y="272599"/>
                      <a:pt x="387528" y="274453"/>
                    </a:cubicBezTo>
                    <a:cubicBezTo>
                      <a:pt x="394210" y="275689"/>
                      <a:pt x="401820" y="277111"/>
                      <a:pt x="404233" y="279768"/>
                    </a:cubicBezTo>
                    <a:cubicBezTo>
                      <a:pt x="421557" y="298433"/>
                      <a:pt x="477366" y="292438"/>
                      <a:pt x="497413" y="281560"/>
                    </a:cubicBezTo>
                    <a:cubicBezTo>
                      <a:pt x="503414" y="278347"/>
                      <a:pt x="506261" y="273155"/>
                      <a:pt x="505580" y="266913"/>
                    </a:cubicBezTo>
                    <a:cubicBezTo>
                      <a:pt x="504528" y="258261"/>
                      <a:pt x="496423" y="249052"/>
                      <a:pt x="487823" y="246704"/>
                    </a:cubicBezTo>
                    <a:cubicBezTo>
                      <a:pt x="482687" y="245344"/>
                      <a:pt x="478232" y="246704"/>
                      <a:pt x="475324" y="250659"/>
                    </a:cubicBezTo>
                    <a:cubicBezTo>
                      <a:pt x="472911" y="253935"/>
                      <a:pt x="469199" y="257643"/>
                      <a:pt x="465115" y="257086"/>
                    </a:cubicBezTo>
                    <a:cubicBezTo>
                      <a:pt x="461651" y="256592"/>
                      <a:pt x="458866" y="253008"/>
                      <a:pt x="457691" y="249855"/>
                    </a:cubicBezTo>
                    <a:cubicBezTo>
                      <a:pt x="457072" y="248434"/>
                      <a:pt x="463754" y="245220"/>
                      <a:pt x="468209" y="243119"/>
                    </a:cubicBezTo>
                    <a:close/>
                  </a:path>
                </a:pathLst>
              </a:custGeom>
              <a:grpFill/>
              <a:ln w="0" cap="flat">
                <a:solidFill>
                  <a:schemeClr val="accent5"/>
                </a:solidFill>
                <a:prstDash val="solid"/>
                <a:miter/>
              </a:ln>
            </p:spPr>
            <p:txBody>
              <a:bodyPr rtlCol="0" anchor="ctr"/>
              <a:lstStyle/>
              <a:p>
                <a:endParaRPr lang="en-US"/>
              </a:p>
            </p:txBody>
          </p:sp>
          <p:sp>
            <p:nvSpPr>
              <p:cNvPr id="45" name="Freeform 44">
                <a:extLst>
                  <a:ext uri="{FF2B5EF4-FFF2-40B4-BE49-F238E27FC236}">
                    <a16:creationId xmlns:a16="http://schemas.microsoft.com/office/drawing/2014/main" id="{8FB90666-FC10-523C-CA48-E0CC01B1E306}"/>
                  </a:ext>
                </a:extLst>
              </p:cNvPr>
              <p:cNvSpPr/>
              <p:nvPr/>
            </p:nvSpPr>
            <p:spPr>
              <a:xfrm>
                <a:off x="3619204" y="1721171"/>
                <a:ext cx="90412" cy="30994"/>
              </a:xfrm>
              <a:custGeom>
                <a:avLst/>
                <a:gdLst>
                  <a:gd name="connsiteX0" fmla="*/ 82919 w 90412"/>
                  <a:gd name="connsiteY0" fmla="*/ 14493 h 30994"/>
                  <a:gd name="connsiteX1" fmla="*/ 90220 w 90412"/>
                  <a:gd name="connsiteY1" fmla="*/ 4296 h 30994"/>
                  <a:gd name="connsiteX2" fmla="*/ 77226 w 90412"/>
                  <a:gd name="connsiteY2" fmla="*/ 31 h 30994"/>
                  <a:gd name="connsiteX3" fmla="*/ 319 w 90412"/>
                  <a:gd name="connsiteY3" fmla="*/ 17151 h 30994"/>
                  <a:gd name="connsiteX4" fmla="*/ 2485 w 90412"/>
                  <a:gd name="connsiteY4" fmla="*/ 23269 h 30994"/>
                  <a:gd name="connsiteX5" fmla="*/ 28780 w 90412"/>
                  <a:gd name="connsiteY5" fmla="*/ 30995 h 30994"/>
                  <a:gd name="connsiteX6" fmla="*/ 82919 w 90412"/>
                  <a:gd name="connsiteY6" fmla="*/ 14493 h 3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0412" h="30994">
                    <a:moveTo>
                      <a:pt x="82919" y="14493"/>
                    </a:moveTo>
                    <a:cubicBezTo>
                      <a:pt x="88735" y="10538"/>
                      <a:pt x="91148" y="7201"/>
                      <a:pt x="90220" y="4296"/>
                    </a:cubicBezTo>
                    <a:cubicBezTo>
                      <a:pt x="89353" y="1515"/>
                      <a:pt x="85579" y="279"/>
                      <a:pt x="77226" y="31"/>
                    </a:cubicBezTo>
                    <a:cubicBezTo>
                      <a:pt x="56870" y="-525"/>
                      <a:pt x="4279" y="6335"/>
                      <a:pt x="319" y="17151"/>
                    </a:cubicBezTo>
                    <a:cubicBezTo>
                      <a:pt x="-176" y="18387"/>
                      <a:pt x="-485" y="20859"/>
                      <a:pt x="2485" y="23269"/>
                    </a:cubicBezTo>
                    <a:cubicBezTo>
                      <a:pt x="9414" y="28832"/>
                      <a:pt x="18757" y="30995"/>
                      <a:pt x="28780" y="30995"/>
                    </a:cubicBezTo>
                    <a:cubicBezTo>
                      <a:pt x="48579" y="31056"/>
                      <a:pt x="71101" y="22528"/>
                      <a:pt x="82919" y="14493"/>
                    </a:cubicBezTo>
                    <a:close/>
                  </a:path>
                </a:pathLst>
              </a:custGeom>
              <a:grpFill/>
              <a:ln w="0" cap="flat">
                <a:solidFill>
                  <a:schemeClr val="accent5"/>
                </a:solidFill>
                <a:prstDash val="solid"/>
                <a:miter/>
              </a:ln>
            </p:spPr>
            <p:txBody>
              <a:bodyPr rtlCol="0" anchor="ctr"/>
              <a:lstStyle/>
              <a:p>
                <a:endParaRPr lang="en-US"/>
              </a:p>
            </p:txBody>
          </p:sp>
          <p:sp>
            <p:nvSpPr>
              <p:cNvPr id="46" name="Freeform 45">
                <a:extLst>
                  <a:ext uri="{FF2B5EF4-FFF2-40B4-BE49-F238E27FC236}">
                    <a16:creationId xmlns:a16="http://schemas.microsoft.com/office/drawing/2014/main" id="{DCF00848-27C7-DA8A-1AE0-F7FBEAB60EC1}"/>
                  </a:ext>
                </a:extLst>
              </p:cNvPr>
              <p:cNvSpPr/>
              <p:nvPr/>
            </p:nvSpPr>
            <p:spPr>
              <a:xfrm>
                <a:off x="4058736" y="1974066"/>
                <a:ext cx="135952" cy="70860"/>
              </a:xfrm>
              <a:custGeom>
                <a:avLst/>
                <a:gdLst>
                  <a:gd name="connsiteX0" fmla="*/ 1690 w 135952"/>
                  <a:gd name="connsiteY0" fmla="*/ 7945 h 70860"/>
                  <a:gd name="connsiteX1" fmla="*/ 8805 w 135952"/>
                  <a:gd name="connsiteY1" fmla="*/ 29638 h 70860"/>
                  <a:gd name="connsiteX2" fmla="*/ 19323 w 135952"/>
                  <a:gd name="connsiteY2" fmla="*/ 47437 h 70860"/>
                  <a:gd name="connsiteX3" fmla="*/ 32935 w 135952"/>
                  <a:gd name="connsiteY3" fmla="*/ 68017 h 70860"/>
                  <a:gd name="connsiteX4" fmla="*/ 45743 w 135952"/>
                  <a:gd name="connsiteY4" fmla="*/ 70860 h 70860"/>
                  <a:gd name="connsiteX5" fmla="*/ 66223 w 135952"/>
                  <a:gd name="connsiteY5" fmla="*/ 64309 h 70860"/>
                  <a:gd name="connsiteX6" fmla="*/ 103470 w 135952"/>
                  <a:gd name="connsiteY6" fmla="*/ 59859 h 70860"/>
                  <a:gd name="connsiteX7" fmla="*/ 133540 w 135952"/>
                  <a:gd name="connsiteY7" fmla="*/ 55904 h 70860"/>
                  <a:gd name="connsiteX8" fmla="*/ 135953 w 135952"/>
                  <a:gd name="connsiteY8" fmla="*/ 50095 h 70860"/>
                  <a:gd name="connsiteX9" fmla="*/ 124445 w 135952"/>
                  <a:gd name="connsiteY9" fmla="*/ 33655 h 70860"/>
                  <a:gd name="connsiteX10" fmla="*/ 60592 w 135952"/>
                  <a:gd name="connsiteY10" fmla="*/ 9366 h 70860"/>
                  <a:gd name="connsiteX11" fmla="*/ 34420 w 135952"/>
                  <a:gd name="connsiteY11" fmla="*/ 4731 h 70860"/>
                  <a:gd name="connsiteX12" fmla="*/ 1690 w 135952"/>
                  <a:gd name="connsiteY12" fmla="*/ 7945 h 70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5952" h="70860">
                    <a:moveTo>
                      <a:pt x="1690" y="7945"/>
                    </a:moveTo>
                    <a:cubicBezTo>
                      <a:pt x="-3012" y="18946"/>
                      <a:pt x="2989" y="24385"/>
                      <a:pt x="8805" y="29638"/>
                    </a:cubicBezTo>
                    <a:cubicBezTo>
                      <a:pt x="13693" y="34088"/>
                      <a:pt x="18767" y="38723"/>
                      <a:pt x="19323" y="47437"/>
                    </a:cubicBezTo>
                    <a:cubicBezTo>
                      <a:pt x="19880" y="56584"/>
                      <a:pt x="24892" y="64124"/>
                      <a:pt x="32935" y="68017"/>
                    </a:cubicBezTo>
                    <a:cubicBezTo>
                      <a:pt x="36833" y="69933"/>
                      <a:pt x="41226" y="70860"/>
                      <a:pt x="45743" y="70860"/>
                    </a:cubicBezTo>
                    <a:cubicBezTo>
                      <a:pt x="52735" y="70860"/>
                      <a:pt x="60036" y="68635"/>
                      <a:pt x="66223" y="64309"/>
                    </a:cubicBezTo>
                    <a:cubicBezTo>
                      <a:pt x="74019" y="58871"/>
                      <a:pt x="89673" y="59365"/>
                      <a:pt x="103470" y="59859"/>
                    </a:cubicBezTo>
                    <a:cubicBezTo>
                      <a:pt x="116958" y="60292"/>
                      <a:pt x="128652" y="60663"/>
                      <a:pt x="133540" y="55904"/>
                    </a:cubicBezTo>
                    <a:cubicBezTo>
                      <a:pt x="135149" y="54359"/>
                      <a:pt x="135953" y="52381"/>
                      <a:pt x="135953" y="50095"/>
                    </a:cubicBezTo>
                    <a:cubicBezTo>
                      <a:pt x="135953" y="45336"/>
                      <a:pt x="132055" y="39835"/>
                      <a:pt x="124445" y="33655"/>
                    </a:cubicBezTo>
                    <a:cubicBezTo>
                      <a:pt x="107554" y="20058"/>
                      <a:pt x="75318" y="6215"/>
                      <a:pt x="60592" y="9366"/>
                    </a:cubicBezTo>
                    <a:cubicBezTo>
                      <a:pt x="53230" y="10973"/>
                      <a:pt x="43639" y="7821"/>
                      <a:pt x="34420" y="4731"/>
                    </a:cubicBezTo>
                    <a:cubicBezTo>
                      <a:pt x="20932" y="220"/>
                      <a:pt x="7011" y="-4416"/>
                      <a:pt x="1690" y="7945"/>
                    </a:cubicBezTo>
                    <a:close/>
                  </a:path>
                </a:pathLst>
              </a:custGeom>
              <a:grpFill/>
              <a:ln w="0" cap="flat">
                <a:solidFill>
                  <a:schemeClr val="accent5"/>
                </a:solidFill>
                <a:prstDash val="solid"/>
                <a:miter/>
              </a:ln>
            </p:spPr>
            <p:txBody>
              <a:bodyPr rtlCol="0" anchor="ctr"/>
              <a:lstStyle/>
              <a:p>
                <a:endParaRPr lang="en-US"/>
              </a:p>
            </p:txBody>
          </p:sp>
          <p:sp>
            <p:nvSpPr>
              <p:cNvPr id="47" name="Freeform 46">
                <a:extLst>
                  <a:ext uri="{FF2B5EF4-FFF2-40B4-BE49-F238E27FC236}">
                    <a16:creationId xmlns:a16="http://schemas.microsoft.com/office/drawing/2014/main" id="{7B94933F-97DA-B440-B04D-860BF44B26E4}"/>
                  </a:ext>
                </a:extLst>
              </p:cNvPr>
              <p:cNvSpPr/>
              <p:nvPr/>
            </p:nvSpPr>
            <p:spPr>
              <a:xfrm>
                <a:off x="3563508" y="1648568"/>
                <a:ext cx="99594" cy="73006"/>
              </a:xfrm>
              <a:custGeom>
                <a:avLst/>
                <a:gdLst>
                  <a:gd name="connsiteX0" fmla="*/ 40608 w 99594"/>
                  <a:gd name="connsiteY0" fmla="*/ 73006 h 73006"/>
                  <a:gd name="connsiteX1" fmla="*/ 92396 w 99594"/>
                  <a:gd name="connsiteY1" fmla="*/ 63179 h 73006"/>
                  <a:gd name="connsiteX2" fmla="*/ 99511 w 99594"/>
                  <a:gd name="connsiteY2" fmla="*/ 57432 h 73006"/>
                  <a:gd name="connsiteX3" fmla="*/ 96665 w 99594"/>
                  <a:gd name="connsiteY3" fmla="*/ 51684 h 73006"/>
                  <a:gd name="connsiteX4" fmla="*/ 95922 w 99594"/>
                  <a:gd name="connsiteY4" fmla="*/ 38953 h 73006"/>
                  <a:gd name="connsiteX5" fmla="*/ 97407 w 99594"/>
                  <a:gd name="connsiteY5" fmla="*/ 28199 h 73006"/>
                  <a:gd name="connsiteX6" fmla="*/ 73463 w 99594"/>
                  <a:gd name="connsiteY6" fmla="*/ 20103 h 73006"/>
                  <a:gd name="connsiteX7" fmla="*/ 61892 w 99594"/>
                  <a:gd name="connsiteY7" fmla="*/ 23502 h 73006"/>
                  <a:gd name="connsiteX8" fmla="*/ 45249 w 99594"/>
                  <a:gd name="connsiteY8" fmla="*/ 15220 h 73006"/>
                  <a:gd name="connsiteX9" fmla="*/ 1691 w 99594"/>
                  <a:gd name="connsiteY9" fmla="*/ 3540 h 73006"/>
                  <a:gd name="connsiteX10" fmla="*/ 11652 w 99594"/>
                  <a:gd name="connsiteY10" fmla="*/ 46431 h 73006"/>
                  <a:gd name="connsiteX11" fmla="*/ 40608 w 99594"/>
                  <a:gd name="connsiteY11" fmla="*/ 73006 h 730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594" h="73006">
                    <a:moveTo>
                      <a:pt x="40608" y="73006"/>
                    </a:moveTo>
                    <a:cubicBezTo>
                      <a:pt x="60346" y="73006"/>
                      <a:pt x="75876" y="70039"/>
                      <a:pt x="92396" y="63179"/>
                    </a:cubicBezTo>
                    <a:cubicBezTo>
                      <a:pt x="97036" y="61263"/>
                      <a:pt x="99078" y="59595"/>
                      <a:pt x="99511" y="57432"/>
                    </a:cubicBezTo>
                    <a:cubicBezTo>
                      <a:pt x="100006" y="55021"/>
                      <a:pt x="98212" y="53291"/>
                      <a:pt x="96665" y="51684"/>
                    </a:cubicBezTo>
                    <a:cubicBezTo>
                      <a:pt x="93757" y="48779"/>
                      <a:pt x="91034" y="45998"/>
                      <a:pt x="95922" y="38953"/>
                    </a:cubicBezTo>
                    <a:cubicBezTo>
                      <a:pt x="99325" y="34070"/>
                      <a:pt x="98645" y="30362"/>
                      <a:pt x="97407" y="28199"/>
                    </a:cubicBezTo>
                    <a:cubicBezTo>
                      <a:pt x="93633" y="21277"/>
                      <a:pt x="80578" y="19856"/>
                      <a:pt x="73463" y="20103"/>
                    </a:cubicBezTo>
                    <a:cubicBezTo>
                      <a:pt x="69193" y="20226"/>
                      <a:pt x="63934" y="20968"/>
                      <a:pt x="61892" y="23502"/>
                    </a:cubicBezTo>
                    <a:cubicBezTo>
                      <a:pt x="59294" y="23069"/>
                      <a:pt x="51560" y="18743"/>
                      <a:pt x="45249" y="15220"/>
                    </a:cubicBezTo>
                    <a:cubicBezTo>
                      <a:pt x="27553" y="5332"/>
                      <a:pt x="7445" y="-5854"/>
                      <a:pt x="1691" y="3540"/>
                    </a:cubicBezTo>
                    <a:cubicBezTo>
                      <a:pt x="-3135" y="11389"/>
                      <a:pt x="3052" y="31042"/>
                      <a:pt x="11652" y="46431"/>
                    </a:cubicBezTo>
                    <a:cubicBezTo>
                      <a:pt x="16169" y="54465"/>
                      <a:pt x="27924" y="73006"/>
                      <a:pt x="40608" y="73006"/>
                    </a:cubicBezTo>
                    <a:close/>
                  </a:path>
                </a:pathLst>
              </a:custGeom>
              <a:grpFill/>
              <a:ln w="0" cap="flat">
                <a:solidFill>
                  <a:schemeClr val="accent5"/>
                </a:solidFill>
                <a:prstDash val="solid"/>
                <a:miter/>
              </a:ln>
            </p:spPr>
            <p:txBody>
              <a:bodyPr rtlCol="0" anchor="ctr"/>
              <a:lstStyle/>
              <a:p>
                <a:endParaRPr lang="en-US"/>
              </a:p>
            </p:txBody>
          </p:sp>
          <p:sp>
            <p:nvSpPr>
              <p:cNvPr id="48" name="Freeform 47">
                <a:extLst>
                  <a:ext uri="{FF2B5EF4-FFF2-40B4-BE49-F238E27FC236}">
                    <a16:creationId xmlns:a16="http://schemas.microsoft.com/office/drawing/2014/main" id="{77DD9CE3-FA8B-52A2-A583-E4AE860E959A}"/>
                  </a:ext>
                </a:extLst>
              </p:cNvPr>
              <p:cNvSpPr/>
              <p:nvPr/>
            </p:nvSpPr>
            <p:spPr>
              <a:xfrm>
                <a:off x="3605279" y="1473250"/>
                <a:ext cx="333693" cy="230462"/>
              </a:xfrm>
              <a:custGeom>
                <a:avLst/>
                <a:gdLst>
                  <a:gd name="connsiteX0" fmla="*/ 13006 w 333693"/>
                  <a:gd name="connsiteY0" fmla="*/ 112048 h 230462"/>
                  <a:gd name="connsiteX1" fmla="*/ 25133 w 333693"/>
                  <a:gd name="connsiteY1" fmla="*/ 127005 h 230462"/>
                  <a:gd name="connsiteX2" fmla="*/ 41096 w 333693"/>
                  <a:gd name="connsiteY2" fmla="*/ 145051 h 230462"/>
                  <a:gd name="connsiteX3" fmla="*/ 86944 w 333693"/>
                  <a:gd name="connsiteY3" fmla="*/ 144989 h 230462"/>
                  <a:gd name="connsiteX4" fmla="*/ 124005 w 333693"/>
                  <a:gd name="connsiteY4" fmla="*/ 146411 h 230462"/>
                  <a:gd name="connsiteX5" fmla="*/ 123820 w 333693"/>
                  <a:gd name="connsiteY5" fmla="*/ 148512 h 230462"/>
                  <a:gd name="connsiteX6" fmla="*/ 95173 w 333693"/>
                  <a:gd name="connsiteY6" fmla="*/ 159328 h 230462"/>
                  <a:gd name="connsiteX7" fmla="*/ 72280 w 333693"/>
                  <a:gd name="connsiteY7" fmla="*/ 168783 h 230462"/>
                  <a:gd name="connsiteX8" fmla="*/ 73579 w 333693"/>
                  <a:gd name="connsiteY8" fmla="*/ 173295 h 230462"/>
                  <a:gd name="connsiteX9" fmla="*/ 92574 w 333693"/>
                  <a:gd name="connsiteY9" fmla="*/ 186397 h 230462"/>
                  <a:gd name="connsiteX10" fmla="*/ 114167 w 333693"/>
                  <a:gd name="connsiteY10" fmla="*/ 202713 h 230462"/>
                  <a:gd name="connsiteX11" fmla="*/ 114105 w 333693"/>
                  <a:gd name="connsiteY11" fmla="*/ 203455 h 230462"/>
                  <a:gd name="connsiteX12" fmla="*/ 114167 w 333693"/>
                  <a:gd name="connsiteY12" fmla="*/ 208090 h 230462"/>
                  <a:gd name="connsiteX13" fmla="*/ 174369 w 333693"/>
                  <a:gd name="connsiteY13" fmla="*/ 230463 h 230462"/>
                  <a:gd name="connsiteX14" fmla="*/ 174741 w 333693"/>
                  <a:gd name="connsiteY14" fmla="*/ 230463 h 230462"/>
                  <a:gd name="connsiteX15" fmla="*/ 185568 w 333693"/>
                  <a:gd name="connsiteY15" fmla="*/ 226445 h 230462"/>
                  <a:gd name="connsiteX16" fmla="*/ 223434 w 333693"/>
                  <a:gd name="connsiteY16" fmla="*/ 226075 h 230462"/>
                  <a:gd name="connsiteX17" fmla="*/ 230983 w 333693"/>
                  <a:gd name="connsiteY17" fmla="*/ 226136 h 230462"/>
                  <a:gd name="connsiteX18" fmla="*/ 243852 w 333693"/>
                  <a:gd name="connsiteY18" fmla="*/ 204814 h 230462"/>
                  <a:gd name="connsiteX19" fmla="*/ 250844 w 333693"/>
                  <a:gd name="connsiteY19" fmla="*/ 190971 h 230462"/>
                  <a:gd name="connsiteX20" fmla="*/ 252205 w 333693"/>
                  <a:gd name="connsiteY20" fmla="*/ 191403 h 230462"/>
                  <a:gd name="connsiteX21" fmla="*/ 258949 w 333693"/>
                  <a:gd name="connsiteY21" fmla="*/ 193257 h 230462"/>
                  <a:gd name="connsiteX22" fmla="*/ 267611 w 333693"/>
                  <a:gd name="connsiteY22" fmla="*/ 183369 h 230462"/>
                  <a:gd name="connsiteX23" fmla="*/ 283760 w 333693"/>
                  <a:gd name="connsiteY23" fmla="*/ 165570 h 230462"/>
                  <a:gd name="connsiteX24" fmla="*/ 307952 w 333693"/>
                  <a:gd name="connsiteY24" fmla="*/ 158648 h 230462"/>
                  <a:gd name="connsiteX25" fmla="*/ 333505 w 333693"/>
                  <a:gd name="connsiteY25" fmla="*/ 145978 h 230462"/>
                  <a:gd name="connsiteX26" fmla="*/ 330226 w 333693"/>
                  <a:gd name="connsiteY26" fmla="*/ 135595 h 230462"/>
                  <a:gd name="connsiteX27" fmla="*/ 302816 w 333693"/>
                  <a:gd name="connsiteY27" fmla="*/ 129724 h 230462"/>
                  <a:gd name="connsiteX28" fmla="*/ 275098 w 333693"/>
                  <a:gd name="connsiteY28" fmla="*/ 122988 h 230462"/>
                  <a:gd name="connsiteX29" fmla="*/ 276954 w 333693"/>
                  <a:gd name="connsiteY29" fmla="*/ 112852 h 230462"/>
                  <a:gd name="connsiteX30" fmla="*/ 279181 w 333693"/>
                  <a:gd name="connsiteY30" fmla="*/ 105250 h 230462"/>
                  <a:gd name="connsiteX31" fmla="*/ 268848 w 333693"/>
                  <a:gd name="connsiteY31" fmla="*/ 93940 h 230462"/>
                  <a:gd name="connsiteX32" fmla="*/ 261857 w 333693"/>
                  <a:gd name="connsiteY32" fmla="*/ 87389 h 230462"/>
                  <a:gd name="connsiteX33" fmla="*/ 263837 w 333693"/>
                  <a:gd name="connsiteY33" fmla="*/ 84361 h 230462"/>
                  <a:gd name="connsiteX34" fmla="*/ 266188 w 333693"/>
                  <a:gd name="connsiteY34" fmla="*/ 73916 h 230462"/>
                  <a:gd name="connsiteX35" fmla="*/ 244471 w 333693"/>
                  <a:gd name="connsiteY35" fmla="*/ 67365 h 230462"/>
                  <a:gd name="connsiteX36" fmla="*/ 239768 w 333693"/>
                  <a:gd name="connsiteY36" fmla="*/ 77624 h 230462"/>
                  <a:gd name="connsiteX37" fmla="*/ 239150 w 333693"/>
                  <a:gd name="connsiteY37" fmla="*/ 81889 h 230462"/>
                  <a:gd name="connsiteX38" fmla="*/ 217556 w 333693"/>
                  <a:gd name="connsiteY38" fmla="*/ 62853 h 230462"/>
                  <a:gd name="connsiteX39" fmla="*/ 186806 w 333693"/>
                  <a:gd name="connsiteY39" fmla="*/ 43015 h 230462"/>
                  <a:gd name="connsiteX40" fmla="*/ 126480 w 333693"/>
                  <a:gd name="connsiteY40" fmla="*/ 8158 h 230462"/>
                  <a:gd name="connsiteX41" fmla="*/ 117261 w 333693"/>
                  <a:gd name="connsiteY41" fmla="*/ 680 h 230462"/>
                  <a:gd name="connsiteX42" fmla="*/ 116333 w 333693"/>
                  <a:gd name="connsiteY42" fmla="*/ 0 h 230462"/>
                  <a:gd name="connsiteX43" fmla="*/ 115219 w 333693"/>
                  <a:gd name="connsiteY43" fmla="*/ 371 h 230462"/>
                  <a:gd name="connsiteX44" fmla="*/ 88985 w 333693"/>
                  <a:gd name="connsiteY44" fmla="*/ 7355 h 230462"/>
                  <a:gd name="connsiteX45" fmla="*/ 85582 w 333693"/>
                  <a:gd name="connsiteY45" fmla="*/ 8158 h 230462"/>
                  <a:gd name="connsiteX46" fmla="*/ 87624 w 333693"/>
                  <a:gd name="connsiteY46" fmla="*/ 11001 h 230462"/>
                  <a:gd name="connsiteX47" fmla="*/ 87934 w 333693"/>
                  <a:gd name="connsiteY47" fmla="*/ 12422 h 230462"/>
                  <a:gd name="connsiteX48" fmla="*/ 77972 w 333693"/>
                  <a:gd name="connsiteY48" fmla="*/ 14400 h 230462"/>
                  <a:gd name="connsiteX49" fmla="*/ 45675 w 333693"/>
                  <a:gd name="connsiteY49" fmla="*/ 20519 h 230462"/>
                  <a:gd name="connsiteX50" fmla="*/ 57802 w 333693"/>
                  <a:gd name="connsiteY50" fmla="*/ 31210 h 230462"/>
                  <a:gd name="connsiteX51" fmla="*/ 67083 w 333693"/>
                  <a:gd name="connsiteY51" fmla="*/ 36773 h 230462"/>
                  <a:gd name="connsiteX52" fmla="*/ 34538 w 333693"/>
                  <a:gd name="connsiteY52" fmla="*/ 41841 h 230462"/>
                  <a:gd name="connsiteX53" fmla="*/ 16162 w 333693"/>
                  <a:gd name="connsiteY53" fmla="*/ 57600 h 230462"/>
                  <a:gd name="connsiteX54" fmla="*/ 39302 w 333693"/>
                  <a:gd name="connsiteY54" fmla="*/ 80776 h 230462"/>
                  <a:gd name="connsiteX55" fmla="*/ 50810 w 333693"/>
                  <a:gd name="connsiteY55" fmla="*/ 85659 h 230462"/>
                  <a:gd name="connsiteX56" fmla="*/ 49820 w 333693"/>
                  <a:gd name="connsiteY56" fmla="*/ 88131 h 230462"/>
                  <a:gd name="connsiteX57" fmla="*/ 25009 w 333693"/>
                  <a:gd name="connsiteY57" fmla="*/ 91345 h 230462"/>
                  <a:gd name="connsiteX58" fmla="*/ 570 w 333693"/>
                  <a:gd name="connsiteY58" fmla="*/ 94867 h 230462"/>
                  <a:gd name="connsiteX59" fmla="*/ 13006 w 333693"/>
                  <a:gd name="connsiteY59" fmla="*/ 112048 h 230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333693" h="230462">
                    <a:moveTo>
                      <a:pt x="13006" y="112048"/>
                    </a:moveTo>
                    <a:cubicBezTo>
                      <a:pt x="21359" y="116560"/>
                      <a:pt x="23215" y="121628"/>
                      <a:pt x="25133" y="127005"/>
                    </a:cubicBezTo>
                    <a:cubicBezTo>
                      <a:pt x="27299" y="133000"/>
                      <a:pt x="29774" y="139736"/>
                      <a:pt x="41096" y="145051"/>
                    </a:cubicBezTo>
                    <a:cubicBezTo>
                      <a:pt x="51305" y="149872"/>
                      <a:pt x="69434" y="147400"/>
                      <a:pt x="86944" y="144989"/>
                    </a:cubicBezTo>
                    <a:cubicBezTo>
                      <a:pt x="103340" y="142764"/>
                      <a:pt x="121901" y="140231"/>
                      <a:pt x="124005" y="146411"/>
                    </a:cubicBezTo>
                    <a:cubicBezTo>
                      <a:pt x="124253" y="147214"/>
                      <a:pt x="124191" y="147832"/>
                      <a:pt x="123820" y="148512"/>
                    </a:cubicBezTo>
                    <a:cubicBezTo>
                      <a:pt x="121159" y="153271"/>
                      <a:pt x="106186" y="156794"/>
                      <a:pt x="95173" y="159328"/>
                    </a:cubicBezTo>
                    <a:cubicBezTo>
                      <a:pt x="81004" y="162665"/>
                      <a:pt x="73579" y="164581"/>
                      <a:pt x="72280" y="168783"/>
                    </a:cubicBezTo>
                    <a:cubicBezTo>
                      <a:pt x="72032" y="169649"/>
                      <a:pt x="71847" y="171441"/>
                      <a:pt x="73579" y="173295"/>
                    </a:cubicBezTo>
                    <a:cubicBezTo>
                      <a:pt x="77168" y="177189"/>
                      <a:pt x="84654" y="181638"/>
                      <a:pt x="92574" y="186397"/>
                    </a:cubicBezTo>
                    <a:cubicBezTo>
                      <a:pt x="101731" y="191898"/>
                      <a:pt x="113177" y="198696"/>
                      <a:pt x="114167" y="202713"/>
                    </a:cubicBezTo>
                    <a:cubicBezTo>
                      <a:pt x="114229" y="203084"/>
                      <a:pt x="114229" y="203269"/>
                      <a:pt x="114105" y="203455"/>
                    </a:cubicBezTo>
                    <a:cubicBezTo>
                      <a:pt x="113611" y="204258"/>
                      <a:pt x="112992" y="205927"/>
                      <a:pt x="114167" y="208090"/>
                    </a:cubicBezTo>
                    <a:cubicBezTo>
                      <a:pt x="119117" y="217113"/>
                      <a:pt x="157354" y="230277"/>
                      <a:pt x="174369" y="230463"/>
                    </a:cubicBezTo>
                    <a:cubicBezTo>
                      <a:pt x="174493" y="230463"/>
                      <a:pt x="174617" y="230463"/>
                      <a:pt x="174741" y="230463"/>
                    </a:cubicBezTo>
                    <a:cubicBezTo>
                      <a:pt x="180433" y="230463"/>
                      <a:pt x="184021" y="229165"/>
                      <a:pt x="185568" y="226445"/>
                    </a:cubicBezTo>
                    <a:cubicBezTo>
                      <a:pt x="192312" y="214765"/>
                      <a:pt x="214339" y="222305"/>
                      <a:pt x="223434" y="226075"/>
                    </a:cubicBezTo>
                    <a:cubicBezTo>
                      <a:pt x="226095" y="227187"/>
                      <a:pt x="228631" y="227187"/>
                      <a:pt x="230983" y="226136"/>
                    </a:cubicBezTo>
                    <a:cubicBezTo>
                      <a:pt x="237170" y="223417"/>
                      <a:pt x="240573" y="213961"/>
                      <a:pt x="243852" y="204814"/>
                    </a:cubicBezTo>
                    <a:cubicBezTo>
                      <a:pt x="245956" y="198943"/>
                      <a:pt x="248554" y="191712"/>
                      <a:pt x="250844" y="190971"/>
                    </a:cubicBezTo>
                    <a:cubicBezTo>
                      <a:pt x="250967" y="190909"/>
                      <a:pt x="251339" y="190785"/>
                      <a:pt x="252205" y="191403"/>
                    </a:cubicBezTo>
                    <a:cubicBezTo>
                      <a:pt x="254618" y="193134"/>
                      <a:pt x="256845" y="193752"/>
                      <a:pt x="258949" y="193257"/>
                    </a:cubicBezTo>
                    <a:cubicBezTo>
                      <a:pt x="262723" y="192392"/>
                      <a:pt x="264889" y="188375"/>
                      <a:pt x="267611" y="183369"/>
                    </a:cubicBezTo>
                    <a:cubicBezTo>
                      <a:pt x="270952" y="177127"/>
                      <a:pt x="275159" y="169278"/>
                      <a:pt x="283760" y="165570"/>
                    </a:cubicBezTo>
                    <a:cubicBezTo>
                      <a:pt x="291123" y="162418"/>
                      <a:pt x="300094" y="160378"/>
                      <a:pt x="307952" y="158648"/>
                    </a:cubicBezTo>
                    <a:cubicBezTo>
                      <a:pt x="321502" y="155619"/>
                      <a:pt x="332206" y="153271"/>
                      <a:pt x="333505" y="145978"/>
                    </a:cubicBezTo>
                    <a:cubicBezTo>
                      <a:pt x="334186" y="142332"/>
                      <a:pt x="333010" y="138500"/>
                      <a:pt x="330226" y="135595"/>
                    </a:cubicBezTo>
                    <a:cubicBezTo>
                      <a:pt x="326699" y="131825"/>
                      <a:pt x="319089" y="127746"/>
                      <a:pt x="302816" y="129724"/>
                    </a:cubicBezTo>
                    <a:cubicBezTo>
                      <a:pt x="287410" y="131516"/>
                      <a:pt x="277820" y="127623"/>
                      <a:pt x="275098" y="122988"/>
                    </a:cubicBezTo>
                    <a:cubicBezTo>
                      <a:pt x="273427" y="120145"/>
                      <a:pt x="274046" y="116745"/>
                      <a:pt x="276954" y="112852"/>
                    </a:cubicBezTo>
                    <a:cubicBezTo>
                      <a:pt x="278810" y="110318"/>
                      <a:pt x="279552" y="107784"/>
                      <a:pt x="279181" y="105250"/>
                    </a:cubicBezTo>
                    <a:cubicBezTo>
                      <a:pt x="278377" y="100368"/>
                      <a:pt x="273551" y="97092"/>
                      <a:pt x="268848" y="93940"/>
                    </a:cubicBezTo>
                    <a:cubicBezTo>
                      <a:pt x="265631" y="91777"/>
                      <a:pt x="261981" y="89243"/>
                      <a:pt x="261857" y="87389"/>
                    </a:cubicBezTo>
                    <a:cubicBezTo>
                      <a:pt x="261795" y="86339"/>
                      <a:pt x="262909" y="85164"/>
                      <a:pt x="263837" y="84361"/>
                    </a:cubicBezTo>
                    <a:cubicBezTo>
                      <a:pt x="268972" y="79911"/>
                      <a:pt x="267178" y="75585"/>
                      <a:pt x="266188" y="73916"/>
                    </a:cubicBezTo>
                    <a:cubicBezTo>
                      <a:pt x="262599" y="68107"/>
                      <a:pt x="251029" y="64646"/>
                      <a:pt x="244471" y="67365"/>
                    </a:cubicBezTo>
                    <a:cubicBezTo>
                      <a:pt x="240325" y="69034"/>
                      <a:pt x="238593" y="72804"/>
                      <a:pt x="239768" y="77624"/>
                    </a:cubicBezTo>
                    <a:cubicBezTo>
                      <a:pt x="240201" y="79417"/>
                      <a:pt x="240387" y="81580"/>
                      <a:pt x="239150" y="81889"/>
                    </a:cubicBezTo>
                    <a:cubicBezTo>
                      <a:pt x="234633" y="83001"/>
                      <a:pt x="220217" y="73236"/>
                      <a:pt x="217556" y="62853"/>
                    </a:cubicBezTo>
                    <a:cubicBezTo>
                      <a:pt x="215514" y="54819"/>
                      <a:pt x="203449" y="49875"/>
                      <a:pt x="186806" y="43015"/>
                    </a:cubicBezTo>
                    <a:cubicBezTo>
                      <a:pt x="168058" y="35289"/>
                      <a:pt x="144794" y="25772"/>
                      <a:pt x="126480" y="8158"/>
                    </a:cubicBezTo>
                    <a:cubicBezTo>
                      <a:pt x="123634" y="5439"/>
                      <a:pt x="120602" y="2967"/>
                      <a:pt x="117261" y="680"/>
                    </a:cubicBezTo>
                    <a:lnTo>
                      <a:pt x="116333" y="0"/>
                    </a:lnTo>
                    <a:lnTo>
                      <a:pt x="115219" y="371"/>
                    </a:lnTo>
                    <a:cubicBezTo>
                      <a:pt x="106681" y="3214"/>
                      <a:pt x="97957" y="5315"/>
                      <a:pt x="88985" y="7355"/>
                    </a:cubicBezTo>
                    <a:lnTo>
                      <a:pt x="85582" y="8158"/>
                    </a:lnTo>
                    <a:lnTo>
                      <a:pt x="87624" y="11001"/>
                    </a:lnTo>
                    <a:cubicBezTo>
                      <a:pt x="88243" y="11866"/>
                      <a:pt x="88057" y="12299"/>
                      <a:pt x="87934" y="12422"/>
                    </a:cubicBezTo>
                    <a:cubicBezTo>
                      <a:pt x="87315" y="13535"/>
                      <a:pt x="84159" y="14894"/>
                      <a:pt x="77972" y="14400"/>
                    </a:cubicBezTo>
                    <a:cubicBezTo>
                      <a:pt x="77663" y="14400"/>
                      <a:pt x="47717" y="12052"/>
                      <a:pt x="45675" y="20519"/>
                    </a:cubicBezTo>
                    <a:cubicBezTo>
                      <a:pt x="44809" y="24165"/>
                      <a:pt x="48397" y="27317"/>
                      <a:pt x="57802" y="31210"/>
                    </a:cubicBezTo>
                    <a:cubicBezTo>
                      <a:pt x="66464" y="34795"/>
                      <a:pt x="67021" y="36773"/>
                      <a:pt x="67083" y="36773"/>
                    </a:cubicBezTo>
                    <a:cubicBezTo>
                      <a:pt x="66216" y="38812"/>
                      <a:pt x="54151" y="41841"/>
                      <a:pt x="34538" y="41841"/>
                    </a:cubicBezTo>
                    <a:cubicBezTo>
                      <a:pt x="22658" y="41841"/>
                      <a:pt x="16718" y="49998"/>
                      <a:pt x="16162" y="57600"/>
                    </a:cubicBezTo>
                    <a:cubicBezTo>
                      <a:pt x="15481" y="67056"/>
                      <a:pt x="22411" y="78304"/>
                      <a:pt x="39302" y="80776"/>
                    </a:cubicBezTo>
                    <a:cubicBezTo>
                      <a:pt x="46974" y="81889"/>
                      <a:pt x="50315" y="84052"/>
                      <a:pt x="50810" y="85659"/>
                    </a:cubicBezTo>
                    <a:cubicBezTo>
                      <a:pt x="51119" y="86524"/>
                      <a:pt x="50439" y="87513"/>
                      <a:pt x="49820" y="88131"/>
                    </a:cubicBezTo>
                    <a:cubicBezTo>
                      <a:pt x="46603" y="91468"/>
                      <a:pt x="36518" y="94806"/>
                      <a:pt x="25009" y="91345"/>
                    </a:cubicBezTo>
                    <a:cubicBezTo>
                      <a:pt x="12573" y="87636"/>
                      <a:pt x="2983" y="88996"/>
                      <a:pt x="570" y="94867"/>
                    </a:cubicBezTo>
                    <a:cubicBezTo>
                      <a:pt x="-1720" y="100182"/>
                      <a:pt x="2983" y="106610"/>
                      <a:pt x="13006" y="112048"/>
                    </a:cubicBezTo>
                    <a:close/>
                  </a:path>
                </a:pathLst>
              </a:custGeom>
              <a:grpFill/>
              <a:ln w="0" cap="flat">
                <a:solidFill>
                  <a:schemeClr val="accent5"/>
                </a:solidFill>
                <a:prstDash val="solid"/>
                <a:miter/>
              </a:ln>
            </p:spPr>
            <p:txBody>
              <a:bodyPr rtlCol="0" anchor="ctr"/>
              <a:lstStyle/>
              <a:p>
                <a:endParaRPr lang="en-US"/>
              </a:p>
            </p:txBody>
          </p:sp>
          <p:sp>
            <p:nvSpPr>
              <p:cNvPr id="49" name="Freeform 48">
                <a:extLst>
                  <a:ext uri="{FF2B5EF4-FFF2-40B4-BE49-F238E27FC236}">
                    <a16:creationId xmlns:a16="http://schemas.microsoft.com/office/drawing/2014/main" id="{C0AAF44B-4253-FE88-32D4-F5AEF72047FA}"/>
                  </a:ext>
                </a:extLst>
              </p:cNvPr>
              <p:cNvSpPr/>
              <p:nvPr/>
            </p:nvSpPr>
            <p:spPr>
              <a:xfrm>
                <a:off x="3798013" y="1973050"/>
                <a:ext cx="816912" cy="649175"/>
              </a:xfrm>
              <a:custGeom>
                <a:avLst/>
                <a:gdLst>
                  <a:gd name="connsiteX0" fmla="*/ 514418 w 816912"/>
                  <a:gd name="connsiteY0" fmla="*/ 172923 h 649175"/>
                  <a:gd name="connsiteX1" fmla="*/ 538239 w 816912"/>
                  <a:gd name="connsiteY1" fmla="*/ 159265 h 649175"/>
                  <a:gd name="connsiteX2" fmla="*/ 540529 w 816912"/>
                  <a:gd name="connsiteY2" fmla="*/ 145236 h 649175"/>
                  <a:gd name="connsiteX3" fmla="*/ 519678 w 816912"/>
                  <a:gd name="connsiteY3" fmla="*/ 134049 h 649175"/>
                  <a:gd name="connsiteX4" fmla="*/ 492887 w 816912"/>
                  <a:gd name="connsiteY4" fmla="*/ 146410 h 649175"/>
                  <a:gd name="connsiteX5" fmla="*/ 488556 w 816912"/>
                  <a:gd name="connsiteY5" fmla="*/ 148882 h 649175"/>
                  <a:gd name="connsiteX6" fmla="*/ 464240 w 816912"/>
                  <a:gd name="connsiteY6" fmla="*/ 118475 h 649175"/>
                  <a:gd name="connsiteX7" fmla="*/ 446359 w 816912"/>
                  <a:gd name="connsiteY7" fmla="*/ 108772 h 649175"/>
                  <a:gd name="connsiteX8" fmla="*/ 429096 w 816912"/>
                  <a:gd name="connsiteY8" fmla="*/ 103148 h 649175"/>
                  <a:gd name="connsiteX9" fmla="*/ 428540 w 816912"/>
                  <a:gd name="connsiteY9" fmla="*/ 97029 h 649175"/>
                  <a:gd name="connsiteX10" fmla="*/ 425941 w 816912"/>
                  <a:gd name="connsiteY10" fmla="*/ 85472 h 649175"/>
                  <a:gd name="connsiteX11" fmla="*/ 365120 w 816912"/>
                  <a:gd name="connsiteY11" fmla="*/ 68044 h 649175"/>
                  <a:gd name="connsiteX12" fmla="*/ 335607 w 816912"/>
                  <a:gd name="connsiteY12" fmla="*/ 81950 h 649175"/>
                  <a:gd name="connsiteX13" fmla="*/ 330967 w 816912"/>
                  <a:gd name="connsiteY13" fmla="*/ 96844 h 649175"/>
                  <a:gd name="connsiteX14" fmla="*/ 330348 w 816912"/>
                  <a:gd name="connsiteY14" fmla="*/ 101541 h 649175"/>
                  <a:gd name="connsiteX15" fmla="*/ 326883 w 816912"/>
                  <a:gd name="connsiteY15" fmla="*/ 101541 h 649175"/>
                  <a:gd name="connsiteX16" fmla="*/ 317726 w 816912"/>
                  <a:gd name="connsiteY16" fmla="*/ 89180 h 649175"/>
                  <a:gd name="connsiteX17" fmla="*/ 313952 w 816912"/>
                  <a:gd name="connsiteY17" fmla="*/ 83804 h 649175"/>
                  <a:gd name="connsiteX18" fmla="*/ 286171 w 816912"/>
                  <a:gd name="connsiteY18" fmla="*/ 94619 h 649175"/>
                  <a:gd name="connsiteX19" fmla="*/ 267857 w 816912"/>
                  <a:gd name="connsiteY19" fmla="*/ 103519 h 649175"/>
                  <a:gd name="connsiteX20" fmla="*/ 269775 w 816912"/>
                  <a:gd name="connsiteY20" fmla="*/ 82320 h 649175"/>
                  <a:gd name="connsiteX21" fmla="*/ 271693 w 816912"/>
                  <a:gd name="connsiteY21" fmla="*/ 52964 h 649175"/>
                  <a:gd name="connsiteX22" fmla="*/ 263897 w 816912"/>
                  <a:gd name="connsiteY22" fmla="*/ 39491 h 649175"/>
                  <a:gd name="connsiteX23" fmla="*/ 251399 w 816912"/>
                  <a:gd name="connsiteY23" fmla="*/ 15944 h 649175"/>
                  <a:gd name="connsiteX24" fmla="*/ 233209 w 816912"/>
                  <a:gd name="connsiteY24" fmla="*/ 2471 h 649175"/>
                  <a:gd name="connsiteX25" fmla="*/ 191383 w 816912"/>
                  <a:gd name="connsiteY25" fmla="*/ 15326 h 649175"/>
                  <a:gd name="connsiteX26" fmla="*/ 168614 w 816912"/>
                  <a:gd name="connsiteY26" fmla="*/ 24226 h 649175"/>
                  <a:gd name="connsiteX27" fmla="*/ 130376 w 816912"/>
                  <a:gd name="connsiteY27" fmla="*/ 41283 h 649175"/>
                  <a:gd name="connsiteX28" fmla="*/ 122395 w 816912"/>
                  <a:gd name="connsiteY28" fmla="*/ 60937 h 649175"/>
                  <a:gd name="connsiteX29" fmla="*/ 139410 w 816912"/>
                  <a:gd name="connsiteY29" fmla="*/ 89860 h 649175"/>
                  <a:gd name="connsiteX30" fmla="*/ 139781 w 816912"/>
                  <a:gd name="connsiteY30" fmla="*/ 90355 h 649175"/>
                  <a:gd name="connsiteX31" fmla="*/ 132542 w 816912"/>
                  <a:gd name="connsiteY31" fmla="*/ 97586 h 649175"/>
                  <a:gd name="connsiteX32" fmla="*/ 121096 w 816912"/>
                  <a:gd name="connsiteY32" fmla="*/ 111800 h 649175"/>
                  <a:gd name="connsiteX33" fmla="*/ 124189 w 816912"/>
                  <a:gd name="connsiteY33" fmla="*/ 118599 h 649175"/>
                  <a:gd name="connsiteX34" fmla="*/ 140152 w 816912"/>
                  <a:gd name="connsiteY34" fmla="*/ 126880 h 649175"/>
                  <a:gd name="connsiteX35" fmla="*/ 154074 w 816912"/>
                  <a:gd name="connsiteY35" fmla="*/ 140477 h 649175"/>
                  <a:gd name="connsiteX36" fmla="*/ 151846 w 816912"/>
                  <a:gd name="connsiteY36" fmla="*/ 144247 h 649175"/>
                  <a:gd name="connsiteX37" fmla="*/ 110144 w 816912"/>
                  <a:gd name="connsiteY37" fmla="*/ 118846 h 649175"/>
                  <a:gd name="connsiteX38" fmla="*/ 108041 w 816912"/>
                  <a:gd name="connsiteY38" fmla="*/ 99811 h 649175"/>
                  <a:gd name="connsiteX39" fmla="*/ 103462 w 816912"/>
                  <a:gd name="connsiteY39" fmla="*/ 78489 h 649175"/>
                  <a:gd name="connsiteX40" fmla="*/ 118683 w 816912"/>
                  <a:gd name="connsiteY40" fmla="*/ 37513 h 649175"/>
                  <a:gd name="connsiteX41" fmla="*/ 138358 w 816912"/>
                  <a:gd name="connsiteY41" fmla="*/ 21506 h 649175"/>
                  <a:gd name="connsiteX42" fmla="*/ 148505 w 816912"/>
                  <a:gd name="connsiteY42" fmla="*/ 8528 h 649175"/>
                  <a:gd name="connsiteX43" fmla="*/ 143308 w 816912"/>
                  <a:gd name="connsiteY43" fmla="*/ 2533 h 649175"/>
                  <a:gd name="connsiteX44" fmla="*/ 31195 w 816912"/>
                  <a:gd name="connsiteY44" fmla="*/ 37081 h 649175"/>
                  <a:gd name="connsiteX45" fmla="*/ 3848 w 816912"/>
                  <a:gd name="connsiteY45" fmla="*/ 146348 h 649175"/>
                  <a:gd name="connsiteX46" fmla="*/ 35650 w 816912"/>
                  <a:gd name="connsiteY46" fmla="*/ 156298 h 649175"/>
                  <a:gd name="connsiteX47" fmla="*/ 66524 w 816912"/>
                  <a:gd name="connsiteY47" fmla="*/ 160439 h 649175"/>
                  <a:gd name="connsiteX48" fmla="*/ 76795 w 816912"/>
                  <a:gd name="connsiteY48" fmla="*/ 166805 h 649175"/>
                  <a:gd name="connsiteX49" fmla="*/ 61265 w 816912"/>
                  <a:gd name="connsiteY49" fmla="*/ 169648 h 649175"/>
                  <a:gd name="connsiteX50" fmla="*/ 57986 w 816912"/>
                  <a:gd name="connsiteY50" fmla="*/ 169092 h 649175"/>
                  <a:gd name="connsiteX51" fmla="*/ 17645 w 816912"/>
                  <a:gd name="connsiteY51" fmla="*/ 169586 h 649175"/>
                  <a:gd name="connsiteX52" fmla="*/ 15294 w 816912"/>
                  <a:gd name="connsiteY52" fmla="*/ 176322 h 649175"/>
                  <a:gd name="connsiteX53" fmla="*/ 32618 w 816912"/>
                  <a:gd name="connsiteY53" fmla="*/ 196903 h 649175"/>
                  <a:gd name="connsiteX54" fmla="*/ 74258 w 816912"/>
                  <a:gd name="connsiteY54" fmla="*/ 208522 h 649175"/>
                  <a:gd name="connsiteX55" fmla="*/ 101049 w 816912"/>
                  <a:gd name="connsiteY55" fmla="*/ 214517 h 649175"/>
                  <a:gd name="connsiteX56" fmla="*/ 142194 w 816912"/>
                  <a:gd name="connsiteY56" fmla="*/ 224776 h 649175"/>
                  <a:gd name="connsiteX57" fmla="*/ 160137 w 816912"/>
                  <a:gd name="connsiteY57" fmla="*/ 225147 h 649175"/>
                  <a:gd name="connsiteX58" fmla="*/ 205428 w 816912"/>
                  <a:gd name="connsiteY58" fmla="*/ 233490 h 649175"/>
                  <a:gd name="connsiteX59" fmla="*/ 223680 w 816912"/>
                  <a:gd name="connsiteY59" fmla="*/ 237507 h 649175"/>
                  <a:gd name="connsiteX60" fmla="*/ 255173 w 816912"/>
                  <a:gd name="connsiteY60" fmla="*/ 222675 h 649175"/>
                  <a:gd name="connsiteX61" fmla="*/ 269961 w 816912"/>
                  <a:gd name="connsiteY61" fmla="*/ 223849 h 649175"/>
                  <a:gd name="connsiteX62" fmla="*/ 271136 w 816912"/>
                  <a:gd name="connsiteY62" fmla="*/ 224096 h 649175"/>
                  <a:gd name="connsiteX63" fmla="*/ 272003 w 816912"/>
                  <a:gd name="connsiteY63" fmla="*/ 223293 h 649175"/>
                  <a:gd name="connsiteX64" fmla="*/ 311725 w 816912"/>
                  <a:gd name="connsiteY64" fmla="*/ 224405 h 649175"/>
                  <a:gd name="connsiteX65" fmla="*/ 316365 w 816912"/>
                  <a:gd name="connsiteY65" fmla="*/ 229102 h 649175"/>
                  <a:gd name="connsiteX66" fmla="*/ 318778 w 816912"/>
                  <a:gd name="connsiteY66" fmla="*/ 231636 h 649175"/>
                  <a:gd name="connsiteX67" fmla="*/ 320077 w 816912"/>
                  <a:gd name="connsiteY67" fmla="*/ 231265 h 649175"/>
                  <a:gd name="connsiteX68" fmla="*/ 324842 w 816912"/>
                  <a:gd name="connsiteY68" fmla="*/ 230462 h 649175"/>
                  <a:gd name="connsiteX69" fmla="*/ 325893 w 816912"/>
                  <a:gd name="connsiteY69" fmla="*/ 230338 h 649175"/>
                  <a:gd name="connsiteX70" fmla="*/ 326512 w 816912"/>
                  <a:gd name="connsiteY70" fmla="*/ 229473 h 649175"/>
                  <a:gd name="connsiteX71" fmla="*/ 327378 w 816912"/>
                  <a:gd name="connsiteY71" fmla="*/ 222860 h 649175"/>
                  <a:gd name="connsiteX72" fmla="*/ 315313 w 816912"/>
                  <a:gd name="connsiteY72" fmla="*/ 209758 h 649175"/>
                  <a:gd name="connsiteX73" fmla="*/ 311725 w 816912"/>
                  <a:gd name="connsiteY73" fmla="*/ 203825 h 649175"/>
                  <a:gd name="connsiteX74" fmla="*/ 314076 w 816912"/>
                  <a:gd name="connsiteY74" fmla="*/ 197953 h 649175"/>
                  <a:gd name="connsiteX75" fmla="*/ 319459 w 816912"/>
                  <a:gd name="connsiteY75" fmla="*/ 198695 h 649175"/>
                  <a:gd name="connsiteX76" fmla="*/ 331029 w 816912"/>
                  <a:gd name="connsiteY76" fmla="*/ 204381 h 649175"/>
                  <a:gd name="connsiteX77" fmla="*/ 352808 w 816912"/>
                  <a:gd name="connsiteY77" fmla="*/ 220759 h 649175"/>
                  <a:gd name="connsiteX78" fmla="*/ 362584 w 816912"/>
                  <a:gd name="connsiteY78" fmla="*/ 230153 h 649175"/>
                  <a:gd name="connsiteX79" fmla="*/ 367967 w 816912"/>
                  <a:gd name="connsiteY79" fmla="*/ 235468 h 649175"/>
                  <a:gd name="connsiteX80" fmla="*/ 389746 w 816912"/>
                  <a:gd name="connsiteY80" fmla="*/ 251969 h 649175"/>
                  <a:gd name="connsiteX81" fmla="*/ 411277 w 816912"/>
                  <a:gd name="connsiteY81" fmla="*/ 267049 h 649175"/>
                  <a:gd name="connsiteX82" fmla="*/ 396428 w 816912"/>
                  <a:gd name="connsiteY82" fmla="*/ 277494 h 649175"/>
                  <a:gd name="connsiteX83" fmla="*/ 381269 w 816912"/>
                  <a:gd name="connsiteY83" fmla="*/ 288742 h 649175"/>
                  <a:gd name="connsiteX84" fmla="*/ 384053 w 816912"/>
                  <a:gd name="connsiteY84" fmla="*/ 294613 h 649175"/>
                  <a:gd name="connsiteX85" fmla="*/ 411958 w 816912"/>
                  <a:gd name="connsiteY85" fmla="*/ 289483 h 649175"/>
                  <a:gd name="connsiteX86" fmla="*/ 430334 w 816912"/>
                  <a:gd name="connsiteY86" fmla="*/ 281387 h 649175"/>
                  <a:gd name="connsiteX87" fmla="*/ 443142 w 816912"/>
                  <a:gd name="connsiteY87" fmla="*/ 297518 h 649175"/>
                  <a:gd name="connsiteX88" fmla="*/ 452360 w 816912"/>
                  <a:gd name="connsiteY88" fmla="*/ 311732 h 649175"/>
                  <a:gd name="connsiteX89" fmla="*/ 457867 w 816912"/>
                  <a:gd name="connsiteY89" fmla="*/ 311423 h 649175"/>
                  <a:gd name="connsiteX90" fmla="*/ 498208 w 816912"/>
                  <a:gd name="connsiteY90" fmla="*/ 340841 h 649175"/>
                  <a:gd name="connsiteX91" fmla="*/ 500188 w 816912"/>
                  <a:gd name="connsiteY91" fmla="*/ 381879 h 649175"/>
                  <a:gd name="connsiteX92" fmla="*/ 497899 w 816912"/>
                  <a:gd name="connsiteY92" fmla="*/ 393436 h 649175"/>
                  <a:gd name="connsiteX93" fmla="*/ 502106 w 816912"/>
                  <a:gd name="connsiteY93" fmla="*/ 398503 h 649175"/>
                  <a:gd name="connsiteX94" fmla="*/ 548510 w 816912"/>
                  <a:gd name="connsiteY94" fmla="*/ 390964 h 649175"/>
                  <a:gd name="connsiteX95" fmla="*/ 584396 w 816912"/>
                  <a:gd name="connsiteY95" fmla="*/ 407959 h 649175"/>
                  <a:gd name="connsiteX96" fmla="*/ 590274 w 816912"/>
                  <a:gd name="connsiteY96" fmla="*/ 413954 h 649175"/>
                  <a:gd name="connsiteX97" fmla="*/ 590089 w 816912"/>
                  <a:gd name="connsiteY97" fmla="*/ 418960 h 649175"/>
                  <a:gd name="connsiteX98" fmla="*/ 552099 w 816912"/>
                  <a:gd name="connsiteY98" fmla="*/ 435029 h 649175"/>
                  <a:gd name="connsiteX99" fmla="*/ 545850 w 816912"/>
                  <a:gd name="connsiteY99" fmla="*/ 419455 h 649175"/>
                  <a:gd name="connsiteX100" fmla="*/ 476429 w 816912"/>
                  <a:gd name="connsiteY100" fmla="*/ 403262 h 649175"/>
                  <a:gd name="connsiteX101" fmla="*/ 456320 w 816912"/>
                  <a:gd name="connsiteY101" fmla="*/ 420320 h 649175"/>
                  <a:gd name="connsiteX102" fmla="*/ 462817 w 816912"/>
                  <a:gd name="connsiteY102" fmla="*/ 448378 h 649175"/>
                  <a:gd name="connsiteX103" fmla="*/ 467395 w 816912"/>
                  <a:gd name="connsiteY103" fmla="*/ 458205 h 649175"/>
                  <a:gd name="connsiteX104" fmla="*/ 464426 w 816912"/>
                  <a:gd name="connsiteY104" fmla="*/ 465374 h 649175"/>
                  <a:gd name="connsiteX105" fmla="*/ 402925 w 816912"/>
                  <a:gd name="connsiteY105" fmla="*/ 470566 h 649175"/>
                  <a:gd name="connsiteX106" fmla="*/ 370998 w 816912"/>
                  <a:gd name="connsiteY106" fmla="*/ 474088 h 649175"/>
                  <a:gd name="connsiteX107" fmla="*/ 363945 w 816912"/>
                  <a:gd name="connsiteY107" fmla="*/ 478662 h 649175"/>
                  <a:gd name="connsiteX108" fmla="*/ 343032 w 816912"/>
                  <a:gd name="connsiteY108" fmla="*/ 494607 h 649175"/>
                  <a:gd name="connsiteX109" fmla="*/ 345569 w 816912"/>
                  <a:gd name="connsiteY109" fmla="*/ 520935 h 649175"/>
                  <a:gd name="connsiteX110" fmla="*/ 386157 w 816912"/>
                  <a:gd name="connsiteY110" fmla="*/ 526744 h 649175"/>
                  <a:gd name="connsiteX111" fmla="*/ 410844 w 816912"/>
                  <a:gd name="connsiteY111" fmla="*/ 524581 h 649175"/>
                  <a:gd name="connsiteX112" fmla="*/ 426622 w 816912"/>
                  <a:gd name="connsiteY112" fmla="*/ 526621 h 649175"/>
                  <a:gd name="connsiteX113" fmla="*/ 436645 w 816912"/>
                  <a:gd name="connsiteY113" fmla="*/ 526744 h 649175"/>
                  <a:gd name="connsiteX114" fmla="*/ 441347 w 816912"/>
                  <a:gd name="connsiteY114" fmla="*/ 517165 h 649175"/>
                  <a:gd name="connsiteX115" fmla="*/ 444193 w 816912"/>
                  <a:gd name="connsiteY115" fmla="*/ 512777 h 649175"/>
                  <a:gd name="connsiteX116" fmla="*/ 479213 w 816912"/>
                  <a:gd name="connsiteY116" fmla="*/ 515682 h 649175"/>
                  <a:gd name="connsiteX117" fmla="*/ 481812 w 816912"/>
                  <a:gd name="connsiteY117" fmla="*/ 516300 h 649175"/>
                  <a:gd name="connsiteX118" fmla="*/ 494681 w 816912"/>
                  <a:gd name="connsiteY118" fmla="*/ 529958 h 649175"/>
                  <a:gd name="connsiteX119" fmla="*/ 515161 w 816912"/>
                  <a:gd name="connsiteY119" fmla="*/ 547881 h 649175"/>
                  <a:gd name="connsiteX120" fmla="*/ 524256 w 816912"/>
                  <a:gd name="connsiteY120" fmla="*/ 563517 h 649175"/>
                  <a:gd name="connsiteX121" fmla="*/ 530258 w 816912"/>
                  <a:gd name="connsiteY121" fmla="*/ 586940 h 649175"/>
                  <a:gd name="connsiteX122" fmla="*/ 564350 w 816912"/>
                  <a:gd name="connsiteY122" fmla="*/ 598806 h 649175"/>
                  <a:gd name="connsiteX123" fmla="*/ 599122 w 816912"/>
                  <a:gd name="connsiteY123" fmla="*/ 610425 h 649175"/>
                  <a:gd name="connsiteX124" fmla="*/ 609269 w 816912"/>
                  <a:gd name="connsiteY124" fmla="*/ 618954 h 649175"/>
                  <a:gd name="connsiteX125" fmla="*/ 610135 w 816912"/>
                  <a:gd name="connsiteY125" fmla="*/ 619572 h 649175"/>
                  <a:gd name="connsiteX126" fmla="*/ 611187 w 816912"/>
                  <a:gd name="connsiteY126" fmla="*/ 619263 h 649175"/>
                  <a:gd name="connsiteX127" fmla="*/ 640391 w 816912"/>
                  <a:gd name="connsiteY127" fmla="*/ 625011 h 649175"/>
                  <a:gd name="connsiteX128" fmla="*/ 640948 w 816912"/>
                  <a:gd name="connsiteY128" fmla="*/ 625443 h 649175"/>
                  <a:gd name="connsiteX129" fmla="*/ 641628 w 816912"/>
                  <a:gd name="connsiteY129" fmla="*/ 625505 h 649175"/>
                  <a:gd name="connsiteX130" fmla="*/ 653941 w 816912"/>
                  <a:gd name="connsiteY130" fmla="*/ 628781 h 649175"/>
                  <a:gd name="connsiteX131" fmla="*/ 683392 w 816912"/>
                  <a:gd name="connsiteY131" fmla="*/ 642254 h 649175"/>
                  <a:gd name="connsiteX132" fmla="*/ 688651 w 816912"/>
                  <a:gd name="connsiteY132" fmla="*/ 646642 h 649175"/>
                  <a:gd name="connsiteX133" fmla="*/ 691002 w 816912"/>
                  <a:gd name="connsiteY133" fmla="*/ 649176 h 649175"/>
                  <a:gd name="connsiteX134" fmla="*/ 692426 w 816912"/>
                  <a:gd name="connsiteY134" fmla="*/ 646024 h 649175"/>
                  <a:gd name="connsiteX135" fmla="*/ 690879 w 816912"/>
                  <a:gd name="connsiteY135" fmla="*/ 633787 h 649175"/>
                  <a:gd name="connsiteX136" fmla="*/ 615332 w 816912"/>
                  <a:gd name="connsiteY136" fmla="*/ 561416 h 649175"/>
                  <a:gd name="connsiteX137" fmla="*/ 613353 w 816912"/>
                  <a:gd name="connsiteY137" fmla="*/ 560736 h 649175"/>
                  <a:gd name="connsiteX138" fmla="*/ 656477 w 816912"/>
                  <a:gd name="connsiteY138" fmla="*/ 573591 h 649175"/>
                  <a:gd name="connsiteX139" fmla="*/ 711420 w 816912"/>
                  <a:gd name="connsiteY139" fmla="*/ 594048 h 649175"/>
                  <a:gd name="connsiteX140" fmla="*/ 737530 w 816912"/>
                  <a:gd name="connsiteY140" fmla="*/ 578720 h 649175"/>
                  <a:gd name="connsiteX141" fmla="*/ 739139 w 816912"/>
                  <a:gd name="connsiteY141" fmla="*/ 557213 h 649175"/>
                  <a:gd name="connsiteX142" fmla="*/ 738520 w 816912"/>
                  <a:gd name="connsiteY142" fmla="*/ 556842 h 649175"/>
                  <a:gd name="connsiteX143" fmla="*/ 729425 w 816912"/>
                  <a:gd name="connsiteY143" fmla="*/ 551342 h 649175"/>
                  <a:gd name="connsiteX144" fmla="*/ 725032 w 816912"/>
                  <a:gd name="connsiteY144" fmla="*/ 548004 h 649175"/>
                  <a:gd name="connsiteX145" fmla="*/ 712843 w 816912"/>
                  <a:gd name="connsiteY145" fmla="*/ 512282 h 649175"/>
                  <a:gd name="connsiteX146" fmla="*/ 713462 w 816912"/>
                  <a:gd name="connsiteY146" fmla="*/ 511046 h 649175"/>
                  <a:gd name="connsiteX147" fmla="*/ 712658 w 816912"/>
                  <a:gd name="connsiteY147" fmla="*/ 509934 h 649175"/>
                  <a:gd name="connsiteX148" fmla="*/ 691064 w 816912"/>
                  <a:gd name="connsiteY148" fmla="*/ 496832 h 649175"/>
                  <a:gd name="connsiteX149" fmla="*/ 642928 w 816912"/>
                  <a:gd name="connsiteY149" fmla="*/ 459565 h 649175"/>
                  <a:gd name="connsiteX150" fmla="*/ 644969 w 816912"/>
                  <a:gd name="connsiteY150" fmla="*/ 454620 h 649175"/>
                  <a:gd name="connsiteX151" fmla="*/ 651280 w 816912"/>
                  <a:gd name="connsiteY151" fmla="*/ 436883 h 649175"/>
                  <a:gd name="connsiteX152" fmla="*/ 653384 w 816912"/>
                  <a:gd name="connsiteY152" fmla="*/ 419702 h 649175"/>
                  <a:gd name="connsiteX153" fmla="*/ 659076 w 816912"/>
                  <a:gd name="connsiteY153" fmla="*/ 416179 h 649175"/>
                  <a:gd name="connsiteX154" fmla="*/ 673431 w 816912"/>
                  <a:gd name="connsiteY154" fmla="*/ 424708 h 649175"/>
                  <a:gd name="connsiteX155" fmla="*/ 692178 w 816912"/>
                  <a:gd name="connsiteY155" fmla="*/ 435647 h 649175"/>
                  <a:gd name="connsiteX156" fmla="*/ 709997 w 816912"/>
                  <a:gd name="connsiteY156" fmla="*/ 451654 h 649175"/>
                  <a:gd name="connsiteX157" fmla="*/ 732828 w 816912"/>
                  <a:gd name="connsiteY157" fmla="*/ 479033 h 649175"/>
                  <a:gd name="connsiteX158" fmla="*/ 738768 w 816912"/>
                  <a:gd name="connsiteY158" fmla="*/ 483977 h 649175"/>
                  <a:gd name="connsiteX159" fmla="*/ 740067 w 816912"/>
                  <a:gd name="connsiteY159" fmla="*/ 484966 h 649175"/>
                  <a:gd name="connsiteX160" fmla="*/ 741428 w 816912"/>
                  <a:gd name="connsiteY160" fmla="*/ 484100 h 649175"/>
                  <a:gd name="connsiteX161" fmla="*/ 749843 w 816912"/>
                  <a:gd name="connsiteY161" fmla="*/ 480330 h 649175"/>
                  <a:gd name="connsiteX162" fmla="*/ 764878 w 816912"/>
                  <a:gd name="connsiteY162" fmla="*/ 475201 h 649175"/>
                  <a:gd name="connsiteX163" fmla="*/ 765992 w 816912"/>
                  <a:gd name="connsiteY163" fmla="*/ 474768 h 649175"/>
                  <a:gd name="connsiteX164" fmla="*/ 766734 w 816912"/>
                  <a:gd name="connsiteY164" fmla="*/ 471863 h 649175"/>
                  <a:gd name="connsiteX165" fmla="*/ 767291 w 816912"/>
                  <a:gd name="connsiteY165" fmla="*/ 469700 h 649175"/>
                  <a:gd name="connsiteX166" fmla="*/ 768900 w 816912"/>
                  <a:gd name="connsiteY166" fmla="*/ 466610 h 649175"/>
                  <a:gd name="connsiteX167" fmla="*/ 769457 w 816912"/>
                  <a:gd name="connsiteY167" fmla="*/ 465992 h 649175"/>
                  <a:gd name="connsiteX168" fmla="*/ 769518 w 816912"/>
                  <a:gd name="connsiteY168" fmla="*/ 465189 h 649175"/>
                  <a:gd name="connsiteX169" fmla="*/ 795814 w 816912"/>
                  <a:gd name="connsiteY169" fmla="*/ 438675 h 649175"/>
                  <a:gd name="connsiteX170" fmla="*/ 796557 w 816912"/>
                  <a:gd name="connsiteY170" fmla="*/ 438552 h 649175"/>
                  <a:gd name="connsiteX171" fmla="*/ 797609 w 816912"/>
                  <a:gd name="connsiteY171" fmla="*/ 437501 h 649175"/>
                  <a:gd name="connsiteX172" fmla="*/ 808436 w 816912"/>
                  <a:gd name="connsiteY172" fmla="*/ 429776 h 649175"/>
                  <a:gd name="connsiteX173" fmla="*/ 809117 w 816912"/>
                  <a:gd name="connsiteY173" fmla="*/ 429158 h 649175"/>
                  <a:gd name="connsiteX174" fmla="*/ 809612 w 816912"/>
                  <a:gd name="connsiteY174" fmla="*/ 428787 h 649175"/>
                  <a:gd name="connsiteX175" fmla="*/ 809859 w 816912"/>
                  <a:gd name="connsiteY175" fmla="*/ 428231 h 649175"/>
                  <a:gd name="connsiteX176" fmla="*/ 815490 w 816912"/>
                  <a:gd name="connsiteY176" fmla="*/ 419949 h 649175"/>
                  <a:gd name="connsiteX177" fmla="*/ 816913 w 816912"/>
                  <a:gd name="connsiteY177" fmla="*/ 418404 h 649175"/>
                  <a:gd name="connsiteX178" fmla="*/ 815552 w 816912"/>
                  <a:gd name="connsiteY178" fmla="*/ 416859 h 649175"/>
                  <a:gd name="connsiteX179" fmla="*/ 810107 w 816912"/>
                  <a:gd name="connsiteY179" fmla="*/ 406167 h 649175"/>
                  <a:gd name="connsiteX180" fmla="*/ 809364 w 816912"/>
                  <a:gd name="connsiteY180" fmla="*/ 402644 h 649175"/>
                  <a:gd name="connsiteX181" fmla="*/ 809055 w 816912"/>
                  <a:gd name="connsiteY181" fmla="*/ 401964 h 649175"/>
                  <a:gd name="connsiteX182" fmla="*/ 807199 w 816912"/>
                  <a:gd name="connsiteY182" fmla="*/ 399122 h 649175"/>
                  <a:gd name="connsiteX183" fmla="*/ 804353 w 816912"/>
                  <a:gd name="connsiteY183" fmla="*/ 394919 h 649175"/>
                  <a:gd name="connsiteX184" fmla="*/ 799836 w 816912"/>
                  <a:gd name="connsiteY184" fmla="*/ 387873 h 649175"/>
                  <a:gd name="connsiteX185" fmla="*/ 799093 w 816912"/>
                  <a:gd name="connsiteY185" fmla="*/ 386637 h 649175"/>
                  <a:gd name="connsiteX186" fmla="*/ 797670 w 816912"/>
                  <a:gd name="connsiteY186" fmla="*/ 386699 h 649175"/>
                  <a:gd name="connsiteX187" fmla="*/ 782140 w 816912"/>
                  <a:gd name="connsiteY187" fmla="*/ 382188 h 649175"/>
                  <a:gd name="connsiteX188" fmla="*/ 776263 w 816912"/>
                  <a:gd name="connsiteY188" fmla="*/ 365624 h 649175"/>
                  <a:gd name="connsiteX189" fmla="*/ 762960 w 816912"/>
                  <a:gd name="connsiteY189" fmla="*/ 349617 h 649175"/>
                  <a:gd name="connsiteX190" fmla="*/ 722310 w 816912"/>
                  <a:gd name="connsiteY190" fmla="*/ 334599 h 649175"/>
                  <a:gd name="connsiteX191" fmla="*/ 697808 w 816912"/>
                  <a:gd name="connsiteY191" fmla="*/ 325885 h 649175"/>
                  <a:gd name="connsiteX192" fmla="*/ 672317 w 816912"/>
                  <a:gd name="connsiteY192" fmla="*/ 315255 h 649175"/>
                  <a:gd name="connsiteX193" fmla="*/ 641195 w 816912"/>
                  <a:gd name="connsiteY193" fmla="*/ 299434 h 649175"/>
                  <a:gd name="connsiteX194" fmla="*/ 636183 w 816912"/>
                  <a:gd name="connsiteY194" fmla="*/ 283550 h 649175"/>
                  <a:gd name="connsiteX195" fmla="*/ 638411 w 816912"/>
                  <a:gd name="connsiteY195" fmla="*/ 278915 h 649175"/>
                  <a:gd name="connsiteX196" fmla="*/ 652827 w 816912"/>
                  <a:gd name="connsiteY196" fmla="*/ 279409 h 649175"/>
                  <a:gd name="connsiteX197" fmla="*/ 675472 w 816912"/>
                  <a:gd name="connsiteY197" fmla="*/ 274527 h 649175"/>
                  <a:gd name="connsiteX198" fmla="*/ 675472 w 816912"/>
                  <a:gd name="connsiteY198" fmla="*/ 267111 h 649175"/>
                  <a:gd name="connsiteX199" fmla="*/ 657344 w 816912"/>
                  <a:gd name="connsiteY199" fmla="*/ 260560 h 649175"/>
                  <a:gd name="connsiteX200" fmla="*/ 642494 w 816912"/>
                  <a:gd name="connsiteY200" fmla="*/ 255554 h 649175"/>
                  <a:gd name="connsiteX201" fmla="*/ 648187 w 816912"/>
                  <a:gd name="connsiteY201" fmla="*/ 248879 h 649175"/>
                  <a:gd name="connsiteX202" fmla="*/ 658334 w 816912"/>
                  <a:gd name="connsiteY202" fmla="*/ 243873 h 649175"/>
                  <a:gd name="connsiteX203" fmla="*/ 661304 w 816912"/>
                  <a:gd name="connsiteY203" fmla="*/ 236395 h 649175"/>
                  <a:gd name="connsiteX204" fmla="*/ 642742 w 816912"/>
                  <a:gd name="connsiteY204" fmla="*/ 214084 h 649175"/>
                  <a:gd name="connsiteX205" fmla="*/ 628697 w 816912"/>
                  <a:gd name="connsiteY205" fmla="*/ 219090 h 649175"/>
                  <a:gd name="connsiteX206" fmla="*/ 621210 w 816912"/>
                  <a:gd name="connsiteY206" fmla="*/ 224714 h 649175"/>
                  <a:gd name="connsiteX207" fmla="*/ 619725 w 816912"/>
                  <a:gd name="connsiteY207" fmla="*/ 224220 h 649175"/>
                  <a:gd name="connsiteX208" fmla="*/ 628264 w 816912"/>
                  <a:gd name="connsiteY208" fmla="*/ 203639 h 649175"/>
                  <a:gd name="connsiteX209" fmla="*/ 627645 w 816912"/>
                  <a:gd name="connsiteY209" fmla="*/ 195419 h 649175"/>
                  <a:gd name="connsiteX210" fmla="*/ 580993 w 816912"/>
                  <a:gd name="connsiteY210" fmla="*/ 185098 h 649175"/>
                  <a:gd name="connsiteX211" fmla="*/ 568433 w 816912"/>
                  <a:gd name="connsiteY211" fmla="*/ 185037 h 649175"/>
                  <a:gd name="connsiteX212" fmla="*/ 563731 w 816912"/>
                  <a:gd name="connsiteY212" fmla="*/ 172182 h 649175"/>
                  <a:gd name="connsiteX213" fmla="*/ 560080 w 816912"/>
                  <a:gd name="connsiteY213" fmla="*/ 166125 h 649175"/>
                  <a:gd name="connsiteX214" fmla="*/ 523019 w 816912"/>
                  <a:gd name="connsiteY214" fmla="*/ 178547 h 649175"/>
                  <a:gd name="connsiteX215" fmla="*/ 514295 w 816912"/>
                  <a:gd name="connsiteY215" fmla="*/ 179104 h 649175"/>
                  <a:gd name="connsiteX216" fmla="*/ 511263 w 816912"/>
                  <a:gd name="connsiteY216" fmla="*/ 174654 h 649175"/>
                  <a:gd name="connsiteX217" fmla="*/ 514418 w 816912"/>
                  <a:gd name="connsiteY217" fmla="*/ 172923 h 649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Lst>
                <a:rect l="l" t="t" r="r" b="b"/>
                <a:pathLst>
                  <a:path w="816912" h="649175">
                    <a:moveTo>
                      <a:pt x="514418" y="172923"/>
                    </a:moveTo>
                    <a:cubicBezTo>
                      <a:pt x="523823" y="171934"/>
                      <a:pt x="533599" y="166310"/>
                      <a:pt x="538239" y="159265"/>
                    </a:cubicBezTo>
                    <a:cubicBezTo>
                      <a:pt x="541209" y="154753"/>
                      <a:pt x="542014" y="149933"/>
                      <a:pt x="540529" y="145236"/>
                    </a:cubicBezTo>
                    <a:cubicBezTo>
                      <a:pt x="538611" y="138993"/>
                      <a:pt x="530382" y="134544"/>
                      <a:pt x="519678" y="134049"/>
                    </a:cubicBezTo>
                    <a:cubicBezTo>
                      <a:pt x="509964" y="133555"/>
                      <a:pt x="497032" y="136521"/>
                      <a:pt x="492887" y="146410"/>
                    </a:cubicBezTo>
                    <a:cubicBezTo>
                      <a:pt x="491959" y="148573"/>
                      <a:pt x="490721" y="149315"/>
                      <a:pt x="488556" y="148882"/>
                    </a:cubicBezTo>
                    <a:cubicBezTo>
                      <a:pt x="479275" y="147028"/>
                      <a:pt x="464240" y="126818"/>
                      <a:pt x="464240" y="118475"/>
                    </a:cubicBezTo>
                    <a:cubicBezTo>
                      <a:pt x="464240" y="111059"/>
                      <a:pt x="455145" y="109946"/>
                      <a:pt x="446359" y="108772"/>
                    </a:cubicBezTo>
                    <a:cubicBezTo>
                      <a:pt x="439491" y="107907"/>
                      <a:pt x="431695" y="106918"/>
                      <a:pt x="429096" y="103148"/>
                    </a:cubicBezTo>
                    <a:cubicBezTo>
                      <a:pt x="428045" y="101665"/>
                      <a:pt x="427859" y="99625"/>
                      <a:pt x="428540" y="97029"/>
                    </a:cubicBezTo>
                    <a:cubicBezTo>
                      <a:pt x="429591" y="92889"/>
                      <a:pt x="428725" y="88995"/>
                      <a:pt x="425941" y="85472"/>
                    </a:cubicBezTo>
                    <a:cubicBezTo>
                      <a:pt x="414680" y="71134"/>
                      <a:pt x="374463" y="68044"/>
                      <a:pt x="365120" y="68044"/>
                    </a:cubicBezTo>
                    <a:cubicBezTo>
                      <a:pt x="354911" y="68044"/>
                      <a:pt x="342228" y="74039"/>
                      <a:pt x="335607" y="81950"/>
                    </a:cubicBezTo>
                    <a:cubicBezTo>
                      <a:pt x="331647" y="86708"/>
                      <a:pt x="330039" y="91900"/>
                      <a:pt x="330967" y="96844"/>
                    </a:cubicBezTo>
                    <a:cubicBezTo>
                      <a:pt x="331400" y="99131"/>
                      <a:pt x="331152" y="100861"/>
                      <a:pt x="330348" y="101541"/>
                    </a:cubicBezTo>
                    <a:cubicBezTo>
                      <a:pt x="329668" y="102097"/>
                      <a:pt x="328368" y="102097"/>
                      <a:pt x="326883" y="101541"/>
                    </a:cubicBezTo>
                    <a:cubicBezTo>
                      <a:pt x="323233" y="100243"/>
                      <a:pt x="318840" y="95793"/>
                      <a:pt x="317726" y="89180"/>
                    </a:cubicBezTo>
                    <a:cubicBezTo>
                      <a:pt x="317169" y="85905"/>
                      <a:pt x="315375" y="84422"/>
                      <a:pt x="313952" y="83804"/>
                    </a:cubicBezTo>
                    <a:cubicBezTo>
                      <a:pt x="308012" y="81146"/>
                      <a:pt x="297432" y="87697"/>
                      <a:pt x="286171" y="94619"/>
                    </a:cubicBezTo>
                    <a:cubicBezTo>
                      <a:pt x="279303" y="98884"/>
                      <a:pt x="271446" y="103828"/>
                      <a:pt x="267857" y="103519"/>
                    </a:cubicBezTo>
                    <a:cubicBezTo>
                      <a:pt x="266063" y="101294"/>
                      <a:pt x="268228" y="90355"/>
                      <a:pt x="269775" y="82320"/>
                    </a:cubicBezTo>
                    <a:cubicBezTo>
                      <a:pt x="272003" y="71010"/>
                      <a:pt x="274292" y="59268"/>
                      <a:pt x="271693" y="52964"/>
                    </a:cubicBezTo>
                    <a:cubicBezTo>
                      <a:pt x="269466" y="47525"/>
                      <a:pt x="266743" y="43632"/>
                      <a:pt x="263897" y="39491"/>
                    </a:cubicBezTo>
                    <a:cubicBezTo>
                      <a:pt x="260061" y="33929"/>
                      <a:pt x="255668" y="27625"/>
                      <a:pt x="251399" y="15944"/>
                    </a:cubicBezTo>
                    <a:cubicBezTo>
                      <a:pt x="248677" y="8651"/>
                      <a:pt x="242366" y="3954"/>
                      <a:pt x="233209" y="2471"/>
                    </a:cubicBezTo>
                    <a:cubicBezTo>
                      <a:pt x="218854" y="61"/>
                      <a:pt x="198931" y="6179"/>
                      <a:pt x="191383" y="15326"/>
                    </a:cubicBezTo>
                    <a:cubicBezTo>
                      <a:pt x="187299" y="20270"/>
                      <a:pt x="178637" y="22063"/>
                      <a:pt x="168614" y="24226"/>
                    </a:cubicBezTo>
                    <a:cubicBezTo>
                      <a:pt x="155497" y="27007"/>
                      <a:pt x="140709" y="30159"/>
                      <a:pt x="130376" y="41283"/>
                    </a:cubicBezTo>
                    <a:cubicBezTo>
                      <a:pt x="124808" y="47340"/>
                      <a:pt x="122086" y="53953"/>
                      <a:pt x="122395" y="60937"/>
                    </a:cubicBezTo>
                    <a:cubicBezTo>
                      <a:pt x="122828" y="70331"/>
                      <a:pt x="128520" y="80095"/>
                      <a:pt x="139410" y="89860"/>
                    </a:cubicBezTo>
                    <a:cubicBezTo>
                      <a:pt x="139596" y="89984"/>
                      <a:pt x="139781" y="90231"/>
                      <a:pt x="139781" y="90355"/>
                    </a:cubicBezTo>
                    <a:cubicBezTo>
                      <a:pt x="139719" y="91900"/>
                      <a:pt x="135388" y="95299"/>
                      <a:pt x="132542" y="97586"/>
                    </a:cubicBezTo>
                    <a:cubicBezTo>
                      <a:pt x="127036" y="101912"/>
                      <a:pt x="121343" y="106423"/>
                      <a:pt x="121096" y="111800"/>
                    </a:cubicBezTo>
                    <a:cubicBezTo>
                      <a:pt x="120972" y="114272"/>
                      <a:pt x="122024" y="116559"/>
                      <a:pt x="124189" y="118599"/>
                    </a:cubicBezTo>
                    <a:cubicBezTo>
                      <a:pt x="129077" y="123296"/>
                      <a:pt x="134955" y="125211"/>
                      <a:pt x="140152" y="126880"/>
                    </a:cubicBezTo>
                    <a:cubicBezTo>
                      <a:pt x="147825" y="129352"/>
                      <a:pt x="153393" y="131145"/>
                      <a:pt x="154074" y="140477"/>
                    </a:cubicBezTo>
                    <a:cubicBezTo>
                      <a:pt x="154259" y="143382"/>
                      <a:pt x="153022" y="143938"/>
                      <a:pt x="151846" y="144247"/>
                    </a:cubicBezTo>
                    <a:cubicBezTo>
                      <a:pt x="142380" y="146472"/>
                      <a:pt x="114723" y="129661"/>
                      <a:pt x="110144" y="118846"/>
                    </a:cubicBezTo>
                    <a:cubicBezTo>
                      <a:pt x="107360" y="112295"/>
                      <a:pt x="107731" y="105991"/>
                      <a:pt x="108041" y="99811"/>
                    </a:cubicBezTo>
                    <a:cubicBezTo>
                      <a:pt x="108412" y="92518"/>
                      <a:pt x="108783" y="84978"/>
                      <a:pt x="103462" y="78489"/>
                    </a:cubicBezTo>
                    <a:cubicBezTo>
                      <a:pt x="96347" y="69713"/>
                      <a:pt x="100492" y="58650"/>
                      <a:pt x="118683" y="37513"/>
                    </a:cubicBezTo>
                    <a:cubicBezTo>
                      <a:pt x="126417" y="28552"/>
                      <a:pt x="133346" y="24473"/>
                      <a:pt x="138358" y="21506"/>
                    </a:cubicBezTo>
                    <a:cubicBezTo>
                      <a:pt x="144050" y="18169"/>
                      <a:pt x="148505" y="15573"/>
                      <a:pt x="148505" y="8528"/>
                    </a:cubicBezTo>
                    <a:cubicBezTo>
                      <a:pt x="148505" y="6797"/>
                      <a:pt x="147577" y="4387"/>
                      <a:pt x="143308" y="2533"/>
                    </a:cubicBezTo>
                    <a:cubicBezTo>
                      <a:pt x="126850" y="-4389"/>
                      <a:pt x="67390" y="1544"/>
                      <a:pt x="31195" y="37081"/>
                    </a:cubicBezTo>
                    <a:cubicBezTo>
                      <a:pt x="3538" y="64212"/>
                      <a:pt x="-6176" y="103024"/>
                      <a:pt x="3848" y="146348"/>
                    </a:cubicBezTo>
                    <a:cubicBezTo>
                      <a:pt x="5704" y="154444"/>
                      <a:pt x="18944" y="155248"/>
                      <a:pt x="35650" y="156298"/>
                    </a:cubicBezTo>
                    <a:cubicBezTo>
                      <a:pt x="46045" y="156916"/>
                      <a:pt x="57800" y="157658"/>
                      <a:pt x="66524" y="160439"/>
                    </a:cubicBezTo>
                    <a:cubicBezTo>
                      <a:pt x="75496" y="163282"/>
                      <a:pt x="76981" y="166063"/>
                      <a:pt x="76795" y="166805"/>
                    </a:cubicBezTo>
                    <a:cubicBezTo>
                      <a:pt x="76362" y="168659"/>
                      <a:pt x="70113" y="171131"/>
                      <a:pt x="61265" y="169648"/>
                    </a:cubicBezTo>
                    <a:lnTo>
                      <a:pt x="57986" y="169092"/>
                    </a:lnTo>
                    <a:cubicBezTo>
                      <a:pt x="39486" y="166001"/>
                      <a:pt x="23709" y="163900"/>
                      <a:pt x="17645" y="169586"/>
                    </a:cubicBezTo>
                    <a:cubicBezTo>
                      <a:pt x="15789" y="171316"/>
                      <a:pt x="14985" y="173603"/>
                      <a:pt x="15294" y="176322"/>
                    </a:cubicBezTo>
                    <a:cubicBezTo>
                      <a:pt x="15913" y="182194"/>
                      <a:pt x="22409" y="189919"/>
                      <a:pt x="32618" y="196903"/>
                    </a:cubicBezTo>
                    <a:cubicBezTo>
                      <a:pt x="44188" y="204814"/>
                      <a:pt x="61203" y="212044"/>
                      <a:pt x="74258" y="208522"/>
                    </a:cubicBezTo>
                    <a:cubicBezTo>
                      <a:pt x="93067" y="203454"/>
                      <a:pt x="93067" y="203454"/>
                      <a:pt x="101049" y="214517"/>
                    </a:cubicBezTo>
                    <a:cubicBezTo>
                      <a:pt x="108412" y="224714"/>
                      <a:pt x="124066" y="224714"/>
                      <a:pt x="142194" y="224776"/>
                    </a:cubicBezTo>
                    <a:cubicBezTo>
                      <a:pt x="148010" y="224776"/>
                      <a:pt x="154074" y="224776"/>
                      <a:pt x="160137" y="225147"/>
                    </a:cubicBezTo>
                    <a:cubicBezTo>
                      <a:pt x="175358" y="226012"/>
                      <a:pt x="192002" y="230153"/>
                      <a:pt x="205428" y="233490"/>
                    </a:cubicBezTo>
                    <a:cubicBezTo>
                      <a:pt x="212914" y="235344"/>
                      <a:pt x="219349" y="236951"/>
                      <a:pt x="223680" y="237507"/>
                    </a:cubicBezTo>
                    <a:cubicBezTo>
                      <a:pt x="235807" y="238929"/>
                      <a:pt x="250904" y="230524"/>
                      <a:pt x="255173" y="222675"/>
                    </a:cubicBezTo>
                    <a:cubicBezTo>
                      <a:pt x="255606" y="222304"/>
                      <a:pt x="257834" y="221377"/>
                      <a:pt x="269961" y="223849"/>
                    </a:cubicBezTo>
                    <a:lnTo>
                      <a:pt x="271136" y="224096"/>
                    </a:lnTo>
                    <a:lnTo>
                      <a:pt x="272003" y="223293"/>
                    </a:lnTo>
                    <a:cubicBezTo>
                      <a:pt x="282459" y="213837"/>
                      <a:pt x="301392" y="214331"/>
                      <a:pt x="311725" y="224405"/>
                    </a:cubicBezTo>
                    <a:cubicBezTo>
                      <a:pt x="313333" y="225950"/>
                      <a:pt x="314818" y="227557"/>
                      <a:pt x="316365" y="229102"/>
                    </a:cubicBezTo>
                    <a:lnTo>
                      <a:pt x="318778" y="231636"/>
                    </a:lnTo>
                    <a:lnTo>
                      <a:pt x="320077" y="231265"/>
                    </a:lnTo>
                    <a:cubicBezTo>
                      <a:pt x="321624" y="230832"/>
                      <a:pt x="323233" y="230647"/>
                      <a:pt x="324842" y="230462"/>
                    </a:cubicBezTo>
                    <a:lnTo>
                      <a:pt x="325893" y="230338"/>
                    </a:lnTo>
                    <a:lnTo>
                      <a:pt x="326512" y="229473"/>
                    </a:lnTo>
                    <a:cubicBezTo>
                      <a:pt x="327811" y="227681"/>
                      <a:pt x="328121" y="225394"/>
                      <a:pt x="327378" y="222860"/>
                    </a:cubicBezTo>
                    <a:cubicBezTo>
                      <a:pt x="326017" y="217916"/>
                      <a:pt x="320820" y="212292"/>
                      <a:pt x="315313" y="209758"/>
                    </a:cubicBezTo>
                    <a:cubicBezTo>
                      <a:pt x="313210" y="208769"/>
                      <a:pt x="311910" y="206606"/>
                      <a:pt x="311725" y="203825"/>
                    </a:cubicBezTo>
                    <a:cubicBezTo>
                      <a:pt x="311601" y="201291"/>
                      <a:pt x="312529" y="198942"/>
                      <a:pt x="314076" y="197953"/>
                    </a:cubicBezTo>
                    <a:cubicBezTo>
                      <a:pt x="315746" y="196903"/>
                      <a:pt x="317974" y="197830"/>
                      <a:pt x="319459" y="198695"/>
                    </a:cubicBezTo>
                    <a:cubicBezTo>
                      <a:pt x="322924" y="200735"/>
                      <a:pt x="326821" y="202527"/>
                      <a:pt x="331029" y="204381"/>
                    </a:cubicBezTo>
                    <a:cubicBezTo>
                      <a:pt x="340557" y="208645"/>
                      <a:pt x="350395" y="212971"/>
                      <a:pt x="352808" y="220759"/>
                    </a:cubicBezTo>
                    <a:cubicBezTo>
                      <a:pt x="354726" y="227124"/>
                      <a:pt x="359119" y="228793"/>
                      <a:pt x="362584" y="230153"/>
                    </a:cubicBezTo>
                    <a:cubicBezTo>
                      <a:pt x="365925" y="231451"/>
                      <a:pt x="367533" y="232192"/>
                      <a:pt x="367967" y="235468"/>
                    </a:cubicBezTo>
                    <a:cubicBezTo>
                      <a:pt x="368771" y="241339"/>
                      <a:pt x="378485" y="246221"/>
                      <a:pt x="389746" y="251969"/>
                    </a:cubicBezTo>
                    <a:cubicBezTo>
                      <a:pt x="399088" y="256666"/>
                      <a:pt x="410720" y="262599"/>
                      <a:pt x="411277" y="267049"/>
                    </a:cubicBezTo>
                    <a:cubicBezTo>
                      <a:pt x="411710" y="270510"/>
                      <a:pt x="402863" y="274527"/>
                      <a:pt x="396428" y="277494"/>
                    </a:cubicBezTo>
                    <a:cubicBezTo>
                      <a:pt x="388632" y="281016"/>
                      <a:pt x="381888" y="284107"/>
                      <a:pt x="381269" y="288742"/>
                    </a:cubicBezTo>
                    <a:cubicBezTo>
                      <a:pt x="380960" y="290843"/>
                      <a:pt x="381950" y="292821"/>
                      <a:pt x="384053" y="294613"/>
                    </a:cubicBezTo>
                    <a:cubicBezTo>
                      <a:pt x="392097" y="301349"/>
                      <a:pt x="402182" y="295355"/>
                      <a:pt x="411958" y="289483"/>
                    </a:cubicBezTo>
                    <a:cubicBezTo>
                      <a:pt x="418207" y="285775"/>
                      <a:pt x="424642" y="281943"/>
                      <a:pt x="430334" y="281387"/>
                    </a:cubicBezTo>
                    <a:cubicBezTo>
                      <a:pt x="436026" y="280831"/>
                      <a:pt x="439306" y="287753"/>
                      <a:pt x="443142" y="297518"/>
                    </a:cubicBezTo>
                    <a:cubicBezTo>
                      <a:pt x="445802" y="304254"/>
                      <a:pt x="448091" y="310064"/>
                      <a:pt x="452360" y="311732"/>
                    </a:cubicBezTo>
                    <a:cubicBezTo>
                      <a:pt x="454093" y="312412"/>
                      <a:pt x="455949" y="312289"/>
                      <a:pt x="457867" y="311423"/>
                    </a:cubicBezTo>
                    <a:cubicBezTo>
                      <a:pt x="471417" y="304934"/>
                      <a:pt x="482492" y="316738"/>
                      <a:pt x="498208" y="340841"/>
                    </a:cubicBezTo>
                    <a:cubicBezTo>
                      <a:pt x="508417" y="356416"/>
                      <a:pt x="503653" y="371125"/>
                      <a:pt x="500188" y="381879"/>
                    </a:cubicBezTo>
                    <a:cubicBezTo>
                      <a:pt x="498641" y="386699"/>
                      <a:pt x="497404" y="390469"/>
                      <a:pt x="497899" y="393436"/>
                    </a:cubicBezTo>
                    <a:cubicBezTo>
                      <a:pt x="498146" y="394919"/>
                      <a:pt x="499074" y="397020"/>
                      <a:pt x="502106" y="398503"/>
                    </a:cubicBezTo>
                    <a:cubicBezTo>
                      <a:pt x="511201" y="402830"/>
                      <a:pt x="534589" y="398998"/>
                      <a:pt x="548510" y="390964"/>
                    </a:cubicBezTo>
                    <a:cubicBezTo>
                      <a:pt x="561008" y="383733"/>
                      <a:pt x="573445" y="396588"/>
                      <a:pt x="584396" y="407959"/>
                    </a:cubicBezTo>
                    <a:cubicBezTo>
                      <a:pt x="586438" y="410061"/>
                      <a:pt x="588356" y="412100"/>
                      <a:pt x="590274" y="413954"/>
                    </a:cubicBezTo>
                    <a:cubicBezTo>
                      <a:pt x="591388" y="415005"/>
                      <a:pt x="592068" y="416364"/>
                      <a:pt x="590089" y="418960"/>
                    </a:cubicBezTo>
                    <a:cubicBezTo>
                      <a:pt x="583159" y="427860"/>
                      <a:pt x="557358" y="436265"/>
                      <a:pt x="552099" y="435029"/>
                    </a:cubicBezTo>
                    <a:cubicBezTo>
                      <a:pt x="553769" y="431012"/>
                      <a:pt x="551542" y="425450"/>
                      <a:pt x="545850" y="419455"/>
                    </a:cubicBezTo>
                    <a:cubicBezTo>
                      <a:pt x="533970" y="407094"/>
                      <a:pt x="504704" y="391767"/>
                      <a:pt x="476429" y="403262"/>
                    </a:cubicBezTo>
                    <a:cubicBezTo>
                      <a:pt x="465416" y="407774"/>
                      <a:pt x="458795" y="413336"/>
                      <a:pt x="456320" y="420320"/>
                    </a:cubicBezTo>
                    <a:cubicBezTo>
                      <a:pt x="452856" y="430023"/>
                      <a:pt x="458362" y="440220"/>
                      <a:pt x="462817" y="448378"/>
                    </a:cubicBezTo>
                    <a:cubicBezTo>
                      <a:pt x="464797" y="452025"/>
                      <a:pt x="466653" y="455424"/>
                      <a:pt x="467395" y="458205"/>
                    </a:cubicBezTo>
                    <a:cubicBezTo>
                      <a:pt x="468014" y="460492"/>
                      <a:pt x="467024" y="462902"/>
                      <a:pt x="464426" y="465374"/>
                    </a:cubicBezTo>
                    <a:cubicBezTo>
                      <a:pt x="455578" y="473594"/>
                      <a:pt x="429282" y="479960"/>
                      <a:pt x="402925" y="470566"/>
                    </a:cubicBezTo>
                    <a:cubicBezTo>
                      <a:pt x="381084" y="462717"/>
                      <a:pt x="375577" y="467537"/>
                      <a:pt x="370998" y="474088"/>
                    </a:cubicBezTo>
                    <a:cubicBezTo>
                      <a:pt x="369080" y="476869"/>
                      <a:pt x="367781" y="478662"/>
                      <a:pt x="363945" y="478662"/>
                    </a:cubicBezTo>
                    <a:cubicBezTo>
                      <a:pt x="356025" y="478662"/>
                      <a:pt x="347425" y="485213"/>
                      <a:pt x="343032" y="494607"/>
                    </a:cubicBezTo>
                    <a:cubicBezTo>
                      <a:pt x="338639" y="504001"/>
                      <a:pt x="339629" y="513828"/>
                      <a:pt x="345569" y="520935"/>
                    </a:cubicBezTo>
                    <a:cubicBezTo>
                      <a:pt x="354664" y="531689"/>
                      <a:pt x="370008" y="529278"/>
                      <a:pt x="386157" y="526744"/>
                    </a:cubicBezTo>
                    <a:cubicBezTo>
                      <a:pt x="394448" y="525447"/>
                      <a:pt x="403048" y="524025"/>
                      <a:pt x="410844" y="524581"/>
                    </a:cubicBezTo>
                    <a:cubicBezTo>
                      <a:pt x="417774" y="525014"/>
                      <a:pt x="422909" y="525941"/>
                      <a:pt x="426622" y="526621"/>
                    </a:cubicBezTo>
                    <a:cubicBezTo>
                      <a:pt x="431324" y="527486"/>
                      <a:pt x="434170" y="528042"/>
                      <a:pt x="436645" y="526744"/>
                    </a:cubicBezTo>
                    <a:cubicBezTo>
                      <a:pt x="439367" y="525323"/>
                      <a:pt x="440419" y="522171"/>
                      <a:pt x="441347" y="517165"/>
                    </a:cubicBezTo>
                    <a:cubicBezTo>
                      <a:pt x="441718" y="515187"/>
                      <a:pt x="442646" y="513766"/>
                      <a:pt x="444193" y="512777"/>
                    </a:cubicBezTo>
                    <a:cubicBezTo>
                      <a:pt x="450876" y="508512"/>
                      <a:pt x="467272" y="512653"/>
                      <a:pt x="479213" y="515682"/>
                    </a:cubicBezTo>
                    <a:lnTo>
                      <a:pt x="481812" y="516300"/>
                    </a:lnTo>
                    <a:cubicBezTo>
                      <a:pt x="488494" y="517968"/>
                      <a:pt x="491402" y="523531"/>
                      <a:pt x="494681" y="529958"/>
                    </a:cubicBezTo>
                    <a:cubicBezTo>
                      <a:pt x="498641" y="537622"/>
                      <a:pt x="503096" y="546274"/>
                      <a:pt x="515161" y="547881"/>
                    </a:cubicBezTo>
                    <a:cubicBezTo>
                      <a:pt x="524071" y="549055"/>
                      <a:pt x="524380" y="553814"/>
                      <a:pt x="524256" y="563517"/>
                    </a:cubicBezTo>
                    <a:cubicBezTo>
                      <a:pt x="524194" y="570686"/>
                      <a:pt x="524071" y="579586"/>
                      <a:pt x="530258" y="586940"/>
                    </a:cubicBezTo>
                    <a:cubicBezTo>
                      <a:pt x="537064" y="595036"/>
                      <a:pt x="550305" y="596829"/>
                      <a:pt x="564350" y="598806"/>
                    </a:cubicBezTo>
                    <a:cubicBezTo>
                      <a:pt x="577900" y="600661"/>
                      <a:pt x="591883" y="602576"/>
                      <a:pt x="599122" y="610425"/>
                    </a:cubicBezTo>
                    <a:cubicBezTo>
                      <a:pt x="601473" y="612959"/>
                      <a:pt x="605000" y="615864"/>
                      <a:pt x="609269" y="618954"/>
                    </a:cubicBezTo>
                    <a:lnTo>
                      <a:pt x="610135" y="619572"/>
                    </a:lnTo>
                    <a:lnTo>
                      <a:pt x="611187" y="619263"/>
                    </a:lnTo>
                    <a:cubicBezTo>
                      <a:pt x="621087" y="616606"/>
                      <a:pt x="631729" y="618707"/>
                      <a:pt x="640391" y="625011"/>
                    </a:cubicBezTo>
                    <a:lnTo>
                      <a:pt x="640948" y="625443"/>
                    </a:lnTo>
                    <a:lnTo>
                      <a:pt x="641628" y="625505"/>
                    </a:lnTo>
                    <a:cubicBezTo>
                      <a:pt x="645959" y="625752"/>
                      <a:pt x="649919" y="626741"/>
                      <a:pt x="653941" y="628781"/>
                    </a:cubicBezTo>
                    <a:cubicBezTo>
                      <a:pt x="663717" y="631562"/>
                      <a:pt x="673369" y="635950"/>
                      <a:pt x="683392" y="642254"/>
                    </a:cubicBezTo>
                    <a:cubicBezTo>
                      <a:pt x="685248" y="643428"/>
                      <a:pt x="686981" y="644849"/>
                      <a:pt x="688651" y="646642"/>
                    </a:cubicBezTo>
                    <a:lnTo>
                      <a:pt x="691002" y="649176"/>
                    </a:lnTo>
                    <a:lnTo>
                      <a:pt x="692426" y="646024"/>
                    </a:lnTo>
                    <a:cubicBezTo>
                      <a:pt x="693787" y="642995"/>
                      <a:pt x="693292" y="638978"/>
                      <a:pt x="690879" y="633787"/>
                    </a:cubicBezTo>
                    <a:cubicBezTo>
                      <a:pt x="680051" y="610302"/>
                      <a:pt x="632100" y="566236"/>
                      <a:pt x="615332" y="561416"/>
                    </a:cubicBezTo>
                    <a:cubicBezTo>
                      <a:pt x="614528" y="561169"/>
                      <a:pt x="613847" y="560983"/>
                      <a:pt x="613353" y="560736"/>
                    </a:cubicBezTo>
                    <a:cubicBezTo>
                      <a:pt x="619973" y="559253"/>
                      <a:pt x="640948" y="560365"/>
                      <a:pt x="656477" y="573591"/>
                    </a:cubicBezTo>
                    <a:cubicBezTo>
                      <a:pt x="673678" y="588176"/>
                      <a:pt x="694715" y="596025"/>
                      <a:pt x="711420" y="594048"/>
                    </a:cubicBezTo>
                    <a:cubicBezTo>
                      <a:pt x="722372" y="592750"/>
                      <a:pt x="731157" y="587558"/>
                      <a:pt x="737530" y="578720"/>
                    </a:cubicBezTo>
                    <a:cubicBezTo>
                      <a:pt x="744522" y="569017"/>
                      <a:pt x="745017" y="562219"/>
                      <a:pt x="739139" y="557213"/>
                    </a:cubicBezTo>
                    <a:lnTo>
                      <a:pt x="738520" y="556842"/>
                    </a:lnTo>
                    <a:cubicBezTo>
                      <a:pt x="735303" y="555544"/>
                      <a:pt x="732333" y="553752"/>
                      <a:pt x="729425" y="551342"/>
                    </a:cubicBezTo>
                    <a:cubicBezTo>
                      <a:pt x="727693" y="550291"/>
                      <a:pt x="726455" y="549364"/>
                      <a:pt x="725032" y="548004"/>
                    </a:cubicBezTo>
                    <a:cubicBezTo>
                      <a:pt x="712163" y="540156"/>
                      <a:pt x="706842" y="524396"/>
                      <a:pt x="712843" y="512282"/>
                    </a:cubicBezTo>
                    <a:lnTo>
                      <a:pt x="713462" y="511046"/>
                    </a:lnTo>
                    <a:lnTo>
                      <a:pt x="712658" y="509934"/>
                    </a:lnTo>
                    <a:cubicBezTo>
                      <a:pt x="706780" y="501467"/>
                      <a:pt x="699108" y="496832"/>
                      <a:pt x="691064" y="496832"/>
                    </a:cubicBezTo>
                    <a:cubicBezTo>
                      <a:pt x="677452" y="496832"/>
                      <a:pt x="645959" y="472420"/>
                      <a:pt x="642928" y="459565"/>
                    </a:cubicBezTo>
                    <a:cubicBezTo>
                      <a:pt x="642185" y="456413"/>
                      <a:pt x="643546" y="455300"/>
                      <a:pt x="644969" y="454620"/>
                    </a:cubicBezTo>
                    <a:cubicBezTo>
                      <a:pt x="655240" y="449553"/>
                      <a:pt x="653136" y="442816"/>
                      <a:pt x="651280" y="436883"/>
                    </a:cubicBezTo>
                    <a:cubicBezTo>
                      <a:pt x="649548" y="431321"/>
                      <a:pt x="647939" y="426129"/>
                      <a:pt x="653384" y="419702"/>
                    </a:cubicBezTo>
                    <a:cubicBezTo>
                      <a:pt x="655240" y="417477"/>
                      <a:pt x="657096" y="416303"/>
                      <a:pt x="659076" y="416179"/>
                    </a:cubicBezTo>
                    <a:cubicBezTo>
                      <a:pt x="663345" y="415870"/>
                      <a:pt x="668233" y="420134"/>
                      <a:pt x="673431" y="424708"/>
                    </a:cubicBezTo>
                    <a:cubicBezTo>
                      <a:pt x="679247" y="429776"/>
                      <a:pt x="685248" y="435029"/>
                      <a:pt x="692178" y="435647"/>
                    </a:cubicBezTo>
                    <a:cubicBezTo>
                      <a:pt x="699541" y="436327"/>
                      <a:pt x="703686" y="442384"/>
                      <a:pt x="709997" y="451654"/>
                    </a:cubicBezTo>
                    <a:cubicBezTo>
                      <a:pt x="715256" y="459379"/>
                      <a:pt x="721877" y="469082"/>
                      <a:pt x="732828" y="479033"/>
                    </a:cubicBezTo>
                    <a:cubicBezTo>
                      <a:pt x="734994" y="481010"/>
                      <a:pt x="736912" y="482617"/>
                      <a:pt x="738768" y="483977"/>
                    </a:cubicBezTo>
                    <a:lnTo>
                      <a:pt x="740067" y="484966"/>
                    </a:lnTo>
                    <a:lnTo>
                      <a:pt x="741428" y="484100"/>
                    </a:lnTo>
                    <a:cubicBezTo>
                      <a:pt x="744213" y="482370"/>
                      <a:pt x="746935" y="481196"/>
                      <a:pt x="749843" y="480330"/>
                    </a:cubicBezTo>
                    <a:cubicBezTo>
                      <a:pt x="754669" y="479033"/>
                      <a:pt x="759866" y="477240"/>
                      <a:pt x="764878" y="475201"/>
                    </a:cubicBezTo>
                    <a:lnTo>
                      <a:pt x="765992" y="474768"/>
                    </a:lnTo>
                    <a:lnTo>
                      <a:pt x="766734" y="471863"/>
                    </a:lnTo>
                    <a:cubicBezTo>
                      <a:pt x="766920" y="471122"/>
                      <a:pt x="767105" y="470380"/>
                      <a:pt x="767291" y="469700"/>
                    </a:cubicBezTo>
                    <a:cubicBezTo>
                      <a:pt x="767600" y="468526"/>
                      <a:pt x="768095" y="467475"/>
                      <a:pt x="768900" y="466610"/>
                    </a:cubicBezTo>
                    <a:lnTo>
                      <a:pt x="769457" y="465992"/>
                    </a:lnTo>
                    <a:lnTo>
                      <a:pt x="769518" y="465189"/>
                    </a:lnTo>
                    <a:cubicBezTo>
                      <a:pt x="770075" y="452087"/>
                      <a:pt x="781150" y="440962"/>
                      <a:pt x="795814" y="438675"/>
                    </a:cubicBezTo>
                    <a:lnTo>
                      <a:pt x="796557" y="438552"/>
                    </a:lnTo>
                    <a:lnTo>
                      <a:pt x="797609" y="437501"/>
                    </a:lnTo>
                    <a:cubicBezTo>
                      <a:pt x="800578" y="434905"/>
                      <a:pt x="803858" y="432557"/>
                      <a:pt x="808436" y="429776"/>
                    </a:cubicBezTo>
                    <a:cubicBezTo>
                      <a:pt x="808622" y="429590"/>
                      <a:pt x="808807" y="429467"/>
                      <a:pt x="809117" y="429158"/>
                    </a:cubicBezTo>
                    <a:lnTo>
                      <a:pt x="809612" y="428787"/>
                    </a:lnTo>
                    <a:lnTo>
                      <a:pt x="809859" y="428231"/>
                    </a:lnTo>
                    <a:cubicBezTo>
                      <a:pt x="811158" y="425388"/>
                      <a:pt x="813077" y="422607"/>
                      <a:pt x="815490" y="419949"/>
                    </a:cubicBezTo>
                    <a:lnTo>
                      <a:pt x="816913" y="418404"/>
                    </a:lnTo>
                    <a:lnTo>
                      <a:pt x="815552" y="416859"/>
                    </a:lnTo>
                    <a:cubicBezTo>
                      <a:pt x="812458" y="413274"/>
                      <a:pt x="810664" y="409752"/>
                      <a:pt x="810107" y="406167"/>
                    </a:cubicBezTo>
                    <a:cubicBezTo>
                      <a:pt x="809983" y="404931"/>
                      <a:pt x="809674" y="403819"/>
                      <a:pt x="809364" y="402644"/>
                    </a:cubicBezTo>
                    <a:lnTo>
                      <a:pt x="809055" y="401964"/>
                    </a:lnTo>
                    <a:cubicBezTo>
                      <a:pt x="808436" y="401037"/>
                      <a:pt x="807756" y="400049"/>
                      <a:pt x="807199" y="399122"/>
                    </a:cubicBezTo>
                    <a:cubicBezTo>
                      <a:pt x="806271" y="397700"/>
                      <a:pt x="805343" y="396279"/>
                      <a:pt x="804353" y="394919"/>
                    </a:cubicBezTo>
                    <a:cubicBezTo>
                      <a:pt x="802682" y="392570"/>
                      <a:pt x="801259" y="390284"/>
                      <a:pt x="799836" y="387873"/>
                    </a:cubicBezTo>
                    <a:lnTo>
                      <a:pt x="799093" y="386637"/>
                    </a:lnTo>
                    <a:lnTo>
                      <a:pt x="797670" y="386699"/>
                    </a:lnTo>
                    <a:cubicBezTo>
                      <a:pt x="790926" y="387132"/>
                      <a:pt x="785729" y="385587"/>
                      <a:pt x="782140" y="382188"/>
                    </a:cubicBezTo>
                    <a:cubicBezTo>
                      <a:pt x="777005" y="377367"/>
                      <a:pt x="776263" y="369765"/>
                      <a:pt x="776263" y="365624"/>
                    </a:cubicBezTo>
                    <a:cubicBezTo>
                      <a:pt x="776263" y="360371"/>
                      <a:pt x="769023" y="354005"/>
                      <a:pt x="762960" y="349617"/>
                    </a:cubicBezTo>
                    <a:cubicBezTo>
                      <a:pt x="752565" y="342078"/>
                      <a:pt x="732333" y="331324"/>
                      <a:pt x="722310" y="334599"/>
                    </a:cubicBezTo>
                    <a:cubicBezTo>
                      <a:pt x="716370" y="336515"/>
                      <a:pt x="706904" y="331138"/>
                      <a:pt x="697808" y="325885"/>
                    </a:cubicBezTo>
                    <a:cubicBezTo>
                      <a:pt x="689208" y="321003"/>
                      <a:pt x="680360" y="315935"/>
                      <a:pt x="672317" y="315255"/>
                    </a:cubicBezTo>
                    <a:cubicBezTo>
                      <a:pt x="662541" y="314452"/>
                      <a:pt x="648743" y="308766"/>
                      <a:pt x="641195" y="299434"/>
                    </a:cubicBezTo>
                    <a:cubicBezTo>
                      <a:pt x="637173" y="294428"/>
                      <a:pt x="635441" y="289113"/>
                      <a:pt x="636183" y="283550"/>
                    </a:cubicBezTo>
                    <a:cubicBezTo>
                      <a:pt x="636493" y="281264"/>
                      <a:pt x="637235" y="279780"/>
                      <a:pt x="638411" y="278915"/>
                    </a:cubicBezTo>
                    <a:cubicBezTo>
                      <a:pt x="641257" y="276876"/>
                      <a:pt x="647135" y="278173"/>
                      <a:pt x="652827" y="279409"/>
                    </a:cubicBezTo>
                    <a:cubicBezTo>
                      <a:pt x="661242" y="281264"/>
                      <a:pt x="671636" y="283488"/>
                      <a:pt x="675472" y="274527"/>
                    </a:cubicBezTo>
                    <a:cubicBezTo>
                      <a:pt x="676648" y="271684"/>
                      <a:pt x="676648" y="269212"/>
                      <a:pt x="675472" y="267111"/>
                    </a:cubicBezTo>
                    <a:cubicBezTo>
                      <a:pt x="672812" y="262537"/>
                      <a:pt x="665325" y="261548"/>
                      <a:pt x="657344" y="260560"/>
                    </a:cubicBezTo>
                    <a:cubicBezTo>
                      <a:pt x="650909" y="259756"/>
                      <a:pt x="642866" y="258706"/>
                      <a:pt x="642494" y="255554"/>
                    </a:cubicBezTo>
                    <a:cubicBezTo>
                      <a:pt x="641938" y="250733"/>
                      <a:pt x="643608" y="250239"/>
                      <a:pt x="648187" y="248879"/>
                    </a:cubicBezTo>
                    <a:cubicBezTo>
                      <a:pt x="651218" y="247952"/>
                      <a:pt x="654931" y="246839"/>
                      <a:pt x="658334" y="243873"/>
                    </a:cubicBezTo>
                    <a:cubicBezTo>
                      <a:pt x="660499" y="241895"/>
                      <a:pt x="661551" y="239300"/>
                      <a:pt x="661304" y="236395"/>
                    </a:cubicBezTo>
                    <a:cubicBezTo>
                      <a:pt x="660561" y="228051"/>
                      <a:pt x="649548" y="218286"/>
                      <a:pt x="642742" y="214084"/>
                    </a:cubicBezTo>
                    <a:cubicBezTo>
                      <a:pt x="636122" y="210005"/>
                      <a:pt x="631790" y="215258"/>
                      <a:pt x="628697" y="219090"/>
                    </a:cubicBezTo>
                    <a:cubicBezTo>
                      <a:pt x="626346" y="221995"/>
                      <a:pt x="624118" y="224714"/>
                      <a:pt x="621210" y="224714"/>
                    </a:cubicBezTo>
                    <a:cubicBezTo>
                      <a:pt x="619973" y="224714"/>
                      <a:pt x="619787" y="224343"/>
                      <a:pt x="619725" y="224220"/>
                    </a:cubicBezTo>
                    <a:cubicBezTo>
                      <a:pt x="618612" y="222180"/>
                      <a:pt x="621210" y="214208"/>
                      <a:pt x="628264" y="203639"/>
                    </a:cubicBezTo>
                    <a:cubicBezTo>
                      <a:pt x="629996" y="201044"/>
                      <a:pt x="629749" y="198139"/>
                      <a:pt x="627645" y="195419"/>
                    </a:cubicBezTo>
                    <a:cubicBezTo>
                      <a:pt x="620653" y="186520"/>
                      <a:pt x="593677" y="180587"/>
                      <a:pt x="580993" y="185098"/>
                    </a:cubicBezTo>
                    <a:cubicBezTo>
                      <a:pt x="575548" y="187076"/>
                      <a:pt x="571279" y="187076"/>
                      <a:pt x="568433" y="185037"/>
                    </a:cubicBezTo>
                    <a:cubicBezTo>
                      <a:pt x="564350" y="182132"/>
                      <a:pt x="563731" y="175766"/>
                      <a:pt x="563731" y="172182"/>
                    </a:cubicBezTo>
                    <a:cubicBezTo>
                      <a:pt x="563731" y="169401"/>
                      <a:pt x="562432" y="167299"/>
                      <a:pt x="560080" y="166125"/>
                    </a:cubicBezTo>
                    <a:cubicBezTo>
                      <a:pt x="551789" y="162170"/>
                      <a:pt x="531062" y="172058"/>
                      <a:pt x="523019" y="178547"/>
                    </a:cubicBezTo>
                    <a:cubicBezTo>
                      <a:pt x="519183" y="181637"/>
                      <a:pt x="515656" y="179969"/>
                      <a:pt x="514295" y="179104"/>
                    </a:cubicBezTo>
                    <a:cubicBezTo>
                      <a:pt x="512129" y="177744"/>
                      <a:pt x="511016" y="175704"/>
                      <a:pt x="511263" y="174654"/>
                    </a:cubicBezTo>
                    <a:cubicBezTo>
                      <a:pt x="511449" y="173356"/>
                      <a:pt x="513552" y="173047"/>
                      <a:pt x="514418" y="172923"/>
                    </a:cubicBezTo>
                    <a:close/>
                  </a:path>
                </a:pathLst>
              </a:custGeom>
              <a:grpFill/>
              <a:ln w="0" cap="flat">
                <a:solidFill>
                  <a:schemeClr val="accent5"/>
                </a:solidFill>
                <a:prstDash val="solid"/>
                <a:miter/>
              </a:ln>
            </p:spPr>
            <p:txBody>
              <a:bodyPr rtlCol="0" anchor="ctr"/>
              <a:lstStyle/>
              <a:p>
                <a:endParaRPr lang="en-US"/>
              </a:p>
            </p:txBody>
          </p:sp>
          <p:sp>
            <p:nvSpPr>
              <p:cNvPr id="50" name="Freeform 49">
                <a:extLst>
                  <a:ext uri="{FF2B5EF4-FFF2-40B4-BE49-F238E27FC236}">
                    <a16:creationId xmlns:a16="http://schemas.microsoft.com/office/drawing/2014/main" id="{F638541E-EBB2-C5A1-745F-38CF217BBACA}"/>
                  </a:ext>
                </a:extLst>
              </p:cNvPr>
              <p:cNvSpPr/>
              <p:nvPr/>
            </p:nvSpPr>
            <p:spPr>
              <a:xfrm>
                <a:off x="4157309" y="2286327"/>
                <a:ext cx="77634" cy="65017"/>
              </a:xfrm>
              <a:custGeom>
                <a:avLst/>
                <a:gdLst>
                  <a:gd name="connsiteX0" fmla="*/ 26490 w 77634"/>
                  <a:gd name="connsiteY0" fmla="*/ 65018 h 65017"/>
                  <a:gd name="connsiteX1" fmla="*/ 53157 w 77634"/>
                  <a:gd name="connsiteY1" fmla="*/ 59208 h 65017"/>
                  <a:gd name="connsiteX2" fmla="*/ 64913 w 77634"/>
                  <a:gd name="connsiteY2" fmla="*/ 55871 h 65017"/>
                  <a:gd name="connsiteX3" fmla="*/ 75740 w 77634"/>
                  <a:gd name="connsiteY3" fmla="*/ 46971 h 65017"/>
                  <a:gd name="connsiteX4" fmla="*/ 70234 w 77634"/>
                  <a:gd name="connsiteY4" fmla="*/ 11064 h 65017"/>
                  <a:gd name="connsiteX5" fmla="*/ 31130 w 77634"/>
                  <a:gd name="connsiteY5" fmla="*/ 434 h 65017"/>
                  <a:gd name="connsiteX6" fmla="*/ 4092 w 77634"/>
                  <a:gd name="connsiteY6" fmla="*/ 21447 h 65017"/>
                  <a:gd name="connsiteX7" fmla="*/ 3845 w 77634"/>
                  <a:gd name="connsiteY7" fmla="*/ 51915 h 65017"/>
                  <a:gd name="connsiteX8" fmla="*/ 26490 w 77634"/>
                  <a:gd name="connsiteY8" fmla="*/ 65018 h 65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634" h="65017">
                    <a:moveTo>
                      <a:pt x="26490" y="65018"/>
                    </a:moveTo>
                    <a:cubicBezTo>
                      <a:pt x="35461" y="65018"/>
                      <a:pt x="45052" y="61866"/>
                      <a:pt x="53157" y="59208"/>
                    </a:cubicBezTo>
                    <a:cubicBezTo>
                      <a:pt x="57550" y="57787"/>
                      <a:pt x="61634" y="56427"/>
                      <a:pt x="64913" y="55871"/>
                    </a:cubicBezTo>
                    <a:cubicBezTo>
                      <a:pt x="69924" y="54944"/>
                      <a:pt x="73637" y="51854"/>
                      <a:pt x="75740" y="46971"/>
                    </a:cubicBezTo>
                    <a:cubicBezTo>
                      <a:pt x="80133" y="36650"/>
                      <a:pt x="76297" y="20334"/>
                      <a:pt x="70234" y="11064"/>
                    </a:cubicBezTo>
                    <a:cubicBezTo>
                      <a:pt x="62067" y="-1235"/>
                      <a:pt x="40164" y="-432"/>
                      <a:pt x="31130" y="434"/>
                    </a:cubicBezTo>
                    <a:cubicBezTo>
                      <a:pt x="21540" y="1361"/>
                      <a:pt x="9908" y="10384"/>
                      <a:pt x="4092" y="21447"/>
                    </a:cubicBezTo>
                    <a:cubicBezTo>
                      <a:pt x="-1291" y="31582"/>
                      <a:pt x="-1353" y="42398"/>
                      <a:pt x="3845" y="51915"/>
                    </a:cubicBezTo>
                    <a:cubicBezTo>
                      <a:pt x="9289" y="61866"/>
                      <a:pt x="17519" y="65018"/>
                      <a:pt x="26490" y="65018"/>
                    </a:cubicBezTo>
                    <a:close/>
                  </a:path>
                </a:pathLst>
              </a:custGeom>
              <a:grpFill/>
              <a:ln w="0" cap="flat">
                <a:solidFill>
                  <a:schemeClr val="accent5"/>
                </a:solidFill>
                <a:prstDash val="solid"/>
                <a:miter/>
              </a:ln>
            </p:spPr>
            <p:txBody>
              <a:bodyPr rtlCol="0" anchor="ctr"/>
              <a:lstStyle/>
              <a:p>
                <a:endParaRPr lang="en-US"/>
              </a:p>
            </p:txBody>
          </p:sp>
          <p:sp>
            <p:nvSpPr>
              <p:cNvPr id="51" name="Freeform 50">
                <a:extLst>
                  <a:ext uri="{FF2B5EF4-FFF2-40B4-BE49-F238E27FC236}">
                    <a16:creationId xmlns:a16="http://schemas.microsoft.com/office/drawing/2014/main" id="{D37989A3-56A8-A587-D3B5-57E84D4525BE}"/>
                  </a:ext>
                </a:extLst>
              </p:cNvPr>
              <p:cNvSpPr/>
              <p:nvPr/>
            </p:nvSpPr>
            <p:spPr>
              <a:xfrm>
                <a:off x="3604006" y="1770870"/>
                <a:ext cx="494409" cy="166519"/>
              </a:xfrm>
              <a:custGeom>
                <a:avLst/>
                <a:gdLst>
                  <a:gd name="connsiteX0" fmla="*/ 131527 w 494409"/>
                  <a:gd name="connsiteY0" fmla="*/ 129128 h 166519"/>
                  <a:gd name="connsiteX1" fmla="*/ 152007 w 494409"/>
                  <a:gd name="connsiteY1" fmla="*/ 146310 h 166519"/>
                  <a:gd name="connsiteX2" fmla="*/ 165372 w 494409"/>
                  <a:gd name="connsiteY2" fmla="*/ 149462 h 166519"/>
                  <a:gd name="connsiteX3" fmla="*/ 215550 w 494409"/>
                  <a:gd name="connsiteY3" fmla="*/ 156198 h 166519"/>
                  <a:gd name="connsiteX4" fmla="*/ 221304 w 494409"/>
                  <a:gd name="connsiteY4" fmla="*/ 150450 h 166519"/>
                  <a:gd name="connsiteX5" fmla="*/ 230338 w 494409"/>
                  <a:gd name="connsiteY5" fmla="*/ 142972 h 166519"/>
                  <a:gd name="connsiteX6" fmla="*/ 232194 w 494409"/>
                  <a:gd name="connsiteY6" fmla="*/ 145753 h 166519"/>
                  <a:gd name="connsiteX7" fmla="*/ 329828 w 494409"/>
                  <a:gd name="connsiteY7" fmla="*/ 166457 h 166519"/>
                  <a:gd name="connsiteX8" fmla="*/ 334036 w 494409"/>
                  <a:gd name="connsiteY8" fmla="*/ 166519 h 166519"/>
                  <a:gd name="connsiteX9" fmla="*/ 382729 w 494409"/>
                  <a:gd name="connsiteY9" fmla="*/ 150698 h 166519"/>
                  <a:gd name="connsiteX10" fmla="*/ 392320 w 494409"/>
                  <a:gd name="connsiteY10" fmla="*/ 149585 h 166519"/>
                  <a:gd name="connsiteX11" fmla="*/ 447262 w 494409"/>
                  <a:gd name="connsiteY11" fmla="*/ 159288 h 166519"/>
                  <a:gd name="connsiteX12" fmla="*/ 449057 w 494409"/>
                  <a:gd name="connsiteY12" fmla="*/ 159226 h 166519"/>
                  <a:gd name="connsiteX13" fmla="*/ 449490 w 494409"/>
                  <a:gd name="connsiteY13" fmla="*/ 157496 h 166519"/>
                  <a:gd name="connsiteX14" fmla="*/ 477827 w 494409"/>
                  <a:gd name="connsiteY14" fmla="*/ 135680 h 166519"/>
                  <a:gd name="connsiteX15" fmla="*/ 480117 w 494409"/>
                  <a:gd name="connsiteY15" fmla="*/ 135680 h 166519"/>
                  <a:gd name="connsiteX16" fmla="*/ 480364 w 494409"/>
                  <a:gd name="connsiteY16" fmla="*/ 133640 h 166519"/>
                  <a:gd name="connsiteX17" fmla="*/ 481230 w 494409"/>
                  <a:gd name="connsiteY17" fmla="*/ 129005 h 166519"/>
                  <a:gd name="connsiteX18" fmla="*/ 488964 w 494409"/>
                  <a:gd name="connsiteY18" fmla="*/ 116706 h 166519"/>
                  <a:gd name="connsiteX19" fmla="*/ 489707 w 494409"/>
                  <a:gd name="connsiteY19" fmla="*/ 116026 h 166519"/>
                  <a:gd name="connsiteX20" fmla="*/ 489769 w 494409"/>
                  <a:gd name="connsiteY20" fmla="*/ 115037 h 166519"/>
                  <a:gd name="connsiteX21" fmla="*/ 493357 w 494409"/>
                  <a:gd name="connsiteY21" fmla="*/ 101564 h 166519"/>
                  <a:gd name="connsiteX22" fmla="*/ 494409 w 494409"/>
                  <a:gd name="connsiteY22" fmla="*/ 99525 h 166519"/>
                  <a:gd name="connsiteX23" fmla="*/ 492429 w 494409"/>
                  <a:gd name="connsiteY23" fmla="*/ 98412 h 166519"/>
                  <a:gd name="connsiteX24" fmla="*/ 332675 w 494409"/>
                  <a:gd name="connsiteY24" fmla="*/ 90625 h 166519"/>
                  <a:gd name="connsiteX25" fmla="*/ 288250 w 494409"/>
                  <a:gd name="connsiteY25" fmla="*/ 93406 h 166519"/>
                  <a:gd name="connsiteX26" fmla="*/ 251251 w 494409"/>
                  <a:gd name="connsiteY26" fmla="*/ 94704 h 166519"/>
                  <a:gd name="connsiteX27" fmla="*/ 236525 w 494409"/>
                  <a:gd name="connsiteY27" fmla="*/ 92479 h 166519"/>
                  <a:gd name="connsiteX28" fmla="*/ 205341 w 494409"/>
                  <a:gd name="connsiteY28" fmla="*/ 79315 h 166519"/>
                  <a:gd name="connsiteX29" fmla="*/ 193152 w 494409"/>
                  <a:gd name="connsiteY29" fmla="*/ 76349 h 166519"/>
                  <a:gd name="connsiteX30" fmla="*/ 206455 w 494409"/>
                  <a:gd name="connsiteY30" fmla="*/ 62567 h 166519"/>
                  <a:gd name="connsiteX31" fmla="*/ 215983 w 494409"/>
                  <a:gd name="connsiteY31" fmla="*/ 54162 h 166519"/>
                  <a:gd name="connsiteX32" fmla="*/ 215921 w 494409"/>
                  <a:gd name="connsiteY32" fmla="*/ 48290 h 166519"/>
                  <a:gd name="connsiteX33" fmla="*/ 137220 w 494409"/>
                  <a:gd name="connsiteY33" fmla="*/ 25732 h 166519"/>
                  <a:gd name="connsiteX34" fmla="*/ 92672 w 494409"/>
                  <a:gd name="connsiteY34" fmla="*/ 14670 h 166519"/>
                  <a:gd name="connsiteX35" fmla="*/ 77575 w 494409"/>
                  <a:gd name="connsiteY35" fmla="*/ 6635 h 166519"/>
                  <a:gd name="connsiteX36" fmla="*/ 2338 w 494409"/>
                  <a:gd name="connsiteY36" fmla="*/ 8984 h 166519"/>
                  <a:gd name="connsiteX37" fmla="*/ 2029 w 494409"/>
                  <a:gd name="connsiteY37" fmla="*/ 20974 h 166519"/>
                  <a:gd name="connsiteX38" fmla="*/ 85494 w 494409"/>
                  <a:gd name="connsiteY38" fmla="*/ 54471 h 166519"/>
                  <a:gd name="connsiteX39" fmla="*/ 96446 w 494409"/>
                  <a:gd name="connsiteY39" fmla="*/ 49712 h 166519"/>
                  <a:gd name="connsiteX40" fmla="*/ 99230 w 494409"/>
                  <a:gd name="connsiteY40" fmla="*/ 47425 h 166519"/>
                  <a:gd name="connsiteX41" fmla="*/ 125464 w 494409"/>
                  <a:gd name="connsiteY41" fmla="*/ 74433 h 166519"/>
                  <a:gd name="connsiteX42" fmla="*/ 130723 w 494409"/>
                  <a:gd name="connsiteY42" fmla="*/ 81540 h 166519"/>
                  <a:gd name="connsiteX43" fmla="*/ 132084 w 494409"/>
                  <a:gd name="connsiteY43" fmla="*/ 98289 h 166519"/>
                  <a:gd name="connsiteX44" fmla="*/ 131527 w 494409"/>
                  <a:gd name="connsiteY44" fmla="*/ 129128 h 166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94409" h="166519">
                    <a:moveTo>
                      <a:pt x="131527" y="129128"/>
                    </a:moveTo>
                    <a:cubicBezTo>
                      <a:pt x="137034" y="146124"/>
                      <a:pt x="143531" y="146989"/>
                      <a:pt x="152007" y="146310"/>
                    </a:cubicBezTo>
                    <a:cubicBezTo>
                      <a:pt x="156400" y="146001"/>
                      <a:pt x="160546" y="145630"/>
                      <a:pt x="165372" y="149462"/>
                    </a:cubicBezTo>
                    <a:cubicBezTo>
                      <a:pt x="180592" y="161451"/>
                      <a:pt x="203361" y="167879"/>
                      <a:pt x="215550" y="156198"/>
                    </a:cubicBezTo>
                    <a:cubicBezTo>
                      <a:pt x="217654" y="154159"/>
                      <a:pt x="219572" y="152243"/>
                      <a:pt x="221304" y="150450"/>
                    </a:cubicBezTo>
                    <a:cubicBezTo>
                      <a:pt x="224893" y="146804"/>
                      <a:pt x="228915" y="142725"/>
                      <a:pt x="230338" y="142972"/>
                    </a:cubicBezTo>
                    <a:cubicBezTo>
                      <a:pt x="230400" y="142972"/>
                      <a:pt x="231142" y="143219"/>
                      <a:pt x="232194" y="145753"/>
                    </a:cubicBezTo>
                    <a:cubicBezTo>
                      <a:pt x="238876" y="162687"/>
                      <a:pt x="267090" y="165036"/>
                      <a:pt x="329828" y="166457"/>
                    </a:cubicBezTo>
                    <a:cubicBezTo>
                      <a:pt x="331252" y="166457"/>
                      <a:pt x="332675" y="166519"/>
                      <a:pt x="334036" y="166519"/>
                    </a:cubicBezTo>
                    <a:cubicBezTo>
                      <a:pt x="368251" y="166519"/>
                      <a:pt x="377285" y="156693"/>
                      <a:pt x="382729" y="150698"/>
                    </a:cubicBezTo>
                    <a:cubicBezTo>
                      <a:pt x="386132" y="146989"/>
                      <a:pt x="386813" y="146248"/>
                      <a:pt x="392320" y="149585"/>
                    </a:cubicBezTo>
                    <a:cubicBezTo>
                      <a:pt x="408344" y="159474"/>
                      <a:pt x="438415" y="159474"/>
                      <a:pt x="447262" y="159288"/>
                    </a:cubicBezTo>
                    <a:lnTo>
                      <a:pt x="449057" y="159226"/>
                    </a:lnTo>
                    <a:lnTo>
                      <a:pt x="449490" y="157496"/>
                    </a:lnTo>
                    <a:cubicBezTo>
                      <a:pt x="452583" y="144826"/>
                      <a:pt x="464525" y="135680"/>
                      <a:pt x="477827" y="135680"/>
                    </a:cubicBezTo>
                    <a:lnTo>
                      <a:pt x="480117" y="135680"/>
                    </a:lnTo>
                    <a:lnTo>
                      <a:pt x="480364" y="133640"/>
                    </a:lnTo>
                    <a:cubicBezTo>
                      <a:pt x="480550" y="132033"/>
                      <a:pt x="480797" y="130488"/>
                      <a:pt x="481230" y="129005"/>
                    </a:cubicBezTo>
                    <a:cubicBezTo>
                      <a:pt x="482591" y="124246"/>
                      <a:pt x="485190" y="120105"/>
                      <a:pt x="488964" y="116706"/>
                    </a:cubicBezTo>
                    <a:lnTo>
                      <a:pt x="489707" y="116026"/>
                    </a:lnTo>
                    <a:lnTo>
                      <a:pt x="489769" y="115037"/>
                    </a:lnTo>
                    <a:cubicBezTo>
                      <a:pt x="489954" y="110340"/>
                      <a:pt x="491192" y="105643"/>
                      <a:pt x="493357" y="101564"/>
                    </a:cubicBezTo>
                    <a:lnTo>
                      <a:pt x="494409" y="99525"/>
                    </a:lnTo>
                    <a:lnTo>
                      <a:pt x="492429" y="98412"/>
                    </a:lnTo>
                    <a:cubicBezTo>
                      <a:pt x="467556" y="84754"/>
                      <a:pt x="354825" y="76781"/>
                      <a:pt x="332675" y="90625"/>
                    </a:cubicBezTo>
                    <a:cubicBezTo>
                      <a:pt x="320424" y="98289"/>
                      <a:pt x="304028" y="95817"/>
                      <a:pt x="288250" y="93406"/>
                    </a:cubicBezTo>
                    <a:cubicBezTo>
                      <a:pt x="274143" y="91243"/>
                      <a:pt x="260779" y="89266"/>
                      <a:pt x="251251" y="94704"/>
                    </a:cubicBezTo>
                    <a:cubicBezTo>
                      <a:pt x="243393" y="99216"/>
                      <a:pt x="241227" y="97115"/>
                      <a:pt x="236525" y="92479"/>
                    </a:cubicBezTo>
                    <a:cubicBezTo>
                      <a:pt x="231142" y="87226"/>
                      <a:pt x="223841" y="80057"/>
                      <a:pt x="205341" y="79315"/>
                    </a:cubicBezTo>
                    <a:cubicBezTo>
                      <a:pt x="194266" y="78883"/>
                      <a:pt x="193214" y="76596"/>
                      <a:pt x="193152" y="76349"/>
                    </a:cubicBezTo>
                    <a:cubicBezTo>
                      <a:pt x="192286" y="73630"/>
                      <a:pt x="201505" y="66460"/>
                      <a:pt x="206455" y="62567"/>
                    </a:cubicBezTo>
                    <a:cubicBezTo>
                      <a:pt x="210600" y="59291"/>
                      <a:pt x="214189" y="56510"/>
                      <a:pt x="215983" y="54162"/>
                    </a:cubicBezTo>
                    <a:cubicBezTo>
                      <a:pt x="216602" y="53358"/>
                      <a:pt x="217839" y="51195"/>
                      <a:pt x="215921" y="48290"/>
                    </a:cubicBezTo>
                    <a:cubicBezTo>
                      <a:pt x="209363" y="38031"/>
                      <a:pt x="159494" y="20665"/>
                      <a:pt x="137220" y="25732"/>
                    </a:cubicBezTo>
                    <a:cubicBezTo>
                      <a:pt x="119586" y="29750"/>
                      <a:pt x="107707" y="23075"/>
                      <a:pt x="92672" y="14670"/>
                    </a:cubicBezTo>
                    <a:cubicBezTo>
                      <a:pt x="87969" y="12012"/>
                      <a:pt x="83020" y="9293"/>
                      <a:pt x="77575" y="6635"/>
                    </a:cubicBezTo>
                    <a:cubicBezTo>
                      <a:pt x="58518" y="-2512"/>
                      <a:pt x="12609" y="-2635"/>
                      <a:pt x="2338" y="8984"/>
                    </a:cubicBezTo>
                    <a:cubicBezTo>
                      <a:pt x="-694" y="12383"/>
                      <a:pt x="-756" y="16647"/>
                      <a:pt x="2029" y="20974"/>
                    </a:cubicBezTo>
                    <a:cubicBezTo>
                      <a:pt x="10258" y="33643"/>
                      <a:pt x="64087" y="55151"/>
                      <a:pt x="85494" y="54471"/>
                    </a:cubicBezTo>
                    <a:cubicBezTo>
                      <a:pt x="91063" y="54285"/>
                      <a:pt x="94775" y="52678"/>
                      <a:pt x="96446" y="49712"/>
                    </a:cubicBezTo>
                    <a:cubicBezTo>
                      <a:pt x="97560" y="47734"/>
                      <a:pt x="98549" y="47487"/>
                      <a:pt x="99230" y="47425"/>
                    </a:cubicBezTo>
                    <a:cubicBezTo>
                      <a:pt x="105603" y="46993"/>
                      <a:pt x="117544" y="63556"/>
                      <a:pt x="125464" y="74433"/>
                    </a:cubicBezTo>
                    <a:cubicBezTo>
                      <a:pt x="127320" y="77029"/>
                      <a:pt x="129114" y="79439"/>
                      <a:pt x="130723" y="81540"/>
                    </a:cubicBezTo>
                    <a:cubicBezTo>
                      <a:pt x="135549" y="87906"/>
                      <a:pt x="134188" y="92047"/>
                      <a:pt x="132084" y="98289"/>
                    </a:cubicBezTo>
                    <a:cubicBezTo>
                      <a:pt x="129671" y="105520"/>
                      <a:pt x="126701" y="114296"/>
                      <a:pt x="131527" y="129128"/>
                    </a:cubicBezTo>
                    <a:close/>
                  </a:path>
                </a:pathLst>
              </a:custGeom>
              <a:grpFill/>
              <a:ln w="0" cap="flat">
                <a:solidFill>
                  <a:schemeClr val="accent5"/>
                </a:solidFill>
                <a:prstDash val="solid"/>
                <a:miter/>
              </a:ln>
            </p:spPr>
            <p:txBody>
              <a:bodyPr rtlCol="0" anchor="ctr"/>
              <a:lstStyle/>
              <a:p>
                <a:endParaRPr lang="en-US"/>
              </a:p>
            </p:txBody>
          </p:sp>
          <p:sp>
            <p:nvSpPr>
              <p:cNvPr id="52" name="Freeform 51">
                <a:extLst>
                  <a:ext uri="{FF2B5EF4-FFF2-40B4-BE49-F238E27FC236}">
                    <a16:creationId xmlns:a16="http://schemas.microsoft.com/office/drawing/2014/main" id="{D47253FB-C099-80BD-22A0-77BFB43A22FD}"/>
                  </a:ext>
                </a:extLst>
              </p:cNvPr>
              <p:cNvSpPr/>
              <p:nvPr/>
            </p:nvSpPr>
            <p:spPr>
              <a:xfrm>
                <a:off x="3750878" y="1339632"/>
                <a:ext cx="889822" cy="490096"/>
              </a:xfrm>
              <a:custGeom>
                <a:avLst/>
                <a:gdLst>
                  <a:gd name="connsiteX0" fmla="*/ 23821 w 889822"/>
                  <a:gd name="connsiteY0" fmla="*/ 109762 h 490096"/>
                  <a:gd name="connsiteX1" fmla="*/ 42630 w 889822"/>
                  <a:gd name="connsiteY1" fmla="*/ 104447 h 490096"/>
                  <a:gd name="connsiteX2" fmla="*/ 43249 w 889822"/>
                  <a:gd name="connsiteY2" fmla="*/ 105065 h 490096"/>
                  <a:gd name="connsiteX3" fmla="*/ 37928 w 889822"/>
                  <a:gd name="connsiteY3" fmla="*/ 109885 h 490096"/>
                  <a:gd name="connsiteX4" fmla="*/ 28090 w 889822"/>
                  <a:gd name="connsiteY4" fmla="*/ 121319 h 490096"/>
                  <a:gd name="connsiteX5" fmla="*/ 50673 w 889822"/>
                  <a:gd name="connsiteY5" fmla="*/ 126634 h 490096"/>
                  <a:gd name="connsiteX6" fmla="*/ 53643 w 889822"/>
                  <a:gd name="connsiteY6" fmla="*/ 126510 h 490096"/>
                  <a:gd name="connsiteX7" fmla="*/ 52653 w 889822"/>
                  <a:gd name="connsiteY7" fmla="*/ 127252 h 490096"/>
                  <a:gd name="connsiteX8" fmla="*/ 39289 w 889822"/>
                  <a:gd name="connsiteY8" fmla="*/ 144928 h 490096"/>
                  <a:gd name="connsiteX9" fmla="*/ 54138 w 889822"/>
                  <a:gd name="connsiteY9" fmla="*/ 156856 h 490096"/>
                  <a:gd name="connsiteX10" fmla="*/ 66018 w 889822"/>
                  <a:gd name="connsiteY10" fmla="*/ 164395 h 490096"/>
                  <a:gd name="connsiteX11" fmla="*/ 78207 w 889822"/>
                  <a:gd name="connsiteY11" fmla="*/ 175335 h 490096"/>
                  <a:gd name="connsiteX12" fmla="*/ 142554 w 889822"/>
                  <a:gd name="connsiteY12" fmla="*/ 168536 h 490096"/>
                  <a:gd name="connsiteX13" fmla="*/ 149484 w 889822"/>
                  <a:gd name="connsiteY13" fmla="*/ 162912 h 490096"/>
                  <a:gd name="connsiteX14" fmla="*/ 148494 w 889822"/>
                  <a:gd name="connsiteY14" fmla="*/ 175458 h 490096"/>
                  <a:gd name="connsiteX15" fmla="*/ 147504 w 889822"/>
                  <a:gd name="connsiteY15" fmla="*/ 181762 h 490096"/>
                  <a:gd name="connsiteX16" fmla="*/ 172129 w 889822"/>
                  <a:gd name="connsiteY16" fmla="*/ 194679 h 490096"/>
                  <a:gd name="connsiteX17" fmla="*/ 233568 w 889822"/>
                  <a:gd name="connsiteY17" fmla="*/ 189549 h 490096"/>
                  <a:gd name="connsiteX18" fmla="*/ 237528 w 889822"/>
                  <a:gd name="connsiteY18" fmla="*/ 183431 h 490096"/>
                  <a:gd name="connsiteX19" fmla="*/ 255533 w 889822"/>
                  <a:gd name="connsiteY19" fmla="*/ 185408 h 490096"/>
                  <a:gd name="connsiteX20" fmla="*/ 261287 w 889822"/>
                  <a:gd name="connsiteY20" fmla="*/ 187015 h 490096"/>
                  <a:gd name="connsiteX21" fmla="*/ 347785 w 889822"/>
                  <a:gd name="connsiteY21" fmla="*/ 164148 h 490096"/>
                  <a:gd name="connsiteX22" fmla="*/ 355952 w 889822"/>
                  <a:gd name="connsiteY22" fmla="*/ 153395 h 490096"/>
                  <a:gd name="connsiteX23" fmla="*/ 357066 w 889822"/>
                  <a:gd name="connsiteY23" fmla="*/ 150119 h 490096"/>
                  <a:gd name="connsiteX24" fmla="*/ 361211 w 889822"/>
                  <a:gd name="connsiteY24" fmla="*/ 154631 h 490096"/>
                  <a:gd name="connsiteX25" fmla="*/ 352239 w 889822"/>
                  <a:gd name="connsiteY25" fmla="*/ 177436 h 490096"/>
                  <a:gd name="connsiteX26" fmla="*/ 289563 w 889822"/>
                  <a:gd name="connsiteY26" fmla="*/ 193999 h 490096"/>
                  <a:gd name="connsiteX27" fmla="*/ 258688 w 889822"/>
                  <a:gd name="connsiteY27" fmla="*/ 199067 h 490096"/>
                  <a:gd name="connsiteX28" fmla="*/ 250397 w 889822"/>
                  <a:gd name="connsiteY28" fmla="*/ 206174 h 490096"/>
                  <a:gd name="connsiteX29" fmla="*/ 274651 w 889822"/>
                  <a:gd name="connsiteY29" fmla="*/ 230463 h 490096"/>
                  <a:gd name="connsiteX30" fmla="*/ 293584 w 889822"/>
                  <a:gd name="connsiteY30" fmla="*/ 244245 h 490096"/>
                  <a:gd name="connsiteX31" fmla="*/ 298225 w 889822"/>
                  <a:gd name="connsiteY31" fmla="*/ 249003 h 490096"/>
                  <a:gd name="connsiteX32" fmla="*/ 248479 w 889822"/>
                  <a:gd name="connsiteY32" fmla="*/ 225827 h 490096"/>
                  <a:gd name="connsiteX33" fmla="*/ 156228 w 889822"/>
                  <a:gd name="connsiteY33" fmla="*/ 203022 h 490096"/>
                  <a:gd name="connsiteX34" fmla="*/ 138780 w 889822"/>
                  <a:gd name="connsiteY34" fmla="*/ 227991 h 490096"/>
                  <a:gd name="connsiteX35" fmla="*/ 157713 w 889822"/>
                  <a:gd name="connsiteY35" fmla="*/ 257100 h 490096"/>
                  <a:gd name="connsiteX36" fmla="*/ 209252 w 889822"/>
                  <a:gd name="connsiteY36" fmla="*/ 293069 h 490096"/>
                  <a:gd name="connsiteX37" fmla="*/ 250336 w 889822"/>
                  <a:gd name="connsiteY37" fmla="*/ 320386 h 490096"/>
                  <a:gd name="connsiteX38" fmla="*/ 264999 w 889822"/>
                  <a:gd name="connsiteY38" fmla="*/ 328976 h 490096"/>
                  <a:gd name="connsiteX39" fmla="*/ 264566 w 889822"/>
                  <a:gd name="connsiteY39" fmla="*/ 330089 h 490096"/>
                  <a:gd name="connsiteX40" fmla="*/ 225277 w 889822"/>
                  <a:gd name="connsiteY40" fmla="*/ 320818 h 490096"/>
                  <a:gd name="connsiteX41" fmla="*/ 190072 w 889822"/>
                  <a:gd name="connsiteY41" fmla="*/ 310188 h 490096"/>
                  <a:gd name="connsiteX42" fmla="*/ 127271 w 889822"/>
                  <a:gd name="connsiteY42" fmla="*/ 326504 h 490096"/>
                  <a:gd name="connsiteX43" fmla="*/ 113474 w 889822"/>
                  <a:gd name="connsiteY43" fmla="*/ 348012 h 490096"/>
                  <a:gd name="connsiteX44" fmla="*/ 121084 w 889822"/>
                  <a:gd name="connsiteY44" fmla="*/ 362288 h 490096"/>
                  <a:gd name="connsiteX45" fmla="*/ 185741 w 889822"/>
                  <a:gd name="connsiteY45" fmla="*/ 351473 h 490096"/>
                  <a:gd name="connsiteX46" fmla="*/ 195084 w 889822"/>
                  <a:gd name="connsiteY46" fmla="*/ 346158 h 490096"/>
                  <a:gd name="connsiteX47" fmla="*/ 176522 w 889822"/>
                  <a:gd name="connsiteY47" fmla="*/ 367109 h 490096"/>
                  <a:gd name="connsiteX48" fmla="*/ 173243 w 889822"/>
                  <a:gd name="connsiteY48" fmla="*/ 374772 h 490096"/>
                  <a:gd name="connsiteX49" fmla="*/ 190629 w 889822"/>
                  <a:gd name="connsiteY49" fmla="*/ 391830 h 490096"/>
                  <a:gd name="connsiteX50" fmla="*/ 208943 w 889822"/>
                  <a:gd name="connsiteY50" fmla="*/ 409938 h 490096"/>
                  <a:gd name="connsiteX51" fmla="*/ 200343 w 889822"/>
                  <a:gd name="connsiteY51" fmla="*/ 417540 h 490096"/>
                  <a:gd name="connsiteX52" fmla="*/ 175284 w 889822"/>
                  <a:gd name="connsiteY52" fmla="*/ 405241 h 490096"/>
                  <a:gd name="connsiteX53" fmla="*/ 123188 w 889822"/>
                  <a:gd name="connsiteY53" fmla="*/ 376070 h 490096"/>
                  <a:gd name="connsiteX54" fmla="*/ 99058 w 889822"/>
                  <a:gd name="connsiteY54" fmla="*/ 392201 h 490096"/>
                  <a:gd name="connsiteX55" fmla="*/ 119228 w 889822"/>
                  <a:gd name="connsiteY55" fmla="*/ 410927 h 490096"/>
                  <a:gd name="connsiteX56" fmla="*/ 132778 w 889822"/>
                  <a:gd name="connsiteY56" fmla="*/ 419456 h 490096"/>
                  <a:gd name="connsiteX57" fmla="*/ 118238 w 889822"/>
                  <a:gd name="connsiteY57" fmla="*/ 425512 h 490096"/>
                  <a:gd name="connsiteX58" fmla="*/ 55066 w 889822"/>
                  <a:gd name="connsiteY58" fmla="*/ 449492 h 490096"/>
                  <a:gd name="connsiteX59" fmla="*/ 57974 w 889822"/>
                  <a:gd name="connsiteY59" fmla="*/ 461049 h 490096"/>
                  <a:gd name="connsiteX60" fmla="*/ 116320 w 889822"/>
                  <a:gd name="connsiteY60" fmla="*/ 469454 h 490096"/>
                  <a:gd name="connsiteX61" fmla="*/ 152206 w 889822"/>
                  <a:gd name="connsiteY61" fmla="*/ 472050 h 490096"/>
                  <a:gd name="connsiteX62" fmla="*/ 190876 w 889822"/>
                  <a:gd name="connsiteY62" fmla="*/ 482618 h 490096"/>
                  <a:gd name="connsiteX63" fmla="*/ 206716 w 889822"/>
                  <a:gd name="connsiteY63" fmla="*/ 474275 h 490096"/>
                  <a:gd name="connsiteX64" fmla="*/ 244705 w 889822"/>
                  <a:gd name="connsiteY64" fmla="*/ 467847 h 490096"/>
                  <a:gd name="connsiteX65" fmla="*/ 263329 w 889822"/>
                  <a:gd name="connsiteY65" fmla="*/ 468527 h 490096"/>
                  <a:gd name="connsiteX66" fmla="*/ 305031 w 889822"/>
                  <a:gd name="connsiteY66" fmla="*/ 482989 h 490096"/>
                  <a:gd name="connsiteX67" fmla="*/ 324026 w 889822"/>
                  <a:gd name="connsiteY67" fmla="*/ 490096 h 490096"/>
                  <a:gd name="connsiteX68" fmla="*/ 353910 w 889822"/>
                  <a:gd name="connsiteY68" fmla="*/ 478972 h 490096"/>
                  <a:gd name="connsiteX69" fmla="*/ 384289 w 889822"/>
                  <a:gd name="connsiteY69" fmla="*/ 468465 h 490096"/>
                  <a:gd name="connsiteX70" fmla="*/ 395426 w 889822"/>
                  <a:gd name="connsiteY70" fmla="*/ 466302 h 490096"/>
                  <a:gd name="connsiteX71" fmla="*/ 396416 w 889822"/>
                  <a:gd name="connsiteY71" fmla="*/ 465808 h 490096"/>
                  <a:gd name="connsiteX72" fmla="*/ 396664 w 889822"/>
                  <a:gd name="connsiteY72" fmla="*/ 464757 h 490096"/>
                  <a:gd name="connsiteX73" fmla="*/ 399696 w 889822"/>
                  <a:gd name="connsiteY73" fmla="*/ 457341 h 490096"/>
                  <a:gd name="connsiteX74" fmla="*/ 403099 w 889822"/>
                  <a:gd name="connsiteY74" fmla="*/ 453015 h 490096"/>
                  <a:gd name="connsiteX75" fmla="*/ 403779 w 889822"/>
                  <a:gd name="connsiteY75" fmla="*/ 452273 h 490096"/>
                  <a:gd name="connsiteX76" fmla="*/ 403717 w 889822"/>
                  <a:gd name="connsiteY76" fmla="*/ 451284 h 490096"/>
                  <a:gd name="connsiteX77" fmla="*/ 399015 w 889822"/>
                  <a:gd name="connsiteY77" fmla="*/ 437502 h 490096"/>
                  <a:gd name="connsiteX78" fmla="*/ 374019 w 889822"/>
                  <a:gd name="connsiteY78" fmla="*/ 436142 h 490096"/>
                  <a:gd name="connsiteX79" fmla="*/ 365294 w 889822"/>
                  <a:gd name="connsiteY79" fmla="*/ 439047 h 490096"/>
                  <a:gd name="connsiteX80" fmla="*/ 364861 w 889822"/>
                  <a:gd name="connsiteY80" fmla="*/ 438120 h 490096"/>
                  <a:gd name="connsiteX81" fmla="*/ 302432 w 889822"/>
                  <a:gd name="connsiteY81" fmla="*/ 423967 h 490096"/>
                  <a:gd name="connsiteX82" fmla="*/ 284304 w 889822"/>
                  <a:gd name="connsiteY82" fmla="*/ 421124 h 490096"/>
                  <a:gd name="connsiteX83" fmla="*/ 285603 w 889822"/>
                  <a:gd name="connsiteY83" fmla="*/ 415006 h 490096"/>
                  <a:gd name="connsiteX84" fmla="*/ 303360 w 889822"/>
                  <a:gd name="connsiteY84" fmla="*/ 410618 h 490096"/>
                  <a:gd name="connsiteX85" fmla="*/ 379835 w 889822"/>
                  <a:gd name="connsiteY85" fmla="*/ 407837 h 490096"/>
                  <a:gd name="connsiteX86" fmla="*/ 393013 w 889822"/>
                  <a:gd name="connsiteY86" fmla="*/ 399184 h 490096"/>
                  <a:gd name="connsiteX87" fmla="*/ 390043 w 889822"/>
                  <a:gd name="connsiteY87" fmla="*/ 384784 h 490096"/>
                  <a:gd name="connsiteX88" fmla="*/ 386579 w 889822"/>
                  <a:gd name="connsiteY88" fmla="*/ 375328 h 490096"/>
                  <a:gd name="connsiteX89" fmla="*/ 387321 w 889822"/>
                  <a:gd name="connsiteY89" fmla="*/ 373598 h 490096"/>
                  <a:gd name="connsiteX90" fmla="*/ 416772 w 889822"/>
                  <a:gd name="connsiteY90" fmla="*/ 372424 h 490096"/>
                  <a:gd name="connsiteX91" fmla="*/ 437809 w 889822"/>
                  <a:gd name="connsiteY91" fmla="*/ 373536 h 490096"/>
                  <a:gd name="connsiteX92" fmla="*/ 452844 w 889822"/>
                  <a:gd name="connsiteY92" fmla="*/ 369272 h 490096"/>
                  <a:gd name="connsiteX93" fmla="*/ 453648 w 889822"/>
                  <a:gd name="connsiteY93" fmla="*/ 368839 h 490096"/>
                  <a:gd name="connsiteX94" fmla="*/ 453958 w 889822"/>
                  <a:gd name="connsiteY94" fmla="*/ 367974 h 490096"/>
                  <a:gd name="connsiteX95" fmla="*/ 473571 w 889822"/>
                  <a:gd name="connsiteY95" fmla="*/ 335527 h 490096"/>
                  <a:gd name="connsiteX96" fmla="*/ 474376 w 889822"/>
                  <a:gd name="connsiteY96" fmla="*/ 334786 h 490096"/>
                  <a:gd name="connsiteX97" fmla="*/ 474066 w 889822"/>
                  <a:gd name="connsiteY97" fmla="*/ 329718 h 490096"/>
                  <a:gd name="connsiteX98" fmla="*/ 488235 w 889822"/>
                  <a:gd name="connsiteY98" fmla="*/ 305924 h 490096"/>
                  <a:gd name="connsiteX99" fmla="*/ 494422 w 889822"/>
                  <a:gd name="connsiteY99" fmla="*/ 302896 h 490096"/>
                  <a:gd name="connsiteX100" fmla="*/ 496650 w 889822"/>
                  <a:gd name="connsiteY100" fmla="*/ 301721 h 490096"/>
                  <a:gd name="connsiteX101" fmla="*/ 495350 w 889822"/>
                  <a:gd name="connsiteY101" fmla="*/ 299620 h 490096"/>
                  <a:gd name="connsiteX102" fmla="*/ 431498 w 889822"/>
                  <a:gd name="connsiteY102" fmla="*/ 287630 h 490096"/>
                  <a:gd name="connsiteX103" fmla="*/ 418690 w 889822"/>
                  <a:gd name="connsiteY103" fmla="*/ 287877 h 490096"/>
                  <a:gd name="connsiteX104" fmla="*/ 413864 w 889822"/>
                  <a:gd name="connsiteY104" fmla="*/ 287445 h 490096"/>
                  <a:gd name="connsiteX105" fmla="*/ 483533 w 889822"/>
                  <a:gd name="connsiteY105" fmla="*/ 274652 h 490096"/>
                  <a:gd name="connsiteX106" fmla="*/ 514964 w 889822"/>
                  <a:gd name="connsiteY106" fmla="*/ 268719 h 490096"/>
                  <a:gd name="connsiteX107" fmla="*/ 519109 w 889822"/>
                  <a:gd name="connsiteY107" fmla="*/ 253886 h 490096"/>
                  <a:gd name="connsiteX108" fmla="*/ 520842 w 889822"/>
                  <a:gd name="connsiteY108" fmla="*/ 245110 h 490096"/>
                  <a:gd name="connsiteX109" fmla="*/ 539960 w 889822"/>
                  <a:gd name="connsiteY109" fmla="*/ 246408 h 490096"/>
                  <a:gd name="connsiteX110" fmla="*/ 565885 w 889822"/>
                  <a:gd name="connsiteY110" fmla="*/ 250919 h 490096"/>
                  <a:gd name="connsiteX111" fmla="*/ 566751 w 889822"/>
                  <a:gd name="connsiteY111" fmla="*/ 250919 h 490096"/>
                  <a:gd name="connsiteX112" fmla="*/ 567370 w 889822"/>
                  <a:gd name="connsiteY112" fmla="*/ 250363 h 490096"/>
                  <a:gd name="connsiteX113" fmla="*/ 587911 w 889822"/>
                  <a:gd name="connsiteY113" fmla="*/ 225827 h 490096"/>
                  <a:gd name="connsiteX114" fmla="*/ 613712 w 889822"/>
                  <a:gd name="connsiteY114" fmla="*/ 205742 h 490096"/>
                  <a:gd name="connsiteX115" fmla="*/ 615445 w 889822"/>
                  <a:gd name="connsiteY115" fmla="*/ 207719 h 490096"/>
                  <a:gd name="connsiteX116" fmla="*/ 626520 w 889822"/>
                  <a:gd name="connsiteY116" fmla="*/ 200303 h 490096"/>
                  <a:gd name="connsiteX117" fmla="*/ 647989 w 889822"/>
                  <a:gd name="connsiteY117" fmla="*/ 197027 h 490096"/>
                  <a:gd name="connsiteX118" fmla="*/ 648979 w 889822"/>
                  <a:gd name="connsiteY118" fmla="*/ 197336 h 490096"/>
                  <a:gd name="connsiteX119" fmla="*/ 654919 w 889822"/>
                  <a:gd name="connsiteY119" fmla="*/ 193628 h 490096"/>
                  <a:gd name="connsiteX120" fmla="*/ 691053 w 889822"/>
                  <a:gd name="connsiteY120" fmla="*/ 171317 h 490096"/>
                  <a:gd name="connsiteX121" fmla="*/ 756637 w 889822"/>
                  <a:gd name="connsiteY121" fmla="*/ 144495 h 490096"/>
                  <a:gd name="connsiteX122" fmla="*/ 787697 w 889822"/>
                  <a:gd name="connsiteY122" fmla="*/ 125707 h 490096"/>
                  <a:gd name="connsiteX123" fmla="*/ 785779 w 889822"/>
                  <a:gd name="connsiteY123" fmla="*/ 119588 h 490096"/>
                  <a:gd name="connsiteX124" fmla="*/ 733868 w 889822"/>
                  <a:gd name="connsiteY124" fmla="*/ 116931 h 490096"/>
                  <a:gd name="connsiteX125" fmla="*/ 701385 w 889822"/>
                  <a:gd name="connsiteY125" fmla="*/ 117858 h 490096"/>
                  <a:gd name="connsiteX126" fmla="*/ 766970 w 889822"/>
                  <a:gd name="connsiteY126" fmla="*/ 105559 h 490096"/>
                  <a:gd name="connsiteX127" fmla="*/ 856500 w 889822"/>
                  <a:gd name="connsiteY127" fmla="*/ 77933 h 490096"/>
                  <a:gd name="connsiteX128" fmla="*/ 889477 w 889822"/>
                  <a:gd name="connsiteY128" fmla="*/ 48453 h 490096"/>
                  <a:gd name="connsiteX129" fmla="*/ 862934 w 889822"/>
                  <a:gd name="connsiteY129" fmla="*/ 43571 h 490096"/>
                  <a:gd name="connsiteX130" fmla="*/ 821975 w 889822"/>
                  <a:gd name="connsiteY130" fmla="*/ 31705 h 490096"/>
                  <a:gd name="connsiteX131" fmla="*/ 820985 w 889822"/>
                  <a:gd name="connsiteY131" fmla="*/ 30592 h 490096"/>
                  <a:gd name="connsiteX132" fmla="*/ 816468 w 889822"/>
                  <a:gd name="connsiteY132" fmla="*/ 26513 h 490096"/>
                  <a:gd name="connsiteX133" fmla="*/ 814179 w 889822"/>
                  <a:gd name="connsiteY133" fmla="*/ 24474 h 490096"/>
                  <a:gd name="connsiteX134" fmla="*/ 812446 w 889822"/>
                  <a:gd name="connsiteY134" fmla="*/ 23238 h 490096"/>
                  <a:gd name="connsiteX135" fmla="*/ 810900 w 889822"/>
                  <a:gd name="connsiteY135" fmla="*/ 22249 h 490096"/>
                  <a:gd name="connsiteX136" fmla="*/ 803166 w 889822"/>
                  <a:gd name="connsiteY136" fmla="*/ 17923 h 490096"/>
                  <a:gd name="connsiteX137" fmla="*/ 802361 w 889822"/>
                  <a:gd name="connsiteY137" fmla="*/ 17614 h 490096"/>
                  <a:gd name="connsiteX138" fmla="*/ 800752 w 889822"/>
                  <a:gd name="connsiteY138" fmla="*/ 17181 h 490096"/>
                  <a:gd name="connsiteX139" fmla="*/ 799886 w 889822"/>
                  <a:gd name="connsiteY139" fmla="*/ 17181 h 490096"/>
                  <a:gd name="connsiteX140" fmla="*/ 799577 w 889822"/>
                  <a:gd name="connsiteY140" fmla="*/ 17181 h 490096"/>
                  <a:gd name="connsiteX141" fmla="*/ 788007 w 889822"/>
                  <a:gd name="connsiteY141" fmla="*/ 16687 h 490096"/>
                  <a:gd name="connsiteX142" fmla="*/ 764433 w 889822"/>
                  <a:gd name="connsiteY142" fmla="*/ 11310 h 490096"/>
                  <a:gd name="connsiteX143" fmla="*/ 763753 w 889822"/>
                  <a:gd name="connsiteY143" fmla="*/ 11495 h 490096"/>
                  <a:gd name="connsiteX144" fmla="*/ 750698 w 889822"/>
                  <a:gd name="connsiteY144" fmla="*/ 14709 h 490096"/>
                  <a:gd name="connsiteX145" fmla="*/ 748656 w 889822"/>
                  <a:gd name="connsiteY145" fmla="*/ 14709 h 490096"/>
                  <a:gd name="connsiteX146" fmla="*/ 748037 w 889822"/>
                  <a:gd name="connsiteY146" fmla="*/ 14771 h 490096"/>
                  <a:gd name="connsiteX147" fmla="*/ 719823 w 889822"/>
                  <a:gd name="connsiteY147" fmla="*/ 24474 h 490096"/>
                  <a:gd name="connsiteX148" fmla="*/ 708686 w 889822"/>
                  <a:gd name="connsiteY148" fmla="*/ 28058 h 490096"/>
                  <a:gd name="connsiteX149" fmla="*/ 718338 w 889822"/>
                  <a:gd name="connsiteY149" fmla="*/ 18664 h 490096"/>
                  <a:gd name="connsiteX150" fmla="*/ 723041 w 889822"/>
                  <a:gd name="connsiteY150" fmla="*/ 14956 h 490096"/>
                  <a:gd name="connsiteX151" fmla="*/ 716853 w 889822"/>
                  <a:gd name="connsiteY151" fmla="*/ 14833 h 490096"/>
                  <a:gd name="connsiteX152" fmla="*/ 695446 w 889822"/>
                  <a:gd name="connsiteY152" fmla="*/ 2781 h 490096"/>
                  <a:gd name="connsiteX153" fmla="*/ 694765 w 889822"/>
                  <a:gd name="connsiteY153" fmla="*/ 1854 h 490096"/>
                  <a:gd name="connsiteX154" fmla="*/ 693589 w 889822"/>
                  <a:gd name="connsiteY154" fmla="*/ 1792 h 490096"/>
                  <a:gd name="connsiteX155" fmla="*/ 663086 w 889822"/>
                  <a:gd name="connsiteY155" fmla="*/ 124 h 490096"/>
                  <a:gd name="connsiteX156" fmla="*/ 661911 w 889822"/>
                  <a:gd name="connsiteY156" fmla="*/ 0 h 490096"/>
                  <a:gd name="connsiteX157" fmla="*/ 661168 w 889822"/>
                  <a:gd name="connsiteY157" fmla="*/ 865 h 490096"/>
                  <a:gd name="connsiteX158" fmla="*/ 656466 w 889822"/>
                  <a:gd name="connsiteY158" fmla="*/ 7416 h 490096"/>
                  <a:gd name="connsiteX159" fmla="*/ 631717 w 889822"/>
                  <a:gd name="connsiteY159" fmla="*/ 21137 h 490096"/>
                  <a:gd name="connsiteX160" fmla="*/ 590572 w 889822"/>
                  <a:gd name="connsiteY160" fmla="*/ 7107 h 490096"/>
                  <a:gd name="connsiteX161" fmla="*/ 589335 w 889822"/>
                  <a:gd name="connsiteY161" fmla="*/ 6180 h 490096"/>
                  <a:gd name="connsiteX162" fmla="*/ 588035 w 889822"/>
                  <a:gd name="connsiteY162" fmla="*/ 6984 h 490096"/>
                  <a:gd name="connsiteX163" fmla="*/ 552458 w 889822"/>
                  <a:gd name="connsiteY163" fmla="*/ 18603 h 490096"/>
                  <a:gd name="connsiteX164" fmla="*/ 517563 w 889822"/>
                  <a:gd name="connsiteY164" fmla="*/ 16934 h 490096"/>
                  <a:gd name="connsiteX165" fmla="*/ 470292 w 889822"/>
                  <a:gd name="connsiteY165" fmla="*/ 17058 h 490096"/>
                  <a:gd name="connsiteX166" fmla="*/ 438366 w 889822"/>
                  <a:gd name="connsiteY166" fmla="*/ 3646 h 490096"/>
                  <a:gd name="connsiteX167" fmla="*/ 437809 w 889822"/>
                  <a:gd name="connsiteY167" fmla="*/ 2658 h 490096"/>
                  <a:gd name="connsiteX168" fmla="*/ 436633 w 889822"/>
                  <a:gd name="connsiteY168" fmla="*/ 2534 h 490096"/>
                  <a:gd name="connsiteX169" fmla="*/ 415844 w 889822"/>
                  <a:gd name="connsiteY169" fmla="*/ 10815 h 490096"/>
                  <a:gd name="connsiteX170" fmla="*/ 394251 w 889822"/>
                  <a:gd name="connsiteY170" fmla="*/ 12546 h 490096"/>
                  <a:gd name="connsiteX171" fmla="*/ 338999 w 889822"/>
                  <a:gd name="connsiteY171" fmla="*/ 7293 h 490096"/>
                  <a:gd name="connsiteX172" fmla="*/ 337205 w 889822"/>
                  <a:gd name="connsiteY172" fmla="*/ 10630 h 490096"/>
                  <a:gd name="connsiteX173" fmla="*/ 340051 w 889822"/>
                  <a:gd name="connsiteY173" fmla="*/ 13967 h 490096"/>
                  <a:gd name="connsiteX174" fmla="*/ 341845 w 889822"/>
                  <a:gd name="connsiteY174" fmla="*/ 15636 h 490096"/>
                  <a:gd name="connsiteX175" fmla="*/ 326501 w 889822"/>
                  <a:gd name="connsiteY175" fmla="*/ 17923 h 490096"/>
                  <a:gd name="connsiteX176" fmla="*/ 306454 w 889822"/>
                  <a:gd name="connsiteY176" fmla="*/ 20766 h 490096"/>
                  <a:gd name="connsiteX177" fmla="*/ 305835 w 889822"/>
                  <a:gd name="connsiteY177" fmla="*/ 36216 h 490096"/>
                  <a:gd name="connsiteX178" fmla="*/ 306144 w 889822"/>
                  <a:gd name="connsiteY178" fmla="*/ 37329 h 490096"/>
                  <a:gd name="connsiteX179" fmla="*/ 288140 w 889822"/>
                  <a:gd name="connsiteY179" fmla="*/ 37947 h 490096"/>
                  <a:gd name="connsiteX180" fmla="*/ 260730 w 889822"/>
                  <a:gd name="connsiteY180" fmla="*/ 40852 h 490096"/>
                  <a:gd name="connsiteX181" fmla="*/ 258441 w 889822"/>
                  <a:gd name="connsiteY181" fmla="*/ 46228 h 490096"/>
                  <a:gd name="connsiteX182" fmla="*/ 249964 w 889822"/>
                  <a:gd name="connsiteY182" fmla="*/ 59083 h 490096"/>
                  <a:gd name="connsiteX183" fmla="*/ 227876 w 889822"/>
                  <a:gd name="connsiteY183" fmla="*/ 54077 h 490096"/>
                  <a:gd name="connsiteX184" fmla="*/ 176212 w 889822"/>
                  <a:gd name="connsiteY184" fmla="*/ 41593 h 490096"/>
                  <a:gd name="connsiteX185" fmla="*/ 171943 w 889822"/>
                  <a:gd name="connsiteY185" fmla="*/ 45549 h 490096"/>
                  <a:gd name="connsiteX186" fmla="*/ 175161 w 889822"/>
                  <a:gd name="connsiteY186" fmla="*/ 51976 h 490096"/>
                  <a:gd name="connsiteX187" fmla="*/ 176584 w 889822"/>
                  <a:gd name="connsiteY187" fmla="*/ 53521 h 490096"/>
                  <a:gd name="connsiteX188" fmla="*/ 161982 w 889822"/>
                  <a:gd name="connsiteY188" fmla="*/ 56859 h 490096"/>
                  <a:gd name="connsiteX189" fmla="*/ 143853 w 889822"/>
                  <a:gd name="connsiteY189" fmla="*/ 63286 h 490096"/>
                  <a:gd name="connsiteX190" fmla="*/ 147194 w 889822"/>
                  <a:gd name="connsiteY190" fmla="*/ 69899 h 490096"/>
                  <a:gd name="connsiteX191" fmla="*/ 149174 w 889822"/>
                  <a:gd name="connsiteY191" fmla="*/ 77006 h 490096"/>
                  <a:gd name="connsiteX192" fmla="*/ 131850 w 889822"/>
                  <a:gd name="connsiteY192" fmla="*/ 83187 h 490096"/>
                  <a:gd name="connsiteX193" fmla="*/ 120342 w 889822"/>
                  <a:gd name="connsiteY193" fmla="*/ 72866 h 490096"/>
                  <a:gd name="connsiteX194" fmla="*/ 83342 w 889822"/>
                  <a:gd name="connsiteY194" fmla="*/ 74658 h 490096"/>
                  <a:gd name="connsiteX195" fmla="*/ 72205 w 889822"/>
                  <a:gd name="connsiteY195" fmla="*/ 88254 h 490096"/>
                  <a:gd name="connsiteX196" fmla="*/ 65647 w 889822"/>
                  <a:gd name="connsiteY196" fmla="*/ 95547 h 490096"/>
                  <a:gd name="connsiteX197" fmla="*/ 65647 w 889822"/>
                  <a:gd name="connsiteY197" fmla="*/ 95547 h 490096"/>
                  <a:gd name="connsiteX198" fmla="*/ 63914 w 889822"/>
                  <a:gd name="connsiteY198" fmla="*/ 94126 h 490096"/>
                  <a:gd name="connsiteX199" fmla="*/ 17139 w 889822"/>
                  <a:gd name="connsiteY199" fmla="*/ 93013 h 490096"/>
                  <a:gd name="connsiteX200" fmla="*/ 16458 w 889822"/>
                  <a:gd name="connsiteY200" fmla="*/ 93199 h 490096"/>
                  <a:gd name="connsiteX201" fmla="*/ 15963 w 889822"/>
                  <a:gd name="connsiteY201" fmla="*/ 93755 h 490096"/>
                  <a:gd name="connsiteX202" fmla="*/ 7301 w 889822"/>
                  <a:gd name="connsiteY202" fmla="*/ 105992 h 490096"/>
                  <a:gd name="connsiteX203" fmla="*/ 2846 w 889822"/>
                  <a:gd name="connsiteY203" fmla="*/ 112605 h 490096"/>
                  <a:gd name="connsiteX204" fmla="*/ 0 w 889822"/>
                  <a:gd name="connsiteY204" fmla="*/ 116622 h 490096"/>
                  <a:gd name="connsiteX205" fmla="*/ 4950 w 889822"/>
                  <a:gd name="connsiteY205" fmla="*/ 116251 h 490096"/>
                  <a:gd name="connsiteX206" fmla="*/ 23821 w 889822"/>
                  <a:gd name="connsiteY206" fmla="*/ 109762 h 49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Lst>
                <a:rect l="l" t="t" r="r" b="b"/>
                <a:pathLst>
                  <a:path w="889822" h="490096">
                    <a:moveTo>
                      <a:pt x="23821" y="109762"/>
                    </a:moveTo>
                    <a:cubicBezTo>
                      <a:pt x="32854" y="103520"/>
                      <a:pt x="40155" y="103211"/>
                      <a:pt x="42630" y="104447"/>
                    </a:cubicBezTo>
                    <a:cubicBezTo>
                      <a:pt x="42878" y="104570"/>
                      <a:pt x="43249" y="104818"/>
                      <a:pt x="43249" y="105065"/>
                    </a:cubicBezTo>
                    <a:cubicBezTo>
                      <a:pt x="43249" y="105745"/>
                      <a:pt x="42135" y="107599"/>
                      <a:pt x="37928" y="109885"/>
                    </a:cubicBezTo>
                    <a:cubicBezTo>
                      <a:pt x="30256" y="114026"/>
                      <a:pt x="27038" y="117734"/>
                      <a:pt x="28090" y="121319"/>
                    </a:cubicBezTo>
                    <a:cubicBezTo>
                      <a:pt x="29389" y="125769"/>
                      <a:pt x="36752" y="127499"/>
                      <a:pt x="50673" y="126634"/>
                    </a:cubicBezTo>
                    <a:cubicBezTo>
                      <a:pt x="51849" y="126572"/>
                      <a:pt x="52839" y="126510"/>
                      <a:pt x="53643" y="126510"/>
                    </a:cubicBezTo>
                    <a:cubicBezTo>
                      <a:pt x="53334" y="126758"/>
                      <a:pt x="52963" y="127005"/>
                      <a:pt x="52653" y="127252"/>
                    </a:cubicBezTo>
                    <a:cubicBezTo>
                      <a:pt x="47332" y="131146"/>
                      <a:pt x="39289" y="136955"/>
                      <a:pt x="39289" y="144928"/>
                    </a:cubicBezTo>
                    <a:cubicBezTo>
                      <a:pt x="39289" y="153704"/>
                      <a:pt x="47518" y="155434"/>
                      <a:pt x="54138" y="156856"/>
                    </a:cubicBezTo>
                    <a:cubicBezTo>
                      <a:pt x="61254" y="158339"/>
                      <a:pt x="65585" y="159637"/>
                      <a:pt x="66018" y="164395"/>
                    </a:cubicBezTo>
                    <a:cubicBezTo>
                      <a:pt x="66451" y="168845"/>
                      <a:pt x="70658" y="172615"/>
                      <a:pt x="78207" y="175335"/>
                    </a:cubicBezTo>
                    <a:cubicBezTo>
                      <a:pt x="95036" y="181391"/>
                      <a:pt x="129313" y="181762"/>
                      <a:pt x="142554" y="168536"/>
                    </a:cubicBezTo>
                    <a:cubicBezTo>
                      <a:pt x="147566" y="163530"/>
                      <a:pt x="149422" y="163098"/>
                      <a:pt x="149484" y="162912"/>
                    </a:cubicBezTo>
                    <a:cubicBezTo>
                      <a:pt x="150412" y="164395"/>
                      <a:pt x="149174" y="171565"/>
                      <a:pt x="148494" y="175458"/>
                    </a:cubicBezTo>
                    <a:cubicBezTo>
                      <a:pt x="148122" y="177683"/>
                      <a:pt x="147751" y="179846"/>
                      <a:pt x="147504" y="181762"/>
                    </a:cubicBezTo>
                    <a:cubicBezTo>
                      <a:pt x="146885" y="187015"/>
                      <a:pt x="155176" y="191341"/>
                      <a:pt x="172129" y="194679"/>
                    </a:cubicBezTo>
                    <a:cubicBezTo>
                      <a:pt x="189948" y="198140"/>
                      <a:pt x="230227" y="201724"/>
                      <a:pt x="233568" y="189549"/>
                    </a:cubicBezTo>
                    <a:cubicBezTo>
                      <a:pt x="234434" y="186397"/>
                      <a:pt x="235734" y="184420"/>
                      <a:pt x="237528" y="183431"/>
                    </a:cubicBezTo>
                    <a:cubicBezTo>
                      <a:pt x="241302" y="181329"/>
                      <a:pt x="247861" y="183245"/>
                      <a:pt x="255533" y="185408"/>
                    </a:cubicBezTo>
                    <a:cubicBezTo>
                      <a:pt x="257389" y="185965"/>
                      <a:pt x="259307" y="186521"/>
                      <a:pt x="261287" y="187015"/>
                    </a:cubicBezTo>
                    <a:cubicBezTo>
                      <a:pt x="275085" y="190723"/>
                      <a:pt x="328171" y="177930"/>
                      <a:pt x="347785" y="164148"/>
                    </a:cubicBezTo>
                    <a:cubicBezTo>
                      <a:pt x="352982" y="160502"/>
                      <a:pt x="355642" y="156979"/>
                      <a:pt x="355952" y="153395"/>
                    </a:cubicBezTo>
                    <a:cubicBezTo>
                      <a:pt x="356137" y="151046"/>
                      <a:pt x="356818" y="150181"/>
                      <a:pt x="357066" y="150119"/>
                    </a:cubicBezTo>
                    <a:cubicBezTo>
                      <a:pt x="357622" y="149934"/>
                      <a:pt x="359726" y="151170"/>
                      <a:pt x="361211" y="154631"/>
                    </a:cubicBezTo>
                    <a:cubicBezTo>
                      <a:pt x="363748" y="160625"/>
                      <a:pt x="362696" y="169711"/>
                      <a:pt x="352239" y="177436"/>
                    </a:cubicBezTo>
                    <a:cubicBezTo>
                      <a:pt x="337019" y="188684"/>
                      <a:pt x="311837" y="191527"/>
                      <a:pt x="289563" y="193999"/>
                    </a:cubicBezTo>
                    <a:cubicBezTo>
                      <a:pt x="277683" y="195359"/>
                      <a:pt x="266484" y="196595"/>
                      <a:pt x="258688" y="199067"/>
                    </a:cubicBezTo>
                    <a:cubicBezTo>
                      <a:pt x="253553" y="200674"/>
                      <a:pt x="250892" y="203022"/>
                      <a:pt x="250397" y="206174"/>
                    </a:cubicBezTo>
                    <a:cubicBezTo>
                      <a:pt x="249346" y="213096"/>
                      <a:pt x="260483" y="220760"/>
                      <a:pt x="274651" y="230463"/>
                    </a:cubicBezTo>
                    <a:cubicBezTo>
                      <a:pt x="281148" y="234912"/>
                      <a:pt x="287830" y="239548"/>
                      <a:pt x="293584" y="244245"/>
                    </a:cubicBezTo>
                    <a:cubicBezTo>
                      <a:pt x="297420" y="247397"/>
                      <a:pt x="297977" y="248942"/>
                      <a:pt x="298225" y="249003"/>
                    </a:cubicBezTo>
                    <a:cubicBezTo>
                      <a:pt x="294451" y="251723"/>
                      <a:pt x="263576" y="243132"/>
                      <a:pt x="248479" y="225827"/>
                    </a:cubicBezTo>
                    <a:cubicBezTo>
                      <a:pt x="233073" y="208090"/>
                      <a:pt x="202013" y="200427"/>
                      <a:pt x="156228" y="203022"/>
                    </a:cubicBezTo>
                    <a:cubicBezTo>
                      <a:pt x="145029" y="203640"/>
                      <a:pt x="138347" y="213220"/>
                      <a:pt x="138780" y="227991"/>
                    </a:cubicBezTo>
                    <a:cubicBezTo>
                      <a:pt x="139151" y="241958"/>
                      <a:pt x="146514" y="257100"/>
                      <a:pt x="157713" y="257100"/>
                    </a:cubicBezTo>
                    <a:cubicBezTo>
                      <a:pt x="172686" y="257100"/>
                      <a:pt x="190505" y="261364"/>
                      <a:pt x="209252" y="293069"/>
                    </a:cubicBezTo>
                    <a:cubicBezTo>
                      <a:pt x="219956" y="311177"/>
                      <a:pt x="237466" y="316492"/>
                      <a:pt x="250336" y="320386"/>
                    </a:cubicBezTo>
                    <a:cubicBezTo>
                      <a:pt x="259678" y="323229"/>
                      <a:pt x="264999" y="325021"/>
                      <a:pt x="264999" y="328976"/>
                    </a:cubicBezTo>
                    <a:cubicBezTo>
                      <a:pt x="264999" y="329780"/>
                      <a:pt x="264690" y="329965"/>
                      <a:pt x="264566" y="330089"/>
                    </a:cubicBezTo>
                    <a:cubicBezTo>
                      <a:pt x="260545" y="332993"/>
                      <a:pt x="240993" y="326257"/>
                      <a:pt x="225277" y="320818"/>
                    </a:cubicBezTo>
                    <a:cubicBezTo>
                      <a:pt x="212965" y="316554"/>
                      <a:pt x="200157" y="312166"/>
                      <a:pt x="190072" y="310188"/>
                    </a:cubicBezTo>
                    <a:cubicBezTo>
                      <a:pt x="171077" y="306480"/>
                      <a:pt x="144101" y="313526"/>
                      <a:pt x="127271" y="326504"/>
                    </a:cubicBezTo>
                    <a:cubicBezTo>
                      <a:pt x="118671" y="333179"/>
                      <a:pt x="113907" y="340595"/>
                      <a:pt x="113474" y="348012"/>
                    </a:cubicBezTo>
                    <a:cubicBezTo>
                      <a:pt x="113103" y="354192"/>
                      <a:pt x="115763" y="359136"/>
                      <a:pt x="121084" y="362288"/>
                    </a:cubicBezTo>
                    <a:cubicBezTo>
                      <a:pt x="134572" y="370199"/>
                      <a:pt x="164209" y="365255"/>
                      <a:pt x="185741" y="351473"/>
                    </a:cubicBezTo>
                    <a:cubicBezTo>
                      <a:pt x="190505" y="348444"/>
                      <a:pt x="193351" y="346899"/>
                      <a:pt x="195084" y="346158"/>
                    </a:cubicBezTo>
                    <a:cubicBezTo>
                      <a:pt x="192485" y="350175"/>
                      <a:pt x="185555" y="358209"/>
                      <a:pt x="176522" y="367109"/>
                    </a:cubicBezTo>
                    <a:cubicBezTo>
                      <a:pt x="174047" y="369519"/>
                      <a:pt x="172995" y="372053"/>
                      <a:pt x="173243" y="374772"/>
                    </a:cubicBezTo>
                    <a:cubicBezTo>
                      <a:pt x="173861" y="381076"/>
                      <a:pt x="182028" y="386329"/>
                      <a:pt x="190629" y="391830"/>
                    </a:cubicBezTo>
                    <a:cubicBezTo>
                      <a:pt x="199229" y="397392"/>
                      <a:pt x="208943" y="403634"/>
                      <a:pt x="208943" y="409938"/>
                    </a:cubicBezTo>
                    <a:cubicBezTo>
                      <a:pt x="208943" y="415315"/>
                      <a:pt x="204241" y="417045"/>
                      <a:pt x="200343" y="417540"/>
                    </a:cubicBezTo>
                    <a:cubicBezTo>
                      <a:pt x="190753" y="418714"/>
                      <a:pt x="177326" y="413275"/>
                      <a:pt x="175284" y="405241"/>
                    </a:cubicBezTo>
                    <a:cubicBezTo>
                      <a:pt x="172191" y="392942"/>
                      <a:pt x="161178" y="372856"/>
                      <a:pt x="123188" y="376070"/>
                    </a:cubicBezTo>
                    <a:cubicBezTo>
                      <a:pt x="101161" y="377924"/>
                      <a:pt x="99120" y="388863"/>
                      <a:pt x="99058" y="392201"/>
                    </a:cubicBezTo>
                    <a:cubicBezTo>
                      <a:pt x="98810" y="401100"/>
                      <a:pt x="107658" y="409320"/>
                      <a:pt x="119228" y="410927"/>
                    </a:cubicBezTo>
                    <a:cubicBezTo>
                      <a:pt x="128323" y="412163"/>
                      <a:pt x="133026" y="416242"/>
                      <a:pt x="132778" y="419456"/>
                    </a:cubicBezTo>
                    <a:cubicBezTo>
                      <a:pt x="132592" y="422360"/>
                      <a:pt x="127952" y="425512"/>
                      <a:pt x="118238" y="425512"/>
                    </a:cubicBezTo>
                    <a:cubicBezTo>
                      <a:pt x="100048" y="425512"/>
                      <a:pt x="60820" y="435648"/>
                      <a:pt x="55066" y="449492"/>
                    </a:cubicBezTo>
                    <a:cubicBezTo>
                      <a:pt x="53891" y="452273"/>
                      <a:pt x="53458" y="456537"/>
                      <a:pt x="57974" y="461049"/>
                    </a:cubicBezTo>
                    <a:cubicBezTo>
                      <a:pt x="68678" y="471803"/>
                      <a:pt x="93984" y="470567"/>
                      <a:pt x="116320" y="469454"/>
                    </a:cubicBezTo>
                    <a:cubicBezTo>
                      <a:pt x="131850" y="468712"/>
                      <a:pt x="147875" y="467909"/>
                      <a:pt x="152206" y="472050"/>
                    </a:cubicBezTo>
                    <a:cubicBezTo>
                      <a:pt x="160188" y="479713"/>
                      <a:pt x="177202" y="484410"/>
                      <a:pt x="190876" y="482618"/>
                    </a:cubicBezTo>
                    <a:cubicBezTo>
                      <a:pt x="198487" y="481629"/>
                      <a:pt x="203993" y="478786"/>
                      <a:pt x="206716" y="474275"/>
                    </a:cubicBezTo>
                    <a:cubicBezTo>
                      <a:pt x="211789" y="466117"/>
                      <a:pt x="227072" y="466920"/>
                      <a:pt x="244705" y="467847"/>
                    </a:cubicBezTo>
                    <a:cubicBezTo>
                      <a:pt x="250769" y="468156"/>
                      <a:pt x="257018" y="468527"/>
                      <a:pt x="263329" y="468527"/>
                    </a:cubicBezTo>
                    <a:cubicBezTo>
                      <a:pt x="287768" y="468527"/>
                      <a:pt x="293832" y="472297"/>
                      <a:pt x="305031" y="482989"/>
                    </a:cubicBezTo>
                    <a:cubicBezTo>
                      <a:pt x="310228" y="487995"/>
                      <a:pt x="316972" y="490096"/>
                      <a:pt x="324026" y="490096"/>
                    </a:cubicBezTo>
                    <a:cubicBezTo>
                      <a:pt x="334358" y="490096"/>
                      <a:pt x="345495" y="485585"/>
                      <a:pt x="353910" y="478972"/>
                    </a:cubicBezTo>
                    <a:cubicBezTo>
                      <a:pt x="367274" y="468465"/>
                      <a:pt x="367274" y="468465"/>
                      <a:pt x="384289" y="468465"/>
                    </a:cubicBezTo>
                    <a:cubicBezTo>
                      <a:pt x="388620" y="468465"/>
                      <a:pt x="392209" y="467724"/>
                      <a:pt x="395426" y="466302"/>
                    </a:cubicBezTo>
                    <a:lnTo>
                      <a:pt x="396416" y="465808"/>
                    </a:lnTo>
                    <a:lnTo>
                      <a:pt x="396664" y="464757"/>
                    </a:lnTo>
                    <a:cubicBezTo>
                      <a:pt x="397344" y="461976"/>
                      <a:pt x="398396" y="459442"/>
                      <a:pt x="399696" y="457341"/>
                    </a:cubicBezTo>
                    <a:cubicBezTo>
                      <a:pt x="400747" y="455672"/>
                      <a:pt x="402047" y="454127"/>
                      <a:pt x="403099" y="453015"/>
                    </a:cubicBezTo>
                    <a:lnTo>
                      <a:pt x="403779" y="452273"/>
                    </a:lnTo>
                    <a:lnTo>
                      <a:pt x="403717" y="451284"/>
                    </a:lnTo>
                    <a:cubicBezTo>
                      <a:pt x="403346" y="446834"/>
                      <a:pt x="401799" y="442199"/>
                      <a:pt x="399015" y="437502"/>
                    </a:cubicBezTo>
                    <a:cubicBezTo>
                      <a:pt x="393013" y="427305"/>
                      <a:pt x="382062" y="432434"/>
                      <a:pt x="374019" y="436142"/>
                    </a:cubicBezTo>
                    <a:cubicBezTo>
                      <a:pt x="370863" y="437626"/>
                      <a:pt x="366594" y="439665"/>
                      <a:pt x="365294" y="439047"/>
                    </a:cubicBezTo>
                    <a:cubicBezTo>
                      <a:pt x="365047" y="438924"/>
                      <a:pt x="364861" y="438306"/>
                      <a:pt x="364861" y="438120"/>
                    </a:cubicBezTo>
                    <a:cubicBezTo>
                      <a:pt x="362448" y="427675"/>
                      <a:pt x="349579" y="416736"/>
                      <a:pt x="302432" y="423967"/>
                    </a:cubicBezTo>
                    <a:cubicBezTo>
                      <a:pt x="288387" y="426130"/>
                      <a:pt x="285046" y="422360"/>
                      <a:pt x="284304" y="421124"/>
                    </a:cubicBezTo>
                    <a:cubicBezTo>
                      <a:pt x="283375" y="419456"/>
                      <a:pt x="283870" y="417169"/>
                      <a:pt x="285603" y="415006"/>
                    </a:cubicBezTo>
                    <a:cubicBezTo>
                      <a:pt x="288820" y="411050"/>
                      <a:pt x="295564" y="408146"/>
                      <a:pt x="303360" y="410618"/>
                    </a:cubicBezTo>
                    <a:cubicBezTo>
                      <a:pt x="323221" y="416922"/>
                      <a:pt x="351806" y="415871"/>
                      <a:pt x="379835" y="407837"/>
                    </a:cubicBezTo>
                    <a:cubicBezTo>
                      <a:pt x="387197" y="405735"/>
                      <a:pt x="391405" y="403016"/>
                      <a:pt x="393013" y="399184"/>
                    </a:cubicBezTo>
                    <a:cubicBezTo>
                      <a:pt x="395055" y="394425"/>
                      <a:pt x="392518" y="389543"/>
                      <a:pt x="390043" y="384784"/>
                    </a:cubicBezTo>
                    <a:cubicBezTo>
                      <a:pt x="388373" y="381571"/>
                      <a:pt x="386579" y="378233"/>
                      <a:pt x="386579" y="375328"/>
                    </a:cubicBezTo>
                    <a:cubicBezTo>
                      <a:pt x="386579" y="374587"/>
                      <a:pt x="386826" y="374031"/>
                      <a:pt x="387321" y="373598"/>
                    </a:cubicBezTo>
                    <a:cubicBezTo>
                      <a:pt x="390848" y="370384"/>
                      <a:pt x="404583" y="371435"/>
                      <a:pt x="416772" y="372424"/>
                    </a:cubicBezTo>
                    <a:cubicBezTo>
                      <a:pt x="423826" y="372980"/>
                      <a:pt x="431065" y="373536"/>
                      <a:pt x="437809" y="373536"/>
                    </a:cubicBezTo>
                    <a:cubicBezTo>
                      <a:pt x="442388" y="373536"/>
                      <a:pt x="447461" y="372115"/>
                      <a:pt x="452844" y="369272"/>
                    </a:cubicBezTo>
                    <a:lnTo>
                      <a:pt x="453648" y="368839"/>
                    </a:lnTo>
                    <a:lnTo>
                      <a:pt x="453958" y="367974"/>
                    </a:lnTo>
                    <a:cubicBezTo>
                      <a:pt x="459093" y="353327"/>
                      <a:pt x="465157" y="343315"/>
                      <a:pt x="473571" y="335527"/>
                    </a:cubicBezTo>
                    <a:lnTo>
                      <a:pt x="474376" y="334786"/>
                    </a:lnTo>
                    <a:lnTo>
                      <a:pt x="474066" y="329718"/>
                    </a:lnTo>
                    <a:cubicBezTo>
                      <a:pt x="473881" y="321189"/>
                      <a:pt x="479140" y="310003"/>
                      <a:pt x="488235" y="305924"/>
                    </a:cubicBezTo>
                    <a:cubicBezTo>
                      <a:pt x="490339" y="304997"/>
                      <a:pt x="492318" y="304008"/>
                      <a:pt x="494422" y="302896"/>
                    </a:cubicBezTo>
                    <a:lnTo>
                      <a:pt x="496650" y="301721"/>
                    </a:lnTo>
                    <a:lnTo>
                      <a:pt x="495350" y="299620"/>
                    </a:lnTo>
                    <a:cubicBezTo>
                      <a:pt x="487059" y="286085"/>
                      <a:pt x="456247" y="286950"/>
                      <a:pt x="431498" y="287630"/>
                    </a:cubicBezTo>
                    <a:cubicBezTo>
                      <a:pt x="426796" y="287754"/>
                      <a:pt x="422465" y="287877"/>
                      <a:pt x="418690" y="287877"/>
                    </a:cubicBezTo>
                    <a:cubicBezTo>
                      <a:pt x="416154" y="287877"/>
                      <a:pt x="414669" y="287630"/>
                      <a:pt x="413864" y="287445"/>
                    </a:cubicBezTo>
                    <a:cubicBezTo>
                      <a:pt x="418814" y="282810"/>
                      <a:pt x="449193" y="272674"/>
                      <a:pt x="483533" y="274652"/>
                    </a:cubicBezTo>
                    <a:cubicBezTo>
                      <a:pt x="499929" y="275579"/>
                      <a:pt x="509890" y="273725"/>
                      <a:pt x="514964" y="268719"/>
                    </a:cubicBezTo>
                    <a:cubicBezTo>
                      <a:pt x="519419" y="264392"/>
                      <a:pt x="519233" y="258583"/>
                      <a:pt x="519109" y="253886"/>
                    </a:cubicBezTo>
                    <a:cubicBezTo>
                      <a:pt x="518985" y="250178"/>
                      <a:pt x="518924" y="246902"/>
                      <a:pt x="520842" y="245110"/>
                    </a:cubicBezTo>
                    <a:cubicBezTo>
                      <a:pt x="524183" y="242020"/>
                      <a:pt x="531174" y="243936"/>
                      <a:pt x="539960" y="246408"/>
                    </a:cubicBezTo>
                    <a:cubicBezTo>
                      <a:pt x="547694" y="248571"/>
                      <a:pt x="556480" y="250981"/>
                      <a:pt x="565885" y="250919"/>
                    </a:cubicBezTo>
                    <a:lnTo>
                      <a:pt x="566751" y="250919"/>
                    </a:lnTo>
                    <a:lnTo>
                      <a:pt x="567370" y="250363"/>
                    </a:lnTo>
                    <a:cubicBezTo>
                      <a:pt x="580611" y="239115"/>
                      <a:pt x="587107" y="231328"/>
                      <a:pt x="587911" y="225827"/>
                    </a:cubicBezTo>
                    <a:cubicBezTo>
                      <a:pt x="589396" y="215259"/>
                      <a:pt x="603008" y="206360"/>
                      <a:pt x="613712" y="205742"/>
                    </a:cubicBezTo>
                    <a:cubicBezTo>
                      <a:pt x="614084" y="206854"/>
                      <a:pt x="614826" y="207410"/>
                      <a:pt x="615445" y="207719"/>
                    </a:cubicBezTo>
                    <a:cubicBezTo>
                      <a:pt x="617920" y="208770"/>
                      <a:pt x="620704" y="206854"/>
                      <a:pt x="626520" y="200303"/>
                    </a:cubicBezTo>
                    <a:cubicBezTo>
                      <a:pt x="633573" y="196100"/>
                      <a:pt x="640936" y="194926"/>
                      <a:pt x="647989" y="197027"/>
                    </a:cubicBezTo>
                    <a:lnTo>
                      <a:pt x="648979" y="197336"/>
                    </a:lnTo>
                    <a:lnTo>
                      <a:pt x="654919" y="193628"/>
                    </a:lnTo>
                    <a:cubicBezTo>
                      <a:pt x="665314" y="187139"/>
                      <a:pt x="677255" y="179723"/>
                      <a:pt x="691053" y="171317"/>
                    </a:cubicBezTo>
                    <a:cubicBezTo>
                      <a:pt x="716792" y="155743"/>
                      <a:pt x="739808" y="149254"/>
                      <a:pt x="756637" y="144495"/>
                    </a:cubicBezTo>
                    <a:cubicBezTo>
                      <a:pt x="774395" y="139489"/>
                      <a:pt x="786151" y="136152"/>
                      <a:pt x="787697" y="125707"/>
                    </a:cubicBezTo>
                    <a:cubicBezTo>
                      <a:pt x="788007" y="123358"/>
                      <a:pt x="787388" y="121257"/>
                      <a:pt x="785779" y="119588"/>
                    </a:cubicBezTo>
                    <a:cubicBezTo>
                      <a:pt x="779221" y="112728"/>
                      <a:pt x="756142" y="114891"/>
                      <a:pt x="733868" y="116931"/>
                    </a:cubicBezTo>
                    <a:cubicBezTo>
                      <a:pt x="720256" y="118229"/>
                      <a:pt x="706149" y="119527"/>
                      <a:pt x="701385" y="117858"/>
                    </a:cubicBezTo>
                    <a:cubicBezTo>
                      <a:pt x="708315" y="112667"/>
                      <a:pt x="753668" y="102036"/>
                      <a:pt x="766970" y="105559"/>
                    </a:cubicBezTo>
                    <a:cubicBezTo>
                      <a:pt x="782438" y="109762"/>
                      <a:pt x="802052" y="106548"/>
                      <a:pt x="856500" y="77933"/>
                    </a:cubicBezTo>
                    <a:cubicBezTo>
                      <a:pt x="881125" y="65140"/>
                      <a:pt x="891952" y="55499"/>
                      <a:pt x="889477" y="48453"/>
                    </a:cubicBezTo>
                    <a:cubicBezTo>
                      <a:pt x="887250" y="41964"/>
                      <a:pt x="874504" y="41346"/>
                      <a:pt x="862934" y="43571"/>
                    </a:cubicBezTo>
                    <a:cubicBezTo>
                      <a:pt x="845115" y="46970"/>
                      <a:pt x="825996" y="41408"/>
                      <a:pt x="821975" y="31705"/>
                    </a:cubicBezTo>
                    <a:lnTo>
                      <a:pt x="820985" y="30592"/>
                    </a:lnTo>
                    <a:cubicBezTo>
                      <a:pt x="819500" y="29233"/>
                      <a:pt x="818015" y="27873"/>
                      <a:pt x="816468" y="26513"/>
                    </a:cubicBezTo>
                    <a:lnTo>
                      <a:pt x="814179" y="24474"/>
                    </a:lnTo>
                    <a:lnTo>
                      <a:pt x="812446" y="23238"/>
                    </a:lnTo>
                    <a:cubicBezTo>
                      <a:pt x="811951" y="22867"/>
                      <a:pt x="811456" y="22558"/>
                      <a:pt x="810900" y="22249"/>
                    </a:cubicBezTo>
                    <a:cubicBezTo>
                      <a:pt x="808363" y="20642"/>
                      <a:pt x="805764" y="19282"/>
                      <a:pt x="803166" y="17923"/>
                    </a:cubicBezTo>
                    <a:lnTo>
                      <a:pt x="802361" y="17614"/>
                    </a:lnTo>
                    <a:cubicBezTo>
                      <a:pt x="801804" y="17428"/>
                      <a:pt x="801309" y="17305"/>
                      <a:pt x="800752" y="17181"/>
                    </a:cubicBezTo>
                    <a:lnTo>
                      <a:pt x="799886" y="17181"/>
                    </a:lnTo>
                    <a:lnTo>
                      <a:pt x="799577" y="17181"/>
                    </a:lnTo>
                    <a:cubicBezTo>
                      <a:pt x="796174" y="17428"/>
                      <a:pt x="788254" y="18046"/>
                      <a:pt x="788007" y="16687"/>
                    </a:cubicBezTo>
                    <a:cubicBezTo>
                      <a:pt x="787140" y="11001"/>
                      <a:pt x="779035" y="9147"/>
                      <a:pt x="764433" y="11310"/>
                    </a:cubicBezTo>
                    <a:lnTo>
                      <a:pt x="763753" y="11495"/>
                    </a:lnTo>
                    <a:cubicBezTo>
                      <a:pt x="759484" y="13597"/>
                      <a:pt x="754967" y="14709"/>
                      <a:pt x="750698" y="14709"/>
                    </a:cubicBezTo>
                    <a:lnTo>
                      <a:pt x="748656" y="14709"/>
                    </a:lnTo>
                    <a:lnTo>
                      <a:pt x="748037" y="14771"/>
                    </a:lnTo>
                    <a:cubicBezTo>
                      <a:pt x="739004" y="17181"/>
                      <a:pt x="729537" y="20395"/>
                      <a:pt x="719823" y="24474"/>
                    </a:cubicBezTo>
                    <a:cubicBezTo>
                      <a:pt x="713389" y="27131"/>
                      <a:pt x="710171" y="27873"/>
                      <a:pt x="708686" y="28058"/>
                    </a:cubicBezTo>
                    <a:cubicBezTo>
                      <a:pt x="709800" y="26390"/>
                      <a:pt x="712646" y="23114"/>
                      <a:pt x="718338" y="18664"/>
                    </a:cubicBezTo>
                    <a:lnTo>
                      <a:pt x="723041" y="14956"/>
                    </a:lnTo>
                    <a:lnTo>
                      <a:pt x="716853" y="14833"/>
                    </a:lnTo>
                    <a:cubicBezTo>
                      <a:pt x="708068" y="14153"/>
                      <a:pt x="700272" y="9765"/>
                      <a:pt x="695446" y="2781"/>
                    </a:cubicBezTo>
                    <a:lnTo>
                      <a:pt x="694765" y="1854"/>
                    </a:lnTo>
                    <a:lnTo>
                      <a:pt x="693589" y="1792"/>
                    </a:lnTo>
                    <a:cubicBezTo>
                      <a:pt x="683442" y="1421"/>
                      <a:pt x="672800" y="989"/>
                      <a:pt x="663086" y="124"/>
                    </a:cubicBezTo>
                    <a:lnTo>
                      <a:pt x="661911" y="0"/>
                    </a:lnTo>
                    <a:lnTo>
                      <a:pt x="661168" y="865"/>
                    </a:lnTo>
                    <a:cubicBezTo>
                      <a:pt x="659622" y="2596"/>
                      <a:pt x="657827" y="4697"/>
                      <a:pt x="656466" y="7416"/>
                    </a:cubicBezTo>
                    <a:cubicBezTo>
                      <a:pt x="652011" y="15574"/>
                      <a:pt x="640503" y="21940"/>
                      <a:pt x="631717" y="21137"/>
                    </a:cubicBezTo>
                    <a:cubicBezTo>
                      <a:pt x="615073" y="19530"/>
                      <a:pt x="601276" y="14771"/>
                      <a:pt x="590572" y="7107"/>
                    </a:cubicBezTo>
                    <a:lnTo>
                      <a:pt x="589335" y="6180"/>
                    </a:lnTo>
                    <a:lnTo>
                      <a:pt x="588035" y="6984"/>
                    </a:lnTo>
                    <a:cubicBezTo>
                      <a:pt x="577455" y="13597"/>
                      <a:pt x="565452" y="17552"/>
                      <a:pt x="552458" y="18603"/>
                    </a:cubicBezTo>
                    <a:cubicBezTo>
                      <a:pt x="540826" y="19591"/>
                      <a:pt x="529009" y="18232"/>
                      <a:pt x="517563" y="16934"/>
                    </a:cubicBezTo>
                    <a:cubicBezTo>
                      <a:pt x="502156" y="15203"/>
                      <a:pt x="486193" y="13349"/>
                      <a:pt x="470292" y="17058"/>
                    </a:cubicBezTo>
                    <a:cubicBezTo>
                      <a:pt x="456989" y="20148"/>
                      <a:pt x="445048" y="15142"/>
                      <a:pt x="438366" y="3646"/>
                    </a:cubicBezTo>
                    <a:lnTo>
                      <a:pt x="437809" y="2658"/>
                    </a:lnTo>
                    <a:lnTo>
                      <a:pt x="436633" y="2534"/>
                    </a:lnTo>
                    <a:cubicBezTo>
                      <a:pt x="424383" y="1112"/>
                      <a:pt x="419618" y="6489"/>
                      <a:pt x="415844" y="10815"/>
                    </a:cubicBezTo>
                    <a:cubicBezTo>
                      <a:pt x="411575" y="15636"/>
                      <a:pt x="408481" y="19159"/>
                      <a:pt x="394251" y="12546"/>
                    </a:cubicBezTo>
                    <a:cubicBezTo>
                      <a:pt x="371296" y="1792"/>
                      <a:pt x="345062" y="3028"/>
                      <a:pt x="338999" y="7293"/>
                    </a:cubicBezTo>
                    <a:cubicBezTo>
                      <a:pt x="337266" y="8529"/>
                      <a:pt x="337143" y="9888"/>
                      <a:pt x="337205" y="10630"/>
                    </a:cubicBezTo>
                    <a:cubicBezTo>
                      <a:pt x="337328" y="12052"/>
                      <a:pt x="338318" y="13164"/>
                      <a:pt x="340051" y="13967"/>
                    </a:cubicBezTo>
                    <a:cubicBezTo>
                      <a:pt x="340793" y="14338"/>
                      <a:pt x="342031" y="15080"/>
                      <a:pt x="341845" y="15636"/>
                    </a:cubicBezTo>
                    <a:cubicBezTo>
                      <a:pt x="341102" y="17614"/>
                      <a:pt x="334482" y="20519"/>
                      <a:pt x="326501" y="17923"/>
                    </a:cubicBezTo>
                    <a:cubicBezTo>
                      <a:pt x="318086" y="15203"/>
                      <a:pt x="310414" y="16254"/>
                      <a:pt x="306454" y="20766"/>
                    </a:cubicBezTo>
                    <a:cubicBezTo>
                      <a:pt x="304536" y="22929"/>
                      <a:pt x="301937" y="27749"/>
                      <a:pt x="305835" y="36216"/>
                    </a:cubicBezTo>
                    <a:cubicBezTo>
                      <a:pt x="306206" y="37020"/>
                      <a:pt x="306144" y="37329"/>
                      <a:pt x="306144" y="37329"/>
                    </a:cubicBezTo>
                    <a:cubicBezTo>
                      <a:pt x="305216" y="39121"/>
                      <a:pt x="294079" y="38380"/>
                      <a:pt x="288140" y="37947"/>
                    </a:cubicBezTo>
                    <a:cubicBezTo>
                      <a:pt x="277003" y="37205"/>
                      <a:pt x="265494" y="36402"/>
                      <a:pt x="260730" y="40852"/>
                    </a:cubicBezTo>
                    <a:cubicBezTo>
                      <a:pt x="259245" y="42273"/>
                      <a:pt x="258441" y="44127"/>
                      <a:pt x="258441" y="46228"/>
                    </a:cubicBezTo>
                    <a:cubicBezTo>
                      <a:pt x="258441" y="51914"/>
                      <a:pt x="255285" y="56735"/>
                      <a:pt x="249964" y="59083"/>
                    </a:cubicBezTo>
                    <a:cubicBezTo>
                      <a:pt x="244582" y="61432"/>
                      <a:pt x="235981" y="61370"/>
                      <a:pt x="227876" y="54077"/>
                    </a:cubicBezTo>
                    <a:cubicBezTo>
                      <a:pt x="215996" y="43386"/>
                      <a:pt x="186112" y="38380"/>
                      <a:pt x="176212" y="41593"/>
                    </a:cubicBezTo>
                    <a:cubicBezTo>
                      <a:pt x="173119" y="42582"/>
                      <a:pt x="172191" y="44313"/>
                      <a:pt x="171943" y="45549"/>
                    </a:cubicBezTo>
                    <a:cubicBezTo>
                      <a:pt x="171324" y="48639"/>
                      <a:pt x="174171" y="51173"/>
                      <a:pt x="175161" y="51976"/>
                    </a:cubicBezTo>
                    <a:cubicBezTo>
                      <a:pt x="176274" y="52965"/>
                      <a:pt x="176522" y="53521"/>
                      <a:pt x="176584" y="53521"/>
                    </a:cubicBezTo>
                    <a:cubicBezTo>
                      <a:pt x="175470" y="55066"/>
                      <a:pt x="166684" y="56241"/>
                      <a:pt x="161982" y="56859"/>
                    </a:cubicBezTo>
                    <a:cubicBezTo>
                      <a:pt x="151525" y="58218"/>
                      <a:pt x="145029" y="59269"/>
                      <a:pt x="143853" y="63286"/>
                    </a:cubicBezTo>
                    <a:cubicBezTo>
                      <a:pt x="142925" y="66438"/>
                      <a:pt x="146143" y="69034"/>
                      <a:pt x="147194" y="69899"/>
                    </a:cubicBezTo>
                    <a:cubicBezTo>
                      <a:pt x="151897" y="73669"/>
                      <a:pt x="149979" y="76017"/>
                      <a:pt x="149174" y="77006"/>
                    </a:cubicBezTo>
                    <a:cubicBezTo>
                      <a:pt x="144967" y="82136"/>
                      <a:pt x="133273" y="84114"/>
                      <a:pt x="131850" y="83187"/>
                    </a:cubicBezTo>
                    <a:cubicBezTo>
                      <a:pt x="131850" y="78242"/>
                      <a:pt x="123807" y="74349"/>
                      <a:pt x="120342" y="72866"/>
                    </a:cubicBezTo>
                    <a:cubicBezTo>
                      <a:pt x="108153" y="67736"/>
                      <a:pt x="91942" y="66253"/>
                      <a:pt x="83342" y="74658"/>
                    </a:cubicBezTo>
                    <a:cubicBezTo>
                      <a:pt x="78578" y="79293"/>
                      <a:pt x="75051" y="84237"/>
                      <a:pt x="72205" y="88254"/>
                    </a:cubicBezTo>
                    <a:cubicBezTo>
                      <a:pt x="69792" y="91654"/>
                      <a:pt x="67008" y="95547"/>
                      <a:pt x="65647" y="95547"/>
                    </a:cubicBezTo>
                    <a:lnTo>
                      <a:pt x="65647" y="95547"/>
                    </a:lnTo>
                    <a:cubicBezTo>
                      <a:pt x="65337" y="95547"/>
                      <a:pt x="64718" y="95176"/>
                      <a:pt x="63914" y="94126"/>
                    </a:cubicBezTo>
                    <a:cubicBezTo>
                      <a:pt x="57232" y="85473"/>
                      <a:pt x="34525" y="88131"/>
                      <a:pt x="17139" y="93013"/>
                    </a:cubicBezTo>
                    <a:lnTo>
                      <a:pt x="16458" y="93199"/>
                    </a:lnTo>
                    <a:lnTo>
                      <a:pt x="15963" y="93755"/>
                    </a:lnTo>
                    <a:cubicBezTo>
                      <a:pt x="12931" y="97525"/>
                      <a:pt x="10085" y="101851"/>
                      <a:pt x="7301" y="105992"/>
                    </a:cubicBezTo>
                    <a:cubicBezTo>
                      <a:pt x="5754" y="108340"/>
                      <a:pt x="4269" y="110565"/>
                      <a:pt x="2846" y="112605"/>
                    </a:cubicBezTo>
                    <a:lnTo>
                      <a:pt x="0" y="116622"/>
                    </a:lnTo>
                    <a:lnTo>
                      <a:pt x="4950" y="116251"/>
                    </a:lnTo>
                    <a:cubicBezTo>
                      <a:pt x="11941" y="115695"/>
                      <a:pt x="18623" y="113408"/>
                      <a:pt x="23821" y="109762"/>
                    </a:cubicBezTo>
                    <a:close/>
                  </a:path>
                </a:pathLst>
              </a:custGeom>
              <a:grpFill/>
              <a:ln w="0" cap="flat">
                <a:solidFill>
                  <a:schemeClr val="accent5"/>
                </a:solidFill>
                <a:prstDash val="solid"/>
                <a:miter/>
              </a:ln>
            </p:spPr>
            <p:txBody>
              <a:bodyPr rtlCol="0" anchor="ctr"/>
              <a:lstStyle/>
              <a:p>
                <a:endParaRPr lang="en-US"/>
              </a:p>
            </p:txBody>
          </p:sp>
          <p:sp>
            <p:nvSpPr>
              <p:cNvPr id="53" name="Freeform 52">
                <a:extLst>
                  <a:ext uri="{FF2B5EF4-FFF2-40B4-BE49-F238E27FC236}">
                    <a16:creationId xmlns:a16="http://schemas.microsoft.com/office/drawing/2014/main" id="{9D14159C-655D-6D8F-2F41-3F4692C23284}"/>
                  </a:ext>
                </a:extLst>
              </p:cNvPr>
              <p:cNvSpPr/>
              <p:nvPr/>
            </p:nvSpPr>
            <p:spPr>
              <a:xfrm>
                <a:off x="3974824" y="2563129"/>
                <a:ext cx="58333" cy="44387"/>
              </a:xfrm>
              <a:custGeom>
                <a:avLst/>
                <a:gdLst>
                  <a:gd name="connsiteX0" fmla="*/ 51386 w 58333"/>
                  <a:gd name="connsiteY0" fmla="*/ 13 h 44387"/>
                  <a:gd name="connsiteX1" fmla="*/ 589 w 58333"/>
                  <a:gd name="connsiteY1" fmla="*/ 27577 h 44387"/>
                  <a:gd name="connsiteX2" fmla="*/ 6219 w 58333"/>
                  <a:gd name="connsiteY2" fmla="*/ 40988 h 44387"/>
                  <a:gd name="connsiteX3" fmla="*/ 17418 w 58333"/>
                  <a:gd name="connsiteY3" fmla="*/ 44387 h 44387"/>
                  <a:gd name="connsiteX4" fmla="*/ 35671 w 58333"/>
                  <a:gd name="connsiteY4" fmla="*/ 37775 h 44387"/>
                  <a:gd name="connsiteX5" fmla="*/ 58130 w 58333"/>
                  <a:gd name="connsiteY5" fmla="*/ 4216 h 44387"/>
                  <a:gd name="connsiteX6" fmla="*/ 51386 w 58333"/>
                  <a:gd name="connsiteY6" fmla="*/ 13 h 443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333" h="44387">
                    <a:moveTo>
                      <a:pt x="51386" y="13"/>
                    </a:moveTo>
                    <a:cubicBezTo>
                      <a:pt x="38888" y="-481"/>
                      <a:pt x="5353" y="13177"/>
                      <a:pt x="589" y="27577"/>
                    </a:cubicBezTo>
                    <a:cubicBezTo>
                      <a:pt x="-587" y="31162"/>
                      <a:pt x="-587" y="36415"/>
                      <a:pt x="6219" y="40988"/>
                    </a:cubicBezTo>
                    <a:cubicBezTo>
                      <a:pt x="9561" y="43275"/>
                      <a:pt x="13335" y="44387"/>
                      <a:pt x="17418" y="44387"/>
                    </a:cubicBezTo>
                    <a:cubicBezTo>
                      <a:pt x="23111" y="44387"/>
                      <a:pt x="29298" y="42163"/>
                      <a:pt x="35671" y="37775"/>
                    </a:cubicBezTo>
                    <a:cubicBezTo>
                      <a:pt x="48850" y="28751"/>
                      <a:pt x="59986" y="12126"/>
                      <a:pt x="58130" y="4216"/>
                    </a:cubicBezTo>
                    <a:cubicBezTo>
                      <a:pt x="57759" y="2423"/>
                      <a:pt x="56212" y="260"/>
                      <a:pt x="51386" y="13"/>
                    </a:cubicBezTo>
                    <a:close/>
                  </a:path>
                </a:pathLst>
              </a:custGeom>
              <a:grpFill/>
              <a:ln w="0" cap="flat">
                <a:solidFill>
                  <a:schemeClr val="accent5"/>
                </a:solidFill>
                <a:prstDash val="solid"/>
                <a:miter/>
              </a:ln>
            </p:spPr>
            <p:txBody>
              <a:bodyPr rtlCol="0" anchor="ctr"/>
              <a:lstStyle/>
              <a:p>
                <a:endParaRPr lang="en-US"/>
              </a:p>
            </p:txBody>
          </p:sp>
          <p:sp>
            <p:nvSpPr>
              <p:cNvPr id="54" name="Freeform 53">
                <a:extLst>
                  <a:ext uri="{FF2B5EF4-FFF2-40B4-BE49-F238E27FC236}">
                    <a16:creationId xmlns:a16="http://schemas.microsoft.com/office/drawing/2014/main" id="{A227F23E-2F0E-2DA4-1F7D-884624BF607D}"/>
                  </a:ext>
                </a:extLst>
              </p:cNvPr>
              <p:cNvSpPr/>
              <p:nvPr/>
            </p:nvSpPr>
            <p:spPr>
              <a:xfrm>
                <a:off x="4080204" y="2595718"/>
                <a:ext cx="31535" cy="39053"/>
              </a:xfrm>
              <a:custGeom>
                <a:avLst/>
                <a:gdLst>
                  <a:gd name="connsiteX0" fmla="*/ 17902 w 31535"/>
                  <a:gd name="connsiteY0" fmla="*/ 56 h 39053"/>
                  <a:gd name="connsiteX1" fmla="*/ 2063 w 31535"/>
                  <a:gd name="connsiteY1" fmla="*/ 10439 h 39053"/>
                  <a:gd name="connsiteX2" fmla="*/ 4228 w 31535"/>
                  <a:gd name="connsiteY2" fmla="*/ 34295 h 39053"/>
                  <a:gd name="connsiteX3" fmla="*/ 12952 w 31535"/>
                  <a:gd name="connsiteY3" fmla="*/ 39054 h 39053"/>
                  <a:gd name="connsiteX4" fmla="*/ 14561 w 31535"/>
                  <a:gd name="connsiteY4" fmla="*/ 38930 h 39053"/>
                  <a:gd name="connsiteX5" fmla="*/ 31452 w 31535"/>
                  <a:gd name="connsiteY5" fmla="*/ 9759 h 39053"/>
                  <a:gd name="connsiteX6" fmla="*/ 17902 w 31535"/>
                  <a:gd name="connsiteY6" fmla="*/ 56 h 390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535" h="39053">
                    <a:moveTo>
                      <a:pt x="17902" y="56"/>
                    </a:moveTo>
                    <a:cubicBezTo>
                      <a:pt x="10601" y="489"/>
                      <a:pt x="4971" y="4197"/>
                      <a:pt x="2063" y="10439"/>
                    </a:cubicBezTo>
                    <a:cubicBezTo>
                      <a:pt x="-1340" y="17856"/>
                      <a:pt x="-474" y="28115"/>
                      <a:pt x="4228" y="34295"/>
                    </a:cubicBezTo>
                    <a:cubicBezTo>
                      <a:pt x="6579" y="37447"/>
                      <a:pt x="9673" y="39054"/>
                      <a:pt x="12952" y="39054"/>
                    </a:cubicBezTo>
                    <a:cubicBezTo>
                      <a:pt x="13447" y="39054"/>
                      <a:pt x="14004" y="38992"/>
                      <a:pt x="14561" y="38930"/>
                    </a:cubicBezTo>
                    <a:cubicBezTo>
                      <a:pt x="22295" y="37756"/>
                      <a:pt x="32566" y="20019"/>
                      <a:pt x="31452" y="9759"/>
                    </a:cubicBezTo>
                    <a:cubicBezTo>
                      <a:pt x="30771" y="3085"/>
                      <a:pt x="25883" y="-500"/>
                      <a:pt x="17902" y="56"/>
                    </a:cubicBezTo>
                    <a:close/>
                  </a:path>
                </a:pathLst>
              </a:custGeom>
              <a:grpFill/>
              <a:ln w="0" cap="flat">
                <a:solidFill>
                  <a:schemeClr val="accent5"/>
                </a:solidFill>
                <a:prstDash val="solid"/>
                <a:miter/>
              </a:ln>
            </p:spPr>
            <p:txBody>
              <a:bodyPr rtlCol="0" anchor="ctr"/>
              <a:lstStyle/>
              <a:p>
                <a:endParaRPr lang="en-US"/>
              </a:p>
            </p:txBody>
          </p:sp>
          <p:sp>
            <p:nvSpPr>
              <p:cNvPr id="55" name="Freeform 54">
                <a:extLst>
                  <a:ext uri="{FF2B5EF4-FFF2-40B4-BE49-F238E27FC236}">
                    <a16:creationId xmlns:a16="http://schemas.microsoft.com/office/drawing/2014/main" id="{7B514688-0D06-42EA-B6BA-047315910A3E}"/>
                  </a:ext>
                </a:extLst>
              </p:cNvPr>
              <p:cNvSpPr/>
              <p:nvPr/>
            </p:nvSpPr>
            <p:spPr>
              <a:xfrm>
                <a:off x="3876614" y="2417964"/>
                <a:ext cx="199862" cy="139987"/>
              </a:xfrm>
              <a:custGeom>
                <a:avLst/>
                <a:gdLst>
                  <a:gd name="connsiteX0" fmla="*/ 190679 w 199862"/>
                  <a:gd name="connsiteY0" fmla="*/ 118356 h 139987"/>
                  <a:gd name="connsiteX1" fmla="*/ 199712 w 199862"/>
                  <a:gd name="connsiteY1" fmla="*/ 109148 h 139987"/>
                  <a:gd name="connsiteX2" fmla="*/ 199712 w 199862"/>
                  <a:gd name="connsiteY2" fmla="*/ 109148 h 139987"/>
                  <a:gd name="connsiteX3" fmla="*/ 179357 w 199862"/>
                  <a:gd name="connsiteY3" fmla="*/ 90298 h 139987"/>
                  <a:gd name="connsiteX4" fmla="*/ 160238 w 199862"/>
                  <a:gd name="connsiteY4" fmla="*/ 74785 h 139987"/>
                  <a:gd name="connsiteX5" fmla="*/ 120021 w 199862"/>
                  <a:gd name="connsiteY5" fmla="*/ 44378 h 139987"/>
                  <a:gd name="connsiteX6" fmla="*/ 103130 w 199862"/>
                  <a:gd name="connsiteY6" fmla="*/ 36653 h 139987"/>
                  <a:gd name="connsiteX7" fmla="*/ 91188 w 199862"/>
                  <a:gd name="connsiteY7" fmla="*/ 30782 h 139987"/>
                  <a:gd name="connsiteX8" fmla="*/ 68605 w 199862"/>
                  <a:gd name="connsiteY8" fmla="*/ 9830 h 139987"/>
                  <a:gd name="connsiteX9" fmla="*/ 59448 w 199862"/>
                  <a:gd name="connsiteY9" fmla="*/ 4 h 139987"/>
                  <a:gd name="connsiteX10" fmla="*/ 32100 w 199862"/>
                  <a:gd name="connsiteY10" fmla="*/ 30287 h 139987"/>
                  <a:gd name="connsiteX11" fmla="*/ 26594 w 199862"/>
                  <a:gd name="connsiteY11" fmla="*/ 49570 h 139987"/>
                  <a:gd name="connsiteX12" fmla="*/ 24614 w 199862"/>
                  <a:gd name="connsiteY12" fmla="*/ 73611 h 139987"/>
                  <a:gd name="connsiteX13" fmla="*/ 10940 w 199862"/>
                  <a:gd name="connsiteY13" fmla="*/ 98456 h 139987"/>
                  <a:gd name="connsiteX14" fmla="*/ 421 w 199862"/>
                  <a:gd name="connsiteY14" fmla="*/ 114895 h 139987"/>
                  <a:gd name="connsiteX15" fmla="*/ 4876 w 199862"/>
                  <a:gd name="connsiteY15" fmla="*/ 120705 h 139987"/>
                  <a:gd name="connsiteX16" fmla="*/ 21891 w 199862"/>
                  <a:gd name="connsiteY16" fmla="*/ 118789 h 139987"/>
                  <a:gd name="connsiteX17" fmla="*/ 38287 w 199862"/>
                  <a:gd name="connsiteY17" fmla="*/ 115204 h 139987"/>
                  <a:gd name="connsiteX18" fmla="*/ 41628 w 199862"/>
                  <a:gd name="connsiteY18" fmla="*/ 116131 h 139987"/>
                  <a:gd name="connsiteX19" fmla="*/ 42185 w 199862"/>
                  <a:gd name="connsiteY19" fmla="*/ 123300 h 139987"/>
                  <a:gd name="connsiteX20" fmla="*/ 44289 w 199862"/>
                  <a:gd name="connsiteY20" fmla="*/ 135970 h 139987"/>
                  <a:gd name="connsiteX21" fmla="*/ 53384 w 199862"/>
                  <a:gd name="connsiteY21" fmla="*/ 139925 h 139987"/>
                  <a:gd name="connsiteX22" fmla="*/ 55117 w 199862"/>
                  <a:gd name="connsiteY22" fmla="*/ 139987 h 139987"/>
                  <a:gd name="connsiteX23" fmla="*/ 103996 w 199862"/>
                  <a:gd name="connsiteY23" fmla="*/ 109951 h 139987"/>
                  <a:gd name="connsiteX24" fmla="*/ 115133 w 199862"/>
                  <a:gd name="connsiteY24" fmla="*/ 101299 h 139987"/>
                  <a:gd name="connsiteX25" fmla="*/ 137469 w 199862"/>
                  <a:gd name="connsiteY25" fmla="*/ 109271 h 139987"/>
                  <a:gd name="connsiteX26" fmla="*/ 190679 w 199862"/>
                  <a:gd name="connsiteY26" fmla="*/ 118356 h 1399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99862" h="139987">
                    <a:moveTo>
                      <a:pt x="190679" y="118356"/>
                    </a:moveTo>
                    <a:cubicBezTo>
                      <a:pt x="197176" y="115822"/>
                      <a:pt x="199156" y="111991"/>
                      <a:pt x="199712" y="109148"/>
                    </a:cubicBezTo>
                    <a:lnTo>
                      <a:pt x="199712" y="109148"/>
                    </a:lnTo>
                    <a:cubicBezTo>
                      <a:pt x="201259" y="100681"/>
                      <a:pt x="190617" y="95675"/>
                      <a:pt x="179357" y="90298"/>
                    </a:cubicBezTo>
                    <a:cubicBezTo>
                      <a:pt x="169890" y="85848"/>
                      <a:pt x="159248" y="80780"/>
                      <a:pt x="160238" y="74785"/>
                    </a:cubicBezTo>
                    <a:cubicBezTo>
                      <a:pt x="162342" y="62054"/>
                      <a:pt x="139882" y="52660"/>
                      <a:pt x="120021" y="44378"/>
                    </a:cubicBezTo>
                    <a:cubicBezTo>
                      <a:pt x="113277" y="41535"/>
                      <a:pt x="106904" y="38878"/>
                      <a:pt x="103130" y="36653"/>
                    </a:cubicBezTo>
                    <a:cubicBezTo>
                      <a:pt x="99479" y="34490"/>
                      <a:pt x="95272" y="32636"/>
                      <a:pt x="91188" y="30782"/>
                    </a:cubicBezTo>
                    <a:cubicBezTo>
                      <a:pt x="79556" y="25528"/>
                      <a:pt x="68605" y="20584"/>
                      <a:pt x="68605" y="9830"/>
                    </a:cubicBezTo>
                    <a:cubicBezTo>
                      <a:pt x="68605" y="3897"/>
                      <a:pt x="65078" y="127"/>
                      <a:pt x="59448" y="4"/>
                    </a:cubicBezTo>
                    <a:cubicBezTo>
                      <a:pt x="48991" y="-243"/>
                      <a:pt x="33090" y="11684"/>
                      <a:pt x="32100" y="30287"/>
                    </a:cubicBezTo>
                    <a:cubicBezTo>
                      <a:pt x="31543" y="40794"/>
                      <a:pt x="28883" y="45429"/>
                      <a:pt x="26594" y="49570"/>
                    </a:cubicBezTo>
                    <a:cubicBezTo>
                      <a:pt x="23500" y="55008"/>
                      <a:pt x="20839" y="59767"/>
                      <a:pt x="24614" y="73611"/>
                    </a:cubicBezTo>
                    <a:cubicBezTo>
                      <a:pt x="27893" y="85539"/>
                      <a:pt x="19292" y="92152"/>
                      <a:pt x="10940" y="98456"/>
                    </a:cubicBezTo>
                    <a:cubicBezTo>
                      <a:pt x="4443" y="103400"/>
                      <a:pt x="-1682" y="108097"/>
                      <a:pt x="421" y="114895"/>
                    </a:cubicBezTo>
                    <a:cubicBezTo>
                      <a:pt x="1288" y="117676"/>
                      <a:pt x="2773" y="119592"/>
                      <a:pt x="4876" y="120705"/>
                    </a:cubicBezTo>
                    <a:cubicBezTo>
                      <a:pt x="9269" y="122930"/>
                      <a:pt x="15085" y="121014"/>
                      <a:pt x="21891" y="118789"/>
                    </a:cubicBezTo>
                    <a:cubicBezTo>
                      <a:pt x="27027" y="117120"/>
                      <a:pt x="32843" y="115204"/>
                      <a:pt x="38287" y="115204"/>
                    </a:cubicBezTo>
                    <a:cubicBezTo>
                      <a:pt x="39958" y="115204"/>
                      <a:pt x="41072" y="115513"/>
                      <a:pt x="41628" y="116131"/>
                    </a:cubicBezTo>
                    <a:cubicBezTo>
                      <a:pt x="42680" y="117306"/>
                      <a:pt x="42433" y="120334"/>
                      <a:pt x="42185" y="123300"/>
                    </a:cubicBezTo>
                    <a:cubicBezTo>
                      <a:pt x="41814" y="127565"/>
                      <a:pt x="41319" y="132447"/>
                      <a:pt x="44289" y="135970"/>
                    </a:cubicBezTo>
                    <a:cubicBezTo>
                      <a:pt x="46207" y="138257"/>
                      <a:pt x="49177" y="139555"/>
                      <a:pt x="53384" y="139925"/>
                    </a:cubicBezTo>
                    <a:cubicBezTo>
                      <a:pt x="53941" y="139987"/>
                      <a:pt x="54498" y="139987"/>
                      <a:pt x="55117" y="139987"/>
                    </a:cubicBezTo>
                    <a:cubicBezTo>
                      <a:pt x="71265" y="139987"/>
                      <a:pt x="97252" y="121570"/>
                      <a:pt x="103996" y="109951"/>
                    </a:cubicBezTo>
                    <a:cubicBezTo>
                      <a:pt x="105914" y="106614"/>
                      <a:pt x="109441" y="102411"/>
                      <a:pt x="115133" y="101299"/>
                    </a:cubicBezTo>
                    <a:cubicBezTo>
                      <a:pt x="121444" y="100063"/>
                      <a:pt x="129178" y="102782"/>
                      <a:pt x="137469" y="109271"/>
                    </a:cubicBezTo>
                    <a:cubicBezTo>
                      <a:pt x="151885" y="120396"/>
                      <a:pt x="177933" y="123239"/>
                      <a:pt x="190679" y="118356"/>
                    </a:cubicBezTo>
                    <a:close/>
                  </a:path>
                </a:pathLst>
              </a:custGeom>
              <a:grpFill/>
              <a:ln w="0" cap="flat">
                <a:solidFill>
                  <a:schemeClr val="accent5"/>
                </a:solidFill>
                <a:prstDash val="solid"/>
                <a:miter/>
              </a:ln>
            </p:spPr>
            <p:txBody>
              <a:bodyPr rtlCol="0" anchor="ctr"/>
              <a:lstStyle/>
              <a:p>
                <a:endParaRPr lang="en-US"/>
              </a:p>
            </p:txBody>
          </p:sp>
          <p:sp>
            <p:nvSpPr>
              <p:cNvPr id="56" name="Freeform 55">
                <a:extLst>
                  <a:ext uri="{FF2B5EF4-FFF2-40B4-BE49-F238E27FC236}">
                    <a16:creationId xmlns:a16="http://schemas.microsoft.com/office/drawing/2014/main" id="{81E6FE6F-877C-5CA4-3B5A-EE6AB96D3370}"/>
                  </a:ext>
                </a:extLst>
              </p:cNvPr>
              <p:cNvSpPr/>
              <p:nvPr/>
            </p:nvSpPr>
            <p:spPr>
              <a:xfrm>
                <a:off x="2764581" y="1927189"/>
                <a:ext cx="305533" cy="218660"/>
              </a:xfrm>
              <a:custGeom>
                <a:avLst/>
                <a:gdLst>
                  <a:gd name="connsiteX0" fmla="*/ 28512 w 305533"/>
                  <a:gd name="connsiteY0" fmla="*/ 166375 h 218660"/>
                  <a:gd name="connsiteX1" fmla="*/ 42990 w 305533"/>
                  <a:gd name="connsiteY1" fmla="*/ 169157 h 218660"/>
                  <a:gd name="connsiteX2" fmla="*/ 65821 w 305533"/>
                  <a:gd name="connsiteY2" fmla="*/ 197153 h 218660"/>
                  <a:gd name="connsiteX3" fmla="*/ 84321 w 305533"/>
                  <a:gd name="connsiteY3" fmla="*/ 218661 h 218660"/>
                  <a:gd name="connsiteX4" fmla="*/ 93168 w 305533"/>
                  <a:gd name="connsiteY4" fmla="*/ 211553 h 218660"/>
                  <a:gd name="connsiteX5" fmla="*/ 103439 w 305533"/>
                  <a:gd name="connsiteY5" fmla="*/ 204940 h 218660"/>
                  <a:gd name="connsiteX6" fmla="*/ 119217 w 305533"/>
                  <a:gd name="connsiteY6" fmla="*/ 199934 h 218660"/>
                  <a:gd name="connsiteX7" fmla="*/ 131220 w 305533"/>
                  <a:gd name="connsiteY7" fmla="*/ 196721 h 218660"/>
                  <a:gd name="connsiteX8" fmla="*/ 154484 w 305533"/>
                  <a:gd name="connsiteY8" fmla="*/ 190788 h 218660"/>
                  <a:gd name="connsiteX9" fmla="*/ 161785 w 305533"/>
                  <a:gd name="connsiteY9" fmla="*/ 171072 h 218660"/>
                  <a:gd name="connsiteX10" fmla="*/ 186781 w 305533"/>
                  <a:gd name="connsiteY10" fmla="*/ 143076 h 218660"/>
                  <a:gd name="connsiteX11" fmla="*/ 197238 w 305533"/>
                  <a:gd name="connsiteY11" fmla="*/ 128243 h 218660"/>
                  <a:gd name="connsiteX12" fmla="*/ 209612 w 305533"/>
                  <a:gd name="connsiteY12" fmla="*/ 112854 h 218660"/>
                  <a:gd name="connsiteX13" fmla="*/ 302174 w 305533"/>
                  <a:gd name="connsiteY13" fmla="*/ 71199 h 218660"/>
                  <a:gd name="connsiteX14" fmla="*/ 305515 w 305533"/>
                  <a:gd name="connsiteY14" fmla="*/ 64648 h 218660"/>
                  <a:gd name="connsiteX15" fmla="*/ 279033 w 305533"/>
                  <a:gd name="connsiteY15" fmla="*/ 41348 h 218660"/>
                  <a:gd name="connsiteX16" fmla="*/ 266349 w 305533"/>
                  <a:gd name="connsiteY16" fmla="*/ 33252 h 218660"/>
                  <a:gd name="connsiteX17" fmla="*/ 266349 w 305533"/>
                  <a:gd name="connsiteY17" fmla="*/ 33252 h 218660"/>
                  <a:gd name="connsiteX18" fmla="*/ 205158 w 305533"/>
                  <a:gd name="connsiteY18" fmla="*/ 26454 h 218660"/>
                  <a:gd name="connsiteX19" fmla="*/ 199218 w 305533"/>
                  <a:gd name="connsiteY19" fmla="*/ 29420 h 218660"/>
                  <a:gd name="connsiteX20" fmla="*/ 199094 w 305533"/>
                  <a:gd name="connsiteY20" fmla="*/ 29420 h 218660"/>
                  <a:gd name="connsiteX21" fmla="*/ 198352 w 305533"/>
                  <a:gd name="connsiteY21" fmla="*/ 25898 h 218660"/>
                  <a:gd name="connsiteX22" fmla="*/ 195134 w 305533"/>
                  <a:gd name="connsiteY22" fmla="*/ 18605 h 218660"/>
                  <a:gd name="connsiteX23" fmla="*/ 187648 w 305533"/>
                  <a:gd name="connsiteY23" fmla="*/ 19408 h 218660"/>
                  <a:gd name="connsiteX24" fmla="*/ 133262 w 305533"/>
                  <a:gd name="connsiteY24" fmla="*/ 2227 h 218660"/>
                  <a:gd name="connsiteX25" fmla="*/ 82403 w 305533"/>
                  <a:gd name="connsiteY25" fmla="*/ 8098 h 218660"/>
                  <a:gd name="connsiteX26" fmla="*/ 80423 w 305533"/>
                  <a:gd name="connsiteY26" fmla="*/ 8531 h 218660"/>
                  <a:gd name="connsiteX27" fmla="*/ 80608 w 305533"/>
                  <a:gd name="connsiteY27" fmla="*/ 10509 h 218660"/>
                  <a:gd name="connsiteX28" fmla="*/ 77082 w 305533"/>
                  <a:gd name="connsiteY28" fmla="*/ 27010 h 218660"/>
                  <a:gd name="connsiteX29" fmla="*/ 55859 w 305533"/>
                  <a:gd name="connsiteY29" fmla="*/ 39927 h 218660"/>
                  <a:gd name="connsiteX30" fmla="*/ 54127 w 305533"/>
                  <a:gd name="connsiteY30" fmla="*/ 40112 h 218660"/>
                  <a:gd name="connsiteX31" fmla="*/ 53818 w 305533"/>
                  <a:gd name="connsiteY31" fmla="*/ 41781 h 218660"/>
                  <a:gd name="connsiteX32" fmla="*/ 53508 w 305533"/>
                  <a:gd name="connsiteY32" fmla="*/ 43017 h 218660"/>
                  <a:gd name="connsiteX33" fmla="*/ 52766 w 305533"/>
                  <a:gd name="connsiteY33" fmla="*/ 43017 h 218660"/>
                  <a:gd name="connsiteX34" fmla="*/ 52766 w 305533"/>
                  <a:gd name="connsiteY34" fmla="*/ 43141 h 218660"/>
                  <a:gd name="connsiteX35" fmla="*/ 52085 w 305533"/>
                  <a:gd name="connsiteY35" fmla="*/ 47899 h 218660"/>
                  <a:gd name="connsiteX36" fmla="*/ 51838 w 305533"/>
                  <a:gd name="connsiteY36" fmla="*/ 48950 h 218660"/>
                  <a:gd name="connsiteX37" fmla="*/ 52518 w 305533"/>
                  <a:gd name="connsiteY37" fmla="*/ 49815 h 218660"/>
                  <a:gd name="connsiteX38" fmla="*/ 40825 w 305533"/>
                  <a:gd name="connsiteY38" fmla="*/ 73115 h 218660"/>
                  <a:gd name="connsiteX39" fmla="*/ 31667 w 305533"/>
                  <a:gd name="connsiteY39" fmla="*/ 95858 h 218660"/>
                  <a:gd name="connsiteX40" fmla="*/ 8898 w 305533"/>
                  <a:gd name="connsiteY40" fmla="*/ 135659 h 218660"/>
                  <a:gd name="connsiteX41" fmla="*/ 5867 w 305533"/>
                  <a:gd name="connsiteY41" fmla="*/ 139368 h 218660"/>
                  <a:gd name="connsiteX42" fmla="*/ 546 w 305533"/>
                  <a:gd name="connsiteY42" fmla="*/ 155004 h 218660"/>
                  <a:gd name="connsiteX43" fmla="*/ 28512 w 305533"/>
                  <a:gd name="connsiteY43" fmla="*/ 166375 h 218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305533" h="218660">
                    <a:moveTo>
                      <a:pt x="28512" y="166375"/>
                    </a:moveTo>
                    <a:cubicBezTo>
                      <a:pt x="33338" y="167179"/>
                      <a:pt x="38350" y="168044"/>
                      <a:pt x="42990" y="169157"/>
                    </a:cubicBezTo>
                    <a:cubicBezTo>
                      <a:pt x="54189" y="171814"/>
                      <a:pt x="60376" y="185287"/>
                      <a:pt x="65821" y="197153"/>
                    </a:cubicBezTo>
                    <a:cubicBezTo>
                      <a:pt x="71142" y="208710"/>
                      <a:pt x="75721" y="218661"/>
                      <a:pt x="84321" y="218661"/>
                    </a:cubicBezTo>
                    <a:cubicBezTo>
                      <a:pt x="90384" y="218661"/>
                      <a:pt x="91993" y="214582"/>
                      <a:pt x="93168" y="211553"/>
                    </a:cubicBezTo>
                    <a:cubicBezTo>
                      <a:pt x="94530" y="208030"/>
                      <a:pt x="95767" y="204940"/>
                      <a:pt x="103439" y="204940"/>
                    </a:cubicBezTo>
                    <a:cubicBezTo>
                      <a:pt x="112411" y="204940"/>
                      <a:pt x="116061" y="202283"/>
                      <a:pt x="119217" y="199934"/>
                    </a:cubicBezTo>
                    <a:cubicBezTo>
                      <a:pt x="122125" y="197771"/>
                      <a:pt x="124352" y="196103"/>
                      <a:pt x="131220" y="196721"/>
                    </a:cubicBezTo>
                    <a:cubicBezTo>
                      <a:pt x="141367" y="197586"/>
                      <a:pt x="149163" y="195608"/>
                      <a:pt x="154484" y="190788"/>
                    </a:cubicBezTo>
                    <a:cubicBezTo>
                      <a:pt x="159310" y="186338"/>
                      <a:pt x="161785" y="179725"/>
                      <a:pt x="161785" y="171072"/>
                    </a:cubicBezTo>
                    <a:cubicBezTo>
                      <a:pt x="161785" y="153459"/>
                      <a:pt x="171808" y="147155"/>
                      <a:pt x="186781" y="143076"/>
                    </a:cubicBezTo>
                    <a:cubicBezTo>
                      <a:pt x="195196" y="140789"/>
                      <a:pt x="196310" y="134114"/>
                      <a:pt x="197238" y="128243"/>
                    </a:cubicBezTo>
                    <a:cubicBezTo>
                      <a:pt x="198352" y="121383"/>
                      <a:pt x="199342" y="115450"/>
                      <a:pt x="209612" y="112854"/>
                    </a:cubicBezTo>
                    <a:cubicBezTo>
                      <a:pt x="231948" y="107168"/>
                      <a:pt x="291841" y="79604"/>
                      <a:pt x="302174" y="71199"/>
                    </a:cubicBezTo>
                    <a:cubicBezTo>
                      <a:pt x="304525" y="69283"/>
                      <a:pt x="305700" y="67120"/>
                      <a:pt x="305515" y="64648"/>
                    </a:cubicBezTo>
                    <a:cubicBezTo>
                      <a:pt x="305081" y="57602"/>
                      <a:pt x="294192" y="50804"/>
                      <a:pt x="279033" y="41348"/>
                    </a:cubicBezTo>
                    <a:cubicBezTo>
                      <a:pt x="274950" y="38814"/>
                      <a:pt x="270619" y="36095"/>
                      <a:pt x="266349" y="33252"/>
                    </a:cubicBezTo>
                    <a:lnTo>
                      <a:pt x="266349" y="33252"/>
                    </a:lnTo>
                    <a:cubicBezTo>
                      <a:pt x="240796" y="16442"/>
                      <a:pt x="222482" y="14402"/>
                      <a:pt x="205158" y="26454"/>
                    </a:cubicBezTo>
                    <a:cubicBezTo>
                      <a:pt x="201136" y="29235"/>
                      <a:pt x="199589" y="29420"/>
                      <a:pt x="199218" y="29420"/>
                    </a:cubicBezTo>
                    <a:cubicBezTo>
                      <a:pt x="199156" y="29420"/>
                      <a:pt x="199094" y="29420"/>
                      <a:pt x="199094" y="29420"/>
                    </a:cubicBezTo>
                    <a:cubicBezTo>
                      <a:pt x="198661" y="29050"/>
                      <a:pt x="198475" y="27010"/>
                      <a:pt x="198352" y="25898"/>
                    </a:cubicBezTo>
                    <a:cubicBezTo>
                      <a:pt x="198042" y="23178"/>
                      <a:pt x="197733" y="20026"/>
                      <a:pt x="195134" y="18605"/>
                    </a:cubicBezTo>
                    <a:cubicBezTo>
                      <a:pt x="192659" y="17245"/>
                      <a:pt x="189689" y="18420"/>
                      <a:pt x="187648" y="19408"/>
                    </a:cubicBezTo>
                    <a:cubicBezTo>
                      <a:pt x="174902" y="25650"/>
                      <a:pt x="138088" y="8778"/>
                      <a:pt x="133262" y="2227"/>
                    </a:cubicBezTo>
                    <a:cubicBezTo>
                      <a:pt x="129921" y="-2284"/>
                      <a:pt x="115504" y="249"/>
                      <a:pt x="82403" y="8098"/>
                    </a:cubicBezTo>
                    <a:lnTo>
                      <a:pt x="80423" y="8531"/>
                    </a:lnTo>
                    <a:lnTo>
                      <a:pt x="80608" y="10509"/>
                    </a:lnTo>
                    <a:cubicBezTo>
                      <a:pt x="81165" y="16627"/>
                      <a:pt x="79928" y="22498"/>
                      <a:pt x="77082" y="27010"/>
                    </a:cubicBezTo>
                    <a:cubicBezTo>
                      <a:pt x="71266" y="36528"/>
                      <a:pt x="62356" y="39309"/>
                      <a:pt x="55859" y="39927"/>
                    </a:cubicBezTo>
                    <a:lnTo>
                      <a:pt x="54127" y="40112"/>
                    </a:lnTo>
                    <a:lnTo>
                      <a:pt x="53818" y="41781"/>
                    </a:lnTo>
                    <a:cubicBezTo>
                      <a:pt x="53694" y="42275"/>
                      <a:pt x="53632" y="42708"/>
                      <a:pt x="53508" y="43017"/>
                    </a:cubicBezTo>
                    <a:lnTo>
                      <a:pt x="52766" y="43017"/>
                    </a:lnTo>
                    <a:cubicBezTo>
                      <a:pt x="52766" y="43079"/>
                      <a:pt x="52766" y="43079"/>
                      <a:pt x="52766" y="43141"/>
                    </a:cubicBezTo>
                    <a:cubicBezTo>
                      <a:pt x="52704" y="44809"/>
                      <a:pt x="52395" y="46478"/>
                      <a:pt x="52085" y="47899"/>
                    </a:cubicBezTo>
                    <a:lnTo>
                      <a:pt x="51838" y="48950"/>
                    </a:lnTo>
                    <a:lnTo>
                      <a:pt x="52518" y="49815"/>
                    </a:lnTo>
                    <a:cubicBezTo>
                      <a:pt x="55859" y="53956"/>
                      <a:pt x="47197" y="65019"/>
                      <a:pt x="40825" y="73115"/>
                    </a:cubicBezTo>
                    <a:cubicBezTo>
                      <a:pt x="33152" y="82880"/>
                      <a:pt x="26594" y="91285"/>
                      <a:pt x="31667" y="95858"/>
                    </a:cubicBezTo>
                    <a:cubicBezTo>
                      <a:pt x="37236" y="100864"/>
                      <a:pt x="23500" y="117737"/>
                      <a:pt x="8898" y="135659"/>
                    </a:cubicBezTo>
                    <a:lnTo>
                      <a:pt x="5867" y="139368"/>
                    </a:lnTo>
                    <a:cubicBezTo>
                      <a:pt x="731" y="145733"/>
                      <a:pt x="-1001" y="150801"/>
                      <a:pt x="546" y="155004"/>
                    </a:cubicBezTo>
                    <a:cubicBezTo>
                      <a:pt x="3577" y="162173"/>
                      <a:pt x="15147" y="164151"/>
                      <a:pt x="28512" y="166375"/>
                    </a:cubicBezTo>
                    <a:close/>
                  </a:path>
                </a:pathLst>
              </a:custGeom>
              <a:grpFill/>
              <a:ln w="0" cap="flat">
                <a:solidFill>
                  <a:schemeClr val="accent5"/>
                </a:solidFill>
                <a:prstDash val="solid"/>
                <a:miter/>
              </a:ln>
            </p:spPr>
            <p:txBody>
              <a:bodyPr rtlCol="0" anchor="ctr"/>
              <a:lstStyle/>
              <a:p>
                <a:endParaRPr lang="en-US"/>
              </a:p>
            </p:txBody>
          </p:sp>
          <p:sp>
            <p:nvSpPr>
              <p:cNvPr id="57" name="Freeform 56">
                <a:extLst>
                  <a:ext uri="{FF2B5EF4-FFF2-40B4-BE49-F238E27FC236}">
                    <a16:creationId xmlns:a16="http://schemas.microsoft.com/office/drawing/2014/main" id="{9374A8DA-A5D2-78DB-1A46-8D845A0F491B}"/>
                  </a:ext>
                </a:extLst>
              </p:cNvPr>
              <p:cNvSpPr/>
              <p:nvPr/>
            </p:nvSpPr>
            <p:spPr>
              <a:xfrm>
                <a:off x="3380937" y="1783767"/>
                <a:ext cx="211313" cy="126304"/>
              </a:xfrm>
              <a:custGeom>
                <a:avLst/>
                <a:gdLst>
                  <a:gd name="connsiteX0" fmla="*/ 167433 w 211313"/>
                  <a:gd name="connsiteY0" fmla="*/ 16358 h 126304"/>
                  <a:gd name="connsiteX1" fmla="*/ 166133 w 211313"/>
                  <a:gd name="connsiteY1" fmla="*/ 18892 h 126304"/>
                  <a:gd name="connsiteX2" fmla="*/ 130247 w 211313"/>
                  <a:gd name="connsiteY2" fmla="*/ 7829 h 126304"/>
                  <a:gd name="connsiteX3" fmla="*/ 117192 w 211313"/>
                  <a:gd name="connsiteY3" fmla="*/ 2081 h 126304"/>
                  <a:gd name="connsiteX4" fmla="*/ 103085 w 211313"/>
                  <a:gd name="connsiteY4" fmla="*/ 2761 h 126304"/>
                  <a:gd name="connsiteX5" fmla="*/ 123627 w 211313"/>
                  <a:gd name="connsiteY5" fmla="*/ 41635 h 126304"/>
                  <a:gd name="connsiteX6" fmla="*/ 128144 w 211313"/>
                  <a:gd name="connsiteY6" fmla="*/ 46518 h 126304"/>
                  <a:gd name="connsiteX7" fmla="*/ 93495 w 211313"/>
                  <a:gd name="connsiteY7" fmla="*/ 28471 h 126304"/>
                  <a:gd name="connsiteX8" fmla="*/ 73448 w 211313"/>
                  <a:gd name="connsiteY8" fmla="*/ 25443 h 126304"/>
                  <a:gd name="connsiteX9" fmla="*/ 80440 w 211313"/>
                  <a:gd name="connsiteY9" fmla="*/ 54057 h 126304"/>
                  <a:gd name="connsiteX10" fmla="*/ 83657 w 211313"/>
                  <a:gd name="connsiteY10" fmla="*/ 60732 h 126304"/>
                  <a:gd name="connsiteX11" fmla="*/ 80997 w 211313"/>
                  <a:gd name="connsiteY11" fmla="*/ 63019 h 126304"/>
                  <a:gd name="connsiteX12" fmla="*/ 66024 w 211313"/>
                  <a:gd name="connsiteY12" fmla="*/ 52327 h 126304"/>
                  <a:gd name="connsiteX13" fmla="*/ 56805 w 211313"/>
                  <a:gd name="connsiteY13" fmla="*/ 37927 h 126304"/>
                  <a:gd name="connsiteX14" fmla="*/ 17083 w 211313"/>
                  <a:gd name="connsiteY14" fmla="*/ 4677 h 126304"/>
                  <a:gd name="connsiteX15" fmla="*/ 1676 w 211313"/>
                  <a:gd name="connsiteY15" fmla="*/ 11043 h 126304"/>
                  <a:gd name="connsiteX16" fmla="*/ 11205 w 211313"/>
                  <a:gd name="connsiteY16" fmla="*/ 46765 h 126304"/>
                  <a:gd name="connsiteX17" fmla="*/ 45111 w 211313"/>
                  <a:gd name="connsiteY17" fmla="*/ 74391 h 126304"/>
                  <a:gd name="connsiteX18" fmla="*/ 57733 w 211313"/>
                  <a:gd name="connsiteY18" fmla="*/ 81683 h 126304"/>
                  <a:gd name="connsiteX19" fmla="*/ 103271 w 211313"/>
                  <a:gd name="connsiteY19" fmla="*/ 82858 h 126304"/>
                  <a:gd name="connsiteX20" fmla="*/ 127030 w 211313"/>
                  <a:gd name="connsiteY20" fmla="*/ 80571 h 126304"/>
                  <a:gd name="connsiteX21" fmla="*/ 129443 w 211313"/>
                  <a:gd name="connsiteY21" fmla="*/ 81992 h 126304"/>
                  <a:gd name="connsiteX22" fmla="*/ 124617 w 211313"/>
                  <a:gd name="connsiteY22" fmla="*/ 92313 h 126304"/>
                  <a:gd name="connsiteX23" fmla="*/ 119420 w 211313"/>
                  <a:gd name="connsiteY23" fmla="*/ 118085 h 126304"/>
                  <a:gd name="connsiteX24" fmla="*/ 140889 w 211313"/>
                  <a:gd name="connsiteY24" fmla="*/ 126305 h 126304"/>
                  <a:gd name="connsiteX25" fmla="*/ 163844 w 211313"/>
                  <a:gd name="connsiteY25" fmla="*/ 123895 h 126304"/>
                  <a:gd name="connsiteX26" fmla="*/ 181292 w 211313"/>
                  <a:gd name="connsiteY26" fmla="*/ 121732 h 126304"/>
                  <a:gd name="connsiteX27" fmla="*/ 199730 w 211313"/>
                  <a:gd name="connsiteY27" fmla="*/ 108011 h 126304"/>
                  <a:gd name="connsiteX28" fmla="*/ 206722 w 211313"/>
                  <a:gd name="connsiteY28" fmla="*/ 96578 h 126304"/>
                  <a:gd name="connsiteX29" fmla="*/ 211300 w 211313"/>
                  <a:gd name="connsiteY29" fmla="*/ 90212 h 126304"/>
                  <a:gd name="connsiteX30" fmla="*/ 207712 w 211313"/>
                  <a:gd name="connsiteY30" fmla="*/ 83537 h 126304"/>
                  <a:gd name="connsiteX31" fmla="*/ 204927 w 211313"/>
                  <a:gd name="connsiteY31" fmla="*/ 64070 h 126304"/>
                  <a:gd name="connsiteX32" fmla="*/ 191686 w 211313"/>
                  <a:gd name="connsiteY32" fmla="*/ 23651 h 126304"/>
                  <a:gd name="connsiteX33" fmla="*/ 170897 w 211313"/>
                  <a:gd name="connsiteY33" fmla="*/ 11475 h 126304"/>
                  <a:gd name="connsiteX34" fmla="*/ 167433 w 211313"/>
                  <a:gd name="connsiteY34" fmla="*/ 16358 h 126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11313" h="126304">
                    <a:moveTo>
                      <a:pt x="167433" y="16358"/>
                    </a:moveTo>
                    <a:cubicBezTo>
                      <a:pt x="167247" y="18026"/>
                      <a:pt x="166628" y="18583"/>
                      <a:pt x="166133" y="18892"/>
                    </a:cubicBezTo>
                    <a:cubicBezTo>
                      <a:pt x="161122" y="21796"/>
                      <a:pt x="143983" y="14071"/>
                      <a:pt x="130247" y="7829"/>
                    </a:cubicBezTo>
                    <a:cubicBezTo>
                      <a:pt x="125854" y="5851"/>
                      <a:pt x="121400" y="3812"/>
                      <a:pt x="117192" y="2081"/>
                    </a:cubicBezTo>
                    <a:cubicBezTo>
                      <a:pt x="110077" y="-885"/>
                      <a:pt x="105313" y="-700"/>
                      <a:pt x="103085" y="2761"/>
                    </a:cubicBezTo>
                    <a:cubicBezTo>
                      <a:pt x="98135" y="10487"/>
                      <a:pt x="111686" y="30634"/>
                      <a:pt x="123627" y="41635"/>
                    </a:cubicBezTo>
                    <a:cubicBezTo>
                      <a:pt x="126288" y="44107"/>
                      <a:pt x="127525" y="45652"/>
                      <a:pt x="128144" y="46518"/>
                    </a:cubicBezTo>
                    <a:cubicBezTo>
                      <a:pt x="123379" y="46023"/>
                      <a:pt x="108778" y="39719"/>
                      <a:pt x="93495" y="28471"/>
                    </a:cubicBezTo>
                    <a:cubicBezTo>
                      <a:pt x="81121" y="19386"/>
                      <a:pt x="75614" y="22662"/>
                      <a:pt x="73448" y="25443"/>
                    </a:cubicBezTo>
                    <a:cubicBezTo>
                      <a:pt x="68499" y="31747"/>
                      <a:pt x="72273" y="47259"/>
                      <a:pt x="80440" y="54057"/>
                    </a:cubicBezTo>
                    <a:cubicBezTo>
                      <a:pt x="83472" y="56591"/>
                      <a:pt x="84090" y="59187"/>
                      <a:pt x="83657" y="60732"/>
                    </a:cubicBezTo>
                    <a:cubicBezTo>
                      <a:pt x="83348" y="61968"/>
                      <a:pt x="82358" y="62772"/>
                      <a:pt x="80997" y="63019"/>
                    </a:cubicBezTo>
                    <a:cubicBezTo>
                      <a:pt x="77780" y="63637"/>
                      <a:pt x="72087" y="61041"/>
                      <a:pt x="66024" y="52327"/>
                    </a:cubicBezTo>
                    <a:cubicBezTo>
                      <a:pt x="62683" y="47506"/>
                      <a:pt x="59713" y="42624"/>
                      <a:pt x="56805" y="37927"/>
                    </a:cubicBezTo>
                    <a:cubicBezTo>
                      <a:pt x="46720" y="21426"/>
                      <a:pt x="37191" y="5789"/>
                      <a:pt x="17083" y="4677"/>
                    </a:cubicBezTo>
                    <a:cubicBezTo>
                      <a:pt x="9472" y="4244"/>
                      <a:pt x="4275" y="6408"/>
                      <a:pt x="1676" y="11043"/>
                    </a:cubicBezTo>
                    <a:cubicBezTo>
                      <a:pt x="-3830" y="20993"/>
                      <a:pt x="5512" y="38792"/>
                      <a:pt x="11205" y="46765"/>
                    </a:cubicBezTo>
                    <a:cubicBezTo>
                      <a:pt x="21414" y="61041"/>
                      <a:pt x="31870" y="66912"/>
                      <a:pt x="45111" y="74391"/>
                    </a:cubicBezTo>
                    <a:cubicBezTo>
                      <a:pt x="49009" y="76554"/>
                      <a:pt x="53154" y="78902"/>
                      <a:pt x="57733" y="81683"/>
                    </a:cubicBezTo>
                    <a:cubicBezTo>
                      <a:pt x="70726" y="89594"/>
                      <a:pt x="88050" y="86010"/>
                      <a:pt x="103271" y="82858"/>
                    </a:cubicBezTo>
                    <a:cubicBezTo>
                      <a:pt x="112614" y="80942"/>
                      <a:pt x="121461" y="79088"/>
                      <a:pt x="127030" y="80571"/>
                    </a:cubicBezTo>
                    <a:cubicBezTo>
                      <a:pt x="127958" y="80818"/>
                      <a:pt x="129196" y="81313"/>
                      <a:pt x="129443" y="81992"/>
                    </a:cubicBezTo>
                    <a:cubicBezTo>
                      <a:pt x="130124" y="83846"/>
                      <a:pt x="127092" y="88543"/>
                      <a:pt x="124617" y="92313"/>
                    </a:cubicBezTo>
                    <a:cubicBezTo>
                      <a:pt x="119543" y="100101"/>
                      <a:pt x="113232" y="109865"/>
                      <a:pt x="119420" y="118085"/>
                    </a:cubicBezTo>
                    <a:cubicBezTo>
                      <a:pt x="124122" y="124389"/>
                      <a:pt x="131856" y="126305"/>
                      <a:pt x="140889" y="126305"/>
                    </a:cubicBezTo>
                    <a:cubicBezTo>
                      <a:pt x="148067" y="126305"/>
                      <a:pt x="155986" y="125069"/>
                      <a:pt x="163844" y="123895"/>
                    </a:cubicBezTo>
                    <a:cubicBezTo>
                      <a:pt x="169722" y="123029"/>
                      <a:pt x="175785" y="122102"/>
                      <a:pt x="181292" y="121732"/>
                    </a:cubicBezTo>
                    <a:cubicBezTo>
                      <a:pt x="195770" y="120805"/>
                      <a:pt x="197812" y="114315"/>
                      <a:pt x="199730" y="108011"/>
                    </a:cubicBezTo>
                    <a:cubicBezTo>
                      <a:pt x="200906" y="104056"/>
                      <a:pt x="202205" y="100039"/>
                      <a:pt x="206722" y="96578"/>
                    </a:cubicBezTo>
                    <a:cubicBezTo>
                      <a:pt x="209691" y="94291"/>
                      <a:pt x="211115" y="92375"/>
                      <a:pt x="211300" y="90212"/>
                    </a:cubicBezTo>
                    <a:cubicBezTo>
                      <a:pt x="211486" y="87493"/>
                      <a:pt x="209691" y="85577"/>
                      <a:pt x="207712" y="83537"/>
                    </a:cubicBezTo>
                    <a:cubicBezTo>
                      <a:pt x="204061" y="79767"/>
                      <a:pt x="199916" y="75503"/>
                      <a:pt x="204927" y="64070"/>
                    </a:cubicBezTo>
                    <a:cubicBezTo>
                      <a:pt x="210620" y="51091"/>
                      <a:pt x="201834" y="34651"/>
                      <a:pt x="191686" y="23651"/>
                    </a:cubicBezTo>
                    <a:cubicBezTo>
                      <a:pt x="185437" y="16914"/>
                      <a:pt x="176280" y="9683"/>
                      <a:pt x="170897" y="11475"/>
                    </a:cubicBezTo>
                    <a:cubicBezTo>
                      <a:pt x="169660" y="11908"/>
                      <a:pt x="167680" y="13082"/>
                      <a:pt x="167433" y="16358"/>
                    </a:cubicBezTo>
                    <a:close/>
                  </a:path>
                </a:pathLst>
              </a:custGeom>
              <a:grpFill/>
              <a:ln w="0" cap="flat">
                <a:solidFill>
                  <a:schemeClr val="accent5"/>
                </a:solidFill>
                <a:prstDash val="solid"/>
                <a:miter/>
              </a:ln>
            </p:spPr>
            <p:txBody>
              <a:bodyPr rtlCol="0" anchor="ctr"/>
              <a:lstStyle/>
              <a:p>
                <a:endParaRPr lang="en-US"/>
              </a:p>
            </p:txBody>
          </p:sp>
          <p:sp>
            <p:nvSpPr>
              <p:cNvPr id="58" name="Freeform 57">
                <a:extLst>
                  <a:ext uri="{FF2B5EF4-FFF2-40B4-BE49-F238E27FC236}">
                    <a16:creationId xmlns:a16="http://schemas.microsoft.com/office/drawing/2014/main" id="{5F8D23F0-37BC-43DD-D862-417FA1C2A0D8}"/>
                  </a:ext>
                </a:extLst>
              </p:cNvPr>
              <p:cNvSpPr/>
              <p:nvPr/>
            </p:nvSpPr>
            <p:spPr>
              <a:xfrm>
                <a:off x="2957114" y="1832817"/>
                <a:ext cx="50805" cy="38690"/>
              </a:xfrm>
              <a:custGeom>
                <a:avLst/>
                <a:gdLst>
                  <a:gd name="connsiteX0" fmla="*/ 45417 w 50805"/>
                  <a:gd name="connsiteY0" fmla="*/ 2 h 38690"/>
                  <a:gd name="connsiteX1" fmla="*/ 3 w 50805"/>
                  <a:gd name="connsiteY1" fmla="*/ 34549 h 38690"/>
                  <a:gd name="connsiteX2" fmla="*/ 3592 w 50805"/>
                  <a:gd name="connsiteY2" fmla="*/ 38443 h 38690"/>
                  <a:gd name="connsiteX3" fmla="*/ 3592 w 50805"/>
                  <a:gd name="connsiteY3" fmla="*/ 38443 h 38690"/>
                  <a:gd name="connsiteX4" fmla="*/ 7861 w 50805"/>
                  <a:gd name="connsiteY4" fmla="*/ 38690 h 38690"/>
                  <a:gd name="connsiteX5" fmla="*/ 40901 w 50805"/>
                  <a:gd name="connsiteY5" fmla="*/ 24105 h 38690"/>
                  <a:gd name="connsiteX6" fmla="*/ 50738 w 50805"/>
                  <a:gd name="connsiteY6" fmla="*/ 4328 h 38690"/>
                  <a:gd name="connsiteX7" fmla="*/ 45417 w 50805"/>
                  <a:gd name="connsiteY7" fmla="*/ 2 h 386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0805" h="38690">
                    <a:moveTo>
                      <a:pt x="45417" y="2"/>
                    </a:moveTo>
                    <a:cubicBezTo>
                      <a:pt x="34775" y="311"/>
                      <a:pt x="374" y="26453"/>
                      <a:pt x="3" y="34549"/>
                    </a:cubicBezTo>
                    <a:cubicBezTo>
                      <a:pt x="-59" y="36156"/>
                      <a:pt x="807" y="38134"/>
                      <a:pt x="3592" y="38443"/>
                    </a:cubicBezTo>
                    <a:lnTo>
                      <a:pt x="3592" y="38443"/>
                    </a:lnTo>
                    <a:cubicBezTo>
                      <a:pt x="5015" y="38628"/>
                      <a:pt x="6438" y="38690"/>
                      <a:pt x="7861" y="38690"/>
                    </a:cubicBezTo>
                    <a:cubicBezTo>
                      <a:pt x="21225" y="38690"/>
                      <a:pt x="33476" y="31397"/>
                      <a:pt x="40901" y="24105"/>
                    </a:cubicBezTo>
                    <a:cubicBezTo>
                      <a:pt x="47645" y="17430"/>
                      <a:pt x="51357" y="10076"/>
                      <a:pt x="50738" y="4328"/>
                    </a:cubicBezTo>
                    <a:cubicBezTo>
                      <a:pt x="50491" y="1609"/>
                      <a:pt x="48387" y="-60"/>
                      <a:pt x="45417" y="2"/>
                    </a:cubicBezTo>
                    <a:close/>
                  </a:path>
                </a:pathLst>
              </a:custGeom>
              <a:grpFill/>
              <a:ln w="0" cap="flat">
                <a:solidFill>
                  <a:schemeClr val="accent5"/>
                </a:solidFill>
                <a:prstDash val="solid"/>
                <a:miter/>
              </a:ln>
            </p:spPr>
            <p:txBody>
              <a:bodyPr rtlCol="0" anchor="ctr"/>
              <a:lstStyle/>
              <a:p>
                <a:endParaRPr lang="en-US"/>
              </a:p>
            </p:txBody>
          </p:sp>
          <p:sp>
            <p:nvSpPr>
              <p:cNvPr id="59" name="Freeform 58">
                <a:extLst>
                  <a:ext uri="{FF2B5EF4-FFF2-40B4-BE49-F238E27FC236}">
                    <a16:creationId xmlns:a16="http://schemas.microsoft.com/office/drawing/2014/main" id="{82053FD7-D934-DB71-D37E-F9170A2928DB}"/>
                  </a:ext>
                </a:extLst>
              </p:cNvPr>
              <p:cNvSpPr/>
              <p:nvPr/>
            </p:nvSpPr>
            <p:spPr>
              <a:xfrm>
                <a:off x="2866536" y="1735744"/>
                <a:ext cx="203054" cy="120436"/>
              </a:xfrm>
              <a:custGeom>
                <a:avLst/>
                <a:gdLst>
                  <a:gd name="connsiteX0" fmla="*/ 18624 w 203054"/>
                  <a:gd name="connsiteY0" fmla="*/ 110733 h 120436"/>
                  <a:gd name="connsiteX1" fmla="*/ 39846 w 203054"/>
                  <a:gd name="connsiteY1" fmla="*/ 100721 h 120436"/>
                  <a:gd name="connsiteX2" fmla="*/ 43744 w 203054"/>
                  <a:gd name="connsiteY2" fmla="*/ 95344 h 120436"/>
                  <a:gd name="connsiteX3" fmla="*/ 45414 w 203054"/>
                  <a:gd name="connsiteY3" fmla="*/ 100412 h 120436"/>
                  <a:gd name="connsiteX4" fmla="*/ 62677 w 203054"/>
                  <a:gd name="connsiteY4" fmla="*/ 120436 h 120436"/>
                  <a:gd name="connsiteX5" fmla="*/ 77093 w 203054"/>
                  <a:gd name="connsiteY5" fmla="*/ 104553 h 120436"/>
                  <a:gd name="connsiteX6" fmla="*/ 82290 w 203054"/>
                  <a:gd name="connsiteY6" fmla="*/ 95406 h 120436"/>
                  <a:gd name="connsiteX7" fmla="*/ 85508 w 203054"/>
                  <a:gd name="connsiteY7" fmla="*/ 96642 h 120436"/>
                  <a:gd name="connsiteX8" fmla="*/ 97573 w 203054"/>
                  <a:gd name="connsiteY8" fmla="*/ 99856 h 120436"/>
                  <a:gd name="connsiteX9" fmla="*/ 108277 w 203054"/>
                  <a:gd name="connsiteY9" fmla="*/ 81624 h 120436"/>
                  <a:gd name="connsiteX10" fmla="*/ 109576 w 203054"/>
                  <a:gd name="connsiteY10" fmla="*/ 75444 h 120436"/>
                  <a:gd name="connsiteX11" fmla="*/ 123064 w 203054"/>
                  <a:gd name="connsiteY11" fmla="*/ 54431 h 120436"/>
                  <a:gd name="connsiteX12" fmla="*/ 126900 w 203054"/>
                  <a:gd name="connsiteY12" fmla="*/ 54616 h 120436"/>
                  <a:gd name="connsiteX13" fmla="*/ 127395 w 203054"/>
                  <a:gd name="connsiteY13" fmla="*/ 62836 h 120436"/>
                  <a:gd name="connsiteX14" fmla="*/ 129437 w 203054"/>
                  <a:gd name="connsiteY14" fmla="*/ 80697 h 120436"/>
                  <a:gd name="connsiteX15" fmla="*/ 144039 w 203054"/>
                  <a:gd name="connsiteY15" fmla="*/ 89844 h 120436"/>
                  <a:gd name="connsiteX16" fmla="*/ 160497 w 203054"/>
                  <a:gd name="connsiteY16" fmla="*/ 73157 h 120436"/>
                  <a:gd name="connsiteX17" fmla="*/ 170087 w 203054"/>
                  <a:gd name="connsiteY17" fmla="*/ 69573 h 120436"/>
                  <a:gd name="connsiteX18" fmla="*/ 183390 w 203054"/>
                  <a:gd name="connsiteY18" fmla="*/ 60117 h 120436"/>
                  <a:gd name="connsiteX19" fmla="*/ 184565 w 203054"/>
                  <a:gd name="connsiteY19" fmla="*/ 51897 h 120436"/>
                  <a:gd name="connsiteX20" fmla="*/ 183080 w 203054"/>
                  <a:gd name="connsiteY20" fmla="*/ 35890 h 120436"/>
                  <a:gd name="connsiteX21" fmla="*/ 182029 w 203054"/>
                  <a:gd name="connsiteY21" fmla="*/ 32244 h 120436"/>
                  <a:gd name="connsiteX22" fmla="*/ 188463 w 203054"/>
                  <a:gd name="connsiteY22" fmla="*/ 28845 h 120436"/>
                  <a:gd name="connsiteX23" fmla="*/ 200590 w 203054"/>
                  <a:gd name="connsiteY23" fmla="*/ 22108 h 120436"/>
                  <a:gd name="connsiteX24" fmla="*/ 200590 w 203054"/>
                  <a:gd name="connsiteY24" fmla="*/ 22108 h 120436"/>
                  <a:gd name="connsiteX25" fmla="*/ 202880 w 203054"/>
                  <a:gd name="connsiteY25" fmla="*/ 16422 h 120436"/>
                  <a:gd name="connsiteX26" fmla="*/ 195764 w 203054"/>
                  <a:gd name="connsiteY26" fmla="*/ 12961 h 120436"/>
                  <a:gd name="connsiteX27" fmla="*/ 177636 w 203054"/>
                  <a:gd name="connsiteY27" fmla="*/ 5112 h 120436"/>
                  <a:gd name="connsiteX28" fmla="*/ 164457 w 203054"/>
                  <a:gd name="connsiteY28" fmla="*/ 663 h 120436"/>
                  <a:gd name="connsiteX29" fmla="*/ 155856 w 203054"/>
                  <a:gd name="connsiteY29" fmla="*/ 19142 h 120436"/>
                  <a:gd name="connsiteX30" fmla="*/ 155485 w 203054"/>
                  <a:gd name="connsiteY30" fmla="*/ 19883 h 120436"/>
                  <a:gd name="connsiteX31" fmla="*/ 120837 w 203054"/>
                  <a:gd name="connsiteY31" fmla="*/ 12838 h 120436"/>
                  <a:gd name="connsiteX32" fmla="*/ 87116 w 203054"/>
                  <a:gd name="connsiteY32" fmla="*/ 27423 h 120436"/>
                  <a:gd name="connsiteX33" fmla="*/ 67626 w 203054"/>
                  <a:gd name="connsiteY33" fmla="*/ 41329 h 120436"/>
                  <a:gd name="connsiteX34" fmla="*/ 66203 w 203054"/>
                  <a:gd name="connsiteY34" fmla="*/ 42132 h 120436"/>
                  <a:gd name="connsiteX35" fmla="*/ 66451 w 203054"/>
                  <a:gd name="connsiteY35" fmla="*/ 43739 h 120436"/>
                  <a:gd name="connsiteX36" fmla="*/ 66946 w 203054"/>
                  <a:gd name="connsiteY36" fmla="*/ 48127 h 120436"/>
                  <a:gd name="connsiteX37" fmla="*/ 56489 w 203054"/>
                  <a:gd name="connsiteY37" fmla="*/ 69573 h 120436"/>
                  <a:gd name="connsiteX38" fmla="*/ 38237 w 203054"/>
                  <a:gd name="connsiteY38" fmla="*/ 75938 h 120436"/>
                  <a:gd name="connsiteX39" fmla="*/ 17077 w 203054"/>
                  <a:gd name="connsiteY39" fmla="*/ 74208 h 120436"/>
                  <a:gd name="connsiteX40" fmla="*/ 14787 w 203054"/>
                  <a:gd name="connsiteY40" fmla="*/ 74084 h 120436"/>
                  <a:gd name="connsiteX41" fmla="*/ 14664 w 203054"/>
                  <a:gd name="connsiteY41" fmla="*/ 76371 h 120436"/>
                  <a:gd name="connsiteX42" fmla="*/ 4517 w 203054"/>
                  <a:gd name="connsiteY42" fmla="*/ 107520 h 120436"/>
                  <a:gd name="connsiteX43" fmla="*/ 0 w 203054"/>
                  <a:gd name="connsiteY43" fmla="*/ 114194 h 120436"/>
                  <a:gd name="connsiteX44" fmla="*/ 7363 w 203054"/>
                  <a:gd name="connsiteY44" fmla="*/ 110919 h 120436"/>
                  <a:gd name="connsiteX45" fmla="*/ 18624 w 203054"/>
                  <a:gd name="connsiteY45" fmla="*/ 110733 h 1204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Lst>
                <a:rect l="l" t="t" r="r" b="b"/>
                <a:pathLst>
                  <a:path w="203054" h="120436">
                    <a:moveTo>
                      <a:pt x="18624" y="110733"/>
                    </a:moveTo>
                    <a:cubicBezTo>
                      <a:pt x="30627" y="115060"/>
                      <a:pt x="35762" y="107149"/>
                      <a:pt x="39846" y="100721"/>
                    </a:cubicBezTo>
                    <a:cubicBezTo>
                      <a:pt x="41083" y="98867"/>
                      <a:pt x="42197" y="97075"/>
                      <a:pt x="43744" y="95344"/>
                    </a:cubicBezTo>
                    <a:cubicBezTo>
                      <a:pt x="44301" y="96519"/>
                      <a:pt x="44919" y="98744"/>
                      <a:pt x="45414" y="100412"/>
                    </a:cubicBezTo>
                    <a:cubicBezTo>
                      <a:pt x="47765" y="108385"/>
                      <a:pt x="51292" y="120436"/>
                      <a:pt x="62677" y="120436"/>
                    </a:cubicBezTo>
                    <a:cubicBezTo>
                      <a:pt x="70968" y="120436"/>
                      <a:pt x="74371" y="111599"/>
                      <a:pt x="77093" y="104553"/>
                    </a:cubicBezTo>
                    <a:cubicBezTo>
                      <a:pt x="78640" y="100536"/>
                      <a:pt x="80372" y="95962"/>
                      <a:pt x="82290" y="95406"/>
                    </a:cubicBezTo>
                    <a:cubicBezTo>
                      <a:pt x="83218" y="95159"/>
                      <a:pt x="84518" y="95901"/>
                      <a:pt x="85508" y="96642"/>
                    </a:cubicBezTo>
                    <a:cubicBezTo>
                      <a:pt x="89962" y="99980"/>
                      <a:pt x="94046" y="101092"/>
                      <a:pt x="97573" y="99856"/>
                    </a:cubicBezTo>
                    <a:cubicBezTo>
                      <a:pt x="104069" y="97631"/>
                      <a:pt x="106482" y="88361"/>
                      <a:pt x="108277" y="81624"/>
                    </a:cubicBezTo>
                    <a:cubicBezTo>
                      <a:pt x="108772" y="79770"/>
                      <a:pt x="109143" y="77669"/>
                      <a:pt x="109576" y="75444"/>
                    </a:cubicBezTo>
                    <a:cubicBezTo>
                      <a:pt x="111247" y="66483"/>
                      <a:pt x="113165" y="56347"/>
                      <a:pt x="123064" y="54431"/>
                    </a:cubicBezTo>
                    <a:cubicBezTo>
                      <a:pt x="124982" y="54060"/>
                      <a:pt x="126343" y="54122"/>
                      <a:pt x="126900" y="54616"/>
                    </a:cubicBezTo>
                    <a:cubicBezTo>
                      <a:pt x="128014" y="55605"/>
                      <a:pt x="127705" y="59437"/>
                      <a:pt x="127395" y="62836"/>
                    </a:cubicBezTo>
                    <a:cubicBezTo>
                      <a:pt x="126962" y="68213"/>
                      <a:pt x="126467" y="74888"/>
                      <a:pt x="129437" y="80697"/>
                    </a:cubicBezTo>
                    <a:cubicBezTo>
                      <a:pt x="134201" y="89968"/>
                      <a:pt x="140636" y="90400"/>
                      <a:pt x="144039" y="89844"/>
                    </a:cubicBezTo>
                    <a:cubicBezTo>
                      <a:pt x="152639" y="88423"/>
                      <a:pt x="159631" y="78843"/>
                      <a:pt x="160497" y="73157"/>
                    </a:cubicBezTo>
                    <a:cubicBezTo>
                      <a:pt x="160868" y="70932"/>
                      <a:pt x="165756" y="70191"/>
                      <a:pt x="170087" y="69573"/>
                    </a:cubicBezTo>
                    <a:cubicBezTo>
                      <a:pt x="176089" y="68707"/>
                      <a:pt x="184380" y="67471"/>
                      <a:pt x="183390" y="60117"/>
                    </a:cubicBezTo>
                    <a:cubicBezTo>
                      <a:pt x="182957" y="56779"/>
                      <a:pt x="183761" y="54431"/>
                      <a:pt x="184565" y="51897"/>
                    </a:cubicBezTo>
                    <a:cubicBezTo>
                      <a:pt x="185926" y="47880"/>
                      <a:pt x="187411" y="43368"/>
                      <a:pt x="183080" y="35890"/>
                    </a:cubicBezTo>
                    <a:cubicBezTo>
                      <a:pt x="182152" y="34283"/>
                      <a:pt x="181781" y="32985"/>
                      <a:pt x="182029" y="32244"/>
                    </a:cubicBezTo>
                    <a:cubicBezTo>
                      <a:pt x="182524" y="30884"/>
                      <a:pt x="185555" y="29834"/>
                      <a:pt x="188463" y="28845"/>
                    </a:cubicBezTo>
                    <a:cubicBezTo>
                      <a:pt x="192361" y="27485"/>
                      <a:pt x="197187" y="25754"/>
                      <a:pt x="200590" y="22108"/>
                    </a:cubicBezTo>
                    <a:lnTo>
                      <a:pt x="200590" y="22108"/>
                    </a:lnTo>
                    <a:cubicBezTo>
                      <a:pt x="202137" y="20439"/>
                      <a:pt x="203560" y="18524"/>
                      <a:pt x="202880" y="16422"/>
                    </a:cubicBezTo>
                    <a:cubicBezTo>
                      <a:pt x="202075" y="14074"/>
                      <a:pt x="199415" y="13579"/>
                      <a:pt x="195764" y="12961"/>
                    </a:cubicBezTo>
                    <a:cubicBezTo>
                      <a:pt x="190938" y="12158"/>
                      <a:pt x="183575" y="10922"/>
                      <a:pt x="177636" y="5112"/>
                    </a:cubicBezTo>
                    <a:cubicBezTo>
                      <a:pt x="172871" y="477"/>
                      <a:pt x="168417" y="-1006"/>
                      <a:pt x="164457" y="663"/>
                    </a:cubicBezTo>
                    <a:cubicBezTo>
                      <a:pt x="158208" y="3320"/>
                      <a:pt x="155856" y="13394"/>
                      <a:pt x="155856" y="19142"/>
                    </a:cubicBezTo>
                    <a:cubicBezTo>
                      <a:pt x="155856" y="19574"/>
                      <a:pt x="155733" y="19698"/>
                      <a:pt x="155485" y="19883"/>
                    </a:cubicBezTo>
                    <a:cubicBezTo>
                      <a:pt x="152082" y="22232"/>
                      <a:pt x="136862" y="19142"/>
                      <a:pt x="120837" y="12838"/>
                    </a:cubicBezTo>
                    <a:cubicBezTo>
                      <a:pt x="110566" y="8759"/>
                      <a:pt x="99181" y="17844"/>
                      <a:pt x="87116" y="27423"/>
                    </a:cubicBezTo>
                    <a:cubicBezTo>
                      <a:pt x="80867" y="32367"/>
                      <a:pt x="74371" y="37497"/>
                      <a:pt x="67626" y="41329"/>
                    </a:cubicBezTo>
                    <a:lnTo>
                      <a:pt x="66203" y="42132"/>
                    </a:lnTo>
                    <a:lnTo>
                      <a:pt x="66451" y="43739"/>
                    </a:lnTo>
                    <a:cubicBezTo>
                      <a:pt x="66698" y="45161"/>
                      <a:pt x="66946" y="46582"/>
                      <a:pt x="66946" y="48127"/>
                    </a:cubicBezTo>
                    <a:cubicBezTo>
                      <a:pt x="66946" y="55543"/>
                      <a:pt x="62862" y="63949"/>
                      <a:pt x="56489" y="69573"/>
                    </a:cubicBezTo>
                    <a:cubicBezTo>
                      <a:pt x="50983" y="74455"/>
                      <a:pt x="44548" y="76680"/>
                      <a:pt x="38237" y="75938"/>
                    </a:cubicBezTo>
                    <a:cubicBezTo>
                      <a:pt x="31431" y="75073"/>
                      <a:pt x="24316" y="74517"/>
                      <a:pt x="17077" y="74208"/>
                    </a:cubicBezTo>
                    <a:lnTo>
                      <a:pt x="14787" y="74084"/>
                    </a:lnTo>
                    <a:lnTo>
                      <a:pt x="14664" y="76371"/>
                    </a:lnTo>
                    <a:cubicBezTo>
                      <a:pt x="14045" y="87928"/>
                      <a:pt x="10642" y="98373"/>
                      <a:pt x="4517" y="107520"/>
                    </a:cubicBezTo>
                    <a:lnTo>
                      <a:pt x="0" y="114194"/>
                    </a:lnTo>
                    <a:lnTo>
                      <a:pt x="7363" y="110919"/>
                    </a:lnTo>
                    <a:cubicBezTo>
                      <a:pt x="11632" y="109126"/>
                      <a:pt x="13983" y="109065"/>
                      <a:pt x="18624" y="110733"/>
                    </a:cubicBezTo>
                    <a:close/>
                  </a:path>
                </a:pathLst>
              </a:custGeom>
              <a:grpFill/>
              <a:ln w="0" cap="flat">
                <a:solidFill>
                  <a:schemeClr val="accent5"/>
                </a:solidFill>
                <a:prstDash val="solid"/>
                <a:miter/>
              </a:ln>
            </p:spPr>
            <p:txBody>
              <a:bodyPr rtlCol="0" anchor="ctr"/>
              <a:lstStyle/>
              <a:p>
                <a:endParaRPr lang="en-US"/>
              </a:p>
            </p:txBody>
          </p:sp>
          <p:sp>
            <p:nvSpPr>
              <p:cNvPr id="60" name="Freeform 59">
                <a:extLst>
                  <a:ext uri="{FF2B5EF4-FFF2-40B4-BE49-F238E27FC236}">
                    <a16:creationId xmlns:a16="http://schemas.microsoft.com/office/drawing/2014/main" id="{AD3334F1-1701-641C-A538-77359CAB0EC2}"/>
                  </a:ext>
                </a:extLst>
              </p:cNvPr>
              <p:cNvSpPr/>
              <p:nvPr/>
            </p:nvSpPr>
            <p:spPr>
              <a:xfrm>
                <a:off x="3348550" y="1610152"/>
                <a:ext cx="192646" cy="112225"/>
              </a:xfrm>
              <a:custGeom>
                <a:avLst/>
                <a:gdLst>
                  <a:gd name="connsiteX0" fmla="*/ 13645 w 192646"/>
                  <a:gd name="connsiteY0" fmla="*/ 41029 h 112225"/>
                  <a:gd name="connsiteX1" fmla="*/ 28928 w 192646"/>
                  <a:gd name="connsiteY1" fmla="*/ 41029 h 112225"/>
                  <a:gd name="connsiteX2" fmla="*/ 57327 w 192646"/>
                  <a:gd name="connsiteY2" fmla="*/ 44799 h 112225"/>
                  <a:gd name="connsiteX3" fmla="*/ 63576 w 192646"/>
                  <a:gd name="connsiteY3" fmla="*/ 57530 h 112225"/>
                  <a:gd name="connsiteX4" fmla="*/ 38147 w 192646"/>
                  <a:gd name="connsiteY4" fmla="*/ 60682 h 112225"/>
                  <a:gd name="connsiteX5" fmla="*/ 18347 w 192646"/>
                  <a:gd name="connsiteY5" fmla="*/ 62721 h 112225"/>
                  <a:gd name="connsiteX6" fmla="*/ 17667 w 192646"/>
                  <a:gd name="connsiteY6" fmla="*/ 67295 h 112225"/>
                  <a:gd name="connsiteX7" fmla="*/ 26143 w 192646"/>
                  <a:gd name="connsiteY7" fmla="*/ 79161 h 112225"/>
                  <a:gd name="connsiteX8" fmla="*/ 57513 w 192646"/>
                  <a:gd name="connsiteY8" fmla="*/ 79779 h 112225"/>
                  <a:gd name="connsiteX9" fmla="*/ 131698 w 192646"/>
                  <a:gd name="connsiteY9" fmla="*/ 94364 h 112225"/>
                  <a:gd name="connsiteX10" fmla="*/ 167274 w 192646"/>
                  <a:gd name="connsiteY10" fmla="*/ 112225 h 112225"/>
                  <a:gd name="connsiteX11" fmla="*/ 169687 w 192646"/>
                  <a:gd name="connsiteY11" fmla="*/ 112102 h 112225"/>
                  <a:gd name="connsiteX12" fmla="*/ 188496 w 192646"/>
                  <a:gd name="connsiteY12" fmla="*/ 100854 h 112225"/>
                  <a:gd name="connsiteX13" fmla="*/ 183547 w 192646"/>
                  <a:gd name="connsiteY13" fmla="*/ 77369 h 112225"/>
                  <a:gd name="connsiteX14" fmla="*/ 177359 w 192646"/>
                  <a:gd name="connsiteY14" fmla="*/ 66059 h 112225"/>
                  <a:gd name="connsiteX15" fmla="*/ 176679 w 192646"/>
                  <a:gd name="connsiteY15" fmla="*/ 54872 h 112225"/>
                  <a:gd name="connsiteX16" fmla="*/ 140855 w 192646"/>
                  <a:gd name="connsiteY16" fmla="*/ 40781 h 112225"/>
                  <a:gd name="connsiteX17" fmla="*/ 126810 w 192646"/>
                  <a:gd name="connsiteY17" fmla="*/ 29162 h 112225"/>
                  <a:gd name="connsiteX18" fmla="*/ 109238 w 192646"/>
                  <a:gd name="connsiteY18" fmla="*/ 19089 h 112225"/>
                  <a:gd name="connsiteX19" fmla="*/ 102123 w 192646"/>
                  <a:gd name="connsiteY19" fmla="*/ 23044 h 112225"/>
                  <a:gd name="connsiteX20" fmla="*/ 94822 w 192646"/>
                  <a:gd name="connsiteY20" fmla="*/ 26381 h 112225"/>
                  <a:gd name="connsiteX21" fmla="*/ 93461 w 192646"/>
                  <a:gd name="connsiteY21" fmla="*/ 18471 h 112225"/>
                  <a:gd name="connsiteX22" fmla="*/ 89563 w 192646"/>
                  <a:gd name="connsiteY22" fmla="*/ 10560 h 112225"/>
                  <a:gd name="connsiteX23" fmla="*/ 21874 w 192646"/>
                  <a:gd name="connsiteY23" fmla="*/ 919 h 112225"/>
                  <a:gd name="connsiteX24" fmla="*/ 21008 w 192646"/>
                  <a:gd name="connsiteY24" fmla="*/ 1042 h 112225"/>
                  <a:gd name="connsiteX25" fmla="*/ 20389 w 192646"/>
                  <a:gd name="connsiteY25" fmla="*/ 1784 h 112225"/>
                  <a:gd name="connsiteX26" fmla="*/ 4983 w 192646"/>
                  <a:gd name="connsiteY26" fmla="*/ 11054 h 112225"/>
                  <a:gd name="connsiteX27" fmla="*/ 3622 w 192646"/>
                  <a:gd name="connsiteY27" fmla="*/ 11301 h 112225"/>
                  <a:gd name="connsiteX28" fmla="*/ 1951 w 192646"/>
                  <a:gd name="connsiteY28" fmla="*/ 11672 h 112225"/>
                  <a:gd name="connsiteX29" fmla="*/ 466 w 192646"/>
                  <a:gd name="connsiteY29" fmla="*/ 12043 h 112225"/>
                  <a:gd name="connsiteX30" fmla="*/ 219 w 192646"/>
                  <a:gd name="connsiteY30" fmla="*/ 13526 h 112225"/>
                  <a:gd name="connsiteX31" fmla="*/ 13645 w 192646"/>
                  <a:gd name="connsiteY31" fmla="*/ 41029 h 112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92646" h="112225">
                    <a:moveTo>
                      <a:pt x="13645" y="41029"/>
                    </a:moveTo>
                    <a:cubicBezTo>
                      <a:pt x="18904" y="44304"/>
                      <a:pt x="24349" y="44304"/>
                      <a:pt x="28928" y="41029"/>
                    </a:cubicBezTo>
                    <a:cubicBezTo>
                      <a:pt x="36971" y="35219"/>
                      <a:pt x="49593" y="38618"/>
                      <a:pt x="57327" y="44799"/>
                    </a:cubicBezTo>
                    <a:cubicBezTo>
                      <a:pt x="61534" y="48136"/>
                      <a:pt x="65370" y="53204"/>
                      <a:pt x="63576" y="57530"/>
                    </a:cubicBezTo>
                    <a:cubicBezTo>
                      <a:pt x="61534" y="62474"/>
                      <a:pt x="48046" y="61423"/>
                      <a:pt x="38147" y="60682"/>
                    </a:cubicBezTo>
                    <a:cubicBezTo>
                      <a:pt x="27195" y="59878"/>
                      <a:pt x="20884" y="59569"/>
                      <a:pt x="18347" y="62721"/>
                    </a:cubicBezTo>
                    <a:cubicBezTo>
                      <a:pt x="17667" y="63587"/>
                      <a:pt x="16986" y="65070"/>
                      <a:pt x="17667" y="67295"/>
                    </a:cubicBezTo>
                    <a:cubicBezTo>
                      <a:pt x="18347" y="69458"/>
                      <a:pt x="20204" y="75329"/>
                      <a:pt x="26143" y="79161"/>
                    </a:cubicBezTo>
                    <a:cubicBezTo>
                      <a:pt x="33321" y="83858"/>
                      <a:pt x="43901" y="84043"/>
                      <a:pt x="57513" y="79779"/>
                    </a:cubicBezTo>
                    <a:cubicBezTo>
                      <a:pt x="85541" y="70941"/>
                      <a:pt x="110475" y="75885"/>
                      <a:pt x="131698" y="94364"/>
                    </a:cubicBezTo>
                    <a:cubicBezTo>
                      <a:pt x="145371" y="106354"/>
                      <a:pt x="157065" y="112225"/>
                      <a:pt x="167274" y="112225"/>
                    </a:cubicBezTo>
                    <a:cubicBezTo>
                      <a:pt x="168079" y="112225"/>
                      <a:pt x="168883" y="112164"/>
                      <a:pt x="169687" y="112102"/>
                    </a:cubicBezTo>
                    <a:cubicBezTo>
                      <a:pt x="176865" y="111422"/>
                      <a:pt x="183237" y="107652"/>
                      <a:pt x="188496" y="100854"/>
                    </a:cubicBezTo>
                    <a:cubicBezTo>
                      <a:pt x="197716" y="89111"/>
                      <a:pt x="189548" y="82313"/>
                      <a:pt x="183547" y="77369"/>
                    </a:cubicBezTo>
                    <a:cubicBezTo>
                      <a:pt x="178288" y="72981"/>
                      <a:pt x="175441" y="70323"/>
                      <a:pt x="177359" y="66059"/>
                    </a:cubicBezTo>
                    <a:cubicBezTo>
                      <a:pt x="179154" y="62227"/>
                      <a:pt x="178906" y="58333"/>
                      <a:pt x="176679" y="54872"/>
                    </a:cubicBezTo>
                    <a:cubicBezTo>
                      <a:pt x="170801" y="45664"/>
                      <a:pt x="152116" y="40781"/>
                      <a:pt x="140855" y="40781"/>
                    </a:cubicBezTo>
                    <a:cubicBezTo>
                      <a:pt x="135224" y="40781"/>
                      <a:pt x="130955" y="34848"/>
                      <a:pt x="126810" y="29162"/>
                    </a:cubicBezTo>
                    <a:cubicBezTo>
                      <a:pt x="122169" y="22735"/>
                      <a:pt x="116910" y="15380"/>
                      <a:pt x="109238" y="19089"/>
                    </a:cubicBezTo>
                    <a:cubicBezTo>
                      <a:pt x="106701" y="20325"/>
                      <a:pt x="104288" y="21746"/>
                      <a:pt x="102123" y="23044"/>
                    </a:cubicBezTo>
                    <a:cubicBezTo>
                      <a:pt x="99586" y="24589"/>
                      <a:pt x="95688" y="26876"/>
                      <a:pt x="94822" y="26381"/>
                    </a:cubicBezTo>
                    <a:cubicBezTo>
                      <a:pt x="94698" y="26319"/>
                      <a:pt x="93461" y="25392"/>
                      <a:pt x="93461" y="18471"/>
                    </a:cubicBezTo>
                    <a:cubicBezTo>
                      <a:pt x="93461" y="15566"/>
                      <a:pt x="92161" y="12908"/>
                      <a:pt x="89563" y="10560"/>
                    </a:cubicBezTo>
                    <a:cubicBezTo>
                      <a:pt x="78364" y="548"/>
                      <a:pt x="43096" y="-1492"/>
                      <a:pt x="21874" y="919"/>
                    </a:cubicBezTo>
                    <a:lnTo>
                      <a:pt x="21008" y="1042"/>
                    </a:lnTo>
                    <a:lnTo>
                      <a:pt x="20389" y="1784"/>
                    </a:lnTo>
                    <a:cubicBezTo>
                      <a:pt x="16862" y="6295"/>
                      <a:pt x="11665" y="9385"/>
                      <a:pt x="4983" y="11054"/>
                    </a:cubicBezTo>
                    <a:cubicBezTo>
                      <a:pt x="4550" y="11178"/>
                      <a:pt x="4055" y="11240"/>
                      <a:pt x="3622" y="11301"/>
                    </a:cubicBezTo>
                    <a:cubicBezTo>
                      <a:pt x="3065" y="11425"/>
                      <a:pt x="2508" y="11487"/>
                      <a:pt x="1951" y="11672"/>
                    </a:cubicBezTo>
                    <a:lnTo>
                      <a:pt x="466" y="12043"/>
                    </a:lnTo>
                    <a:lnTo>
                      <a:pt x="219" y="13526"/>
                    </a:lnTo>
                    <a:cubicBezTo>
                      <a:pt x="-1266" y="22797"/>
                      <a:pt x="4983" y="35652"/>
                      <a:pt x="13645" y="41029"/>
                    </a:cubicBezTo>
                    <a:close/>
                  </a:path>
                </a:pathLst>
              </a:custGeom>
              <a:grpFill/>
              <a:ln w="0" cap="flat">
                <a:solidFill>
                  <a:schemeClr val="accent5"/>
                </a:solidFill>
                <a:prstDash val="solid"/>
                <a:miter/>
              </a:ln>
            </p:spPr>
            <p:txBody>
              <a:bodyPr rtlCol="0" anchor="ctr"/>
              <a:lstStyle/>
              <a:p>
                <a:endParaRPr lang="en-US"/>
              </a:p>
            </p:txBody>
          </p:sp>
          <p:sp>
            <p:nvSpPr>
              <p:cNvPr id="61" name="Freeform 60">
                <a:extLst>
                  <a:ext uri="{FF2B5EF4-FFF2-40B4-BE49-F238E27FC236}">
                    <a16:creationId xmlns:a16="http://schemas.microsoft.com/office/drawing/2014/main" id="{301FFF7D-D0E2-C5B9-437A-B58277FA1709}"/>
                  </a:ext>
                </a:extLst>
              </p:cNvPr>
              <p:cNvSpPr/>
              <p:nvPr/>
            </p:nvSpPr>
            <p:spPr>
              <a:xfrm>
                <a:off x="3507671" y="1561171"/>
                <a:ext cx="46189" cy="31605"/>
              </a:xfrm>
              <a:custGeom>
                <a:avLst/>
                <a:gdLst>
                  <a:gd name="connsiteX0" fmla="*/ 6731 w 46189"/>
                  <a:gd name="connsiteY0" fmla="*/ 13559 h 31605"/>
                  <a:gd name="connsiteX1" fmla="*/ 34573 w 46189"/>
                  <a:gd name="connsiteY1" fmla="*/ 31605 h 31605"/>
                  <a:gd name="connsiteX2" fmla="*/ 36244 w 46189"/>
                  <a:gd name="connsiteY2" fmla="*/ 31481 h 31605"/>
                  <a:gd name="connsiteX3" fmla="*/ 45029 w 46189"/>
                  <a:gd name="connsiteY3" fmla="*/ 24683 h 31605"/>
                  <a:gd name="connsiteX4" fmla="*/ 45029 w 46189"/>
                  <a:gd name="connsiteY4" fmla="*/ 24683 h 31605"/>
                  <a:gd name="connsiteX5" fmla="*/ 38224 w 46189"/>
                  <a:gd name="connsiteY5" fmla="*/ 9171 h 31605"/>
                  <a:gd name="connsiteX6" fmla="*/ 853 w 46189"/>
                  <a:gd name="connsiteY6" fmla="*/ 2311 h 31605"/>
                  <a:gd name="connsiteX7" fmla="*/ 3266 w 46189"/>
                  <a:gd name="connsiteY7" fmla="*/ 10221 h 31605"/>
                  <a:gd name="connsiteX8" fmla="*/ 6731 w 46189"/>
                  <a:gd name="connsiteY8" fmla="*/ 13559 h 31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189" h="31605">
                    <a:moveTo>
                      <a:pt x="6731" y="13559"/>
                    </a:moveTo>
                    <a:cubicBezTo>
                      <a:pt x="14155" y="20851"/>
                      <a:pt x="25168" y="31605"/>
                      <a:pt x="34573" y="31605"/>
                    </a:cubicBezTo>
                    <a:cubicBezTo>
                      <a:pt x="35130" y="31605"/>
                      <a:pt x="35687" y="31543"/>
                      <a:pt x="36244" y="31481"/>
                    </a:cubicBezTo>
                    <a:cubicBezTo>
                      <a:pt x="39894" y="30925"/>
                      <a:pt x="42864" y="28639"/>
                      <a:pt x="45029" y="24683"/>
                    </a:cubicBezTo>
                    <a:lnTo>
                      <a:pt x="45029" y="24683"/>
                    </a:lnTo>
                    <a:cubicBezTo>
                      <a:pt x="46700" y="21593"/>
                      <a:pt x="47999" y="15536"/>
                      <a:pt x="38224" y="9171"/>
                    </a:cubicBezTo>
                    <a:cubicBezTo>
                      <a:pt x="28076" y="2558"/>
                      <a:pt x="5307" y="-3437"/>
                      <a:pt x="853" y="2311"/>
                    </a:cubicBezTo>
                    <a:cubicBezTo>
                      <a:pt x="-323" y="3794"/>
                      <a:pt x="-880" y="6390"/>
                      <a:pt x="3266" y="10221"/>
                    </a:cubicBezTo>
                    <a:cubicBezTo>
                      <a:pt x="4256" y="11148"/>
                      <a:pt x="5431" y="12261"/>
                      <a:pt x="6731" y="13559"/>
                    </a:cubicBezTo>
                    <a:close/>
                  </a:path>
                </a:pathLst>
              </a:custGeom>
              <a:grpFill/>
              <a:ln w="0" cap="flat">
                <a:solidFill>
                  <a:schemeClr val="accent5"/>
                </a:solidFill>
                <a:prstDash val="solid"/>
                <a:miter/>
              </a:ln>
            </p:spPr>
            <p:txBody>
              <a:bodyPr rtlCol="0" anchor="ctr"/>
              <a:lstStyle/>
              <a:p>
                <a:endParaRPr lang="en-US"/>
              </a:p>
            </p:txBody>
          </p:sp>
          <p:sp>
            <p:nvSpPr>
              <p:cNvPr id="62" name="Freeform 61">
                <a:extLst>
                  <a:ext uri="{FF2B5EF4-FFF2-40B4-BE49-F238E27FC236}">
                    <a16:creationId xmlns:a16="http://schemas.microsoft.com/office/drawing/2014/main" id="{47941633-7C44-42ED-624F-9B09C9065A5C}"/>
                  </a:ext>
                </a:extLst>
              </p:cNvPr>
              <p:cNvSpPr/>
              <p:nvPr/>
            </p:nvSpPr>
            <p:spPr>
              <a:xfrm>
                <a:off x="3339286" y="1719796"/>
                <a:ext cx="49477" cy="50848"/>
              </a:xfrm>
              <a:custGeom>
                <a:avLst/>
                <a:gdLst>
                  <a:gd name="connsiteX0" fmla="*/ 30149 w 49477"/>
                  <a:gd name="connsiteY0" fmla="*/ 49180 h 50848"/>
                  <a:gd name="connsiteX1" fmla="*/ 38007 w 49477"/>
                  <a:gd name="connsiteY1" fmla="*/ 50849 h 50848"/>
                  <a:gd name="connsiteX2" fmla="*/ 47659 w 49477"/>
                  <a:gd name="connsiteY2" fmla="*/ 46152 h 50848"/>
                  <a:gd name="connsiteX3" fmla="*/ 44503 w 49477"/>
                  <a:gd name="connsiteY3" fmla="*/ 27240 h 50848"/>
                  <a:gd name="connsiteX4" fmla="*/ 5957 w 49477"/>
                  <a:gd name="connsiteY4" fmla="*/ 232 h 50848"/>
                  <a:gd name="connsiteX5" fmla="*/ 141 w 49477"/>
                  <a:gd name="connsiteY5" fmla="*/ 7401 h 50848"/>
                  <a:gd name="connsiteX6" fmla="*/ 30149 w 49477"/>
                  <a:gd name="connsiteY6" fmla="*/ 49180 h 50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77" h="50848">
                    <a:moveTo>
                      <a:pt x="30149" y="49180"/>
                    </a:moveTo>
                    <a:cubicBezTo>
                      <a:pt x="32995" y="50292"/>
                      <a:pt x="35594" y="50849"/>
                      <a:pt x="38007" y="50849"/>
                    </a:cubicBezTo>
                    <a:cubicBezTo>
                      <a:pt x="42028" y="50849"/>
                      <a:pt x="45308" y="49242"/>
                      <a:pt x="47659" y="46152"/>
                    </a:cubicBezTo>
                    <a:cubicBezTo>
                      <a:pt x="50876" y="41825"/>
                      <a:pt x="49824" y="35274"/>
                      <a:pt x="44503" y="27240"/>
                    </a:cubicBezTo>
                    <a:cubicBezTo>
                      <a:pt x="36274" y="14694"/>
                      <a:pt x="16475" y="-2178"/>
                      <a:pt x="5957" y="232"/>
                    </a:cubicBezTo>
                    <a:cubicBezTo>
                      <a:pt x="4039" y="665"/>
                      <a:pt x="821" y="2210"/>
                      <a:pt x="141" y="7401"/>
                    </a:cubicBezTo>
                    <a:cubicBezTo>
                      <a:pt x="-1715" y="22728"/>
                      <a:pt x="15114" y="43185"/>
                      <a:pt x="30149" y="49180"/>
                    </a:cubicBezTo>
                    <a:close/>
                  </a:path>
                </a:pathLst>
              </a:custGeom>
              <a:grpFill/>
              <a:ln w="0" cap="flat">
                <a:solidFill>
                  <a:schemeClr val="accent5"/>
                </a:solidFill>
                <a:prstDash val="solid"/>
                <a:miter/>
              </a:ln>
            </p:spPr>
            <p:txBody>
              <a:bodyPr rtlCol="0" anchor="ctr"/>
              <a:lstStyle/>
              <a:p>
                <a:endParaRPr lang="en-US"/>
              </a:p>
            </p:txBody>
          </p:sp>
          <p:sp>
            <p:nvSpPr>
              <p:cNvPr id="63" name="Freeform 62">
                <a:extLst>
                  <a:ext uri="{FF2B5EF4-FFF2-40B4-BE49-F238E27FC236}">
                    <a16:creationId xmlns:a16="http://schemas.microsoft.com/office/drawing/2014/main" id="{F85FAB2E-27AF-AF05-361B-446ED74DEA1F}"/>
                  </a:ext>
                </a:extLst>
              </p:cNvPr>
              <p:cNvSpPr/>
              <p:nvPr/>
            </p:nvSpPr>
            <p:spPr>
              <a:xfrm>
                <a:off x="3009003" y="1788877"/>
                <a:ext cx="344911" cy="157720"/>
              </a:xfrm>
              <a:custGeom>
                <a:avLst/>
                <a:gdLst>
                  <a:gd name="connsiteX0" fmla="*/ 44759 w 344911"/>
                  <a:gd name="connsiteY0" fmla="*/ 32446 h 157720"/>
                  <a:gd name="connsiteX1" fmla="*/ 30157 w 344911"/>
                  <a:gd name="connsiteY1" fmla="*/ 44931 h 157720"/>
                  <a:gd name="connsiteX2" fmla="*/ 48780 w 344911"/>
                  <a:gd name="connsiteY2" fmla="*/ 57662 h 157720"/>
                  <a:gd name="connsiteX3" fmla="*/ 59608 w 344911"/>
                  <a:gd name="connsiteY3" fmla="*/ 58465 h 157720"/>
                  <a:gd name="connsiteX4" fmla="*/ 46367 w 344911"/>
                  <a:gd name="connsiteY4" fmla="*/ 58527 h 157720"/>
                  <a:gd name="connsiteX5" fmla="*/ 13575 w 344911"/>
                  <a:gd name="connsiteY5" fmla="*/ 73607 h 157720"/>
                  <a:gd name="connsiteX6" fmla="*/ 13637 w 344911"/>
                  <a:gd name="connsiteY6" fmla="*/ 82074 h 157720"/>
                  <a:gd name="connsiteX7" fmla="*/ 25207 w 344911"/>
                  <a:gd name="connsiteY7" fmla="*/ 83681 h 157720"/>
                  <a:gd name="connsiteX8" fmla="*/ 52060 w 344911"/>
                  <a:gd name="connsiteY8" fmla="*/ 79602 h 157720"/>
                  <a:gd name="connsiteX9" fmla="*/ 32384 w 344911"/>
                  <a:gd name="connsiteY9" fmla="*/ 84237 h 157720"/>
                  <a:gd name="connsiteX10" fmla="*/ 334 w 344911"/>
                  <a:gd name="connsiteY10" fmla="*/ 95918 h 157720"/>
                  <a:gd name="connsiteX11" fmla="*/ 1015 w 344911"/>
                  <a:gd name="connsiteY11" fmla="*/ 100615 h 157720"/>
                  <a:gd name="connsiteX12" fmla="*/ 17287 w 344911"/>
                  <a:gd name="connsiteY12" fmla="*/ 106733 h 157720"/>
                  <a:gd name="connsiteX13" fmla="*/ 39005 w 344911"/>
                  <a:gd name="connsiteY13" fmla="*/ 112419 h 157720"/>
                  <a:gd name="connsiteX14" fmla="*/ 81140 w 344911"/>
                  <a:gd name="connsiteY14" fmla="*/ 107660 h 157720"/>
                  <a:gd name="connsiteX15" fmla="*/ 101248 w 344911"/>
                  <a:gd name="connsiteY15" fmla="*/ 88563 h 157720"/>
                  <a:gd name="connsiteX16" fmla="*/ 100073 w 344911"/>
                  <a:gd name="connsiteY16" fmla="*/ 95918 h 157720"/>
                  <a:gd name="connsiteX17" fmla="*/ 100815 w 344911"/>
                  <a:gd name="connsiteY17" fmla="*/ 106981 h 157720"/>
                  <a:gd name="connsiteX18" fmla="*/ 125997 w 344911"/>
                  <a:gd name="connsiteY18" fmla="*/ 107228 h 157720"/>
                  <a:gd name="connsiteX19" fmla="*/ 157119 w 344911"/>
                  <a:gd name="connsiteY19" fmla="*/ 103025 h 157720"/>
                  <a:gd name="connsiteX20" fmla="*/ 159779 w 344911"/>
                  <a:gd name="connsiteY20" fmla="*/ 102963 h 157720"/>
                  <a:gd name="connsiteX21" fmla="*/ 167699 w 344911"/>
                  <a:gd name="connsiteY21" fmla="*/ 104014 h 157720"/>
                  <a:gd name="connsiteX22" fmla="*/ 114798 w 344911"/>
                  <a:gd name="connsiteY22" fmla="*/ 123111 h 157720"/>
                  <a:gd name="connsiteX23" fmla="*/ 88131 w 344911"/>
                  <a:gd name="connsiteY23" fmla="*/ 136831 h 157720"/>
                  <a:gd name="connsiteX24" fmla="*/ 113128 w 344911"/>
                  <a:gd name="connsiteY24" fmla="*/ 156547 h 157720"/>
                  <a:gd name="connsiteX25" fmla="*/ 124203 w 344911"/>
                  <a:gd name="connsiteY25" fmla="*/ 157721 h 157720"/>
                  <a:gd name="connsiteX26" fmla="*/ 217197 w 344911"/>
                  <a:gd name="connsiteY26" fmla="*/ 121566 h 157720"/>
                  <a:gd name="connsiteX27" fmla="*/ 236130 w 344911"/>
                  <a:gd name="connsiteY27" fmla="*/ 119650 h 157720"/>
                  <a:gd name="connsiteX28" fmla="*/ 257724 w 344911"/>
                  <a:gd name="connsiteY28" fmla="*/ 119094 h 157720"/>
                  <a:gd name="connsiteX29" fmla="*/ 288660 w 344911"/>
                  <a:gd name="connsiteY29" fmla="*/ 115818 h 157720"/>
                  <a:gd name="connsiteX30" fmla="*/ 321761 w 344911"/>
                  <a:gd name="connsiteY30" fmla="*/ 115386 h 157720"/>
                  <a:gd name="connsiteX31" fmla="*/ 344592 w 344911"/>
                  <a:gd name="connsiteY31" fmla="*/ 81580 h 157720"/>
                  <a:gd name="connsiteX32" fmla="*/ 332465 w 344911"/>
                  <a:gd name="connsiteY32" fmla="*/ 47835 h 157720"/>
                  <a:gd name="connsiteX33" fmla="*/ 310129 w 344911"/>
                  <a:gd name="connsiteY33" fmla="*/ 52780 h 157720"/>
                  <a:gd name="connsiteX34" fmla="*/ 299178 w 344911"/>
                  <a:gd name="connsiteY34" fmla="*/ 60011 h 157720"/>
                  <a:gd name="connsiteX35" fmla="*/ 277399 w 344911"/>
                  <a:gd name="connsiteY35" fmla="*/ 43509 h 157720"/>
                  <a:gd name="connsiteX36" fmla="*/ 268180 w 344911"/>
                  <a:gd name="connsiteY36" fmla="*/ 31828 h 157720"/>
                  <a:gd name="connsiteX37" fmla="*/ 263663 w 344911"/>
                  <a:gd name="connsiteY37" fmla="*/ 23918 h 157720"/>
                  <a:gd name="connsiteX38" fmla="*/ 263292 w 344911"/>
                  <a:gd name="connsiteY38" fmla="*/ 22805 h 157720"/>
                  <a:gd name="connsiteX39" fmla="*/ 262178 w 344911"/>
                  <a:gd name="connsiteY39" fmla="*/ 22496 h 157720"/>
                  <a:gd name="connsiteX40" fmla="*/ 250732 w 344911"/>
                  <a:gd name="connsiteY40" fmla="*/ 14833 h 157720"/>
                  <a:gd name="connsiteX41" fmla="*/ 246092 w 344911"/>
                  <a:gd name="connsiteY41" fmla="*/ 8900 h 157720"/>
                  <a:gd name="connsiteX42" fmla="*/ 241327 w 344911"/>
                  <a:gd name="connsiteY42" fmla="*/ 2781 h 157720"/>
                  <a:gd name="connsiteX43" fmla="*/ 240461 w 344911"/>
                  <a:gd name="connsiteY43" fmla="*/ 1545 h 157720"/>
                  <a:gd name="connsiteX44" fmla="*/ 239347 w 344911"/>
                  <a:gd name="connsiteY44" fmla="*/ 0 h 157720"/>
                  <a:gd name="connsiteX45" fmla="*/ 237615 w 344911"/>
                  <a:gd name="connsiteY45" fmla="*/ 742 h 157720"/>
                  <a:gd name="connsiteX46" fmla="*/ 206555 w 344911"/>
                  <a:gd name="connsiteY46" fmla="*/ 30654 h 157720"/>
                  <a:gd name="connsiteX47" fmla="*/ 215279 w 344911"/>
                  <a:gd name="connsiteY47" fmla="*/ 37082 h 157720"/>
                  <a:gd name="connsiteX48" fmla="*/ 226973 w 344911"/>
                  <a:gd name="connsiteY48" fmla="*/ 42644 h 157720"/>
                  <a:gd name="connsiteX49" fmla="*/ 217135 w 344911"/>
                  <a:gd name="connsiteY49" fmla="*/ 53274 h 157720"/>
                  <a:gd name="connsiteX50" fmla="*/ 213670 w 344911"/>
                  <a:gd name="connsiteY50" fmla="*/ 57600 h 157720"/>
                  <a:gd name="connsiteX51" fmla="*/ 225797 w 344911"/>
                  <a:gd name="connsiteY51" fmla="*/ 68230 h 157720"/>
                  <a:gd name="connsiteX52" fmla="*/ 237801 w 344911"/>
                  <a:gd name="connsiteY52" fmla="*/ 77501 h 157720"/>
                  <a:gd name="connsiteX53" fmla="*/ 201977 w 344911"/>
                  <a:gd name="connsiteY53" fmla="*/ 77748 h 157720"/>
                  <a:gd name="connsiteX54" fmla="*/ 175866 w 344911"/>
                  <a:gd name="connsiteY54" fmla="*/ 65882 h 157720"/>
                  <a:gd name="connsiteX55" fmla="*/ 155758 w 344911"/>
                  <a:gd name="connsiteY55" fmla="*/ 45425 h 157720"/>
                  <a:gd name="connsiteX56" fmla="*/ 105456 w 344911"/>
                  <a:gd name="connsiteY56" fmla="*/ 31149 h 157720"/>
                  <a:gd name="connsiteX57" fmla="*/ 92400 w 344911"/>
                  <a:gd name="connsiteY57" fmla="*/ 25154 h 157720"/>
                  <a:gd name="connsiteX58" fmla="*/ 75695 w 344911"/>
                  <a:gd name="connsiteY58" fmla="*/ 13226 h 157720"/>
                  <a:gd name="connsiteX59" fmla="*/ 57443 w 344911"/>
                  <a:gd name="connsiteY59" fmla="*/ 23485 h 157720"/>
                  <a:gd name="connsiteX60" fmla="*/ 44759 w 344911"/>
                  <a:gd name="connsiteY60" fmla="*/ 32446 h 157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Lst>
                <a:rect l="l" t="t" r="r" b="b"/>
                <a:pathLst>
                  <a:path w="344911" h="157720">
                    <a:moveTo>
                      <a:pt x="44759" y="32446"/>
                    </a:moveTo>
                    <a:cubicBezTo>
                      <a:pt x="34426" y="33250"/>
                      <a:pt x="29909" y="39492"/>
                      <a:pt x="30157" y="44931"/>
                    </a:cubicBezTo>
                    <a:cubicBezTo>
                      <a:pt x="30404" y="51049"/>
                      <a:pt x="36344" y="57662"/>
                      <a:pt x="48780" y="57662"/>
                    </a:cubicBezTo>
                    <a:cubicBezTo>
                      <a:pt x="53359" y="57662"/>
                      <a:pt x="57009" y="58033"/>
                      <a:pt x="59608" y="58465"/>
                    </a:cubicBezTo>
                    <a:cubicBezTo>
                      <a:pt x="56886" y="58713"/>
                      <a:pt x="52740" y="58836"/>
                      <a:pt x="46367" y="58527"/>
                    </a:cubicBezTo>
                    <a:cubicBezTo>
                      <a:pt x="28239" y="57662"/>
                      <a:pt x="16854" y="67056"/>
                      <a:pt x="13575" y="73607"/>
                    </a:cubicBezTo>
                    <a:cubicBezTo>
                      <a:pt x="11905" y="76883"/>
                      <a:pt x="11966" y="79973"/>
                      <a:pt x="13637" y="82074"/>
                    </a:cubicBezTo>
                    <a:cubicBezTo>
                      <a:pt x="15060" y="83866"/>
                      <a:pt x="18277" y="85597"/>
                      <a:pt x="25207" y="83681"/>
                    </a:cubicBezTo>
                    <a:cubicBezTo>
                      <a:pt x="35478" y="80900"/>
                      <a:pt x="45934" y="79726"/>
                      <a:pt x="52060" y="79602"/>
                    </a:cubicBezTo>
                    <a:cubicBezTo>
                      <a:pt x="47172" y="81209"/>
                      <a:pt x="39995" y="82692"/>
                      <a:pt x="32384" y="84237"/>
                    </a:cubicBezTo>
                    <a:cubicBezTo>
                      <a:pt x="13823" y="88069"/>
                      <a:pt x="2376" y="90788"/>
                      <a:pt x="334" y="95918"/>
                    </a:cubicBezTo>
                    <a:cubicBezTo>
                      <a:pt x="-284" y="97463"/>
                      <a:pt x="-37" y="99132"/>
                      <a:pt x="1015" y="100615"/>
                    </a:cubicBezTo>
                    <a:cubicBezTo>
                      <a:pt x="3614" y="104323"/>
                      <a:pt x="9306" y="105312"/>
                      <a:pt x="17287" y="106733"/>
                    </a:cubicBezTo>
                    <a:cubicBezTo>
                      <a:pt x="23536" y="107846"/>
                      <a:pt x="31332" y="109267"/>
                      <a:pt x="39005" y="112419"/>
                    </a:cubicBezTo>
                    <a:cubicBezTo>
                      <a:pt x="55401" y="119218"/>
                      <a:pt x="67280" y="124100"/>
                      <a:pt x="81140" y="107660"/>
                    </a:cubicBezTo>
                    <a:cubicBezTo>
                      <a:pt x="92895" y="93755"/>
                      <a:pt x="100011" y="88749"/>
                      <a:pt x="101248" y="88563"/>
                    </a:cubicBezTo>
                    <a:cubicBezTo>
                      <a:pt x="101248" y="88625"/>
                      <a:pt x="101929" y="89985"/>
                      <a:pt x="100073" y="95918"/>
                    </a:cubicBezTo>
                    <a:cubicBezTo>
                      <a:pt x="99083" y="99194"/>
                      <a:pt x="98031" y="103890"/>
                      <a:pt x="100815" y="106981"/>
                    </a:cubicBezTo>
                    <a:cubicBezTo>
                      <a:pt x="104651" y="111307"/>
                      <a:pt x="113190" y="109700"/>
                      <a:pt x="125997" y="107228"/>
                    </a:cubicBezTo>
                    <a:cubicBezTo>
                      <a:pt x="134721" y="105559"/>
                      <a:pt x="145611" y="103520"/>
                      <a:pt x="157119" y="103025"/>
                    </a:cubicBezTo>
                    <a:cubicBezTo>
                      <a:pt x="158109" y="102963"/>
                      <a:pt x="158975" y="102963"/>
                      <a:pt x="159779" y="102963"/>
                    </a:cubicBezTo>
                    <a:cubicBezTo>
                      <a:pt x="166338" y="102963"/>
                      <a:pt x="167514" y="104076"/>
                      <a:pt x="167699" y="104014"/>
                    </a:cubicBezTo>
                    <a:cubicBezTo>
                      <a:pt x="167142" y="108155"/>
                      <a:pt x="141032" y="121072"/>
                      <a:pt x="114798" y="123111"/>
                    </a:cubicBezTo>
                    <a:cubicBezTo>
                      <a:pt x="92462" y="124842"/>
                      <a:pt x="88502" y="132443"/>
                      <a:pt x="88131" y="136831"/>
                    </a:cubicBezTo>
                    <a:cubicBezTo>
                      <a:pt x="87451" y="144742"/>
                      <a:pt x="97474" y="152653"/>
                      <a:pt x="113128" y="156547"/>
                    </a:cubicBezTo>
                    <a:cubicBezTo>
                      <a:pt x="116469" y="157350"/>
                      <a:pt x="120181" y="157721"/>
                      <a:pt x="124203" y="157721"/>
                    </a:cubicBezTo>
                    <a:cubicBezTo>
                      <a:pt x="155448" y="157721"/>
                      <a:pt x="204513" y="135286"/>
                      <a:pt x="217197" y="121566"/>
                    </a:cubicBezTo>
                    <a:cubicBezTo>
                      <a:pt x="223508" y="114768"/>
                      <a:pt x="229077" y="116931"/>
                      <a:pt x="236130" y="119650"/>
                    </a:cubicBezTo>
                    <a:cubicBezTo>
                      <a:pt x="242627" y="122184"/>
                      <a:pt x="249990" y="125027"/>
                      <a:pt x="257724" y="119094"/>
                    </a:cubicBezTo>
                    <a:cubicBezTo>
                      <a:pt x="264777" y="113532"/>
                      <a:pt x="275852" y="114582"/>
                      <a:pt x="288660" y="115818"/>
                    </a:cubicBezTo>
                    <a:cubicBezTo>
                      <a:pt x="298992" y="116807"/>
                      <a:pt x="310686" y="117920"/>
                      <a:pt x="321761" y="115386"/>
                    </a:cubicBezTo>
                    <a:cubicBezTo>
                      <a:pt x="336363" y="112048"/>
                      <a:pt x="343169" y="95053"/>
                      <a:pt x="344592" y="81580"/>
                    </a:cubicBezTo>
                    <a:cubicBezTo>
                      <a:pt x="346015" y="68230"/>
                      <a:pt x="342798" y="52594"/>
                      <a:pt x="332465" y="47835"/>
                    </a:cubicBezTo>
                    <a:cubicBezTo>
                      <a:pt x="320277" y="42211"/>
                      <a:pt x="314894" y="47835"/>
                      <a:pt x="310129" y="52780"/>
                    </a:cubicBezTo>
                    <a:cubicBezTo>
                      <a:pt x="307036" y="55993"/>
                      <a:pt x="304128" y="59083"/>
                      <a:pt x="299178" y="60011"/>
                    </a:cubicBezTo>
                    <a:cubicBezTo>
                      <a:pt x="290578" y="61679"/>
                      <a:pt x="284514" y="53274"/>
                      <a:pt x="277399" y="43509"/>
                    </a:cubicBezTo>
                    <a:cubicBezTo>
                      <a:pt x="274491" y="39554"/>
                      <a:pt x="271521" y="35413"/>
                      <a:pt x="268180" y="31828"/>
                    </a:cubicBezTo>
                    <a:cubicBezTo>
                      <a:pt x="266324" y="29789"/>
                      <a:pt x="264839" y="27193"/>
                      <a:pt x="263663" y="23918"/>
                    </a:cubicBezTo>
                    <a:lnTo>
                      <a:pt x="263292" y="22805"/>
                    </a:lnTo>
                    <a:lnTo>
                      <a:pt x="262178" y="22496"/>
                    </a:lnTo>
                    <a:cubicBezTo>
                      <a:pt x="257724" y="21198"/>
                      <a:pt x="253887" y="18603"/>
                      <a:pt x="250732" y="14833"/>
                    </a:cubicBezTo>
                    <a:cubicBezTo>
                      <a:pt x="249123" y="12917"/>
                      <a:pt x="247638" y="10877"/>
                      <a:pt x="246092" y="8900"/>
                    </a:cubicBezTo>
                    <a:cubicBezTo>
                      <a:pt x="244545" y="6860"/>
                      <a:pt x="242936" y="4759"/>
                      <a:pt x="241327" y="2781"/>
                    </a:cubicBezTo>
                    <a:cubicBezTo>
                      <a:pt x="241142" y="2534"/>
                      <a:pt x="240956" y="2287"/>
                      <a:pt x="240461" y="1545"/>
                    </a:cubicBezTo>
                    <a:lnTo>
                      <a:pt x="239347" y="0"/>
                    </a:lnTo>
                    <a:lnTo>
                      <a:pt x="237615" y="742"/>
                    </a:lnTo>
                    <a:cubicBezTo>
                      <a:pt x="224374" y="6551"/>
                      <a:pt x="205194" y="21446"/>
                      <a:pt x="206555" y="30654"/>
                    </a:cubicBezTo>
                    <a:cubicBezTo>
                      <a:pt x="206926" y="33126"/>
                      <a:pt x="208721" y="36216"/>
                      <a:pt x="215279" y="37082"/>
                    </a:cubicBezTo>
                    <a:cubicBezTo>
                      <a:pt x="222271" y="38009"/>
                      <a:pt x="226540" y="39986"/>
                      <a:pt x="226973" y="42644"/>
                    </a:cubicBezTo>
                    <a:cubicBezTo>
                      <a:pt x="227468" y="45734"/>
                      <a:pt x="223137" y="50369"/>
                      <a:pt x="217135" y="53274"/>
                    </a:cubicBezTo>
                    <a:cubicBezTo>
                      <a:pt x="214908" y="54325"/>
                      <a:pt x="213732" y="55808"/>
                      <a:pt x="213670" y="57600"/>
                    </a:cubicBezTo>
                    <a:cubicBezTo>
                      <a:pt x="213547" y="61432"/>
                      <a:pt x="218682" y="64275"/>
                      <a:pt x="225797" y="68230"/>
                    </a:cubicBezTo>
                    <a:cubicBezTo>
                      <a:pt x="230623" y="70888"/>
                      <a:pt x="237244" y="74534"/>
                      <a:pt x="237801" y="77501"/>
                    </a:cubicBezTo>
                    <a:cubicBezTo>
                      <a:pt x="236254" y="79973"/>
                      <a:pt x="221219" y="81394"/>
                      <a:pt x="201977" y="77748"/>
                    </a:cubicBezTo>
                    <a:cubicBezTo>
                      <a:pt x="184838" y="74534"/>
                      <a:pt x="176485" y="69466"/>
                      <a:pt x="175866" y="65882"/>
                    </a:cubicBezTo>
                    <a:cubicBezTo>
                      <a:pt x="174320" y="57662"/>
                      <a:pt x="161326" y="48824"/>
                      <a:pt x="155758" y="45425"/>
                    </a:cubicBezTo>
                    <a:cubicBezTo>
                      <a:pt x="140475" y="35969"/>
                      <a:pt x="118139" y="27502"/>
                      <a:pt x="105456" y="31149"/>
                    </a:cubicBezTo>
                    <a:cubicBezTo>
                      <a:pt x="97165" y="33497"/>
                      <a:pt x="95370" y="30345"/>
                      <a:pt x="92400" y="25154"/>
                    </a:cubicBezTo>
                    <a:cubicBezTo>
                      <a:pt x="89554" y="20148"/>
                      <a:pt x="86028" y="13967"/>
                      <a:pt x="75695" y="13226"/>
                    </a:cubicBezTo>
                    <a:cubicBezTo>
                      <a:pt x="64434" y="12422"/>
                      <a:pt x="60660" y="18294"/>
                      <a:pt x="57443" y="23485"/>
                    </a:cubicBezTo>
                    <a:cubicBezTo>
                      <a:pt x="54596" y="27997"/>
                      <a:pt x="52122" y="31828"/>
                      <a:pt x="44759" y="32446"/>
                    </a:cubicBezTo>
                    <a:close/>
                  </a:path>
                </a:pathLst>
              </a:custGeom>
              <a:grpFill/>
              <a:ln w="0" cap="flat">
                <a:solidFill>
                  <a:schemeClr val="accent5"/>
                </a:solidFill>
                <a:prstDash val="solid"/>
                <a:miter/>
              </a:ln>
            </p:spPr>
            <p:txBody>
              <a:bodyPr rtlCol="0" anchor="ctr"/>
              <a:lstStyle/>
              <a:p>
                <a:endParaRPr lang="en-US"/>
              </a:p>
            </p:txBody>
          </p:sp>
          <p:sp>
            <p:nvSpPr>
              <p:cNvPr id="64" name="Freeform 63">
                <a:extLst>
                  <a:ext uri="{FF2B5EF4-FFF2-40B4-BE49-F238E27FC236}">
                    <a16:creationId xmlns:a16="http://schemas.microsoft.com/office/drawing/2014/main" id="{7DFB803A-4480-B57F-8D60-AD3D964F7E7F}"/>
                  </a:ext>
                </a:extLst>
              </p:cNvPr>
              <p:cNvSpPr/>
              <p:nvPr/>
            </p:nvSpPr>
            <p:spPr>
              <a:xfrm>
                <a:off x="3079516" y="1709967"/>
                <a:ext cx="43606" cy="25079"/>
              </a:xfrm>
              <a:custGeom>
                <a:avLst/>
                <a:gdLst>
                  <a:gd name="connsiteX0" fmla="*/ 29436 w 43606"/>
                  <a:gd name="connsiteY0" fmla="*/ 25080 h 25079"/>
                  <a:gd name="connsiteX1" fmla="*/ 31602 w 43606"/>
                  <a:gd name="connsiteY1" fmla="*/ 24956 h 25079"/>
                  <a:gd name="connsiteX2" fmla="*/ 42862 w 43606"/>
                  <a:gd name="connsiteY2" fmla="*/ 15686 h 25079"/>
                  <a:gd name="connsiteX3" fmla="*/ 42862 w 43606"/>
                  <a:gd name="connsiteY3" fmla="*/ 15686 h 25079"/>
                  <a:gd name="connsiteX4" fmla="*/ 38779 w 43606"/>
                  <a:gd name="connsiteY4" fmla="*/ 4252 h 25079"/>
                  <a:gd name="connsiteX5" fmla="*/ 975 w 43606"/>
                  <a:gd name="connsiteY5" fmla="*/ 3634 h 25079"/>
                  <a:gd name="connsiteX6" fmla="*/ 666 w 43606"/>
                  <a:gd name="connsiteY6" fmla="*/ 7960 h 25079"/>
                  <a:gd name="connsiteX7" fmla="*/ 29436 w 43606"/>
                  <a:gd name="connsiteY7" fmla="*/ 25080 h 25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3606" h="25079">
                    <a:moveTo>
                      <a:pt x="29436" y="25080"/>
                    </a:moveTo>
                    <a:cubicBezTo>
                      <a:pt x="30179" y="25080"/>
                      <a:pt x="30921" y="25018"/>
                      <a:pt x="31602" y="24956"/>
                    </a:cubicBezTo>
                    <a:cubicBezTo>
                      <a:pt x="36923" y="24276"/>
                      <a:pt x="40821" y="21063"/>
                      <a:pt x="42862" y="15686"/>
                    </a:cubicBezTo>
                    <a:lnTo>
                      <a:pt x="42862" y="15686"/>
                    </a:lnTo>
                    <a:cubicBezTo>
                      <a:pt x="44657" y="11112"/>
                      <a:pt x="43172" y="7033"/>
                      <a:pt x="38779" y="4252"/>
                    </a:cubicBezTo>
                    <a:cubicBezTo>
                      <a:pt x="28879" y="-1928"/>
                      <a:pt x="4997" y="-692"/>
                      <a:pt x="975" y="3634"/>
                    </a:cubicBezTo>
                    <a:cubicBezTo>
                      <a:pt x="-201" y="4870"/>
                      <a:pt x="-324" y="6601"/>
                      <a:pt x="666" y="7960"/>
                    </a:cubicBezTo>
                    <a:cubicBezTo>
                      <a:pt x="6853" y="16551"/>
                      <a:pt x="19165" y="25080"/>
                      <a:pt x="29436" y="25080"/>
                    </a:cubicBezTo>
                    <a:close/>
                  </a:path>
                </a:pathLst>
              </a:custGeom>
              <a:grpFill/>
              <a:ln w="0" cap="flat">
                <a:solidFill>
                  <a:schemeClr val="accent5"/>
                </a:solidFill>
                <a:prstDash val="solid"/>
                <a:miter/>
              </a:ln>
            </p:spPr>
            <p:txBody>
              <a:bodyPr rtlCol="0" anchor="ctr"/>
              <a:lstStyle/>
              <a:p>
                <a:endParaRPr lang="en-US"/>
              </a:p>
            </p:txBody>
          </p:sp>
          <p:sp>
            <p:nvSpPr>
              <p:cNvPr id="65" name="Freeform 64">
                <a:extLst>
                  <a:ext uri="{FF2B5EF4-FFF2-40B4-BE49-F238E27FC236}">
                    <a16:creationId xmlns:a16="http://schemas.microsoft.com/office/drawing/2014/main" id="{217BFCE4-07FC-5E9E-C0C2-B14D4B1198E2}"/>
                  </a:ext>
                </a:extLst>
              </p:cNvPr>
              <p:cNvSpPr/>
              <p:nvPr/>
            </p:nvSpPr>
            <p:spPr>
              <a:xfrm>
                <a:off x="3133144" y="1702495"/>
                <a:ext cx="103772" cy="57705"/>
              </a:xfrm>
              <a:custGeom>
                <a:avLst/>
                <a:gdLst>
                  <a:gd name="connsiteX0" fmla="*/ 93118 w 103772"/>
                  <a:gd name="connsiteY0" fmla="*/ 17719 h 57705"/>
                  <a:gd name="connsiteX1" fmla="*/ 103698 w 103772"/>
                  <a:gd name="connsiteY1" fmla="*/ 8757 h 57705"/>
                  <a:gd name="connsiteX2" fmla="*/ 74556 w 103772"/>
                  <a:gd name="connsiteY2" fmla="*/ 785 h 57705"/>
                  <a:gd name="connsiteX3" fmla="*/ 57170 w 103772"/>
                  <a:gd name="connsiteY3" fmla="*/ 2886 h 57705"/>
                  <a:gd name="connsiteX4" fmla="*/ 0 w 103772"/>
                  <a:gd name="connsiteY4" fmla="*/ 27792 h 57705"/>
                  <a:gd name="connsiteX5" fmla="*/ 40279 w 103772"/>
                  <a:gd name="connsiteY5" fmla="*/ 57520 h 57705"/>
                  <a:gd name="connsiteX6" fmla="*/ 44239 w 103772"/>
                  <a:gd name="connsiteY6" fmla="*/ 57705 h 57705"/>
                  <a:gd name="connsiteX7" fmla="*/ 85198 w 103772"/>
                  <a:gd name="connsiteY7" fmla="*/ 37063 h 57705"/>
                  <a:gd name="connsiteX8" fmla="*/ 86993 w 103772"/>
                  <a:gd name="connsiteY8" fmla="*/ 28225 h 57705"/>
                  <a:gd name="connsiteX9" fmla="*/ 81300 w 103772"/>
                  <a:gd name="connsiteY9" fmla="*/ 25444 h 57705"/>
                  <a:gd name="connsiteX10" fmla="*/ 76722 w 103772"/>
                  <a:gd name="connsiteY10" fmla="*/ 24950 h 57705"/>
                  <a:gd name="connsiteX11" fmla="*/ 93118 w 103772"/>
                  <a:gd name="connsiteY11" fmla="*/ 17719 h 5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3772" h="57705">
                    <a:moveTo>
                      <a:pt x="93118" y="17719"/>
                    </a:moveTo>
                    <a:cubicBezTo>
                      <a:pt x="101780" y="16297"/>
                      <a:pt x="104255" y="12156"/>
                      <a:pt x="103698" y="8757"/>
                    </a:cubicBezTo>
                    <a:cubicBezTo>
                      <a:pt x="102770" y="2824"/>
                      <a:pt x="92252" y="-1935"/>
                      <a:pt x="74556" y="785"/>
                    </a:cubicBezTo>
                    <a:cubicBezTo>
                      <a:pt x="69359" y="1588"/>
                      <a:pt x="63419" y="2206"/>
                      <a:pt x="57170" y="2886"/>
                    </a:cubicBezTo>
                    <a:cubicBezTo>
                      <a:pt x="30379" y="5791"/>
                      <a:pt x="0" y="9128"/>
                      <a:pt x="0" y="27792"/>
                    </a:cubicBezTo>
                    <a:cubicBezTo>
                      <a:pt x="0" y="46519"/>
                      <a:pt x="11323" y="54862"/>
                      <a:pt x="40279" y="57520"/>
                    </a:cubicBezTo>
                    <a:cubicBezTo>
                      <a:pt x="41578" y="57643"/>
                      <a:pt x="42939" y="57705"/>
                      <a:pt x="44239" y="57705"/>
                    </a:cubicBezTo>
                    <a:cubicBezTo>
                      <a:pt x="62801" y="57705"/>
                      <a:pt x="79382" y="45839"/>
                      <a:pt x="85198" y="37063"/>
                    </a:cubicBezTo>
                    <a:cubicBezTo>
                      <a:pt x="88168" y="32551"/>
                      <a:pt x="87797" y="29770"/>
                      <a:pt x="86993" y="28225"/>
                    </a:cubicBezTo>
                    <a:cubicBezTo>
                      <a:pt x="86312" y="26989"/>
                      <a:pt x="84765" y="25444"/>
                      <a:pt x="81300" y="25444"/>
                    </a:cubicBezTo>
                    <a:cubicBezTo>
                      <a:pt x="78083" y="25444"/>
                      <a:pt x="76908" y="24888"/>
                      <a:pt x="76722" y="24950"/>
                    </a:cubicBezTo>
                    <a:cubicBezTo>
                      <a:pt x="77279" y="23466"/>
                      <a:pt x="83157" y="19387"/>
                      <a:pt x="93118" y="17719"/>
                    </a:cubicBezTo>
                    <a:close/>
                  </a:path>
                </a:pathLst>
              </a:custGeom>
              <a:grpFill/>
              <a:ln w="0" cap="flat">
                <a:solidFill>
                  <a:schemeClr val="accent5"/>
                </a:solidFill>
                <a:prstDash val="solid"/>
                <a:miter/>
              </a:ln>
            </p:spPr>
            <p:txBody>
              <a:bodyPr rtlCol="0" anchor="ctr"/>
              <a:lstStyle/>
              <a:p>
                <a:endParaRPr lang="en-US"/>
              </a:p>
            </p:txBody>
          </p:sp>
          <p:sp>
            <p:nvSpPr>
              <p:cNvPr id="66" name="Freeform 65">
                <a:extLst>
                  <a:ext uri="{FF2B5EF4-FFF2-40B4-BE49-F238E27FC236}">
                    <a16:creationId xmlns:a16="http://schemas.microsoft.com/office/drawing/2014/main" id="{6AA1B886-0EAD-3818-BE66-D4771FEED605}"/>
                  </a:ext>
                </a:extLst>
              </p:cNvPr>
              <p:cNvSpPr/>
              <p:nvPr/>
            </p:nvSpPr>
            <p:spPr>
              <a:xfrm>
                <a:off x="3123894" y="1659524"/>
                <a:ext cx="124704" cy="38317"/>
              </a:xfrm>
              <a:custGeom>
                <a:avLst/>
                <a:gdLst>
                  <a:gd name="connsiteX0" fmla="*/ 3805 w 124704"/>
                  <a:gd name="connsiteY0" fmla="*/ 31396 h 38317"/>
                  <a:gd name="connsiteX1" fmla="*/ 23110 w 124704"/>
                  <a:gd name="connsiteY1" fmla="*/ 34115 h 38317"/>
                  <a:gd name="connsiteX2" fmla="*/ 38763 w 124704"/>
                  <a:gd name="connsiteY2" fmla="*/ 34424 h 38317"/>
                  <a:gd name="connsiteX3" fmla="*/ 58934 w 124704"/>
                  <a:gd name="connsiteY3" fmla="*/ 31458 h 38317"/>
                  <a:gd name="connsiteX4" fmla="*/ 72484 w 124704"/>
                  <a:gd name="connsiteY4" fmla="*/ 29851 h 38317"/>
                  <a:gd name="connsiteX5" fmla="*/ 101626 w 124704"/>
                  <a:gd name="connsiteY5" fmla="*/ 38318 h 38317"/>
                  <a:gd name="connsiteX6" fmla="*/ 114990 w 124704"/>
                  <a:gd name="connsiteY6" fmla="*/ 35907 h 38317"/>
                  <a:gd name="connsiteX7" fmla="*/ 124704 w 124704"/>
                  <a:gd name="connsiteY7" fmla="*/ 21198 h 38317"/>
                  <a:gd name="connsiteX8" fmla="*/ 100512 w 124704"/>
                  <a:gd name="connsiteY8" fmla="*/ 247 h 38317"/>
                  <a:gd name="connsiteX9" fmla="*/ 99460 w 124704"/>
                  <a:gd name="connsiteY9" fmla="*/ 0 h 38317"/>
                  <a:gd name="connsiteX10" fmla="*/ 98594 w 124704"/>
                  <a:gd name="connsiteY10" fmla="*/ 680 h 38317"/>
                  <a:gd name="connsiteX11" fmla="*/ 80156 w 124704"/>
                  <a:gd name="connsiteY11" fmla="*/ 12855 h 38317"/>
                  <a:gd name="connsiteX12" fmla="*/ 46374 w 124704"/>
                  <a:gd name="connsiteY12" fmla="*/ 8220 h 38317"/>
                  <a:gd name="connsiteX13" fmla="*/ 45446 w 124704"/>
                  <a:gd name="connsiteY13" fmla="*/ 7355 h 38317"/>
                  <a:gd name="connsiteX14" fmla="*/ 44270 w 124704"/>
                  <a:gd name="connsiteY14" fmla="*/ 7664 h 38317"/>
                  <a:gd name="connsiteX15" fmla="*/ 33442 w 124704"/>
                  <a:gd name="connsiteY15" fmla="*/ 10074 h 38317"/>
                  <a:gd name="connsiteX16" fmla="*/ 155 w 124704"/>
                  <a:gd name="connsiteY16" fmla="*/ 23609 h 38317"/>
                  <a:gd name="connsiteX17" fmla="*/ 3805 w 124704"/>
                  <a:gd name="connsiteY17" fmla="*/ 31396 h 383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4704" h="38317">
                    <a:moveTo>
                      <a:pt x="3805" y="31396"/>
                    </a:moveTo>
                    <a:cubicBezTo>
                      <a:pt x="10055" y="36587"/>
                      <a:pt x="16675" y="35351"/>
                      <a:pt x="23110" y="34115"/>
                    </a:cubicBezTo>
                    <a:cubicBezTo>
                      <a:pt x="28431" y="33126"/>
                      <a:pt x="33442" y="32199"/>
                      <a:pt x="38763" y="34424"/>
                    </a:cubicBezTo>
                    <a:cubicBezTo>
                      <a:pt x="45941" y="37514"/>
                      <a:pt x="52870" y="34301"/>
                      <a:pt x="58934" y="31458"/>
                    </a:cubicBezTo>
                    <a:cubicBezTo>
                      <a:pt x="65245" y="28491"/>
                      <a:pt x="69266" y="26884"/>
                      <a:pt x="72484" y="29851"/>
                    </a:cubicBezTo>
                    <a:cubicBezTo>
                      <a:pt x="77310" y="34301"/>
                      <a:pt x="89994" y="38318"/>
                      <a:pt x="101626" y="38318"/>
                    </a:cubicBezTo>
                    <a:cubicBezTo>
                      <a:pt x="106514" y="38318"/>
                      <a:pt x="111154" y="37638"/>
                      <a:pt x="114990" y="35907"/>
                    </a:cubicBezTo>
                    <a:cubicBezTo>
                      <a:pt x="121363" y="33126"/>
                      <a:pt x="124704" y="28058"/>
                      <a:pt x="124704" y="21198"/>
                    </a:cubicBezTo>
                    <a:cubicBezTo>
                      <a:pt x="124580" y="11248"/>
                      <a:pt x="115980" y="3832"/>
                      <a:pt x="100512" y="247"/>
                    </a:cubicBezTo>
                    <a:lnTo>
                      <a:pt x="99460" y="0"/>
                    </a:lnTo>
                    <a:lnTo>
                      <a:pt x="98594" y="680"/>
                    </a:lnTo>
                    <a:cubicBezTo>
                      <a:pt x="93397" y="4697"/>
                      <a:pt x="87209" y="9332"/>
                      <a:pt x="80156" y="12855"/>
                    </a:cubicBezTo>
                    <a:cubicBezTo>
                      <a:pt x="68524" y="18664"/>
                      <a:pt x="55902" y="16996"/>
                      <a:pt x="46374" y="8220"/>
                    </a:cubicBezTo>
                    <a:lnTo>
                      <a:pt x="45446" y="7355"/>
                    </a:lnTo>
                    <a:lnTo>
                      <a:pt x="44270" y="7664"/>
                    </a:lnTo>
                    <a:cubicBezTo>
                      <a:pt x="40867" y="8467"/>
                      <a:pt x="37155" y="9270"/>
                      <a:pt x="33442" y="10074"/>
                    </a:cubicBezTo>
                    <a:cubicBezTo>
                      <a:pt x="13767" y="14276"/>
                      <a:pt x="1702" y="17305"/>
                      <a:pt x="155" y="23609"/>
                    </a:cubicBezTo>
                    <a:cubicBezTo>
                      <a:pt x="-464" y="26266"/>
                      <a:pt x="774" y="28862"/>
                      <a:pt x="3805" y="31396"/>
                    </a:cubicBezTo>
                    <a:close/>
                  </a:path>
                </a:pathLst>
              </a:custGeom>
              <a:grpFill/>
              <a:ln w="0" cap="flat">
                <a:solidFill>
                  <a:schemeClr val="accent5"/>
                </a:solidFill>
                <a:prstDash val="solid"/>
                <a:miter/>
              </a:ln>
            </p:spPr>
            <p:txBody>
              <a:bodyPr rtlCol="0" anchor="ctr"/>
              <a:lstStyle/>
              <a:p>
                <a:endParaRPr lang="en-US"/>
              </a:p>
            </p:txBody>
          </p:sp>
          <p:sp>
            <p:nvSpPr>
              <p:cNvPr id="67" name="Freeform 66">
                <a:extLst>
                  <a:ext uri="{FF2B5EF4-FFF2-40B4-BE49-F238E27FC236}">
                    <a16:creationId xmlns:a16="http://schemas.microsoft.com/office/drawing/2014/main" id="{B0F47BCD-818F-45EB-F007-61BF2E3A8B24}"/>
                  </a:ext>
                </a:extLst>
              </p:cNvPr>
              <p:cNvSpPr/>
              <p:nvPr/>
            </p:nvSpPr>
            <p:spPr>
              <a:xfrm>
                <a:off x="4686499" y="3079239"/>
                <a:ext cx="193885" cy="191854"/>
              </a:xfrm>
              <a:custGeom>
                <a:avLst/>
                <a:gdLst>
                  <a:gd name="connsiteX0" fmla="*/ 179752 w 193885"/>
                  <a:gd name="connsiteY0" fmla="*/ 149334 h 191854"/>
                  <a:gd name="connsiteX1" fmla="*/ 174617 w 193885"/>
                  <a:gd name="connsiteY1" fmla="*/ 153042 h 191854"/>
                  <a:gd name="connsiteX2" fmla="*/ 174617 w 193885"/>
                  <a:gd name="connsiteY2" fmla="*/ 153042 h 191854"/>
                  <a:gd name="connsiteX3" fmla="*/ 173379 w 193885"/>
                  <a:gd name="connsiteY3" fmla="*/ 154835 h 191854"/>
                  <a:gd name="connsiteX4" fmla="*/ 171833 w 193885"/>
                  <a:gd name="connsiteY4" fmla="*/ 151559 h 191854"/>
                  <a:gd name="connsiteX5" fmla="*/ 176473 w 193885"/>
                  <a:gd name="connsiteY5" fmla="*/ 139384 h 191854"/>
                  <a:gd name="connsiteX6" fmla="*/ 180680 w 193885"/>
                  <a:gd name="connsiteY6" fmla="*/ 128568 h 191854"/>
                  <a:gd name="connsiteX7" fmla="*/ 161995 w 193885"/>
                  <a:gd name="connsiteY7" fmla="*/ 128321 h 191854"/>
                  <a:gd name="connsiteX8" fmla="*/ 159953 w 193885"/>
                  <a:gd name="connsiteY8" fmla="*/ 127950 h 191854"/>
                  <a:gd name="connsiteX9" fmla="*/ 165955 w 193885"/>
                  <a:gd name="connsiteY9" fmla="*/ 102179 h 191854"/>
                  <a:gd name="connsiteX10" fmla="*/ 168492 w 193885"/>
                  <a:gd name="connsiteY10" fmla="*/ 96307 h 191854"/>
                  <a:gd name="connsiteX11" fmla="*/ 145537 w 193885"/>
                  <a:gd name="connsiteY11" fmla="*/ 87593 h 191854"/>
                  <a:gd name="connsiteX12" fmla="*/ 139597 w 193885"/>
                  <a:gd name="connsiteY12" fmla="*/ 93773 h 191854"/>
                  <a:gd name="connsiteX13" fmla="*/ 136503 w 193885"/>
                  <a:gd name="connsiteY13" fmla="*/ 96493 h 191854"/>
                  <a:gd name="connsiteX14" fmla="*/ 118684 w 193885"/>
                  <a:gd name="connsiteY14" fmla="*/ 87655 h 191854"/>
                  <a:gd name="connsiteX15" fmla="*/ 109280 w 193885"/>
                  <a:gd name="connsiteY15" fmla="*/ 76963 h 191854"/>
                  <a:gd name="connsiteX16" fmla="*/ 104701 w 193885"/>
                  <a:gd name="connsiteY16" fmla="*/ 72760 h 191854"/>
                  <a:gd name="connsiteX17" fmla="*/ 105382 w 193885"/>
                  <a:gd name="connsiteY17" fmla="*/ 71586 h 191854"/>
                  <a:gd name="connsiteX18" fmla="*/ 106433 w 193885"/>
                  <a:gd name="connsiteY18" fmla="*/ 66148 h 191854"/>
                  <a:gd name="connsiteX19" fmla="*/ 91275 w 193885"/>
                  <a:gd name="connsiteY19" fmla="*/ 61760 h 191854"/>
                  <a:gd name="connsiteX20" fmla="*/ 79457 w 193885"/>
                  <a:gd name="connsiteY20" fmla="*/ 69794 h 191854"/>
                  <a:gd name="connsiteX21" fmla="*/ 85830 w 193885"/>
                  <a:gd name="connsiteY21" fmla="*/ 50511 h 191854"/>
                  <a:gd name="connsiteX22" fmla="*/ 96472 w 193885"/>
                  <a:gd name="connsiteY22" fmla="*/ 30426 h 191854"/>
                  <a:gd name="connsiteX23" fmla="*/ 105629 w 193885"/>
                  <a:gd name="connsiteY23" fmla="*/ 16149 h 191854"/>
                  <a:gd name="connsiteX24" fmla="*/ 110765 w 193885"/>
                  <a:gd name="connsiteY24" fmla="*/ 5272 h 191854"/>
                  <a:gd name="connsiteX25" fmla="*/ 89914 w 193885"/>
                  <a:gd name="connsiteY25" fmla="*/ 1996 h 191854"/>
                  <a:gd name="connsiteX26" fmla="*/ 41777 w 193885"/>
                  <a:gd name="connsiteY26" fmla="*/ 73687 h 191854"/>
                  <a:gd name="connsiteX27" fmla="*/ 36765 w 193885"/>
                  <a:gd name="connsiteY27" fmla="*/ 99027 h 191854"/>
                  <a:gd name="connsiteX28" fmla="*/ 31568 w 193885"/>
                  <a:gd name="connsiteY28" fmla="*/ 100634 h 191854"/>
                  <a:gd name="connsiteX29" fmla="*/ 10469 w 193885"/>
                  <a:gd name="connsiteY29" fmla="*/ 112129 h 191854"/>
                  <a:gd name="connsiteX30" fmla="*/ 13811 w 193885"/>
                  <a:gd name="connsiteY30" fmla="*/ 123006 h 191854"/>
                  <a:gd name="connsiteX31" fmla="*/ 8366 w 193885"/>
                  <a:gd name="connsiteY31" fmla="*/ 135367 h 191854"/>
                  <a:gd name="connsiteX32" fmla="*/ 199 w 193885"/>
                  <a:gd name="connsiteY32" fmla="*/ 153908 h 191854"/>
                  <a:gd name="connsiteX33" fmla="*/ 5582 w 193885"/>
                  <a:gd name="connsiteY33" fmla="*/ 160768 h 191854"/>
                  <a:gd name="connsiteX34" fmla="*/ 13996 w 193885"/>
                  <a:gd name="connsiteY34" fmla="*/ 163240 h 191854"/>
                  <a:gd name="connsiteX35" fmla="*/ 15110 w 193885"/>
                  <a:gd name="connsiteY35" fmla="*/ 163363 h 191854"/>
                  <a:gd name="connsiteX36" fmla="*/ 15914 w 193885"/>
                  <a:gd name="connsiteY36" fmla="*/ 162560 h 191854"/>
                  <a:gd name="connsiteX37" fmla="*/ 36518 w 193885"/>
                  <a:gd name="connsiteY37" fmla="*/ 152857 h 191854"/>
                  <a:gd name="connsiteX38" fmla="*/ 47593 w 193885"/>
                  <a:gd name="connsiteY38" fmla="*/ 150756 h 191854"/>
                  <a:gd name="connsiteX39" fmla="*/ 48459 w 193885"/>
                  <a:gd name="connsiteY39" fmla="*/ 150447 h 191854"/>
                  <a:gd name="connsiteX40" fmla="*/ 65474 w 193885"/>
                  <a:gd name="connsiteY40" fmla="*/ 145317 h 191854"/>
                  <a:gd name="connsiteX41" fmla="*/ 70981 w 193885"/>
                  <a:gd name="connsiteY41" fmla="*/ 145564 h 191854"/>
                  <a:gd name="connsiteX42" fmla="*/ 71599 w 193885"/>
                  <a:gd name="connsiteY42" fmla="*/ 145688 h 191854"/>
                  <a:gd name="connsiteX43" fmla="*/ 73084 w 193885"/>
                  <a:gd name="connsiteY43" fmla="*/ 145131 h 191854"/>
                  <a:gd name="connsiteX44" fmla="*/ 75126 w 193885"/>
                  <a:gd name="connsiteY44" fmla="*/ 144452 h 191854"/>
                  <a:gd name="connsiteX45" fmla="*/ 109032 w 193885"/>
                  <a:gd name="connsiteY45" fmla="*/ 149272 h 191854"/>
                  <a:gd name="connsiteX46" fmla="*/ 119674 w 193885"/>
                  <a:gd name="connsiteY46" fmla="*/ 159161 h 191854"/>
                  <a:gd name="connsiteX47" fmla="*/ 120107 w 193885"/>
                  <a:gd name="connsiteY47" fmla="*/ 159902 h 191854"/>
                  <a:gd name="connsiteX48" fmla="*/ 120107 w 193885"/>
                  <a:gd name="connsiteY48" fmla="*/ 159902 h 191854"/>
                  <a:gd name="connsiteX49" fmla="*/ 120107 w 193885"/>
                  <a:gd name="connsiteY49" fmla="*/ 159964 h 191854"/>
                  <a:gd name="connsiteX50" fmla="*/ 120912 w 193885"/>
                  <a:gd name="connsiteY50" fmla="*/ 161571 h 191854"/>
                  <a:gd name="connsiteX51" fmla="*/ 123077 w 193885"/>
                  <a:gd name="connsiteY51" fmla="*/ 162745 h 191854"/>
                  <a:gd name="connsiteX52" fmla="*/ 132358 w 193885"/>
                  <a:gd name="connsiteY52" fmla="*/ 171212 h 191854"/>
                  <a:gd name="connsiteX53" fmla="*/ 133534 w 193885"/>
                  <a:gd name="connsiteY53" fmla="*/ 173005 h 191854"/>
                  <a:gd name="connsiteX54" fmla="*/ 136194 w 193885"/>
                  <a:gd name="connsiteY54" fmla="*/ 171521 h 191854"/>
                  <a:gd name="connsiteX55" fmla="*/ 136998 w 193885"/>
                  <a:gd name="connsiteY55" fmla="*/ 171089 h 191854"/>
                  <a:gd name="connsiteX56" fmla="*/ 151415 w 193885"/>
                  <a:gd name="connsiteY56" fmla="*/ 171521 h 191854"/>
                  <a:gd name="connsiteX57" fmla="*/ 151724 w 193885"/>
                  <a:gd name="connsiteY57" fmla="*/ 177084 h 191854"/>
                  <a:gd name="connsiteX58" fmla="*/ 151971 w 193885"/>
                  <a:gd name="connsiteY58" fmla="*/ 183573 h 191854"/>
                  <a:gd name="connsiteX59" fmla="*/ 173132 w 193885"/>
                  <a:gd name="connsiteY59" fmla="*/ 191854 h 191854"/>
                  <a:gd name="connsiteX60" fmla="*/ 174369 w 193885"/>
                  <a:gd name="connsiteY60" fmla="*/ 191854 h 191854"/>
                  <a:gd name="connsiteX61" fmla="*/ 191446 w 193885"/>
                  <a:gd name="connsiteY61" fmla="*/ 182955 h 191854"/>
                  <a:gd name="connsiteX62" fmla="*/ 189033 w 193885"/>
                  <a:gd name="connsiteY62" fmla="*/ 156256 h 191854"/>
                  <a:gd name="connsiteX63" fmla="*/ 179752 w 193885"/>
                  <a:gd name="connsiteY63" fmla="*/ 149334 h 191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193885" h="191854">
                    <a:moveTo>
                      <a:pt x="179752" y="149334"/>
                    </a:moveTo>
                    <a:cubicBezTo>
                      <a:pt x="178515" y="149396"/>
                      <a:pt x="176164" y="149952"/>
                      <a:pt x="174617" y="153042"/>
                    </a:cubicBezTo>
                    <a:lnTo>
                      <a:pt x="174617" y="153042"/>
                    </a:lnTo>
                    <a:cubicBezTo>
                      <a:pt x="173875" y="154464"/>
                      <a:pt x="173318" y="154773"/>
                      <a:pt x="173379" y="154835"/>
                    </a:cubicBezTo>
                    <a:cubicBezTo>
                      <a:pt x="173070" y="154711"/>
                      <a:pt x="172266" y="153722"/>
                      <a:pt x="171833" y="151559"/>
                    </a:cubicBezTo>
                    <a:cubicBezTo>
                      <a:pt x="171214" y="148036"/>
                      <a:pt x="172142" y="143030"/>
                      <a:pt x="176473" y="139384"/>
                    </a:cubicBezTo>
                    <a:cubicBezTo>
                      <a:pt x="182908" y="134069"/>
                      <a:pt x="181856" y="130299"/>
                      <a:pt x="180680" y="128568"/>
                    </a:cubicBezTo>
                    <a:cubicBezTo>
                      <a:pt x="177958" y="124489"/>
                      <a:pt x="169172" y="124428"/>
                      <a:pt x="161995" y="128321"/>
                    </a:cubicBezTo>
                    <a:cubicBezTo>
                      <a:pt x="160634" y="129063"/>
                      <a:pt x="160324" y="128692"/>
                      <a:pt x="159953" y="127950"/>
                    </a:cubicBezTo>
                    <a:cubicBezTo>
                      <a:pt x="156921" y="122635"/>
                      <a:pt x="160201" y="105516"/>
                      <a:pt x="165955" y="102179"/>
                    </a:cubicBezTo>
                    <a:cubicBezTo>
                      <a:pt x="169543" y="100077"/>
                      <a:pt x="168801" y="97111"/>
                      <a:pt x="168492" y="96307"/>
                    </a:cubicBezTo>
                    <a:cubicBezTo>
                      <a:pt x="166450" y="90869"/>
                      <a:pt x="152652" y="86295"/>
                      <a:pt x="145537" y="87593"/>
                    </a:cubicBezTo>
                    <a:cubicBezTo>
                      <a:pt x="140154" y="88582"/>
                      <a:pt x="139597" y="92228"/>
                      <a:pt x="139597" y="93773"/>
                    </a:cubicBezTo>
                    <a:cubicBezTo>
                      <a:pt x="139597" y="94515"/>
                      <a:pt x="139597" y="96060"/>
                      <a:pt x="136503" y="96493"/>
                    </a:cubicBezTo>
                    <a:cubicBezTo>
                      <a:pt x="130502" y="97296"/>
                      <a:pt x="120107" y="92785"/>
                      <a:pt x="118684" y="87655"/>
                    </a:cubicBezTo>
                    <a:cubicBezTo>
                      <a:pt x="117323" y="82711"/>
                      <a:pt x="112868" y="79559"/>
                      <a:pt x="109280" y="76963"/>
                    </a:cubicBezTo>
                    <a:cubicBezTo>
                      <a:pt x="107300" y="75542"/>
                      <a:pt x="104825" y="73749"/>
                      <a:pt x="104701" y="72760"/>
                    </a:cubicBezTo>
                    <a:cubicBezTo>
                      <a:pt x="104701" y="72513"/>
                      <a:pt x="104949" y="72081"/>
                      <a:pt x="105382" y="71586"/>
                    </a:cubicBezTo>
                    <a:cubicBezTo>
                      <a:pt x="107609" y="69238"/>
                      <a:pt x="106867" y="67013"/>
                      <a:pt x="106433" y="66148"/>
                    </a:cubicBezTo>
                    <a:cubicBezTo>
                      <a:pt x="104577" y="62440"/>
                      <a:pt x="97276" y="61018"/>
                      <a:pt x="91275" y="61760"/>
                    </a:cubicBezTo>
                    <a:cubicBezTo>
                      <a:pt x="85025" y="62501"/>
                      <a:pt x="80756" y="65468"/>
                      <a:pt x="79457" y="69794"/>
                    </a:cubicBezTo>
                    <a:cubicBezTo>
                      <a:pt x="78838" y="65777"/>
                      <a:pt x="79457" y="57804"/>
                      <a:pt x="85830" y="50511"/>
                    </a:cubicBezTo>
                    <a:cubicBezTo>
                      <a:pt x="92203" y="43157"/>
                      <a:pt x="94492" y="36420"/>
                      <a:pt x="96472" y="30426"/>
                    </a:cubicBezTo>
                    <a:cubicBezTo>
                      <a:pt x="98514" y="24369"/>
                      <a:pt x="100122" y="19548"/>
                      <a:pt x="105629" y="16149"/>
                    </a:cubicBezTo>
                    <a:cubicBezTo>
                      <a:pt x="113239" y="11514"/>
                      <a:pt x="111445" y="6631"/>
                      <a:pt x="110765" y="5272"/>
                    </a:cubicBezTo>
                    <a:cubicBezTo>
                      <a:pt x="108290" y="513"/>
                      <a:pt x="99133" y="-2021"/>
                      <a:pt x="89914" y="1996"/>
                    </a:cubicBezTo>
                    <a:cubicBezTo>
                      <a:pt x="76426" y="7806"/>
                      <a:pt x="41777" y="59411"/>
                      <a:pt x="41777" y="73687"/>
                    </a:cubicBezTo>
                    <a:cubicBezTo>
                      <a:pt x="41777" y="80424"/>
                      <a:pt x="41777" y="94391"/>
                      <a:pt x="36765" y="99027"/>
                    </a:cubicBezTo>
                    <a:cubicBezTo>
                      <a:pt x="35404" y="100263"/>
                      <a:pt x="33671" y="100819"/>
                      <a:pt x="31568" y="100634"/>
                    </a:cubicBezTo>
                    <a:cubicBezTo>
                      <a:pt x="23029" y="100016"/>
                      <a:pt x="13130" y="105330"/>
                      <a:pt x="10469" y="112129"/>
                    </a:cubicBezTo>
                    <a:cubicBezTo>
                      <a:pt x="8923" y="116208"/>
                      <a:pt x="10098" y="120163"/>
                      <a:pt x="13811" y="123006"/>
                    </a:cubicBezTo>
                    <a:cubicBezTo>
                      <a:pt x="16038" y="124737"/>
                      <a:pt x="12944" y="129248"/>
                      <a:pt x="8366" y="135367"/>
                    </a:cubicBezTo>
                    <a:cubicBezTo>
                      <a:pt x="3725" y="141547"/>
                      <a:pt x="-1039" y="147975"/>
                      <a:pt x="199" y="153908"/>
                    </a:cubicBezTo>
                    <a:cubicBezTo>
                      <a:pt x="756" y="156689"/>
                      <a:pt x="2612" y="158975"/>
                      <a:pt x="5582" y="160768"/>
                    </a:cubicBezTo>
                    <a:cubicBezTo>
                      <a:pt x="7933" y="162127"/>
                      <a:pt x="10655" y="162931"/>
                      <a:pt x="13996" y="163240"/>
                    </a:cubicBezTo>
                    <a:lnTo>
                      <a:pt x="15110" y="163363"/>
                    </a:lnTo>
                    <a:lnTo>
                      <a:pt x="15914" y="162560"/>
                    </a:lnTo>
                    <a:cubicBezTo>
                      <a:pt x="21297" y="156874"/>
                      <a:pt x="28660" y="153351"/>
                      <a:pt x="36518" y="152857"/>
                    </a:cubicBezTo>
                    <a:cubicBezTo>
                      <a:pt x="40416" y="151930"/>
                      <a:pt x="44004" y="151188"/>
                      <a:pt x="47593" y="150756"/>
                    </a:cubicBezTo>
                    <a:lnTo>
                      <a:pt x="48459" y="150447"/>
                    </a:lnTo>
                    <a:cubicBezTo>
                      <a:pt x="53100" y="147665"/>
                      <a:pt x="58049" y="146182"/>
                      <a:pt x="65474" y="145317"/>
                    </a:cubicBezTo>
                    <a:cubicBezTo>
                      <a:pt x="67206" y="145131"/>
                      <a:pt x="69001" y="145193"/>
                      <a:pt x="70981" y="145564"/>
                    </a:cubicBezTo>
                    <a:lnTo>
                      <a:pt x="71599" y="145688"/>
                    </a:lnTo>
                    <a:lnTo>
                      <a:pt x="73084" y="145131"/>
                    </a:lnTo>
                    <a:cubicBezTo>
                      <a:pt x="73703" y="144884"/>
                      <a:pt x="74384" y="144637"/>
                      <a:pt x="75126" y="144452"/>
                    </a:cubicBezTo>
                    <a:cubicBezTo>
                      <a:pt x="85583" y="141732"/>
                      <a:pt x="96039" y="143216"/>
                      <a:pt x="109032" y="149272"/>
                    </a:cubicBezTo>
                    <a:cubicBezTo>
                      <a:pt x="113672" y="151436"/>
                      <a:pt x="117261" y="154773"/>
                      <a:pt x="119674" y="159161"/>
                    </a:cubicBezTo>
                    <a:lnTo>
                      <a:pt x="120107" y="159902"/>
                    </a:lnTo>
                    <a:lnTo>
                      <a:pt x="120107" y="159902"/>
                    </a:lnTo>
                    <a:lnTo>
                      <a:pt x="120107" y="159964"/>
                    </a:lnTo>
                    <a:lnTo>
                      <a:pt x="120912" y="161571"/>
                    </a:lnTo>
                    <a:lnTo>
                      <a:pt x="123077" y="162745"/>
                    </a:lnTo>
                    <a:cubicBezTo>
                      <a:pt x="126851" y="164723"/>
                      <a:pt x="129945" y="167566"/>
                      <a:pt x="132358" y="171212"/>
                    </a:cubicBezTo>
                    <a:lnTo>
                      <a:pt x="133534" y="173005"/>
                    </a:lnTo>
                    <a:lnTo>
                      <a:pt x="136194" y="171521"/>
                    </a:lnTo>
                    <a:cubicBezTo>
                      <a:pt x="136441" y="171336"/>
                      <a:pt x="136689" y="171212"/>
                      <a:pt x="136998" y="171089"/>
                    </a:cubicBezTo>
                    <a:cubicBezTo>
                      <a:pt x="142629" y="168060"/>
                      <a:pt x="148878" y="168926"/>
                      <a:pt x="151415" y="171521"/>
                    </a:cubicBezTo>
                    <a:cubicBezTo>
                      <a:pt x="152838" y="173005"/>
                      <a:pt x="152962" y="174859"/>
                      <a:pt x="151724" y="177084"/>
                    </a:cubicBezTo>
                    <a:cubicBezTo>
                      <a:pt x="150549" y="179185"/>
                      <a:pt x="150672" y="181472"/>
                      <a:pt x="151971" y="183573"/>
                    </a:cubicBezTo>
                    <a:cubicBezTo>
                      <a:pt x="154880" y="188332"/>
                      <a:pt x="164037" y="191854"/>
                      <a:pt x="173132" y="191854"/>
                    </a:cubicBezTo>
                    <a:cubicBezTo>
                      <a:pt x="173565" y="191854"/>
                      <a:pt x="173936" y="191854"/>
                      <a:pt x="174369" y="191854"/>
                    </a:cubicBezTo>
                    <a:cubicBezTo>
                      <a:pt x="182536" y="191545"/>
                      <a:pt x="188600" y="188393"/>
                      <a:pt x="191446" y="182955"/>
                    </a:cubicBezTo>
                    <a:cubicBezTo>
                      <a:pt x="196025" y="174302"/>
                      <a:pt x="193550" y="163302"/>
                      <a:pt x="189033" y="156256"/>
                    </a:cubicBezTo>
                    <a:cubicBezTo>
                      <a:pt x="186187" y="151621"/>
                      <a:pt x="182846" y="149272"/>
                      <a:pt x="179752" y="149334"/>
                    </a:cubicBezTo>
                    <a:close/>
                  </a:path>
                </a:pathLst>
              </a:custGeom>
              <a:grpFill/>
              <a:ln w="0" cap="flat">
                <a:solidFill>
                  <a:schemeClr val="accent5"/>
                </a:solidFill>
                <a:prstDash val="solid"/>
                <a:miter/>
              </a:ln>
            </p:spPr>
            <p:txBody>
              <a:bodyPr rtlCol="0" anchor="ctr"/>
              <a:lstStyle/>
              <a:p>
                <a:endParaRPr lang="en-US"/>
              </a:p>
            </p:txBody>
          </p:sp>
          <p:sp>
            <p:nvSpPr>
              <p:cNvPr id="68" name="Freeform 67">
                <a:extLst>
                  <a:ext uri="{FF2B5EF4-FFF2-40B4-BE49-F238E27FC236}">
                    <a16:creationId xmlns:a16="http://schemas.microsoft.com/office/drawing/2014/main" id="{F28006CA-7C67-A931-B6BB-CB786B16F2C8}"/>
                  </a:ext>
                </a:extLst>
              </p:cNvPr>
              <p:cNvSpPr/>
              <p:nvPr/>
            </p:nvSpPr>
            <p:spPr>
              <a:xfrm>
                <a:off x="1547397" y="1949591"/>
                <a:ext cx="3251537" cy="2679124"/>
              </a:xfrm>
              <a:custGeom>
                <a:avLst/>
                <a:gdLst>
                  <a:gd name="connsiteX0" fmla="*/ 3116222 w 3251537"/>
                  <a:gd name="connsiteY0" fmla="*/ 1340353 h 2679124"/>
                  <a:gd name="connsiteX1" fmla="*/ 3114799 w 3251537"/>
                  <a:gd name="connsiteY1" fmla="*/ 1340229 h 2679124"/>
                  <a:gd name="connsiteX2" fmla="*/ 3116593 w 3251537"/>
                  <a:gd name="connsiteY2" fmla="*/ 1328425 h 2679124"/>
                  <a:gd name="connsiteX3" fmla="*/ 3118264 w 3251537"/>
                  <a:gd name="connsiteY3" fmla="*/ 1321750 h 2679124"/>
                  <a:gd name="connsiteX4" fmla="*/ 3116841 w 3251537"/>
                  <a:gd name="connsiteY4" fmla="*/ 1317424 h 2679124"/>
                  <a:gd name="connsiteX5" fmla="*/ 3108364 w 3251537"/>
                  <a:gd name="connsiteY5" fmla="*/ 1317918 h 2679124"/>
                  <a:gd name="connsiteX6" fmla="*/ 3093886 w 3251537"/>
                  <a:gd name="connsiteY6" fmla="*/ 1333554 h 2679124"/>
                  <a:gd name="connsiteX7" fmla="*/ 3086090 w 3251537"/>
                  <a:gd name="connsiteY7" fmla="*/ 1342948 h 2679124"/>
                  <a:gd name="connsiteX8" fmla="*/ 3079222 w 3251537"/>
                  <a:gd name="connsiteY8" fmla="*/ 1351601 h 2679124"/>
                  <a:gd name="connsiteX9" fmla="*/ 3078604 w 3251537"/>
                  <a:gd name="connsiteY9" fmla="*/ 1359821 h 2679124"/>
                  <a:gd name="connsiteX10" fmla="*/ 3077119 w 3251537"/>
                  <a:gd name="connsiteY10" fmla="*/ 1360006 h 2679124"/>
                  <a:gd name="connsiteX11" fmla="*/ 3068271 w 3251537"/>
                  <a:gd name="connsiteY11" fmla="*/ 1362540 h 2679124"/>
                  <a:gd name="connsiteX12" fmla="*/ 3025022 w 3251537"/>
                  <a:gd name="connsiteY12" fmla="*/ 1358523 h 2679124"/>
                  <a:gd name="connsiteX13" fmla="*/ 3020753 w 3251537"/>
                  <a:gd name="connsiteY13" fmla="*/ 1354629 h 2679124"/>
                  <a:gd name="connsiteX14" fmla="*/ 3005780 w 3251537"/>
                  <a:gd name="connsiteY14" fmla="*/ 1341465 h 2679124"/>
                  <a:gd name="connsiteX15" fmla="*/ 2989569 w 3251537"/>
                  <a:gd name="connsiteY15" fmla="*/ 1327312 h 2679124"/>
                  <a:gd name="connsiteX16" fmla="*/ 2989260 w 3251537"/>
                  <a:gd name="connsiteY16" fmla="*/ 1324964 h 2679124"/>
                  <a:gd name="connsiteX17" fmla="*/ 2989074 w 3251537"/>
                  <a:gd name="connsiteY17" fmla="*/ 1324099 h 2679124"/>
                  <a:gd name="connsiteX18" fmla="*/ 2988394 w 3251537"/>
                  <a:gd name="connsiteY18" fmla="*/ 1323542 h 2679124"/>
                  <a:gd name="connsiteX19" fmla="*/ 2977566 w 3251537"/>
                  <a:gd name="connsiteY19" fmla="*/ 1302344 h 2679124"/>
                  <a:gd name="connsiteX20" fmla="*/ 2982516 w 3251537"/>
                  <a:gd name="connsiteY20" fmla="*/ 1282567 h 2679124"/>
                  <a:gd name="connsiteX21" fmla="*/ 2983011 w 3251537"/>
                  <a:gd name="connsiteY21" fmla="*/ 1281146 h 2679124"/>
                  <a:gd name="connsiteX22" fmla="*/ 2981959 w 3251537"/>
                  <a:gd name="connsiteY22" fmla="*/ 1280095 h 2679124"/>
                  <a:gd name="connsiteX23" fmla="*/ 2980969 w 3251537"/>
                  <a:gd name="connsiteY23" fmla="*/ 1278983 h 2679124"/>
                  <a:gd name="connsiteX24" fmla="*/ 2980041 w 3251537"/>
                  <a:gd name="connsiteY24" fmla="*/ 1277932 h 2679124"/>
                  <a:gd name="connsiteX25" fmla="*/ 2978680 w 3251537"/>
                  <a:gd name="connsiteY25" fmla="*/ 1278241 h 2679124"/>
                  <a:gd name="connsiteX26" fmla="*/ 2969028 w 3251537"/>
                  <a:gd name="connsiteY26" fmla="*/ 1283989 h 2679124"/>
                  <a:gd name="connsiteX27" fmla="*/ 2963336 w 3251537"/>
                  <a:gd name="connsiteY27" fmla="*/ 1286770 h 2679124"/>
                  <a:gd name="connsiteX28" fmla="*/ 2961912 w 3251537"/>
                  <a:gd name="connsiteY28" fmla="*/ 1283927 h 2679124"/>
                  <a:gd name="connsiteX29" fmla="*/ 2969090 w 3251537"/>
                  <a:gd name="connsiteY29" fmla="*/ 1275398 h 2679124"/>
                  <a:gd name="connsiteX30" fmla="*/ 2973730 w 3251537"/>
                  <a:gd name="connsiteY30" fmla="*/ 1273544 h 2679124"/>
                  <a:gd name="connsiteX31" fmla="*/ 2977009 w 3251537"/>
                  <a:gd name="connsiteY31" fmla="*/ 1272617 h 2679124"/>
                  <a:gd name="connsiteX32" fmla="*/ 2975896 w 3251537"/>
                  <a:gd name="connsiteY32" fmla="*/ 1270330 h 2679124"/>
                  <a:gd name="connsiteX33" fmla="*/ 2975277 w 3251537"/>
                  <a:gd name="connsiteY33" fmla="*/ 1269094 h 2679124"/>
                  <a:gd name="connsiteX34" fmla="*/ 2968285 w 3251537"/>
                  <a:gd name="connsiteY34" fmla="*/ 1257413 h 2679124"/>
                  <a:gd name="connsiteX35" fmla="*/ 2969399 w 3251537"/>
                  <a:gd name="connsiteY35" fmla="*/ 1239923 h 2679124"/>
                  <a:gd name="connsiteX36" fmla="*/ 2970451 w 3251537"/>
                  <a:gd name="connsiteY36" fmla="*/ 1237266 h 2679124"/>
                  <a:gd name="connsiteX37" fmla="*/ 2967605 w 3251537"/>
                  <a:gd name="connsiteY37" fmla="*/ 1236771 h 2679124"/>
                  <a:gd name="connsiteX38" fmla="*/ 2949847 w 3251537"/>
                  <a:gd name="connsiteY38" fmla="*/ 1225091 h 2679124"/>
                  <a:gd name="connsiteX39" fmla="*/ 2948981 w 3251537"/>
                  <a:gd name="connsiteY39" fmla="*/ 1223731 h 2679124"/>
                  <a:gd name="connsiteX40" fmla="*/ 2947372 w 3251537"/>
                  <a:gd name="connsiteY40" fmla="*/ 1224102 h 2679124"/>
                  <a:gd name="connsiteX41" fmla="*/ 2870589 w 3251537"/>
                  <a:gd name="connsiteY41" fmla="*/ 1253458 h 2679124"/>
                  <a:gd name="connsiteX42" fmla="*/ 2836621 w 3251537"/>
                  <a:gd name="connsiteY42" fmla="*/ 1286090 h 2679124"/>
                  <a:gd name="connsiteX43" fmla="*/ 2809397 w 3251537"/>
                  <a:gd name="connsiteY43" fmla="*/ 1310749 h 2679124"/>
                  <a:gd name="connsiteX44" fmla="*/ 2822947 w 3251537"/>
                  <a:gd name="connsiteY44" fmla="*/ 1297029 h 2679124"/>
                  <a:gd name="connsiteX45" fmla="*/ 2837487 w 3251537"/>
                  <a:gd name="connsiteY45" fmla="*/ 1281949 h 2679124"/>
                  <a:gd name="connsiteX46" fmla="*/ 2839962 w 3251537"/>
                  <a:gd name="connsiteY46" fmla="*/ 1269465 h 2679124"/>
                  <a:gd name="connsiteX47" fmla="*/ 2839962 w 3251537"/>
                  <a:gd name="connsiteY47" fmla="*/ 1268353 h 2679124"/>
                  <a:gd name="connsiteX48" fmla="*/ 2840209 w 3251537"/>
                  <a:gd name="connsiteY48" fmla="*/ 1268476 h 2679124"/>
                  <a:gd name="connsiteX49" fmla="*/ 2864897 w 3251537"/>
                  <a:gd name="connsiteY49" fmla="*/ 1247710 h 2679124"/>
                  <a:gd name="connsiteX50" fmla="*/ 2882778 w 3251537"/>
                  <a:gd name="connsiteY50" fmla="*/ 1227686 h 2679124"/>
                  <a:gd name="connsiteX51" fmla="*/ 2901463 w 3251537"/>
                  <a:gd name="connsiteY51" fmla="*/ 1222680 h 2679124"/>
                  <a:gd name="connsiteX52" fmla="*/ 2913528 w 3251537"/>
                  <a:gd name="connsiteY52" fmla="*/ 1216809 h 2679124"/>
                  <a:gd name="connsiteX53" fmla="*/ 2933946 w 3251537"/>
                  <a:gd name="connsiteY53" fmla="*/ 1190543 h 2679124"/>
                  <a:gd name="connsiteX54" fmla="*/ 2959871 w 3251537"/>
                  <a:gd name="connsiteY54" fmla="*/ 1184733 h 2679124"/>
                  <a:gd name="connsiteX55" fmla="*/ 2960613 w 3251537"/>
                  <a:gd name="connsiteY55" fmla="*/ 1184548 h 2679124"/>
                  <a:gd name="connsiteX56" fmla="*/ 2981712 w 3251537"/>
                  <a:gd name="connsiteY56" fmla="*/ 1182879 h 2679124"/>
                  <a:gd name="connsiteX57" fmla="*/ 2982083 w 3251537"/>
                  <a:gd name="connsiteY57" fmla="*/ 1182941 h 2679124"/>
                  <a:gd name="connsiteX58" fmla="*/ 2982454 w 3251537"/>
                  <a:gd name="connsiteY58" fmla="*/ 1182941 h 2679124"/>
                  <a:gd name="connsiteX59" fmla="*/ 3083182 w 3251537"/>
                  <a:gd name="connsiteY59" fmla="*/ 1181025 h 2679124"/>
                  <a:gd name="connsiteX60" fmla="*/ 3094505 w 3251537"/>
                  <a:gd name="connsiteY60" fmla="*/ 1181211 h 2679124"/>
                  <a:gd name="connsiteX61" fmla="*/ 3111829 w 3251537"/>
                  <a:gd name="connsiteY61" fmla="*/ 1181581 h 2679124"/>
                  <a:gd name="connsiteX62" fmla="*/ 3165535 w 3251537"/>
                  <a:gd name="connsiteY62" fmla="*/ 1146168 h 2679124"/>
                  <a:gd name="connsiteX63" fmla="*/ 3202843 w 3251537"/>
                  <a:gd name="connsiteY63" fmla="*/ 1134920 h 2679124"/>
                  <a:gd name="connsiteX64" fmla="*/ 3236131 w 3251537"/>
                  <a:gd name="connsiteY64" fmla="*/ 1116627 h 2679124"/>
                  <a:gd name="connsiteX65" fmla="*/ 3244484 w 3251537"/>
                  <a:gd name="connsiteY65" fmla="*/ 1108345 h 2679124"/>
                  <a:gd name="connsiteX66" fmla="*/ 3251413 w 3251537"/>
                  <a:gd name="connsiteY66" fmla="*/ 1097529 h 2679124"/>
                  <a:gd name="connsiteX67" fmla="*/ 3241142 w 3251537"/>
                  <a:gd name="connsiteY67" fmla="*/ 1090793 h 2679124"/>
                  <a:gd name="connsiteX68" fmla="*/ 3241142 w 3251537"/>
                  <a:gd name="connsiteY68" fmla="*/ 1090793 h 2679124"/>
                  <a:gd name="connsiteX69" fmla="*/ 3231490 w 3251537"/>
                  <a:gd name="connsiteY69" fmla="*/ 1086529 h 2679124"/>
                  <a:gd name="connsiteX70" fmla="*/ 3232481 w 3251537"/>
                  <a:gd name="connsiteY70" fmla="*/ 1086405 h 2679124"/>
                  <a:gd name="connsiteX71" fmla="*/ 3249000 w 3251537"/>
                  <a:gd name="connsiteY71" fmla="*/ 1073488 h 2679124"/>
                  <a:gd name="connsiteX72" fmla="*/ 3249929 w 3251537"/>
                  <a:gd name="connsiteY72" fmla="*/ 1071449 h 2679124"/>
                  <a:gd name="connsiteX73" fmla="*/ 3247887 w 3251537"/>
                  <a:gd name="connsiteY73" fmla="*/ 1070460 h 2679124"/>
                  <a:gd name="connsiteX74" fmla="*/ 3235760 w 3251537"/>
                  <a:gd name="connsiteY74" fmla="*/ 1059212 h 2679124"/>
                  <a:gd name="connsiteX75" fmla="*/ 3231985 w 3251537"/>
                  <a:gd name="connsiteY75" fmla="*/ 1045677 h 2679124"/>
                  <a:gd name="connsiteX76" fmla="*/ 3231985 w 3251537"/>
                  <a:gd name="connsiteY76" fmla="*/ 1044874 h 2679124"/>
                  <a:gd name="connsiteX77" fmla="*/ 3231490 w 3251537"/>
                  <a:gd name="connsiteY77" fmla="*/ 1044255 h 2679124"/>
                  <a:gd name="connsiteX78" fmla="*/ 3224313 w 3251537"/>
                  <a:gd name="connsiteY78" fmla="*/ 1034491 h 2679124"/>
                  <a:gd name="connsiteX79" fmla="*/ 3223262 w 3251537"/>
                  <a:gd name="connsiteY79" fmla="*/ 1032946 h 2679124"/>
                  <a:gd name="connsiteX80" fmla="*/ 3221529 w 3251537"/>
                  <a:gd name="connsiteY80" fmla="*/ 1033625 h 2679124"/>
                  <a:gd name="connsiteX81" fmla="*/ 3214475 w 3251537"/>
                  <a:gd name="connsiteY81" fmla="*/ 1038322 h 2679124"/>
                  <a:gd name="connsiteX82" fmla="*/ 3203957 w 3251537"/>
                  <a:gd name="connsiteY82" fmla="*/ 1043390 h 2679124"/>
                  <a:gd name="connsiteX83" fmla="*/ 3202101 w 3251537"/>
                  <a:gd name="connsiteY83" fmla="*/ 1042772 h 2679124"/>
                  <a:gd name="connsiteX84" fmla="*/ 3204081 w 3251537"/>
                  <a:gd name="connsiteY84" fmla="*/ 1036468 h 2679124"/>
                  <a:gd name="connsiteX85" fmla="*/ 3203091 w 3251537"/>
                  <a:gd name="connsiteY85" fmla="*/ 1018978 h 2679124"/>
                  <a:gd name="connsiteX86" fmla="*/ 3155697 w 3251537"/>
                  <a:gd name="connsiteY86" fmla="*/ 1030844 h 2679124"/>
                  <a:gd name="connsiteX87" fmla="*/ 3142951 w 3251537"/>
                  <a:gd name="connsiteY87" fmla="*/ 1036777 h 2679124"/>
                  <a:gd name="connsiteX88" fmla="*/ 3128164 w 3251537"/>
                  <a:gd name="connsiteY88" fmla="*/ 1044008 h 2679124"/>
                  <a:gd name="connsiteX89" fmla="*/ 3122162 w 3251537"/>
                  <a:gd name="connsiteY89" fmla="*/ 1047902 h 2679124"/>
                  <a:gd name="connsiteX90" fmla="*/ 3121234 w 3251537"/>
                  <a:gd name="connsiteY90" fmla="*/ 1046233 h 2679124"/>
                  <a:gd name="connsiteX91" fmla="*/ 3124389 w 3251537"/>
                  <a:gd name="connsiteY91" fmla="*/ 1035047 h 2679124"/>
                  <a:gd name="connsiteX92" fmla="*/ 3130700 w 3251537"/>
                  <a:gd name="connsiteY92" fmla="*/ 1032884 h 2679124"/>
                  <a:gd name="connsiteX93" fmla="*/ 3141404 w 3251537"/>
                  <a:gd name="connsiteY93" fmla="*/ 1027074 h 2679124"/>
                  <a:gd name="connsiteX94" fmla="*/ 3148829 w 3251537"/>
                  <a:gd name="connsiteY94" fmla="*/ 1023675 h 2679124"/>
                  <a:gd name="connsiteX95" fmla="*/ 3166896 w 3251537"/>
                  <a:gd name="connsiteY95" fmla="*/ 1017309 h 2679124"/>
                  <a:gd name="connsiteX96" fmla="*/ 3186262 w 3251537"/>
                  <a:gd name="connsiteY96" fmla="*/ 1010017 h 2679124"/>
                  <a:gd name="connsiteX97" fmla="*/ 3194243 w 3251537"/>
                  <a:gd name="connsiteY97" fmla="*/ 1007977 h 2679124"/>
                  <a:gd name="connsiteX98" fmla="*/ 3197027 w 3251537"/>
                  <a:gd name="connsiteY98" fmla="*/ 1006741 h 2679124"/>
                  <a:gd name="connsiteX99" fmla="*/ 3195109 w 3251537"/>
                  <a:gd name="connsiteY99" fmla="*/ 1004393 h 2679124"/>
                  <a:gd name="connsiteX100" fmla="*/ 3190593 w 3251537"/>
                  <a:gd name="connsiteY100" fmla="*/ 997162 h 2679124"/>
                  <a:gd name="connsiteX101" fmla="*/ 3189974 w 3251537"/>
                  <a:gd name="connsiteY101" fmla="*/ 995678 h 2679124"/>
                  <a:gd name="connsiteX102" fmla="*/ 3189293 w 3251537"/>
                  <a:gd name="connsiteY102" fmla="*/ 995246 h 2679124"/>
                  <a:gd name="connsiteX103" fmla="*/ 3181498 w 3251537"/>
                  <a:gd name="connsiteY103" fmla="*/ 987768 h 2679124"/>
                  <a:gd name="connsiteX104" fmla="*/ 3180631 w 3251537"/>
                  <a:gd name="connsiteY104" fmla="*/ 986594 h 2679124"/>
                  <a:gd name="connsiteX105" fmla="*/ 3179208 w 3251537"/>
                  <a:gd name="connsiteY105" fmla="*/ 986902 h 2679124"/>
                  <a:gd name="connsiteX106" fmla="*/ 3174073 w 3251537"/>
                  <a:gd name="connsiteY106" fmla="*/ 987397 h 2679124"/>
                  <a:gd name="connsiteX107" fmla="*/ 3172526 w 3251537"/>
                  <a:gd name="connsiteY107" fmla="*/ 987397 h 2679124"/>
                  <a:gd name="connsiteX108" fmla="*/ 3160523 w 3251537"/>
                  <a:gd name="connsiteY108" fmla="*/ 984677 h 2679124"/>
                  <a:gd name="connsiteX109" fmla="*/ 3159471 w 3251537"/>
                  <a:gd name="connsiteY109" fmla="*/ 984183 h 2679124"/>
                  <a:gd name="connsiteX110" fmla="*/ 3158419 w 3251537"/>
                  <a:gd name="connsiteY110" fmla="*/ 984739 h 2679124"/>
                  <a:gd name="connsiteX111" fmla="*/ 3143446 w 3251537"/>
                  <a:gd name="connsiteY111" fmla="*/ 988818 h 2679124"/>
                  <a:gd name="connsiteX112" fmla="*/ 3122966 w 3251537"/>
                  <a:gd name="connsiteY112" fmla="*/ 980599 h 2679124"/>
                  <a:gd name="connsiteX113" fmla="*/ 3118450 w 3251537"/>
                  <a:gd name="connsiteY113" fmla="*/ 974789 h 2679124"/>
                  <a:gd name="connsiteX114" fmla="*/ 3117769 w 3251537"/>
                  <a:gd name="connsiteY114" fmla="*/ 973677 h 2679124"/>
                  <a:gd name="connsiteX115" fmla="*/ 3116470 w 3251537"/>
                  <a:gd name="connsiteY115" fmla="*/ 973677 h 2679124"/>
                  <a:gd name="connsiteX116" fmla="*/ 3115356 w 3251537"/>
                  <a:gd name="connsiteY116" fmla="*/ 973738 h 2679124"/>
                  <a:gd name="connsiteX117" fmla="*/ 3092030 w 3251537"/>
                  <a:gd name="connsiteY117" fmla="*/ 961872 h 2679124"/>
                  <a:gd name="connsiteX118" fmla="*/ 3091659 w 3251537"/>
                  <a:gd name="connsiteY118" fmla="*/ 961316 h 2679124"/>
                  <a:gd name="connsiteX119" fmla="*/ 3091040 w 3251537"/>
                  <a:gd name="connsiteY119" fmla="*/ 961007 h 2679124"/>
                  <a:gd name="connsiteX120" fmla="*/ 3078171 w 3251537"/>
                  <a:gd name="connsiteY120" fmla="*/ 946298 h 2679124"/>
                  <a:gd name="connsiteX121" fmla="*/ 3078047 w 3251537"/>
                  <a:gd name="connsiteY121" fmla="*/ 945927 h 2679124"/>
                  <a:gd name="connsiteX122" fmla="*/ 3076810 w 3251537"/>
                  <a:gd name="connsiteY122" fmla="*/ 940921 h 2679124"/>
                  <a:gd name="connsiteX123" fmla="*/ 3076438 w 3251537"/>
                  <a:gd name="connsiteY123" fmla="*/ 935730 h 2679124"/>
                  <a:gd name="connsiteX124" fmla="*/ 3076871 w 3251537"/>
                  <a:gd name="connsiteY124" fmla="*/ 930662 h 2679124"/>
                  <a:gd name="connsiteX125" fmla="*/ 3078109 w 3251537"/>
                  <a:gd name="connsiteY125" fmla="*/ 925903 h 2679124"/>
                  <a:gd name="connsiteX126" fmla="*/ 3078728 w 3251537"/>
                  <a:gd name="connsiteY126" fmla="*/ 924173 h 2679124"/>
                  <a:gd name="connsiteX127" fmla="*/ 3077181 w 3251537"/>
                  <a:gd name="connsiteY127" fmla="*/ 923184 h 2679124"/>
                  <a:gd name="connsiteX128" fmla="*/ 3058495 w 3251537"/>
                  <a:gd name="connsiteY128" fmla="*/ 913543 h 2679124"/>
                  <a:gd name="connsiteX129" fmla="*/ 3051442 w 3251537"/>
                  <a:gd name="connsiteY129" fmla="*/ 908907 h 2679124"/>
                  <a:gd name="connsiteX130" fmla="*/ 3052184 w 3251537"/>
                  <a:gd name="connsiteY130" fmla="*/ 907980 h 2679124"/>
                  <a:gd name="connsiteX131" fmla="*/ 3059547 w 3251537"/>
                  <a:gd name="connsiteY131" fmla="*/ 909402 h 2679124"/>
                  <a:gd name="connsiteX132" fmla="*/ 3068395 w 3251537"/>
                  <a:gd name="connsiteY132" fmla="*/ 911503 h 2679124"/>
                  <a:gd name="connsiteX133" fmla="*/ 3085843 w 3251537"/>
                  <a:gd name="connsiteY133" fmla="*/ 894940 h 2679124"/>
                  <a:gd name="connsiteX134" fmla="*/ 3086028 w 3251537"/>
                  <a:gd name="connsiteY134" fmla="*/ 886782 h 2679124"/>
                  <a:gd name="connsiteX135" fmla="*/ 3072726 w 3251537"/>
                  <a:gd name="connsiteY135" fmla="*/ 877820 h 2679124"/>
                  <a:gd name="connsiteX136" fmla="*/ 3070251 w 3251537"/>
                  <a:gd name="connsiteY136" fmla="*/ 871208 h 2679124"/>
                  <a:gd name="connsiteX137" fmla="*/ 3070251 w 3251537"/>
                  <a:gd name="connsiteY137" fmla="*/ 869601 h 2679124"/>
                  <a:gd name="connsiteX138" fmla="*/ 3068704 w 3251537"/>
                  <a:gd name="connsiteY138" fmla="*/ 869044 h 2679124"/>
                  <a:gd name="connsiteX139" fmla="*/ 3057382 w 3251537"/>
                  <a:gd name="connsiteY139" fmla="*/ 861010 h 2679124"/>
                  <a:gd name="connsiteX140" fmla="*/ 3057010 w 3251537"/>
                  <a:gd name="connsiteY140" fmla="*/ 860516 h 2679124"/>
                  <a:gd name="connsiteX141" fmla="*/ 3056453 w 3251537"/>
                  <a:gd name="connsiteY141" fmla="*/ 860269 h 2679124"/>
                  <a:gd name="connsiteX142" fmla="*/ 3046801 w 3251537"/>
                  <a:gd name="connsiteY142" fmla="*/ 854274 h 2679124"/>
                  <a:gd name="connsiteX143" fmla="*/ 3042099 w 3251537"/>
                  <a:gd name="connsiteY143" fmla="*/ 848032 h 2679124"/>
                  <a:gd name="connsiteX144" fmla="*/ 3041790 w 3251537"/>
                  <a:gd name="connsiteY144" fmla="*/ 847475 h 2679124"/>
                  <a:gd name="connsiteX145" fmla="*/ 3041233 w 3251537"/>
                  <a:gd name="connsiteY145" fmla="*/ 847166 h 2679124"/>
                  <a:gd name="connsiteX146" fmla="*/ 3040119 w 3251537"/>
                  <a:gd name="connsiteY146" fmla="*/ 846610 h 2679124"/>
                  <a:gd name="connsiteX147" fmla="*/ 3031952 w 3251537"/>
                  <a:gd name="connsiteY147" fmla="*/ 839317 h 2679124"/>
                  <a:gd name="connsiteX148" fmla="*/ 3027250 w 3251537"/>
                  <a:gd name="connsiteY148" fmla="*/ 830974 h 2679124"/>
                  <a:gd name="connsiteX149" fmla="*/ 3024651 w 3251537"/>
                  <a:gd name="connsiteY149" fmla="*/ 825103 h 2679124"/>
                  <a:gd name="connsiteX150" fmla="*/ 3023661 w 3251537"/>
                  <a:gd name="connsiteY150" fmla="*/ 817934 h 2679124"/>
                  <a:gd name="connsiteX151" fmla="*/ 3023414 w 3251537"/>
                  <a:gd name="connsiteY151" fmla="*/ 817130 h 2679124"/>
                  <a:gd name="connsiteX152" fmla="*/ 3019701 w 3251537"/>
                  <a:gd name="connsiteY152" fmla="*/ 803472 h 2679124"/>
                  <a:gd name="connsiteX153" fmla="*/ 3019639 w 3251537"/>
                  <a:gd name="connsiteY153" fmla="*/ 802545 h 2679124"/>
                  <a:gd name="connsiteX154" fmla="*/ 3019082 w 3251537"/>
                  <a:gd name="connsiteY154" fmla="*/ 801927 h 2679124"/>
                  <a:gd name="connsiteX155" fmla="*/ 3017288 w 3251537"/>
                  <a:gd name="connsiteY155" fmla="*/ 799640 h 2679124"/>
                  <a:gd name="connsiteX156" fmla="*/ 3013452 w 3251537"/>
                  <a:gd name="connsiteY156" fmla="*/ 789504 h 2679124"/>
                  <a:gd name="connsiteX157" fmla="*/ 3013266 w 3251537"/>
                  <a:gd name="connsiteY157" fmla="*/ 788392 h 2679124"/>
                  <a:gd name="connsiteX158" fmla="*/ 3012276 w 3251537"/>
                  <a:gd name="connsiteY158" fmla="*/ 787897 h 2679124"/>
                  <a:gd name="connsiteX159" fmla="*/ 2999531 w 3251537"/>
                  <a:gd name="connsiteY159" fmla="*/ 772261 h 2679124"/>
                  <a:gd name="connsiteX160" fmla="*/ 3001820 w 3251537"/>
                  <a:gd name="connsiteY160" fmla="*/ 748900 h 2679124"/>
                  <a:gd name="connsiteX161" fmla="*/ 3002501 w 3251537"/>
                  <a:gd name="connsiteY161" fmla="*/ 747664 h 2679124"/>
                  <a:gd name="connsiteX162" fmla="*/ 3001696 w 3251537"/>
                  <a:gd name="connsiteY162" fmla="*/ 746490 h 2679124"/>
                  <a:gd name="connsiteX163" fmla="*/ 2996499 w 3251537"/>
                  <a:gd name="connsiteY163" fmla="*/ 736539 h 2679124"/>
                  <a:gd name="connsiteX164" fmla="*/ 2989569 w 3251537"/>
                  <a:gd name="connsiteY164" fmla="*/ 728752 h 2679124"/>
                  <a:gd name="connsiteX165" fmla="*/ 2979299 w 3251537"/>
                  <a:gd name="connsiteY165" fmla="*/ 747108 h 2679124"/>
                  <a:gd name="connsiteX166" fmla="*/ 2969399 w 3251537"/>
                  <a:gd name="connsiteY166" fmla="*/ 761446 h 2679124"/>
                  <a:gd name="connsiteX167" fmla="*/ 2966244 w 3251537"/>
                  <a:gd name="connsiteY167" fmla="*/ 770222 h 2679124"/>
                  <a:gd name="connsiteX168" fmla="*/ 2966367 w 3251537"/>
                  <a:gd name="connsiteY168" fmla="*/ 782026 h 2679124"/>
                  <a:gd name="connsiteX169" fmla="*/ 2962531 w 3251537"/>
                  <a:gd name="connsiteY169" fmla="*/ 785982 h 2679124"/>
                  <a:gd name="connsiteX170" fmla="*/ 2960428 w 3251537"/>
                  <a:gd name="connsiteY170" fmla="*/ 798033 h 2679124"/>
                  <a:gd name="connsiteX171" fmla="*/ 2960551 w 3251537"/>
                  <a:gd name="connsiteY171" fmla="*/ 801927 h 2679124"/>
                  <a:gd name="connsiteX172" fmla="*/ 2958510 w 3251537"/>
                  <a:gd name="connsiteY172" fmla="*/ 802298 h 2679124"/>
                  <a:gd name="connsiteX173" fmla="*/ 2949476 w 3251537"/>
                  <a:gd name="connsiteY173" fmla="*/ 813731 h 2679124"/>
                  <a:gd name="connsiteX174" fmla="*/ 2936792 w 3251537"/>
                  <a:gd name="connsiteY174" fmla="*/ 808354 h 2679124"/>
                  <a:gd name="connsiteX175" fmla="*/ 2928811 w 3251537"/>
                  <a:gd name="connsiteY175" fmla="*/ 819046 h 2679124"/>
                  <a:gd name="connsiteX176" fmla="*/ 2925098 w 3251537"/>
                  <a:gd name="connsiteY176" fmla="*/ 825412 h 2679124"/>
                  <a:gd name="connsiteX177" fmla="*/ 2902701 w 3251537"/>
                  <a:gd name="connsiteY177" fmla="*/ 834620 h 2679124"/>
                  <a:gd name="connsiteX178" fmla="*/ 2896761 w 3251537"/>
                  <a:gd name="connsiteY178" fmla="*/ 827328 h 2679124"/>
                  <a:gd name="connsiteX179" fmla="*/ 2890697 w 3251537"/>
                  <a:gd name="connsiteY179" fmla="*/ 819973 h 2679124"/>
                  <a:gd name="connsiteX180" fmla="*/ 2885809 w 3251537"/>
                  <a:gd name="connsiteY180" fmla="*/ 821395 h 2679124"/>
                  <a:gd name="connsiteX181" fmla="*/ 2885191 w 3251537"/>
                  <a:gd name="connsiteY181" fmla="*/ 821827 h 2679124"/>
                  <a:gd name="connsiteX182" fmla="*/ 2882778 w 3251537"/>
                  <a:gd name="connsiteY182" fmla="*/ 817192 h 2679124"/>
                  <a:gd name="connsiteX183" fmla="*/ 2870527 w 3251537"/>
                  <a:gd name="connsiteY183" fmla="*/ 805820 h 2679124"/>
                  <a:gd name="connsiteX184" fmla="*/ 2857719 w 3251537"/>
                  <a:gd name="connsiteY184" fmla="*/ 803781 h 2679124"/>
                  <a:gd name="connsiteX185" fmla="*/ 2857596 w 3251537"/>
                  <a:gd name="connsiteY185" fmla="*/ 797848 h 2679124"/>
                  <a:gd name="connsiteX186" fmla="*/ 2849429 w 3251537"/>
                  <a:gd name="connsiteY186" fmla="*/ 782953 h 2679124"/>
                  <a:gd name="connsiteX187" fmla="*/ 2844912 w 3251537"/>
                  <a:gd name="connsiteY187" fmla="*/ 778442 h 2679124"/>
                  <a:gd name="connsiteX188" fmla="*/ 2845035 w 3251537"/>
                  <a:gd name="connsiteY188" fmla="*/ 777267 h 2679124"/>
                  <a:gd name="connsiteX189" fmla="*/ 2844169 w 3251537"/>
                  <a:gd name="connsiteY189" fmla="*/ 776464 h 2679124"/>
                  <a:gd name="connsiteX190" fmla="*/ 2838786 w 3251537"/>
                  <a:gd name="connsiteY190" fmla="*/ 770098 h 2679124"/>
                  <a:gd name="connsiteX191" fmla="*/ 2835940 w 3251537"/>
                  <a:gd name="connsiteY191" fmla="*/ 748838 h 2679124"/>
                  <a:gd name="connsiteX192" fmla="*/ 2840333 w 3251537"/>
                  <a:gd name="connsiteY192" fmla="*/ 740309 h 2679124"/>
                  <a:gd name="connsiteX193" fmla="*/ 2840766 w 3251537"/>
                  <a:gd name="connsiteY193" fmla="*/ 739382 h 2679124"/>
                  <a:gd name="connsiteX194" fmla="*/ 2840952 w 3251537"/>
                  <a:gd name="connsiteY194" fmla="*/ 738023 h 2679124"/>
                  <a:gd name="connsiteX195" fmla="*/ 2841138 w 3251537"/>
                  <a:gd name="connsiteY195" fmla="*/ 736787 h 2679124"/>
                  <a:gd name="connsiteX196" fmla="*/ 2843674 w 3251537"/>
                  <a:gd name="connsiteY196" fmla="*/ 730977 h 2679124"/>
                  <a:gd name="connsiteX197" fmla="*/ 2844231 w 3251537"/>
                  <a:gd name="connsiteY197" fmla="*/ 729988 h 2679124"/>
                  <a:gd name="connsiteX198" fmla="*/ 2848624 w 3251537"/>
                  <a:gd name="connsiteY198" fmla="*/ 722881 h 2679124"/>
                  <a:gd name="connsiteX199" fmla="*/ 2852460 w 3251537"/>
                  <a:gd name="connsiteY199" fmla="*/ 714847 h 2679124"/>
                  <a:gd name="connsiteX200" fmla="*/ 2851718 w 3251537"/>
                  <a:gd name="connsiteY200" fmla="*/ 711386 h 2679124"/>
                  <a:gd name="connsiteX201" fmla="*/ 2851099 w 3251537"/>
                  <a:gd name="connsiteY201" fmla="*/ 709964 h 2679124"/>
                  <a:gd name="connsiteX202" fmla="*/ 2848377 w 3251537"/>
                  <a:gd name="connsiteY202" fmla="*/ 709964 h 2679124"/>
                  <a:gd name="connsiteX203" fmla="*/ 2845221 w 3251537"/>
                  <a:gd name="connsiteY203" fmla="*/ 709902 h 2679124"/>
                  <a:gd name="connsiteX204" fmla="*/ 2839467 w 3251537"/>
                  <a:gd name="connsiteY204" fmla="*/ 708914 h 2679124"/>
                  <a:gd name="connsiteX205" fmla="*/ 2838663 w 3251537"/>
                  <a:gd name="connsiteY205" fmla="*/ 708728 h 2679124"/>
                  <a:gd name="connsiteX206" fmla="*/ 2837920 w 3251537"/>
                  <a:gd name="connsiteY206" fmla="*/ 709099 h 2679124"/>
                  <a:gd name="connsiteX207" fmla="*/ 2833465 w 3251537"/>
                  <a:gd name="connsiteY207" fmla="*/ 711695 h 2679124"/>
                  <a:gd name="connsiteX208" fmla="*/ 2830805 w 3251537"/>
                  <a:gd name="connsiteY208" fmla="*/ 712374 h 2679124"/>
                  <a:gd name="connsiteX209" fmla="*/ 2829753 w 3251537"/>
                  <a:gd name="connsiteY209" fmla="*/ 711818 h 2679124"/>
                  <a:gd name="connsiteX210" fmla="*/ 2828701 w 3251537"/>
                  <a:gd name="connsiteY210" fmla="*/ 712313 h 2679124"/>
                  <a:gd name="connsiteX211" fmla="*/ 2824494 w 3251537"/>
                  <a:gd name="connsiteY211" fmla="*/ 713981 h 2679124"/>
                  <a:gd name="connsiteX212" fmla="*/ 2801787 w 3251537"/>
                  <a:gd name="connsiteY212" fmla="*/ 710891 h 2679124"/>
                  <a:gd name="connsiteX213" fmla="*/ 2801044 w 3251537"/>
                  <a:gd name="connsiteY213" fmla="*/ 710397 h 2679124"/>
                  <a:gd name="connsiteX214" fmla="*/ 2800178 w 3251537"/>
                  <a:gd name="connsiteY214" fmla="*/ 710520 h 2679124"/>
                  <a:gd name="connsiteX215" fmla="*/ 2794919 w 3251537"/>
                  <a:gd name="connsiteY215" fmla="*/ 710953 h 2679124"/>
                  <a:gd name="connsiteX216" fmla="*/ 2771902 w 3251537"/>
                  <a:gd name="connsiteY216" fmla="*/ 699643 h 2679124"/>
                  <a:gd name="connsiteX217" fmla="*/ 2771284 w 3251537"/>
                  <a:gd name="connsiteY217" fmla="*/ 698716 h 2679124"/>
                  <a:gd name="connsiteX218" fmla="*/ 2770170 w 3251537"/>
                  <a:gd name="connsiteY218" fmla="*/ 698654 h 2679124"/>
                  <a:gd name="connsiteX219" fmla="*/ 2745607 w 3251537"/>
                  <a:gd name="connsiteY219" fmla="*/ 676776 h 2679124"/>
                  <a:gd name="connsiteX220" fmla="*/ 2745421 w 3251537"/>
                  <a:gd name="connsiteY220" fmla="*/ 675664 h 2679124"/>
                  <a:gd name="connsiteX221" fmla="*/ 2744431 w 3251537"/>
                  <a:gd name="connsiteY221" fmla="*/ 675107 h 2679124"/>
                  <a:gd name="connsiteX222" fmla="*/ 2738058 w 3251537"/>
                  <a:gd name="connsiteY222" fmla="*/ 670905 h 2679124"/>
                  <a:gd name="connsiteX223" fmla="*/ 2737006 w 3251537"/>
                  <a:gd name="connsiteY223" fmla="*/ 669792 h 2679124"/>
                  <a:gd name="connsiteX224" fmla="*/ 2736078 w 3251537"/>
                  <a:gd name="connsiteY224" fmla="*/ 669792 h 2679124"/>
                  <a:gd name="connsiteX225" fmla="*/ 2708854 w 3251537"/>
                  <a:gd name="connsiteY225" fmla="*/ 645875 h 2679124"/>
                  <a:gd name="connsiteX226" fmla="*/ 2708483 w 3251537"/>
                  <a:gd name="connsiteY226" fmla="*/ 642599 h 2679124"/>
                  <a:gd name="connsiteX227" fmla="*/ 2705513 w 3251537"/>
                  <a:gd name="connsiteY227" fmla="*/ 644082 h 2679124"/>
                  <a:gd name="connsiteX228" fmla="*/ 2699450 w 3251537"/>
                  <a:gd name="connsiteY228" fmla="*/ 647358 h 2679124"/>
                  <a:gd name="connsiteX229" fmla="*/ 2694995 w 3251537"/>
                  <a:gd name="connsiteY229" fmla="*/ 649706 h 2679124"/>
                  <a:gd name="connsiteX230" fmla="*/ 2685095 w 3251537"/>
                  <a:gd name="connsiteY230" fmla="*/ 647049 h 2679124"/>
                  <a:gd name="connsiteX231" fmla="*/ 2668390 w 3251537"/>
                  <a:gd name="connsiteY231" fmla="*/ 645195 h 2679124"/>
                  <a:gd name="connsiteX232" fmla="*/ 2662759 w 3251537"/>
                  <a:gd name="connsiteY232" fmla="*/ 644021 h 2679124"/>
                  <a:gd name="connsiteX233" fmla="*/ 2647663 w 3251537"/>
                  <a:gd name="connsiteY233" fmla="*/ 636542 h 2679124"/>
                  <a:gd name="connsiteX234" fmla="*/ 2609425 w 3251537"/>
                  <a:gd name="connsiteY234" fmla="*/ 634441 h 2679124"/>
                  <a:gd name="connsiteX235" fmla="*/ 2606455 w 3251537"/>
                  <a:gd name="connsiteY235" fmla="*/ 638273 h 2679124"/>
                  <a:gd name="connsiteX236" fmla="*/ 2602619 w 3251537"/>
                  <a:gd name="connsiteY236" fmla="*/ 642846 h 2679124"/>
                  <a:gd name="connsiteX237" fmla="*/ 2594329 w 3251537"/>
                  <a:gd name="connsiteY237" fmla="*/ 661696 h 2679124"/>
                  <a:gd name="connsiteX238" fmla="*/ 2605837 w 3251537"/>
                  <a:gd name="connsiteY238" fmla="*/ 676776 h 2679124"/>
                  <a:gd name="connsiteX239" fmla="*/ 2612890 w 3251537"/>
                  <a:gd name="connsiteY239" fmla="*/ 683451 h 2679124"/>
                  <a:gd name="connsiteX240" fmla="*/ 2611220 w 3251537"/>
                  <a:gd name="connsiteY240" fmla="*/ 688951 h 2679124"/>
                  <a:gd name="connsiteX241" fmla="*/ 2605837 w 3251537"/>
                  <a:gd name="connsiteY241" fmla="*/ 697604 h 2679124"/>
                  <a:gd name="connsiteX242" fmla="*/ 2601506 w 3251537"/>
                  <a:gd name="connsiteY242" fmla="*/ 704649 h 2679124"/>
                  <a:gd name="connsiteX243" fmla="*/ 2596927 w 3251537"/>
                  <a:gd name="connsiteY243" fmla="*/ 712189 h 2679124"/>
                  <a:gd name="connsiteX244" fmla="*/ 2600330 w 3251537"/>
                  <a:gd name="connsiteY244" fmla="*/ 719482 h 2679124"/>
                  <a:gd name="connsiteX245" fmla="*/ 2605899 w 3251537"/>
                  <a:gd name="connsiteY245" fmla="*/ 729926 h 2679124"/>
                  <a:gd name="connsiteX246" fmla="*/ 2611467 w 3251537"/>
                  <a:gd name="connsiteY246" fmla="*/ 741669 h 2679124"/>
                  <a:gd name="connsiteX247" fmla="*/ 2617283 w 3251537"/>
                  <a:gd name="connsiteY247" fmla="*/ 757738 h 2679124"/>
                  <a:gd name="connsiteX248" fmla="*/ 2611839 w 3251537"/>
                  <a:gd name="connsiteY248" fmla="*/ 769480 h 2679124"/>
                  <a:gd name="connsiteX249" fmla="*/ 2607445 w 3251537"/>
                  <a:gd name="connsiteY249" fmla="*/ 770345 h 2679124"/>
                  <a:gd name="connsiteX250" fmla="*/ 2602681 w 3251537"/>
                  <a:gd name="connsiteY250" fmla="*/ 778936 h 2679124"/>
                  <a:gd name="connsiteX251" fmla="*/ 2599711 w 3251537"/>
                  <a:gd name="connsiteY251" fmla="*/ 789999 h 2679124"/>
                  <a:gd name="connsiteX252" fmla="*/ 2598350 w 3251537"/>
                  <a:gd name="connsiteY252" fmla="*/ 792162 h 2679124"/>
                  <a:gd name="connsiteX253" fmla="*/ 2600701 w 3251537"/>
                  <a:gd name="connsiteY253" fmla="*/ 793274 h 2679124"/>
                  <a:gd name="connsiteX254" fmla="*/ 2622357 w 3251537"/>
                  <a:gd name="connsiteY254" fmla="*/ 835609 h 2679124"/>
                  <a:gd name="connsiteX255" fmla="*/ 2621986 w 3251537"/>
                  <a:gd name="connsiteY255" fmla="*/ 836660 h 2679124"/>
                  <a:gd name="connsiteX256" fmla="*/ 2622542 w 3251537"/>
                  <a:gd name="connsiteY256" fmla="*/ 837587 h 2679124"/>
                  <a:gd name="connsiteX257" fmla="*/ 2627430 w 3251537"/>
                  <a:gd name="connsiteY257" fmla="*/ 854397 h 2679124"/>
                  <a:gd name="connsiteX258" fmla="*/ 2627430 w 3251537"/>
                  <a:gd name="connsiteY258" fmla="*/ 855201 h 2679124"/>
                  <a:gd name="connsiteX259" fmla="*/ 2627925 w 3251537"/>
                  <a:gd name="connsiteY259" fmla="*/ 855819 h 2679124"/>
                  <a:gd name="connsiteX260" fmla="*/ 2631700 w 3251537"/>
                  <a:gd name="connsiteY260" fmla="*/ 861443 h 2679124"/>
                  <a:gd name="connsiteX261" fmla="*/ 2637825 w 3251537"/>
                  <a:gd name="connsiteY261" fmla="*/ 927943 h 2679124"/>
                  <a:gd name="connsiteX262" fmla="*/ 2616850 w 3251537"/>
                  <a:gd name="connsiteY262" fmla="*/ 953714 h 2679124"/>
                  <a:gd name="connsiteX263" fmla="*/ 2597608 w 3251537"/>
                  <a:gd name="connsiteY263" fmla="*/ 970030 h 2679124"/>
                  <a:gd name="connsiteX264" fmla="*/ 2563145 w 3251537"/>
                  <a:gd name="connsiteY264" fmla="*/ 984925 h 2679124"/>
                  <a:gd name="connsiteX265" fmla="*/ 2559061 w 3251537"/>
                  <a:gd name="connsiteY265" fmla="*/ 985110 h 2679124"/>
                  <a:gd name="connsiteX266" fmla="*/ 2553802 w 3251537"/>
                  <a:gd name="connsiteY266" fmla="*/ 988942 h 2679124"/>
                  <a:gd name="connsiteX267" fmla="*/ 2565063 w 3251537"/>
                  <a:gd name="connsiteY267" fmla="*/ 1019102 h 2679124"/>
                  <a:gd name="connsiteX268" fmla="*/ 2570198 w 3251537"/>
                  <a:gd name="connsiteY268" fmla="*/ 1034552 h 2679124"/>
                  <a:gd name="connsiteX269" fmla="*/ 2572426 w 3251537"/>
                  <a:gd name="connsiteY269" fmla="*/ 1049385 h 2679124"/>
                  <a:gd name="connsiteX270" fmla="*/ 2575334 w 3251537"/>
                  <a:gd name="connsiteY270" fmla="*/ 1065763 h 2679124"/>
                  <a:gd name="connsiteX271" fmla="*/ 2580902 w 3251537"/>
                  <a:gd name="connsiteY271" fmla="*/ 1086838 h 2679124"/>
                  <a:gd name="connsiteX272" fmla="*/ 2574839 w 3251537"/>
                  <a:gd name="connsiteY272" fmla="*/ 1109952 h 2679124"/>
                  <a:gd name="connsiteX273" fmla="*/ 2570693 w 3251537"/>
                  <a:gd name="connsiteY273" fmla="*/ 1116750 h 2679124"/>
                  <a:gd name="connsiteX274" fmla="*/ 2574096 w 3251537"/>
                  <a:gd name="connsiteY274" fmla="*/ 1120767 h 2679124"/>
                  <a:gd name="connsiteX275" fmla="*/ 2578551 w 3251537"/>
                  <a:gd name="connsiteY275" fmla="*/ 1127504 h 2679124"/>
                  <a:gd name="connsiteX276" fmla="*/ 2578489 w 3251537"/>
                  <a:gd name="connsiteY276" fmla="*/ 1131150 h 2679124"/>
                  <a:gd name="connsiteX277" fmla="*/ 2574034 w 3251537"/>
                  <a:gd name="connsiteY277" fmla="*/ 1127751 h 2679124"/>
                  <a:gd name="connsiteX278" fmla="*/ 2569518 w 3251537"/>
                  <a:gd name="connsiteY278" fmla="*/ 1124166 h 2679124"/>
                  <a:gd name="connsiteX279" fmla="*/ 2561041 w 3251537"/>
                  <a:gd name="connsiteY279" fmla="*/ 1123301 h 2679124"/>
                  <a:gd name="connsiteX280" fmla="*/ 2549904 w 3251537"/>
                  <a:gd name="connsiteY280" fmla="*/ 1144685 h 2679124"/>
                  <a:gd name="connsiteX281" fmla="*/ 2539943 w 3251537"/>
                  <a:gd name="connsiteY281" fmla="*/ 1139061 h 2679124"/>
                  <a:gd name="connsiteX282" fmla="*/ 2528434 w 3251537"/>
                  <a:gd name="connsiteY282" fmla="*/ 1133313 h 2679124"/>
                  <a:gd name="connsiteX283" fmla="*/ 2528187 w 3251537"/>
                  <a:gd name="connsiteY283" fmla="*/ 1131088 h 2679124"/>
                  <a:gd name="connsiteX284" fmla="*/ 2519339 w 3251537"/>
                  <a:gd name="connsiteY284" fmla="*/ 1112609 h 2679124"/>
                  <a:gd name="connsiteX285" fmla="*/ 2509811 w 3251537"/>
                  <a:gd name="connsiteY285" fmla="*/ 1105564 h 2679124"/>
                  <a:gd name="connsiteX286" fmla="*/ 2499788 w 3251537"/>
                  <a:gd name="connsiteY286" fmla="*/ 1093142 h 2679124"/>
                  <a:gd name="connsiteX287" fmla="*/ 2489641 w 3251537"/>
                  <a:gd name="connsiteY287" fmla="*/ 1078618 h 2679124"/>
                  <a:gd name="connsiteX288" fmla="*/ 2480050 w 3251537"/>
                  <a:gd name="connsiteY288" fmla="*/ 1065701 h 2679124"/>
                  <a:gd name="connsiteX289" fmla="*/ 2480360 w 3251537"/>
                  <a:gd name="connsiteY289" fmla="*/ 1055874 h 2679124"/>
                  <a:gd name="connsiteX290" fmla="*/ 2477885 w 3251537"/>
                  <a:gd name="connsiteY290" fmla="*/ 1017186 h 2679124"/>
                  <a:gd name="connsiteX291" fmla="*/ 2481040 w 3251537"/>
                  <a:gd name="connsiteY291" fmla="*/ 994628 h 2679124"/>
                  <a:gd name="connsiteX292" fmla="*/ 2479803 w 3251537"/>
                  <a:gd name="connsiteY292" fmla="*/ 981526 h 2679124"/>
                  <a:gd name="connsiteX293" fmla="*/ 2463035 w 3251537"/>
                  <a:gd name="connsiteY293" fmla="*/ 972070 h 2679124"/>
                  <a:gd name="connsiteX294" fmla="*/ 2447938 w 3251537"/>
                  <a:gd name="connsiteY294" fmla="*/ 970772 h 2679124"/>
                  <a:gd name="connsiteX295" fmla="*/ 2419477 w 3251537"/>
                  <a:gd name="connsiteY295" fmla="*/ 969351 h 2679124"/>
                  <a:gd name="connsiteX296" fmla="*/ 2397265 w 3251537"/>
                  <a:gd name="connsiteY296" fmla="*/ 967373 h 2679124"/>
                  <a:gd name="connsiteX297" fmla="*/ 2396584 w 3251537"/>
                  <a:gd name="connsiteY297" fmla="*/ 967187 h 2679124"/>
                  <a:gd name="connsiteX298" fmla="*/ 2387984 w 3251537"/>
                  <a:gd name="connsiteY298" fmla="*/ 965642 h 2679124"/>
                  <a:gd name="connsiteX299" fmla="*/ 2366824 w 3251537"/>
                  <a:gd name="connsiteY299" fmla="*/ 951304 h 2679124"/>
                  <a:gd name="connsiteX300" fmla="*/ 2366143 w 3251537"/>
                  <a:gd name="connsiteY300" fmla="*/ 950562 h 2679124"/>
                  <a:gd name="connsiteX301" fmla="*/ 2363545 w 3251537"/>
                  <a:gd name="connsiteY301" fmla="*/ 950624 h 2679124"/>
                  <a:gd name="connsiteX302" fmla="*/ 2332546 w 3251537"/>
                  <a:gd name="connsiteY302" fmla="*/ 940489 h 2679124"/>
                  <a:gd name="connsiteX303" fmla="*/ 2331928 w 3251537"/>
                  <a:gd name="connsiteY303" fmla="*/ 939685 h 2679124"/>
                  <a:gd name="connsiteX304" fmla="*/ 2330876 w 3251537"/>
                  <a:gd name="connsiteY304" fmla="*/ 939623 h 2679124"/>
                  <a:gd name="connsiteX305" fmla="*/ 2284224 w 3251537"/>
                  <a:gd name="connsiteY305" fmla="*/ 904890 h 2679124"/>
                  <a:gd name="connsiteX306" fmla="*/ 2283049 w 3251537"/>
                  <a:gd name="connsiteY306" fmla="*/ 898092 h 2679124"/>
                  <a:gd name="connsiteX307" fmla="*/ 2282863 w 3251537"/>
                  <a:gd name="connsiteY307" fmla="*/ 896547 h 2679124"/>
                  <a:gd name="connsiteX308" fmla="*/ 2281316 w 3251537"/>
                  <a:gd name="connsiteY308" fmla="*/ 896176 h 2679124"/>
                  <a:gd name="connsiteX309" fmla="*/ 2262012 w 3251537"/>
                  <a:gd name="connsiteY309" fmla="*/ 894445 h 2679124"/>
                  <a:gd name="connsiteX310" fmla="*/ 2247224 w 3251537"/>
                  <a:gd name="connsiteY310" fmla="*/ 887524 h 2679124"/>
                  <a:gd name="connsiteX311" fmla="*/ 2224084 w 3251537"/>
                  <a:gd name="connsiteY311" fmla="*/ 877882 h 2679124"/>
                  <a:gd name="connsiteX312" fmla="*/ 2191787 w 3251537"/>
                  <a:gd name="connsiteY312" fmla="*/ 887833 h 2679124"/>
                  <a:gd name="connsiteX313" fmla="*/ 2182197 w 3251537"/>
                  <a:gd name="connsiteY313" fmla="*/ 891355 h 2679124"/>
                  <a:gd name="connsiteX314" fmla="*/ 2187332 w 3251537"/>
                  <a:gd name="connsiteY314" fmla="*/ 880045 h 2679124"/>
                  <a:gd name="connsiteX315" fmla="*/ 2181949 w 3251537"/>
                  <a:gd name="connsiteY315" fmla="*/ 857858 h 2679124"/>
                  <a:gd name="connsiteX316" fmla="*/ 2174896 w 3251537"/>
                  <a:gd name="connsiteY316" fmla="*/ 839070 h 2679124"/>
                  <a:gd name="connsiteX317" fmla="*/ 2151260 w 3251537"/>
                  <a:gd name="connsiteY317" fmla="*/ 810517 h 2679124"/>
                  <a:gd name="connsiteX318" fmla="*/ 2121252 w 3251537"/>
                  <a:gd name="connsiteY318" fmla="*/ 802854 h 2679124"/>
                  <a:gd name="connsiteX319" fmla="*/ 2120695 w 3251537"/>
                  <a:gd name="connsiteY319" fmla="*/ 746675 h 2679124"/>
                  <a:gd name="connsiteX320" fmla="*/ 2128368 w 3251537"/>
                  <a:gd name="connsiteY320" fmla="*/ 725909 h 2679124"/>
                  <a:gd name="connsiteX321" fmla="*/ 2128615 w 3251537"/>
                  <a:gd name="connsiteY321" fmla="*/ 724797 h 2679124"/>
                  <a:gd name="connsiteX322" fmla="*/ 2128368 w 3251537"/>
                  <a:gd name="connsiteY322" fmla="*/ 723993 h 2679124"/>
                  <a:gd name="connsiteX323" fmla="*/ 2127563 w 3251537"/>
                  <a:gd name="connsiteY323" fmla="*/ 720656 h 2679124"/>
                  <a:gd name="connsiteX324" fmla="*/ 2130657 w 3251537"/>
                  <a:gd name="connsiteY324" fmla="*/ 704155 h 2679124"/>
                  <a:gd name="connsiteX325" fmla="*/ 2131028 w 3251537"/>
                  <a:gd name="connsiteY325" fmla="*/ 703413 h 2679124"/>
                  <a:gd name="connsiteX326" fmla="*/ 2130842 w 3251537"/>
                  <a:gd name="connsiteY326" fmla="*/ 702610 h 2679124"/>
                  <a:gd name="connsiteX327" fmla="*/ 2149095 w 3251537"/>
                  <a:gd name="connsiteY327" fmla="*/ 670967 h 2679124"/>
                  <a:gd name="connsiteX328" fmla="*/ 2150270 w 3251537"/>
                  <a:gd name="connsiteY328" fmla="*/ 670719 h 2679124"/>
                  <a:gd name="connsiteX329" fmla="*/ 2150703 w 3251537"/>
                  <a:gd name="connsiteY329" fmla="*/ 669607 h 2679124"/>
                  <a:gd name="connsiteX330" fmla="*/ 2168956 w 3251537"/>
                  <a:gd name="connsiteY330" fmla="*/ 654218 h 2679124"/>
                  <a:gd name="connsiteX331" fmla="*/ 2177061 w 3251537"/>
                  <a:gd name="connsiteY331" fmla="*/ 652797 h 2679124"/>
                  <a:gd name="connsiteX332" fmla="*/ 2178113 w 3251537"/>
                  <a:gd name="connsiteY332" fmla="*/ 652426 h 2679124"/>
                  <a:gd name="connsiteX333" fmla="*/ 2184053 w 3251537"/>
                  <a:gd name="connsiteY333" fmla="*/ 640498 h 2679124"/>
                  <a:gd name="connsiteX334" fmla="*/ 2184238 w 3251537"/>
                  <a:gd name="connsiteY334" fmla="*/ 639756 h 2679124"/>
                  <a:gd name="connsiteX335" fmla="*/ 2189002 w 3251537"/>
                  <a:gd name="connsiteY335" fmla="*/ 636172 h 2679124"/>
                  <a:gd name="connsiteX336" fmla="*/ 2193086 w 3251537"/>
                  <a:gd name="connsiteY336" fmla="*/ 633514 h 2679124"/>
                  <a:gd name="connsiteX337" fmla="*/ 2190673 w 3251537"/>
                  <a:gd name="connsiteY337" fmla="*/ 628075 h 2679124"/>
                  <a:gd name="connsiteX338" fmla="*/ 2188569 w 3251537"/>
                  <a:gd name="connsiteY338" fmla="*/ 624923 h 2679124"/>
                  <a:gd name="connsiteX339" fmla="*/ 2188569 w 3251537"/>
                  <a:gd name="connsiteY339" fmla="*/ 624923 h 2679124"/>
                  <a:gd name="connsiteX340" fmla="*/ 2202305 w 3251537"/>
                  <a:gd name="connsiteY340" fmla="*/ 623008 h 2679124"/>
                  <a:gd name="connsiteX341" fmla="*/ 2234603 w 3251537"/>
                  <a:gd name="connsiteY341" fmla="*/ 612007 h 2679124"/>
                  <a:gd name="connsiteX342" fmla="*/ 2237696 w 3251537"/>
                  <a:gd name="connsiteY342" fmla="*/ 598966 h 2679124"/>
                  <a:gd name="connsiteX343" fmla="*/ 2212390 w 3251537"/>
                  <a:gd name="connsiteY343" fmla="*/ 587409 h 2679124"/>
                  <a:gd name="connsiteX344" fmla="*/ 2196365 w 3251537"/>
                  <a:gd name="connsiteY344" fmla="*/ 582218 h 2679124"/>
                  <a:gd name="connsiteX345" fmla="*/ 2166790 w 3251537"/>
                  <a:gd name="connsiteY345" fmla="*/ 566334 h 2679124"/>
                  <a:gd name="connsiteX346" fmla="*/ 2150951 w 3251537"/>
                  <a:gd name="connsiteY346" fmla="*/ 561885 h 2679124"/>
                  <a:gd name="connsiteX347" fmla="*/ 2212885 w 3251537"/>
                  <a:gd name="connsiteY347" fmla="*/ 575481 h 2679124"/>
                  <a:gd name="connsiteX348" fmla="*/ 2246173 w 3251537"/>
                  <a:gd name="connsiteY348" fmla="*/ 581291 h 2679124"/>
                  <a:gd name="connsiteX349" fmla="*/ 2248276 w 3251537"/>
                  <a:gd name="connsiteY349" fmla="*/ 581167 h 2679124"/>
                  <a:gd name="connsiteX350" fmla="*/ 2255577 w 3251537"/>
                  <a:gd name="connsiteY350" fmla="*/ 577953 h 2679124"/>
                  <a:gd name="connsiteX351" fmla="*/ 2257495 w 3251537"/>
                  <a:gd name="connsiteY351" fmla="*/ 562008 h 2679124"/>
                  <a:gd name="connsiteX352" fmla="*/ 2257372 w 3251537"/>
                  <a:gd name="connsiteY352" fmla="*/ 552738 h 2679124"/>
                  <a:gd name="connsiteX353" fmla="*/ 2270179 w 3251537"/>
                  <a:gd name="connsiteY353" fmla="*/ 556322 h 2679124"/>
                  <a:gd name="connsiteX354" fmla="*/ 2298517 w 3251537"/>
                  <a:gd name="connsiteY354" fmla="*/ 561823 h 2679124"/>
                  <a:gd name="connsiteX355" fmla="*/ 2324565 w 3251537"/>
                  <a:gd name="connsiteY355" fmla="*/ 535124 h 2679124"/>
                  <a:gd name="connsiteX356" fmla="*/ 2340033 w 3251537"/>
                  <a:gd name="connsiteY356" fmla="*/ 516151 h 2679124"/>
                  <a:gd name="connsiteX357" fmla="*/ 2345540 w 3251537"/>
                  <a:gd name="connsiteY357" fmla="*/ 504717 h 2679124"/>
                  <a:gd name="connsiteX358" fmla="*/ 2327226 w 3251537"/>
                  <a:gd name="connsiteY358" fmla="*/ 496621 h 2679124"/>
                  <a:gd name="connsiteX359" fmla="*/ 2360080 w 3251537"/>
                  <a:gd name="connsiteY359" fmla="*/ 472580 h 2679124"/>
                  <a:gd name="connsiteX360" fmla="*/ 2370722 w 3251537"/>
                  <a:gd name="connsiteY360" fmla="*/ 462506 h 2679124"/>
                  <a:gd name="connsiteX361" fmla="*/ 2374434 w 3251537"/>
                  <a:gd name="connsiteY361" fmla="*/ 455707 h 2679124"/>
                  <a:gd name="connsiteX362" fmla="*/ 2362802 w 3251537"/>
                  <a:gd name="connsiteY362" fmla="*/ 446004 h 2679124"/>
                  <a:gd name="connsiteX363" fmla="*/ 2354202 w 3251537"/>
                  <a:gd name="connsiteY363" fmla="*/ 441060 h 2679124"/>
                  <a:gd name="connsiteX364" fmla="*/ 2353459 w 3251537"/>
                  <a:gd name="connsiteY364" fmla="*/ 440195 h 2679124"/>
                  <a:gd name="connsiteX365" fmla="*/ 2374929 w 3251537"/>
                  <a:gd name="connsiteY365" fmla="*/ 434818 h 2679124"/>
                  <a:gd name="connsiteX366" fmla="*/ 2389407 w 3251537"/>
                  <a:gd name="connsiteY366" fmla="*/ 445324 h 2679124"/>
                  <a:gd name="connsiteX367" fmla="*/ 2391573 w 3251537"/>
                  <a:gd name="connsiteY367" fmla="*/ 448353 h 2679124"/>
                  <a:gd name="connsiteX368" fmla="*/ 2411557 w 3251537"/>
                  <a:gd name="connsiteY368" fmla="*/ 448229 h 2679124"/>
                  <a:gd name="connsiteX369" fmla="*/ 2423932 w 3251537"/>
                  <a:gd name="connsiteY369" fmla="*/ 445881 h 2679124"/>
                  <a:gd name="connsiteX370" fmla="*/ 2429501 w 3251537"/>
                  <a:gd name="connsiteY370" fmla="*/ 441987 h 2679124"/>
                  <a:gd name="connsiteX371" fmla="*/ 2408959 w 3251537"/>
                  <a:gd name="connsiteY371" fmla="*/ 419429 h 2679124"/>
                  <a:gd name="connsiteX372" fmla="*/ 2404195 w 3251537"/>
                  <a:gd name="connsiteY372" fmla="*/ 414794 h 2679124"/>
                  <a:gd name="connsiteX373" fmla="*/ 2407350 w 3251537"/>
                  <a:gd name="connsiteY373" fmla="*/ 412075 h 2679124"/>
                  <a:gd name="connsiteX374" fmla="*/ 2411063 w 3251537"/>
                  <a:gd name="connsiteY374" fmla="*/ 414361 h 2679124"/>
                  <a:gd name="connsiteX375" fmla="*/ 2421271 w 3251537"/>
                  <a:gd name="connsiteY375" fmla="*/ 423941 h 2679124"/>
                  <a:gd name="connsiteX376" fmla="*/ 2430800 w 3251537"/>
                  <a:gd name="connsiteY376" fmla="*/ 432902 h 2679124"/>
                  <a:gd name="connsiteX377" fmla="*/ 2439029 w 3251537"/>
                  <a:gd name="connsiteY377" fmla="*/ 442482 h 2679124"/>
                  <a:gd name="connsiteX378" fmla="*/ 2450104 w 3251537"/>
                  <a:gd name="connsiteY378" fmla="*/ 439206 h 2679124"/>
                  <a:gd name="connsiteX379" fmla="*/ 2457219 w 3251537"/>
                  <a:gd name="connsiteY379" fmla="*/ 435374 h 2679124"/>
                  <a:gd name="connsiteX380" fmla="*/ 2458086 w 3251537"/>
                  <a:gd name="connsiteY380" fmla="*/ 435003 h 2679124"/>
                  <a:gd name="connsiteX381" fmla="*/ 2458457 w 3251537"/>
                  <a:gd name="connsiteY381" fmla="*/ 434138 h 2679124"/>
                  <a:gd name="connsiteX382" fmla="*/ 2482649 w 3251537"/>
                  <a:gd name="connsiteY382" fmla="*/ 407069 h 2679124"/>
                  <a:gd name="connsiteX383" fmla="*/ 2499726 w 3251537"/>
                  <a:gd name="connsiteY383" fmla="*/ 400456 h 2679124"/>
                  <a:gd name="connsiteX384" fmla="*/ 2501582 w 3251537"/>
                  <a:gd name="connsiteY384" fmla="*/ 399776 h 2679124"/>
                  <a:gd name="connsiteX385" fmla="*/ 2503376 w 3251537"/>
                  <a:gd name="connsiteY385" fmla="*/ 399096 h 2679124"/>
                  <a:gd name="connsiteX386" fmla="*/ 2503747 w 3251537"/>
                  <a:gd name="connsiteY386" fmla="*/ 398231 h 2679124"/>
                  <a:gd name="connsiteX387" fmla="*/ 2487784 w 3251537"/>
                  <a:gd name="connsiteY387" fmla="*/ 364116 h 2679124"/>
                  <a:gd name="connsiteX388" fmla="*/ 2483886 w 3251537"/>
                  <a:gd name="connsiteY388" fmla="*/ 353980 h 2679124"/>
                  <a:gd name="connsiteX389" fmla="*/ 2477947 w 3251537"/>
                  <a:gd name="connsiteY389" fmla="*/ 341928 h 2679124"/>
                  <a:gd name="connsiteX390" fmla="*/ 2470955 w 3251537"/>
                  <a:gd name="connsiteY390" fmla="*/ 333647 h 2679124"/>
                  <a:gd name="connsiteX391" fmla="*/ 2477019 w 3251537"/>
                  <a:gd name="connsiteY391" fmla="*/ 333152 h 2679124"/>
                  <a:gd name="connsiteX392" fmla="*/ 2508140 w 3251537"/>
                  <a:gd name="connsiteY392" fmla="*/ 321101 h 2679124"/>
                  <a:gd name="connsiteX393" fmla="*/ 2501644 w 3251537"/>
                  <a:gd name="connsiteY393" fmla="*/ 307813 h 2679124"/>
                  <a:gd name="connsiteX394" fmla="*/ 2497746 w 3251537"/>
                  <a:gd name="connsiteY394" fmla="*/ 304970 h 2679124"/>
                  <a:gd name="connsiteX395" fmla="*/ 2499726 w 3251537"/>
                  <a:gd name="connsiteY395" fmla="*/ 303363 h 2679124"/>
                  <a:gd name="connsiteX396" fmla="*/ 2505789 w 3251537"/>
                  <a:gd name="connsiteY396" fmla="*/ 293351 h 2679124"/>
                  <a:gd name="connsiteX397" fmla="*/ 2489022 w 3251537"/>
                  <a:gd name="connsiteY397" fmla="*/ 285317 h 2679124"/>
                  <a:gd name="connsiteX398" fmla="*/ 2469656 w 3251537"/>
                  <a:gd name="connsiteY398" fmla="*/ 270979 h 2679124"/>
                  <a:gd name="connsiteX399" fmla="*/ 2452517 w 3251537"/>
                  <a:gd name="connsiteY399" fmla="*/ 262326 h 2679124"/>
                  <a:gd name="connsiteX400" fmla="*/ 2435873 w 3251537"/>
                  <a:gd name="connsiteY400" fmla="*/ 259422 h 2679124"/>
                  <a:gd name="connsiteX401" fmla="*/ 2389345 w 3251537"/>
                  <a:gd name="connsiteY401" fmla="*/ 255095 h 2679124"/>
                  <a:gd name="connsiteX402" fmla="*/ 2382539 w 3251537"/>
                  <a:gd name="connsiteY402" fmla="*/ 271411 h 2679124"/>
                  <a:gd name="connsiteX403" fmla="*/ 2391944 w 3251537"/>
                  <a:gd name="connsiteY403" fmla="*/ 289211 h 2679124"/>
                  <a:gd name="connsiteX404" fmla="*/ 2402215 w 3251537"/>
                  <a:gd name="connsiteY404" fmla="*/ 296874 h 2679124"/>
                  <a:gd name="connsiteX405" fmla="*/ 2400173 w 3251537"/>
                  <a:gd name="connsiteY405" fmla="*/ 299903 h 2679124"/>
                  <a:gd name="connsiteX406" fmla="*/ 2395656 w 3251537"/>
                  <a:gd name="connsiteY406" fmla="*/ 311707 h 2679124"/>
                  <a:gd name="connsiteX407" fmla="*/ 2395966 w 3251537"/>
                  <a:gd name="connsiteY407" fmla="*/ 313437 h 2679124"/>
                  <a:gd name="connsiteX408" fmla="*/ 2394295 w 3251537"/>
                  <a:gd name="connsiteY408" fmla="*/ 313190 h 2679124"/>
                  <a:gd name="connsiteX409" fmla="*/ 2381240 w 3251537"/>
                  <a:gd name="connsiteY409" fmla="*/ 315168 h 2679124"/>
                  <a:gd name="connsiteX410" fmla="*/ 2375238 w 3251537"/>
                  <a:gd name="connsiteY410" fmla="*/ 329197 h 2679124"/>
                  <a:gd name="connsiteX411" fmla="*/ 2362431 w 3251537"/>
                  <a:gd name="connsiteY411" fmla="*/ 358306 h 2679124"/>
                  <a:gd name="connsiteX412" fmla="*/ 2360760 w 3251537"/>
                  <a:gd name="connsiteY412" fmla="*/ 358924 h 2679124"/>
                  <a:gd name="connsiteX413" fmla="*/ 2360698 w 3251537"/>
                  <a:gd name="connsiteY413" fmla="*/ 358924 h 2679124"/>
                  <a:gd name="connsiteX414" fmla="*/ 2359275 w 3251537"/>
                  <a:gd name="connsiteY414" fmla="*/ 352064 h 2679124"/>
                  <a:gd name="connsiteX415" fmla="*/ 2350737 w 3251537"/>
                  <a:gd name="connsiteY415" fmla="*/ 338777 h 2679124"/>
                  <a:gd name="connsiteX416" fmla="*/ 2339971 w 3251537"/>
                  <a:gd name="connsiteY416" fmla="*/ 352682 h 2679124"/>
                  <a:gd name="connsiteX417" fmla="*/ 2346468 w 3251537"/>
                  <a:gd name="connsiteY417" fmla="*/ 367391 h 2679124"/>
                  <a:gd name="connsiteX418" fmla="*/ 2355625 w 3251537"/>
                  <a:gd name="connsiteY418" fmla="*/ 384820 h 2679124"/>
                  <a:gd name="connsiteX419" fmla="*/ 2350489 w 3251537"/>
                  <a:gd name="connsiteY419" fmla="*/ 388899 h 2679124"/>
                  <a:gd name="connsiteX420" fmla="*/ 2335516 w 3251537"/>
                  <a:gd name="connsiteY420" fmla="*/ 398478 h 2679124"/>
                  <a:gd name="connsiteX421" fmla="*/ 2333784 w 3251537"/>
                  <a:gd name="connsiteY421" fmla="*/ 401197 h 2679124"/>
                  <a:gd name="connsiteX422" fmla="*/ 2331247 w 3251537"/>
                  <a:gd name="connsiteY422" fmla="*/ 396500 h 2679124"/>
                  <a:gd name="connsiteX423" fmla="*/ 2323266 w 3251537"/>
                  <a:gd name="connsiteY423" fmla="*/ 384140 h 2679124"/>
                  <a:gd name="connsiteX424" fmla="*/ 2304890 w 3251537"/>
                  <a:gd name="connsiteY424" fmla="*/ 353733 h 2679124"/>
                  <a:gd name="connsiteX425" fmla="*/ 2315160 w 3251537"/>
                  <a:gd name="connsiteY425" fmla="*/ 342114 h 2679124"/>
                  <a:gd name="connsiteX426" fmla="*/ 2319430 w 3251537"/>
                  <a:gd name="connsiteY426" fmla="*/ 339518 h 2679124"/>
                  <a:gd name="connsiteX427" fmla="*/ 2318811 w 3251537"/>
                  <a:gd name="connsiteY427" fmla="*/ 330619 h 2679124"/>
                  <a:gd name="connsiteX428" fmla="*/ 2316460 w 3251537"/>
                  <a:gd name="connsiteY428" fmla="*/ 319123 h 2679124"/>
                  <a:gd name="connsiteX429" fmla="*/ 2307921 w 3251537"/>
                  <a:gd name="connsiteY429" fmla="*/ 305959 h 2679124"/>
                  <a:gd name="connsiteX430" fmla="*/ 2296846 w 3251537"/>
                  <a:gd name="connsiteY430" fmla="*/ 296442 h 2679124"/>
                  <a:gd name="connsiteX431" fmla="*/ 2278037 w 3251537"/>
                  <a:gd name="connsiteY431" fmla="*/ 284699 h 2679124"/>
                  <a:gd name="connsiteX432" fmla="*/ 2266590 w 3251537"/>
                  <a:gd name="connsiteY432" fmla="*/ 289458 h 2679124"/>
                  <a:gd name="connsiteX433" fmla="*/ 2262136 w 3251537"/>
                  <a:gd name="connsiteY433" fmla="*/ 300521 h 2679124"/>
                  <a:gd name="connsiteX434" fmla="*/ 2256505 w 3251537"/>
                  <a:gd name="connsiteY434" fmla="*/ 310842 h 2679124"/>
                  <a:gd name="connsiteX435" fmla="*/ 2248276 w 3251537"/>
                  <a:gd name="connsiteY435" fmla="*/ 326230 h 2679124"/>
                  <a:gd name="connsiteX436" fmla="*/ 2244440 w 3251537"/>
                  <a:gd name="connsiteY436" fmla="*/ 335377 h 2679124"/>
                  <a:gd name="connsiteX437" fmla="*/ 2241656 w 3251537"/>
                  <a:gd name="connsiteY437" fmla="*/ 319123 h 2679124"/>
                  <a:gd name="connsiteX438" fmla="*/ 2236273 w 3251537"/>
                  <a:gd name="connsiteY438" fmla="*/ 298481 h 2679124"/>
                  <a:gd name="connsiteX439" fmla="*/ 2233365 w 3251537"/>
                  <a:gd name="connsiteY439" fmla="*/ 293784 h 2679124"/>
                  <a:gd name="connsiteX440" fmla="*/ 2239367 w 3251537"/>
                  <a:gd name="connsiteY440" fmla="*/ 289767 h 2679124"/>
                  <a:gd name="connsiteX441" fmla="*/ 2252298 w 3251537"/>
                  <a:gd name="connsiteY441" fmla="*/ 277653 h 2679124"/>
                  <a:gd name="connsiteX442" fmla="*/ 2245987 w 3251537"/>
                  <a:gd name="connsiteY442" fmla="*/ 272771 h 2679124"/>
                  <a:gd name="connsiteX443" fmla="*/ 2223899 w 3251537"/>
                  <a:gd name="connsiteY443" fmla="*/ 263624 h 2679124"/>
                  <a:gd name="connsiteX444" fmla="*/ 2218330 w 3251537"/>
                  <a:gd name="connsiteY444" fmla="*/ 260658 h 2679124"/>
                  <a:gd name="connsiteX445" fmla="*/ 2206574 w 3251537"/>
                  <a:gd name="connsiteY445" fmla="*/ 264180 h 2679124"/>
                  <a:gd name="connsiteX446" fmla="*/ 2197232 w 3251537"/>
                  <a:gd name="connsiteY446" fmla="*/ 267147 h 2679124"/>
                  <a:gd name="connsiteX447" fmla="*/ 2197541 w 3251537"/>
                  <a:gd name="connsiteY447" fmla="*/ 250646 h 2679124"/>
                  <a:gd name="connsiteX448" fmla="*/ 2199335 w 3251537"/>
                  <a:gd name="connsiteY448" fmla="*/ 242364 h 2679124"/>
                  <a:gd name="connsiteX449" fmla="*/ 2199397 w 3251537"/>
                  <a:gd name="connsiteY449" fmla="*/ 241684 h 2679124"/>
                  <a:gd name="connsiteX450" fmla="*/ 2201872 w 3251537"/>
                  <a:gd name="connsiteY450" fmla="*/ 241993 h 2679124"/>
                  <a:gd name="connsiteX451" fmla="*/ 2215546 w 3251537"/>
                  <a:gd name="connsiteY451" fmla="*/ 237296 h 2679124"/>
                  <a:gd name="connsiteX452" fmla="*/ 2216783 w 3251537"/>
                  <a:gd name="connsiteY452" fmla="*/ 231487 h 2679124"/>
                  <a:gd name="connsiteX453" fmla="*/ 2207317 w 3251537"/>
                  <a:gd name="connsiteY453" fmla="*/ 223885 h 2679124"/>
                  <a:gd name="connsiteX454" fmla="*/ 2198160 w 3251537"/>
                  <a:gd name="connsiteY454" fmla="*/ 216098 h 2679124"/>
                  <a:gd name="connsiteX455" fmla="*/ 2178175 w 3251537"/>
                  <a:gd name="connsiteY455" fmla="*/ 200153 h 2679124"/>
                  <a:gd name="connsiteX456" fmla="*/ 2171431 w 3251537"/>
                  <a:gd name="connsiteY456" fmla="*/ 197557 h 2679124"/>
                  <a:gd name="connsiteX457" fmla="*/ 2172421 w 3251537"/>
                  <a:gd name="connsiteY457" fmla="*/ 186185 h 2679124"/>
                  <a:gd name="connsiteX458" fmla="*/ 2173720 w 3251537"/>
                  <a:gd name="connsiteY458" fmla="*/ 171167 h 2679124"/>
                  <a:gd name="connsiteX459" fmla="*/ 2134246 w 3251537"/>
                  <a:gd name="connsiteY459" fmla="*/ 142429 h 2679124"/>
                  <a:gd name="connsiteX460" fmla="*/ 2127934 w 3251537"/>
                  <a:gd name="connsiteY460" fmla="*/ 138968 h 2679124"/>
                  <a:gd name="connsiteX461" fmla="*/ 2127440 w 3251537"/>
                  <a:gd name="connsiteY461" fmla="*/ 133282 h 2679124"/>
                  <a:gd name="connsiteX462" fmla="*/ 2150518 w 3251537"/>
                  <a:gd name="connsiteY462" fmla="*/ 115977 h 2679124"/>
                  <a:gd name="connsiteX463" fmla="*/ 2160170 w 3251537"/>
                  <a:gd name="connsiteY463" fmla="*/ 97746 h 2679124"/>
                  <a:gd name="connsiteX464" fmla="*/ 2153983 w 3251537"/>
                  <a:gd name="connsiteY464" fmla="*/ 92430 h 2679124"/>
                  <a:gd name="connsiteX465" fmla="*/ 2148600 w 3251537"/>
                  <a:gd name="connsiteY465" fmla="*/ 87733 h 2679124"/>
                  <a:gd name="connsiteX466" fmla="*/ 2154973 w 3251537"/>
                  <a:gd name="connsiteY466" fmla="*/ 86559 h 2679124"/>
                  <a:gd name="connsiteX467" fmla="*/ 2171369 w 3251537"/>
                  <a:gd name="connsiteY467" fmla="*/ 89464 h 2679124"/>
                  <a:gd name="connsiteX468" fmla="*/ 2201068 w 3251537"/>
                  <a:gd name="connsiteY468" fmla="*/ 90144 h 2679124"/>
                  <a:gd name="connsiteX469" fmla="*/ 2233427 w 3251537"/>
                  <a:gd name="connsiteY469" fmla="*/ 43421 h 2679124"/>
                  <a:gd name="connsiteX470" fmla="*/ 2242893 w 3251537"/>
                  <a:gd name="connsiteY470" fmla="*/ 28526 h 2679124"/>
                  <a:gd name="connsiteX471" fmla="*/ 2244997 w 3251537"/>
                  <a:gd name="connsiteY471" fmla="*/ 16289 h 2679124"/>
                  <a:gd name="connsiteX472" fmla="*/ 2210843 w 3251537"/>
                  <a:gd name="connsiteY472" fmla="*/ 11222 h 2679124"/>
                  <a:gd name="connsiteX473" fmla="*/ 2184424 w 3251537"/>
                  <a:gd name="connsiteY473" fmla="*/ 6030 h 2679124"/>
                  <a:gd name="connsiteX474" fmla="*/ 2164068 w 3251537"/>
                  <a:gd name="connsiteY474" fmla="*/ 221 h 2679124"/>
                  <a:gd name="connsiteX475" fmla="*/ 2102257 w 3251537"/>
                  <a:gd name="connsiteY475" fmla="*/ 11407 h 2679124"/>
                  <a:gd name="connsiteX476" fmla="*/ 2105537 w 3251537"/>
                  <a:gd name="connsiteY476" fmla="*/ 24077 h 2679124"/>
                  <a:gd name="connsiteX477" fmla="*/ 2109249 w 3251537"/>
                  <a:gd name="connsiteY477" fmla="*/ 31246 h 2679124"/>
                  <a:gd name="connsiteX478" fmla="*/ 2103495 w 3251537"/>
                  <a:gd name="connsiteY478" fmla="*/ 29268 h 2679124"/>
                  <a:gd name="connsiteX479" fmla="*/ 2092172 w 3251537"/>
                  <a:gd name="connsiteY479" fmla="*/ 27352 h 2679124"/>
                  <a:gd name="connsiteX480" fmla="*/ 2089821 w 3251537"/>
                  <a:gd name="connsiteY480" fmla="*/ 39527 h 2679124"/>
                  <a:gd name="connsiteX481" fmla="*/ 2090997 w 3251537"/>
                  <a:gd name="connsiteY481" fmla="*/ 64928 h 2679124"/>
                  <a:gd name="connsiteX482" fmla="*/ 2098793 w 3251537"/>
                  <a:gd name="connsiteY482" fmla="*/ 96510 h 2679124"/>
                  <a:gd name="connsiteX483" fmla="*/ 2102257 w 3251537"/>
                  <a:gd name="connsiteY483" fmla="*/ 100836 h 2679124"/>
                  <a:gd name="connsiteX484" fmla="*/ 2106960 w 3251537"/>
                  <a:gd name="connsiteY484" fmla="*/ 128585 h 2679124"/>
                  <a:gd name="connsiteX485" fmla="*/ 2106898 w 3251537"/>
                  <a:gd name="connsiteY485" fmla="*/ 135198 h 2679124"/>
                  <a:gd name="connsiteX486" fmla="*/ 2095575 w 3251537"/>
                  <a:gd name="connsiteY486" fmla="*/ 148671 h 2679124"/>
                  <a:gd name="connsiteX487" fmla="*/ 2090007 w 3251537"/>
                  <a:gd name="connsiteY487" fmla="*/ 151267 h 2679124"/>
                  <a:gd name="connsiteX488" fmla="*/ 2088336 w 3251537"/>
                  <a:gd name="connsiteY488" fmla="*/ 154295 h 2679124"/>
                  <a:gd name="connsiteX489" fmla="*/ 2092543 w 3251537"/>
                  <a:gd name="connsiteY489" fmla="*/ 160723 h 2679124"/>
                  <a:gd name="connsiteX490" fmla="*/ 2098112 w 3251537"/>
                  <a:gd name="connsiteY490" fmla="*/ 171044 h 2679124"/>
                  <a:gd name="connsiteX491" fmla="*/ 2097308 w 3251537"/>
                  <a:gd name="connsiteY491" fmla="*/ 172465 h 2679124"/>
                  <a:gd name="connsiteX492" fmla="*/ 2089759 w 3251537"/>
                  <a:gd name="connsiteY492" fmla="*/ 169869 h 2679124"/>
                  <a:gd name="connsiteX493" fmla="*/ 2075962 w 3251537"/>
                  <a:gd name="connsiteY493" fmla="*/ 166656 h 2679124"/>
                  <a:gd name="connsiteX494" fmla="*/ 2065567 w 3251537"/>
                  <a:gd name="connsiteY494" fmla="*/ 183960 h 2679124"/>
                  <a:gd name="connsiteX495" fmla="*/ 2069527 w 3251537"/>
                  <a:gd name="connsiteY495" fmla="*/ 204170 h 2679124"/>
                  <a:gd name="connsiteX496" fmla="*/ 2074291 w 3251537"/>
                  <a:gd name="connsiteY496" fmla="*/ 208125 h 2679124"/>
                  <a:gd name="connsiteX497" fmla="*/ 2074291 w 3251537"/>
                  <a:gd name="connsiteY497" fmla="*/ 216222 h 2679124"/>
                  <a:gd name="connsiteX498" fmla="*/ 2076580 w 3251537"/>
                  <a:gd name="connsiteY498" fmla="*/ 254292 h 2679124"/>
                  <a:gd name="connsiteX499" fmla="*/ 2109373 w 3251537"/>
                  <a:gd name="connsiteY499" fmla="*/ 267394 h 2679124"/>
                  <a:gd name="connsiteX500" fmla="*/ 2134679 w 3251537"/>
                  <a:gd name="connsiteY500" fmla="*/ 276356 h 2679124"/>
                  <a:gd name="connsiteX501" fmla="*/ 2138576 w 3251537"/>
                  <a:gd name="connsiteY501" fmla="*/ 279508 h 2679124"/>
                  <a:gd name="connsiteX502" fmla="*/ 2137772 w 3251537"/>
                  <a:gd name="connsiteY502" fmla="*/ 279878 h 2679124"/>
                  <a:gd name="connsiteX503" fmla="*/ 2132451 w 3251537"/>
                  <a:gd name="connsiteY503" fmla="*/ 284452 h 2679124"/>
                  <a:gd name="connsiteX504" fmla="*/ 2133379 w 3251537"/>
                  <a:gd name="connsiteY504" fmla="*/ 291250 h 2679124"/>
                  <a:gd name="connsiteX505" fmla="*/ 2129729 w 3251537"/>
                  <a:gd name="connsiteY505" fmla="*/ 303734 h 2679124"/>
                  <a:gd name="connsiteX506" fmla="*/ 2124222 w 3251537"/>
                  <a:gd name="connsiteY506" fmla="*/ 315106 h 2679124"/>
                  <a:gd name="connsiteX507" fmla="*/ 2128058 w 3251537"/>
                  <a:gd name="connsiteY507" fmla="*/ 321657 h 2679124"/>
                  <a:gd name="connsiteX508" fmla="*/ 2142598 w 3251537"/>
                  <a:gd name="connsiteY508" fmla="*/ 304970 h 2679124"/>
                  <a:gd name="connsiteX509" fmla="*/ 2146063 w 3251537"/>
                  <a:gd name="connsiteY509" fmla="*/ 300706 h 2679124"/>
                  <a:gd name="connsiteX510" fmla="*/ 2150951 w 3251537"/>
                  <a:gd name="connsiteY510" fmla="*/ 320977 h 2679124"/>
                  <a:gd name="connsiteX511" fmla="*/ 2144826 w 3251537"/>
                  <a:gd name="connsiteY511" fmla="*/ 328394 h 2679124"/>
                  <a:gd name="connsiteX512" fmla="*/ 2131585 w 3251537"/>
                  <a:gd name="connsiteY512" fmla="*/ 338344 h 2679124"/>
                  <a:gd name="connsiteX513" fmla="*/ 2106032 w 3251537"/>
                  <a:gd name="connsiteY513" fmla="*/ 349716 h 2679124"/>
                  <a:gd name="connsiteX514" fmla="*/ 2098421 w 3251537"/>
                  <a:gd name="connsiteY514" fmla="*/ 351693 h 2679124"/>
                  <a:gd name="connsiteX515" fmla="*/ 2103433 w 3251537"/>
                  <a:gd name="connsiteY515" fmla="*/ 383151 h 2679124"/>
                  <a:gd name="connsiteX516" fmla="*/ 2104175 w 3251537"/>
                  <a:gd name="connsiteY516" fmla="*/ 391680 h 2679124"/>
                  <a:gd name="connsiteX517" fmla="*/ 2090935 w 3251537"/>
                  <a:gd name="connsiteY517" fmla="*/ 391680 h 2679124"/>
                  <a:gd name="connsiteX518" fmla="*/ 2075528 w 3251537"/>
                  <a:gd name="connsiteY518" fmla="*/ 380493 h 2679124"/>
                  <a:gd name="connsiteX519" fmla="*/ 2077014 w 3251537"/>
                  <a:gd name="connsiteY519" fmla="*/ 369678 h 2679124"/>
                  <a:gd name="connsiteX520" fmla="*/ 2084376 w 3251537"/>
                  <a:gd name="connsiteY520" fmla="*/ 344215 h 2679124"/>
                  <a:gd name="connsiteX521" fmla="*/ 2078436 w 3251537"/>
                  <a:gd name="connsiteY521" fmla="*/ 342176 h 2679124"/>
                  <a:gd name="connsiteX522" fmla="*/ 2047686 w 3251537"/>
                  <a:gd name="connsiteY522" fmla="*/ 333029 h 2679124"/>
                  <a:gd name="connsiteX523" fmla="*/ 2046449 w 3251537"/>
                  <a:gd name="connsiteY523" fmla="*/ 330433 h 2679124"/>
                  <a:gd name="connsiteX524" fmla="*/ 2055853 w 3251537"/>
                  <a:gd name="connsiteY524" fmla="*/ 331484 h 2679124"/>
                  <a:gd name="connsiteX525" fmla="*/ 2066433 w 3251537"/>
                  <a:gd name="connsiteY525" fmla="*/ 333029 h 2679124"/>
                  <a:gd name="connsiteX526" fmla="*/ 2076147 w 3251537"/>
                  <a:gd name="connsiteY526" fmla="*/ 331360 h 2679124"/>
                  <a:gd name="connsiteX527" fmla="*/ 2078375 w 3251537"/>
                  <a:gd name="connsiteY527" fmla="*/ 324562 h 2679124"/>
                  <a:gd name="connsiteX528" fmla="*/ 2082025 w 3251537"/>
                  <a:gd name="connsiteY528" fmla="*/ 320668 h 2679124"/>
                  <a:gd name="connsiteX529" fmla="*/ 2092667 w 3251537"/>
                  <a:gd name="connsiteY529" fmla="*/ 322028 h 2679124"/>
                  <a:gd name="connsiteX530" fmla="*/ 2116736 w 3251537"/>
                  <a:gd name="connsiteY530" fmla="*/ 317207 h 2679124"/>
                  <a:gd name="connsiteX531" fmla="*/ 2117416 w 3251537"/>
                  <a:gd name="connsiteY531" fmla="*/ 296998 h 2679124"/>
                  <a:gd name="connsiteX532" fmla="*/ 2098421 w 3251537"/>
                  <a:gd name="connsiteY532" fmla="*/ 286553 h 2679124"/>
                  <a:gd name="connsiteX533" fmla="*/ 2079798 w 3251537"/>
                  <a:gd name="connsiteY533" fmla="*/ 289458 h 2679124"/>
                  <a:gd name="connsiteX534" fmla="*/ 2078684 w 3251537"/>
                  <a:gd name="connsiteY534" fmla="*/ 286677 h 2679124"/>
                  <a:gd name="connsiteX535" fmla="*/ 2079365 w 3251537"/>
                  <a:gd name="connsiteY535" fmla="*/ 284637 h 2679124"/>
                  <a:gd name="connsiteX536" fmla="*/ 2089264 w 3251537"/>
                  <a:gd name="connsiteY536" fmla="*/ 284143 h 2679124"/>
                  <a:gd name="connsiteX537" fmla="*/ 2100525 w 3251537"/>
                  <a:gd name="connsiteY537" fmla="*/ 284143 h 2679124"/>
                  <a:gd name="connsiteX538" fmla="*/ 2104732 w 3251537"/>
                  <a:gd name="connsiteY538" fmla="*/ 280558 h 2679124"/>
                  <a:gd name="connsiteX539" fmla="*/ 2102195 w 3251537"/>
                  <a:gd name="connsiteY539" fmla="*/ 273884 h 2679124"/>
                  <a:gd name="connsiteX540" fmla="*/ 2082087 w 3251537"/>
                  <a:gd name="connsiteY540" fmla="*/ 268630 h 2679124"/>
                  <a:gd name="connsiteX541" fmla="*/ 2052574 w 3251537"/>
                  <a:gd name="connsiteY541" fmla="*/ 261832 h 2679124"/>
                  <a:gd name="connsiteX542" fmla="*/ 2028567 w 3251537"/>
                  <a:gd name="connsiteY542" fmla="*/ 251264 h 2679124"/>
                  <a:gd name="connsiteX543" fmla="*/ 2015450 w 3251537"/>
                  <a:gd name="connsiteY543" fmla="*/ 271226 h 2679124"/>
                  <a:gd name="connsiteX544" fmla="*/ 1999116 w 3251537"/>
                  <a:gd name="connsiteY544" fmla="*/ 286986 h 2679124"/>
                  <a:gd name="connsiteX545" fmla="*/ 1986618 w 3251537"/>
                  <a:gd name="connsiteY545" fmla="*/ 291497 h 2679124"/>
                  <a:gd name="connsiteX546" fmla="*/ 1985071 w 3251537"/>
                  <a:gd name="connsiteY546" fmla="*/ 300335 h 2679124"/>
                  <a:gd name="connsiteX547" fmla="*/ 2013842 w 3251537"/>
                  <a:gd name="connsiteY547" fmla="*/ 311027 h 2679124"/>
                  <a:gd name="connsiteX548" fmla="*/ 2033827 w 3251537"/>
                  <a:gd name="connsiteY548" fmla="*/ 320792 h 2679124"/>
                  <a:gd name="connsiteX549" fmla="*/ 2035621 w 3251537"/>
                  <a:gd name="connsiteY549" fmla="*/ 324253 h 2679124"/>
                  <a:gd name="connsiteX550" fmla="*/ 2027330 w 3251537"/>
                  <a:gd name="connsiteY550" fmla="*/ 330989 h 2679124"/>
                  <a:gd name="connsiteX551" fmla="*/ 2025845 w 3251537"/>
                  <a:gd name="connsiteY551" fmla="*/ 333523 h 2679124"/>
                  <a:gd name="connsiteX552" fmla="*/ 2023432 w 3251537"/>
                  <a:gd name="connsiteY552" fmla="*/ 332782 h 2679124"/>
                  <a:gd name="connsiteX553" fmla="*/ 2007964 w 3251537"/>
                  <a:gd name="connsiteY553" fmla="*/ 333523 h 2679124"/>
                  <a:gd name="connsiteX554" fmla="*/ 2009016 w 3251537"/>
                  <a:gd name="connsiteY554" fmla="*/ 344462 h 2679124"/>
                  <a:gd name="connsiteX555" fmla="*/ 2009139 w 3251537"/>
                  <a:gd name="connsiteY555" fmla="*/ 353671 h 2679124"/>
                  <a:gd name="connsiteX556" fmla="*/ 2006603 w 3251537"/>
                  <a:gd name="connsiteY556" fmla="*/ 363127 h 2679124"/>
                  <a:gd name="connsiteX557" fmla="*/ 2006479 w 3251537"/>
                  <a:gd name="connsiteY557" fmla="*/ 364177 h 2679124"/>
                  <a:gd name="connsiteX558" fmla="*/ 1995713 w 3251537"/>
                  <a:gd name="connsiteY558" fmla="*/ 362632 h 2679124"/>
                  <a:gd name="connsiteX559" fmla="*/ 1982411 w 3251537"/>
                  <a:gd name="connsiteY559" fmla="*/ 359975 h 2679124"/>
                  <a:gd name="connsiteX560" fmla="*/ 1925612 w 3251537"/>
                  <a:gd name="connsiteY560" fmla="*/ 367577 h 2679124"/>
                  <a:gd name="connsiteX561" fmla="*/ 1882672 w 3251537"/>
                  <a:gd name="connsiteY561" fmla="*/ 356638 h 2679124"/>
                  <a:gd name="connsiteX562" fmla="*/ 1854768 w 3251537"/>
                  <a:gd name="connsiteY562" fmla="*/ 348232 h 2679124"/>
                  <a:gd name="connsiteX563" fmla="*/ 1850313 w 3251537"/>
                  <a:gd name="connsiteY563" fmla="*/ 348294 h 2679124"/>
                  <a:gd name="connsiteX564" fmla="*/ 1841280 w 3251537"/>
                  <a:gd name="connsiteY564" fmla="*/ 343103 h 2679124"/>
                  <a:gd name="connsiteX565" fmla="*/ 1824884 w 3251537"/>
                  <a:gd name="connsiteY565" fmla="*/ 334574 h 2679124"/>
                  <a:gd name="connsiteX566" fmla="*/ 1813128 w 3251537"/>
                  <a:gd name="connsiteY566" fmla="*/ 318752 h 2679124"/>
                  <a:gd name="connsiteX567" fmla="*/ 1812385 w 3251537"/>
                  <a:gd name="connsiteY567" fmla="*/ 311707 h 2679124"/>
                  <a:gd name="connsiteX568" fmla="*/ 1806879 w 3251537"/>
                  <a:gd name="connsiteY568" fmla="*/ 306206 h 2679124"/>
                  <a:gd name="connsiteX569" fmla="*/ 1761712 w 3251537"/>
                  <a:gd name="connsiteY569" fmla="*/ 312325 h 2679124"/>
                  <a:gd name="connsiteX570" fmla="*/ 1744882 w 3251537"/>
                  <a:gd name="connsiteY570" fmla="*/ 318073 h 2679124"/>
                  <a:gd name="connsiteX571" fmla="*/ 1718834 w 3251537"/>
                  <a:gd name="connsiteY571" fmla="*/ 333276 h 2679124"/>
                  <a:gd name="connsiteX572" fmla="*/ 1718154 w 3251537"/>
                  <a:gd name="connsiteY572" fmla="*/ 345884 h 2679124"/>
                  <a:gd name="connsiteX573" fmla="*/ 1731456 w 3251537"/>
                  <a:gd name="connsiteY573" fmla="*/ 349592 h 2679124"/>
                  <a:gd name="connsiteX574" fmla="*/ 1733683 w 3251537"/>
                  <a:gd name="connsiteY574" fmla="*/ 349530 h 2679124"/>
                  <a:gd name="connsiteX575" fmla="*/ 1743831 w 3251537"/>
                  <a:gd name="connsiteY575" fmla="*/ 344648 h 2679124"/>
                  <a:gd name="connsiteX576" fmla="*/ 1760041 w 3251537"/>
                  <a:gd name="connsiteY576" fmla="*/ 339889 h 2679124"/>
                  <a:gd name="connsiteX577" fmla="*/ 1785099 w 3251537"/>
                  <a:gd name="connsiteY577" fmla="*/ 331298 h 2679124"/>
                  <a:gd name="connsiteX578" fmla="*/ 1796855 w 3251537"/>
                  <a:gd name="connsiteY578" fmla="*/ 327467 h 2679124"/>
                  <a:gd name="connsiteX579" fmla="*/ 1797165 w 3251537"/>
                  <a:gd name="connsiteY579" fmla="*/ 328826 h 2679124"/>
                  <a:gd name="connsiteX580" fmla="*/ 1751070 w 3251537"/>
                  <a:gd name="connsiteY580" fmla="*/ 350395 h 2679124"/>
                  <a:gd name="connsiteX581" fmla="*/ 1739500 w 3251537"/>
                  <a:gd name="connsiteY581" fmla="*/ 357812 h 2679124"/>
                  <a:gd name="connsiteX582" fmla="*/ 1752740 w 3251537"/>
                  <a:gd name="connsiteY582" fmla="*/ 396500 h 2679124"/>
                  <a:gd name="connsiteX583" fmla="*/ 1757876 w 3251537"/>
                  <a:gd name="connsiteY583" fmla="*/ 408799 h 2679124"/>
                  <a:gd name="connsiteX584" fmla="*/ 1754225 w 3251537"/>
                  <a:gd name="connsiteY584" fmla="*/ 410097 h 2679124"/>
                  <a:gd name="connsiteX585" fmla="*/ 1745377 w 3251537"/>
                  <a:gd name="connsiteY585" fmla="*/ 418626 h 2679124"/>
                  <a:gd name="connsiteX586" fmla="*/ 1744573 w 3251537"/>
                  <a:gd name="connsiteY586" fmla="*/ 420480 h 2679124"/>
                  <a:gd name="connsiteX587" fmla="*/ 1732693 w 3251537"/>
                  <a:gd name="connsiteY587" fmla="*/ 417081 h 2679124"/>
                  <a:gd name="connsiteX588" fmla="*/ 1729291 w 3251537"/>
                  <a:gd name="connsiteY588" fmla="*/ 413372 h 2679124"/>
                  <a:gd name="connsiteX589" fmla="*/ 1730590 w 3251537"/>
                  <a:gd name="connsiteY589" fmla="*/ 412631 h 2679124"/>
                  <a:gd name="connsiteX590" fmla="*/ 1738819 w 3251537"/>
                  <a:gd name="connsiteY590" fmla="*/ 404164 h 2679124"/>
                  <a:gd name="connsiteX591" fmla="*/ 1728177 w 3251537"/>
                  <a:gd name="connsiteY591" fmla="*/ 383275 h 2679124"/>
                  <a:gd name="connsiteX592" fmla="*/ 1715617 w 3251537"/>
                  <a:gd name="connsiteY592" fmla="*/ 378516 h 2679124"/>
                  <a:gd name="connsiteX593" fmla="*/ 1714256 w 3251537"/>
                  <a:gd name="connsiteY593" fmla="*/ 378701 h 2679124"/>
                  <a:gd name="connsiteX594" fmla="*/ 1714317 w 3251537"/>
                  <a:gd name="connsiteY594" fmla="*/ 376476 h 2679124"/>
                  <a:gd name="connsiteX595" fmla="*/ 1713142 w 3251537"/>
                  <a:gd name="connsiteY595" fmla="*/ 371223 h 2679124"/>
                  <a:gd name="connsiteX596" fmla="*/ 1705903 w 3251537"/>
                  <a:gd name="connsiteY596" fmla="*/ 369925 h 2679124"/>
                  <a:gd name="connsiteX597" fmla="*/ 1694394 w 3251537"/>
                  <a:gd name="connsiteY597" fmla="*/ 367577 h 2679124"/>
                  <a:gd name="connsiteX598" fmla="*/ 1691548 w 3251537"/>
                  <a:gd name="connsiteY598" fmla="*/ 365104 h 2679124"/>
                  <a:gd name="connsiteX599" fmla="*/ 1666305 w 3251537"/>
                  <a:gd name="connsiteY599" fmla="*/ 360469 h 2679124"/>
                  <a:gd name="connsiteX600" fmla="*/ 1639823 w 3251537"/>
                  <a:gd name="connsiteY600" fmla="*/ 366402 h 2679124"/>
                  <a:gd name="connsiteX601" fmla="*/ 1614208 w 3251537"/>
                  <a:gd name="connsiteY601" fmla="*/ 369740 h 2679124"/>
                  <a:gd name="connsiteX602" fmla="*/ 1531608 w 3251537"/>
                  <a:gd name="connsiteY602" fmla="*/ 364239 h 2679124"/>
                  <a:gd name="connsiteX603" fmla="*/ 1531670 w 3251537"/>
                  <a:gd name="connsiteY603" fmla="*/ 359110 h 2679124"/>
                  <a:gd name="connsiteX604" fmla="*/ 1561740 w 3251537"/>
                  <a:gd name="connsiteY604" fmla="*/ 344030 h 2679124"/>
                  <a:gd name="connsiteX605" fmla="*/ 1568670 w 3251537"/>
                  <a:gd name="connsiteY605" fmla="*/ 342114 h 2679124"/>
                  <a:gd name="connsiteX606" fmla="*/ 1553016 w 3251537"/>
                  <a:gd name="connsiteY606" fmla="*/ 316651 h 2679124"/>
                  <a:gd name="connsiteX607" fmla="*/ 1505313 w 3251537"/>
                  <a:gd name="connsiteY607" fmla="*/ 301757 h 2679124"/>
                  <a:gd name="connsiteX608" fmla="*/ 1502714 w 3251537"/>
                  <a:gd name="connsiteY608" fmla="*/ 306577 h 2679124"/>
                  <a:gd name="connsiteX609" fmla="*/ 1479821 w 3251537"/>
                  <a:gd name="connsiteY609" fmla="*/ 303302 h 2679124"/>
                  <a:gd name="connsiteX610" fmla="*/ 1463549 w 3251537"/>
                  <a:gd name="connsiteY610" fmla="*/ 299655 h 2679124"/>
                  <a:gd name="connsiteX611" fmla="*/ 1439975 w 3251537"/>
                  <a:gd name="connsiteY611" fmla="*/ 291065 h 2679124"/>
                  <a:gd name="connsiteX612" fmla="*/ 1421166 w 3251537"/>
                  <a:gd name="connsiteY612" fmla="*/ 285193 h 2679124"/>
                  <a:gd name="connsiteX613" fmla="*/ 1366533 w 3251537"/>
                  <a:gd name="connsiteY613" fmla="*/ 265169 h 2679124"/>
                  <a:gd name="connsiteX614" fmla="*/ 1315241 w 3251537"/>
                  <a:gd name="connsiteY614" fmla="*/ 257073 h 2679124"/>
                  <a:gd name="connsiteX615" fmla="*/ 1297854 w 3251537"/>
                  <a:gd name="connsiteY615" fmla="*/ 268877 h 2679124"/>
                  <a:gd name="connsiteX616" fmla="*/ 1268836 w 3251537"/>
                  <a:gd name="connsiteY616" fmla="*/ 280435 h 2679124"/>
                  <a:gd name="connsiteX617" fmla="*/ 1266918 w 3251537"/>
                  <a:gd name="connsiteY617" fmla="*/ 280435 h 2679124"/>
                  <a:gd name="connsiteX618" fmla="*/ 1264258 w 3251537"/>
                  <a:gd name="connsiteY618" fmla="*/ 279940 h 2679124"/>
                  <a:gd name="connsiteX619" fmla="*/ 1267661 w 3251537"/>
                  <a:gd name="connsiteY619" fmla="*/ 272586 h 2679124"/>
                  <a:gd name="connsiteX620" fmla="*/ 1271187 w 3251537"/>
                  <a:gd name="connsiteY620" fmla="*/ 263192 h 2679124"/>
                  <a:gd name="connsiteX621" fmla="*/ 1269331 w 3251537"/>
                  <a:gd name="connsiteY621" fmla="*/ 260781 h 2679124"/>
                  <a:gd name="connsiteX622" fmla="*/ 1267104 w 3251537"/>
                  <a:gd name="connsiteY622" fmla="*/ 251449 h 2679124"/>
                  <a:gd name="connsiteX623" fmla="*/ 1258937 w 3251537"/>
                  <a:gd name="connsiteY623" fmla="*/ 236431 h 2679124"/>
                  <a:gd name="connsiteX624" fmla="*/ 1243097 w 3251537"/>
                  <a:gd name="connsiteY624" fmla="*/ 254663 h 2679124"/>
                  <a:gd name="connsiteX625" fmla="*/ 1219957 w 3251537"/>
                  <a:gd name="connsiteY625" fmla="*/ 280373 h 2679124"/>
                  <a:gd name="connsiteX626" fmla="*/ 1196198 w 3251537"/>
                  <a:gd name="connsiteY626" fmla="*/ 248853 h 2679124"/>
                  <a:gd name="connsiteX627" fmla="*/ 1177884 w 3251537"/>
                  <a:gd name="connsiteY627" fmla="*/ 219064 h 2679124"/>
                  <a:gd name="connsiteX628" fmla="*/ 1153321 w 3251537"/>
                  <a:gd name="connsiteY628" fmla="*/ 211277 h 2679124"/>
                  <a:gd name="connsiteX629" fmla="*/ 1157404 w 3251537"/>
                  <a:gd name="connsiteY629" fmla="*/ 227779 h 2679124"/>
                  <a:gd name="connsiteX630" fmla="*/ 1160931 w 3251537"/>
                  <a:gd name="connsiteY630" fmla="*/ 234701 h 2679124"/>
                  <a:gd name="connsiteX631" fmla="*/ 1156909 w 3251537"/>
                  <a:gd name="connsiteY631" fmla="*/ 235566 h 2679124"/>
                  <a:gd name="connsiteX632" fmla="*/ 1146824 w 3251537"/>
                  <a:gd name="connsiteY632" fmla="*/ 244527 h 2679124"/>
                  <a:gd name="connsiteX633" fmla="*/ 1140018 w 3251537"/>
                  <a:gd name="connsiteY633" fmla="*/ 257382 h 2679124"/>
                  <a:gd name="connsiteX634" fmla="*/ 1130428 w 3251537"/>
                  <a:gd name="connsiteY634" fmla="*/ 263562 h 2679124"/>
                  <a:gd name="connsiteX635" fmla="*/ 1124179 w 3251537"/>
                  <a:gd name="connsiteY635" fmla="*/ 255405 h 2679124"/>
                  <a:gd name="connsiteX636" fmla="*/ 1098254 w 3251537"/>
                  <a:gd name="connsiteY636" fmla="*/ 267580 h 2679124"/>
                  <a:gd name="connsiteX637" fmla="*/ 1077836 w 3251537"/>
                  <a:gd name="connsiteY637" fmla="*/ 281300 h 2679124"/>
                  <a:gd name="connsiteX638" fmla="*/ 1074928 w 3251537"/>
                  <a:gd name="connsiteY638" fmla="*/ 278210 h 2679124"/>
                  <a:gd name="connsiteX639" fmla="*/ 1072391 w 3251537"/>
                  <a:gd name="connsiteY639" fmla="*/ 275429 h 2679124"/>
                  <a:gd name="connsiteX640" fmla="*/ 1031184 w 3251537"/>
                  <a:gd name="connsiteY640" fmla="*/ 295638 h 2679124"/>
                  <a:gd name="connsiteX641" fmla="*/ 1025801 w 3251537"/>
                  <a:gd name="connsiteY641" fmla="*/ 305279 h 2679124"/>
                  <a:gd name="connsiteX642" fmla="*/ 1024317 w 3251537"/>
                  <a:gd name="connsiteY642" fmla="*/ 311336 h 2679124"/>
                  <a:gd name="connsiteX643" fmla="*/ 1009034 w 3251537"/>
                  <a:gd name="connsiteY643" fmla="*/ 316157 h 2679124"/>
                  <a:gd name="connsiteX644" fmla="*/ 1005569 w 3251537"/>
                  <a:gd name="connsiteY644" fmla="*/ 315106 h 2679124"/>
                  <a:gd name="connsiteX645" fmla="*/ 1017077 w 3251537"/>
                  <a:gd name="connsiteY645" fmla="*/ 303302 h 2679124"/>
                  <a:gd name="connsiteX646" fmla="*/ 1031927 w 3251537"/>
                  <a:gd name="connsiteY646" fmla="*/ 292981 h 2679124"/>
                  <a:gd name="connsiteX647" fmla="*/ 1071711 w 3251537"/>
                  <a:gd name="connsiteY647" fmla="*/ 269310 h 2679124"/>
                  <a:gd name="connsiteX648" fmla="*/ 1116816 w 3251537"/>
                  <a:gd name="connsiteY648" fmla="*/ 248235 h 2679124"/>
                  <a:gd name="connsiteX649" fmla="*/ 1119971 w 3251537"/>
                  <a:gd name="connsiteY649" fmla="*/ 244465 h 2679124"/>
                  <a:gd name="connsiteX650" fmla="*/ 1115021 w 3251537"/>
                  <a:gd name="connsiteY650" fmla="*/ 244465 h 2679124"/>
                  <a:gd name="connsiteX651" fmla="*/ 1113660 w 3251537"/>
                  <a:gd name="connsiteY651" fmla="*/ 244589 h 2679124"/>
                  <a:gd name="connsiteX652" fmla="*/ 1039723 w 3251537"/>
                  <a:gd name="connsiteY652" fmla="*/ 259113 h 2679124"/>
                  <a:gd name="connsiteX653" fmla="*/ 1032979 w 3251537"/>
                  <a:gd name="connsiteY653" fmla="*/ 261152 h 2679124"/>
                  <a:gd name="connsiteX654" fmla="*/ 1016397 w 3251537"/>
                  <a:gd name="connsiteY654" fmla="*/ 266096 h 2679124"/>
                  <a:gd name="connsiteX655" fmla="*/ 1015407 w 3251537"/>
                  <a:gd name="connsiteY655" fmla="*/ 266405 h 2679124"/>
                  <a:gd name="connsiteX656" fmla="*/ 1014726 w 3251537"/>
                  <a:gd name="connsiteY656" fmla="*/ 266714 h 2679124"/>
                  <a:gd name="connsiteX657" fmla="*/ 1012623 w 3251537"/>
                  <a:gd name="connsiteY657" fmla="*/ 276356 h 2679124"/>
                  <a:gd name="connsiteX658" fmla="*/ 1013241 w 3251537"/>
                  <a:gd name="connsiteY658" fmla="*/ 277839 h 2679124"/>
                  <a:gd name="connsiteX659" fmla="*/ 1007611 w 3251537"/>
                  <a:gd name="connsiteY659" fmla="*/ 277345 h 2679124"/>
                  <a:gd name="connsiteX660" fmla="*/ 992390 w 3251537"/>
                  <a:gd name="connsiteY660" fmla="*/ 280373 h 2679124"/>
                  <a:gd name="connsiteX661" fmla="*/ 989668 w 3251537"/>
                  <a:gd name="connsiteY661" fmla="*/ 282289 h 2679124"/>
                  <a:gd name="connsiteX662" fmla="*/ 988059 w 3251537"/>
                  <a:gd name="connsiteY662" fmla="*/ 280744 h 2679124"/>
                  <a:gd name="connsiteX663" fmla="*/ 989359 w 3251537"/>
                  <a:gd name="connsiteY663" fmla="*/ 278642 h 2679124"/>
                  <a:gd name="connsiteX664" fmla="*/ 991339 w 3251537"/>
                  <a:gd name="connsiteY664" fmla="*/ 276108 h 2679124"/>
                  <a:gd name="connsiteX665" fmla="*/ 992390 w 3251537"/>
                  <a:gd name="connsiteY665" fmla="*/ 272400 h 2679124"/>
                  <a:gd name="connsiteX666" fmla="*/ 988616 w 3251537"/>
                  <a:gd name="connsiteY666" fmla="*/ 273204 h 2679124"/>
                  <a:gd name="connsiteX667" fmla="*/ 963682 w 3251537"/>
                  <a:gd name="connsiteY667" fmla="*/ 277159 h 2679124"/>
                  <a:gd name="connsiteX668" fmla="*/ 953658 w 3251537"/>
                  <a:gd name="connsiteY668" fmla="*/ 278519 h 2679124"/>
                  <a:gd name="connsiteX669" fmla="*/ 928229 w 3251537"/>
                  <a:gd name="connsiteY669" fmla="*/ 291745 h 2679124"/>
                  <a:gd name="connsiteX670" fmla="*/ 931879 w 3251537"/>
                  <a:gd name="connsiteY670" fmla="*/ 302498 h 2679124"/>
                  <a:gd name="connsiteX671" fmla="*/ 934540 w 3251537"/>
                  <a:gd name="connsiteY671" fmla="*/ 304599 h 2679124"/>
                  <a:gd name="connsiteX672" fmla="*/ 944316 w 3251537"/>
                  <a:gd name="connsiteY672" fmla="*/ 314550 h 2679124"/>
                  <a:gd name="connsiteX673" fmla="*/ 943140 w 3251537"/>
                  <a:gd name="connsiteY673" fmla="*/ 316960 h 2679124"/>
                  <a:gd name="connsiteX674" fmla="*/ 933673 w 3251537"/>
                  <a:gd name="connsiteY674" fmla="*/ 313252 h 2679124"/>
                  <a:gd name="connsiteX675" fmla="*/ 901314 w 3251537"/>
                  <a:gd name="connsiteY675" fmla="*/ 303858 h 2679124"/>
                  <a:gd name="connsiteX676" fmla="*/ 836967 w 3251537"/>
                  <a:gd name="connsiteY676" fmla="*/ 272524 h 2679124"/>
                  <a:gd name="connsiteX677" fmla="*/ 809372 w 3251537"/>
                  <a:gd name="connsiteY677" fmla="*/ 266714 h 2679124"/>
                  <a:gd name="connsiteX678" fmla="*/ 781777 w 3251537"/>
                  <a:gd name="connsiteY678" fmla="*/ 265602 h 2679124"/>
                  <a:gd name="connsiteX679" fmla="*/ 779178 w 3251537"/>
                  <a:gd name="connsiteY679" fmla="*/ 265293 h 2679124"/>
                  <a:gd name="connsiteX680" fmla="*/ 779178 w 3251537"/>
                  <a:gd name="connsiteY680" fmla="*/ 268074 h 2679124"/>
                  <a:gd name="connsiteX681" fmla="*/ 777508 w 3251537"/>
                  <a:gd name="connsiteY681" fmla="*/ 267889 h 2679124"/>
                  <a:gd name="connsiteX682" fmla="*/ 764947 w 3251537"/>
                  <a:gd name="connsiteY682" fmla="*/ 265169 h 2679124"/>
                  <a:gd name="connsiteX683" fmla="*/ 754924 w 3251537"/>
                  <a:gd name="connsiteY683" fmla="*/ 260905 h 2679124"/>
                  <a:gd name="connsiteX684" fmla="*/ 706911 w 3251537"/>
                  <a:gd name="connsiteY684" fmla="*/ 246690 h 2679124"/>
                  <a:gd name="connsiteX685" fmla="*/ 705426 w 3251537"/>
                  <a:gd name="connsiteY685" fmla="*/ 246814 h 2679124"/>
                  <a:gd name="connsiteX686" fmla="*/ 704869 w 3251537"/>
                  <a:gd name="connsiteY686" fmla="*/ 248235 h 2679124"/>
                  <a:gd name="connsiteX687" fmla="*/ 687174 w 3251537"/>
                  <a:gd name="connsiteY687" fmla="*/ 265046 h 2679124"/>
                  <a:gd name="connsiteX688" fmla="*/ 631736 w 3251537"/>
                  <a:gd name="connsiteY688" fmla="*/ 255157 h 2679124"/>
                  <a:gd name="connsiteX689" fmla="*/ 629509 w 3251537"/>
                  <a:gd name="connsiteY689" fmla="*/ 253489 h 2679124"/>
                  <a:gd name="connsiteX690" fmla="*/ 628271 w 3251537"/>
                  <a:gd name="connsiteY690" fmla="*/ 255961 h 2679124"/>
                  <a:gd name="connsiteX691" fmla="*/ 595417 w 3251537"/>
                  <a:gd name="connsiteY691" fmla="*/ 283030 h 2679124"/>
                  <a:gd name="connsiteX692" fmla="*/ 561264 w 3251537"/>
                  <a:gd name="connsiteY692" fmla="*/ 266405 h 2679124"/>
                  <a:gd name="connsiteX693" fmla="*/ 560892 w 3251537"/>
                  <a:gd name="connsiteY693" fmla="*/ 265540 h 2679124"/>
                  <a:gd name="connsiteX694" fmla="*/ 560026 w 3251537"/>
                  <a:gd name="connsiteY694" fmla="*/ 265169 h 2679124"/>
                  <a:gd name="connsiteX695" fmla="*/ 541959 w 3251537"/>
                  <a:gd name="connsiteY695" fmla="*/ 253427 h 2679124"/>
                  <a:gd name="connsiteX696" fmla="*/ 537133 w 3251537"/>
                  <a:gd name="connsiteY696" fmla="*/ 248730 h 2679124"/>
                  <a:gd name="connsiteX697" fmla="*/ 536453 w 3251537"/>
                  <a:gd name="connsiteY697" fmla="*/ 248050 h 2679124"/>
                  <a:gd name="connsiteX698" fmla="*/ 535463 w 3251537"/>
                  <a:gd name="connsiteY698" fmla="*/ 248050 h 2679124"/>
                  <a:gd name="connsiteX699" fmla="*/ 494256 w 3251537"/>
                  <a:gd name="connsiteY699" fmla="*/ 244836 h 2679124"/>
                  <a:gd name="connsiteX700" fmla="*/ 475447 w 3251537"/>
                  <a:gd name="connsiteY700" fmla="*/ 229200 h 2679124"/>
                  <a:gd name="connsiteX701" fmla="*/ 474766 w 3251537"/>
                  <a:gd name="connsiteY701" fmla="*/ 227037 h 2679124"/>
                  <a:gd name="connsiteX702" fmla="*/ 472600 w 3251537"/>
                  <a:gd name="connsiteY702" fmla="*/ 227655 h 2679124"/>
                  <a:gd name="connsiteX703" fmla="*/ 469136 w 3251537"/>
                  <a:gd name="connsiteY703" fmla="*/ 228829 h 2679124"/>
                  <a:gd name="connsiteX704" fmla="*/ 463691 w 3251537"/>
                  <a:gd name="connsiteY704" fmla="*/ 226110 h 2679124"/>
                  <a:gd name="connsiteX705" fmla="*/ 451254 w 3251537"/>
                  <a:gd name="connsiteY705" fmla="*/ 219744 h 2679124"/>
                  <a:gd name="connsiteX706" fmla="*/ 448965 w 3251537"/>
                  <a:gd name="connsiteY706" fmla="*/ 219930 h 2679124"/>
                  <a:gd name="connsiteX707" fmla="*/ 447666 w 3251537"/>
                  <a:gd name="connsiteY707" fmla="*/ 219806 h 2679124"/>
                  <a:gd name="connsiteX708" fmla="*/ 447542 w 3251537"/>
                  <a:gd name="connsiteY708" fmla="*/ 217396 h 2679124"/>
                  <a:gd name="connsiteX709" fmla="*/ 444634 w 3251537"/>
                  <a:gd name="connsiteY709" fmla="*/ 205097 h 2679124"/>
                  <a:gd name="connsiteX710" fmla="*/ 402561 w 3251537"/>
                  <a:gd name="connsiteY710" fmla="*/ 202934 h 2679124"/>
                  <a:gd name="connsiteX711" fmla="*/ 392661 w 3251537"/>
                  <a:gd name="connsiteY711" fmla="*/ 204726 h 2679124"/>
                  <a:gd name="connsiteX712" fmla="*/ 381648 w 3251537"/>
                  <a:gd name="connsiteY712" fmla="*/ 199288 h 2679124"/>
                  <a:gd name="connsiteX713" fmla="*/ 381091 w 3251537"/>
                  <a:gd name="connsiteY713" fmla="*/ 197372 h 2679124"/>
                  <a:gd name="connsiteX714" fmla="*/ 379111 w 3251537"/>
                  <a:gd name="connsiteY714" fmla="*/ 197681 h 2679124"/>
                  <a:gd name="connsiteX715" fmla="*/ 357765 w 3251537"/>
                  <a:gd name="connsiteY715" fmla="*/ 201945 h 2679124"/>
                  <a:gd name="connsiteX716" fmla="*/ 350897 w 3251537"/>
                  <a:gd name="connsiteY716" fmla="*/ 203799 h 2679124"/>
                  <a:gd name="connsiteX717" fmla="*/ 294965 w 3251537"/>
                  <a:gd name="connsiteY717" fmla="*/ 225307 h 2679124"/>
                  <a:gd name="connsiteX718" fmla="*/ 262977 w 3251537"/>
                  <a:gd name="connsiteY718" fmla="*/ 249286 h 2679124"/>
                  <a:gd name="connsiteX719" fmla="*/ 238042 w 3251537"/>
                  <a:gd name="connsiteY719" fmla="*/ 251078 h 2679124"/>
                  <a:gd name="connsiteX720" fmla="*/ 237114 w 3251537"/>
                  <a:gd name="connsiteY720" fmla="*/ 250708 h 2679124"/>
                  <a:gd name="connsiteX721" fmla="*/ 236186 w 3251537"/>
                  <a:gd name="connsiteY721" fmla="*/ 251078 h 2679124"/>
                  <a:gd name="connsiteX722" fmla="*/ 233587 w 3251537"/>
                  <a:gd name="connsiteY722" fmla="*/ 252067 h 2679124"/>
                  <a:gd name="connsiteX723" fmla="*/ 127105 w 3251537"/>
                  <a:gd name="connsiteY723" fmla="*/ 296998 h 2679124"/>
                  <a:gd name="connsiteX724" fmla="*/ 125991 w 3251537"/>
                  <a:gd name="connsiteY724" fmla="*/ 298048 h 2679124"/>
                  <a:gd name="connsiteX725" fmla="*/ 124259 w 3251537"/>
                  <a:gd name="connsiteY725" fmla="*/ 300212 h 2679124"/>
                  <a:gd name="connsiteX726" fmla="*/ 111946 w 3251537"/>
                  <a:gd name="connsiteY726" fmla="*/ 308926 h 2679124"/>
                  <a:gd name="connsiteX727" fmla="*/ 94436 w 3251537"/>
                  <a:gd name="connsiteY727" fmla="*/ 322337 h 2679124"/>
                  <a:gd name="connsiteX728" fmla="*/ 88806 w 3251537"/>
                  <a:gd name="connsiteY728" fmla="*/ 326601 h 2679124"/>
                  <a:gd name="connsiteX729" fmla="*/ 87507 w 3251537"/>
                  <a:gd name="connsiteY729" fmla="*/ 327528 h 2679124"/>
                  <a:gd name="connsiteX730" fmla="*/ 63871 w 3251537"/>
                  <a:gd name="connsiteY730" fmla="*/ 331175 h 2679124"/>
                  <a:gd name="connsiteX731" fmla="*/ 63005 w 3251537"/>
                  <a:gd name="connsiteY731" fmla="*/ 330804 h 2679124"/>
                  <a:gd name="connsiteX732" fmla="*/ 62139 w 3251537"/>
                  <a:gd name="connsiteY732" fmla="*/ 331175 h 2679124"/>
                  <a:gd name="connsiteX733" fmla="*/ 50321 w 3251537"/>
                  <a:gd name="connsiteY733" fmla="*/ 336428 h 2679124"/>
                  <a:gd name="connsiteX734" fmla="*/ 44072 w 3251537"/>
                  <a:gd name="connsiteY734" fmla="*/ 338900 h 2679124"/>
                  <a:gd name="connsiteX735" fmla="*/ 42154 w 3251537"/>
                  <a:gd name="connsiteY735" fmla="*/ 339456 h 2679124"/>
                  <a:gd name="connsiteX736" fmla="*/ 42464 w 3251537"/>
                  <a:gd name="connsiteY736" fmla="*/ 341434 h 2679124"/>
                  <a:gd name="connsiteX737" fmla="*/ 72100 w 3251537"/>
                  <a:gd name="connsiteY737" fmla="*/ 359542 h 2679124"/>
                  <a:gd name="connsiteX738" fmla="*/ 72843 w 3251537"/>
                  <a:gd name="connsiteY738" fmla="*/ 359789 h 2679124"/>
                  <a:gd name="connsiteX739" fmla="*/ 73585 w 3251537"/>
                  <a:gd name="connsiteY739" fmla="*/ 359480 h 2679124"/>
                  <a:gd name="connsiteX740" fmla="*/ 92518 w 3251537"/>
                  <a:gd name="connsiteY740" fmla="*/ 357935 h 2679124"/>
                  <a:gd name="connsiteX741" fmla="*/ 125063 w 3251537"/>
                  <a:gd name="connsiteY741" fmla="*/ 376538 h 2679124"/>
                  <a:gd name="connsiteX742" fmla="*/ 131745 w 3251537"/>
                  <a:gd name="connsiteY742" fmla="*/ 383831 h 2679124"/>
                  <a:gd name="connsiteX743" fmla="*/ 142078 w 3251537"/>
                  <a:gd name="connsiteY743" fmla="*/ 394523 h 2679124"/>
                  <a:gd name="connsiteX744" fmla="*/ 142697 w 3251537"/>
                  <a:gd name="connsiteY744" fmla="*/ 395079 h 2679124"/>
                  <a:gd name="connsiteX745" fmla="*/ 143563 w 3251537"/>
                  <a:gd name="connsiteY745" fmla="*/ 395079 h 2679124"/>
                  <a:gd name="connsiteX746" fmla="*/ 169859 w 3251537"/>
                  <a:gd name="connsiteY746" fmla="*/ 414361 h 2679124"/>
                  <a:gd name="connsiteX747" fmla="*/ 170292 w 3251537"/>
                  <a:gd name="connsiteY747" fmla="*/ 415783 h 2679124"/>
                  <a:gd name="connsiteX748" fmla="*/ 171715 w 3251537"/>
                  <a:gd name="connsiteY748" fmla="*/ 416030 h 2679124"/>
                  <a:gd name="connsiteX749" fmla="*/ 172891 w 3251537"/>
                  <a:gd name="connsiteY749" fmla="*/ 416092 h 2679124"/>
                  <a:gd name="connsiteX750" fmla="*/ 176355 w 3251537"/>
                  <a:gd name="connsiteY750" fmla="*/ 426227 h 2679124"/>
                  <a:gd name="connsiteX751" fmla="*/ 181738 w 3251537"/>
                  <a:gd name="connsiteY751" fmla="*/ 442667 h 2679124"/>
                  <a:gd name="connsiteX752" fmla="*/ 198815 w 3251537"/>
                  <a:gd name="connsiteY752" fmla="*/ 444892 h 2679124"/>
                  <a:gd name="connsiteX753" fmla="*/ 211128 w 3251537"/>
                  <a:gd name="connsiteY753" fmla="*/ 448229 h 2679124"/>
                  <a:gd name="connsiteX754" fmla="*/ 211313 w 3251537"/>
                  <a:gd name="connsiteY754" fmla="*/ 449094 h 2679124"/>
                  <a:gd name="connsiteX755" fmla="*/ 202404 w 3251537"/>
                  <a:gd name="connsiteY755" fmla="*/ 450083 h 2679124"/>
                  <a:gd name="connsiteX756" fmla="*/ 177531 w 3251537"/>
                  <a:gd name="connsiteY756" fmla="*/ 456016 h 2679124"/>
                  <a:gd name="connsiteX757" fmla="*/ 160021 w 3251537"/>
                  <a:gd name="connsiteY757" fmla="*/ 466708 h 2679124"/>
                  <a:gd name="connsiteX758" fmla="*/ 156742 w 3251537"/>
                  <a:gd name="connsiteY758" fmla="*/ 464051 h 2679124"/>
                  <a:gd name="connsiteX759" fmla="*/ 123021 w 3251537"/>
                  <a:gd name="connsiteY759" fmla="*/ 460899 h 2679124"/>
                  <a:gd name="connsiteX760" fmla="*/ 117577 w 3251537"/>
                  <a:gd name="connsiteY760" fmla="*/ 461702 h 2679124"/>
                  <a:gd name="connsiteX761" fmla="*/ 115473 w 3251537"/>
                  <a:gd name="connsiteY761" fmla="*/ 461517 h 2679124"/>
                  <a:gd name="connsiteX762" fmla="*/ 117762 w 3251537"/>
                  <a:gd name="connsiteY762" fmla="*/ 451381 h 2679124"/>
                  <a:gd name="connsiteX763" fmla="*/ 119928 w 3251537"/>
                  <a:gd name="connsiteY763" fmla="*/ 444768 h 2679124"/>
                  <a:gd name="connsiteX764" fmla="*/ 120485 w 3251537"/>
                  <a:gd name="connsiteY764" fmla="*/ 442358 h 2679124"/>
                  <a:gd name="connsiteX765" fmla="*/ 118072 w 3251537"/>
                  <a:gd name="connsiteY765" fmla="*/ 441925 h 2679124"/>
                  <a:gd name="connsiteX766" fmla="*/ 102047 w 3251537"/>
                  <a:gd name="connsiteY766" fmla="*/ 434694 h 2679124"/>
                  <a:gd name="connsiteX767" fmla="*/ 101242 w 3251537"/>
                  <a:gd name="connsiteY767" fmla="*/ 434015 h 2679124"/>
                  <a:gd name="connsiteX768" fmla="*/ 100129 w 3251537"/>
                  <a:gd name="connsiteY768" fmla="*/ 434138 h 2679124"/>
                  <a:gd name="connsiteX769" fmla="*/ 80515 w 3251537"/>
                  <a:gd name="connsiteY769" fmla="*/ 442358 h 2679124"/>
                  <a:gd name="connsiteX770" fmla="*/ 64552 w 3251537"/>
                  <a:gd name="connsiteY770" fmla="*/ 457005 h 2679124"/>
                  <a:gd name="connsiteX771" fmla="*/ 64057 w 3251537"/>
                  <a:gd name="connsiteY771" fmla="*/ 462011 h 2679124"/>
                  <a:gd name="connsiteX772" fmla="*/ 63314 w 3251537"/>
                  <a:gd name="connsiteY772" fmla="*/ 463742 h 2679124"/>
                  <a:gd name="connsiteX773" fmla="*/ 59602 w 3251537"/>
                  <a:gd name="connsiteY773" fmla="*/ 462629 h 2679124"/>
                  <a:gd name="connsiteX774" fmla="*/ 40236 w 3251537"/>
                  <a:gd name="connsiteY774" fmla="*/ 463433 h 2679124"/>
                  <a:gd name="connsiteX775" fmla="*/ 23531 w 3251537"/>
                  <a:gd name="connsiteY775" fmla="*/ 472332 h 2679124"/>
                  <a:gd name="connsiteX776" fmla="*/ 514 w 3251537"/>
                  <a:gd name="connsiteY776" fmla="*/ 488463 h 2679124"/>
                  <a:gd name="connsiteX777" fmla="*/ 700 w 3251537"/>
                  <a:gd name="connsiteY777" fmla="*/ 493592 h 2679124"/>
                  <a:gd name="connsiteX778" fmla="*/ 40484 w 3251537"/>
                  <a:gd name="connsiteY778" fmla="*/ 508858 h 2679124"/>
                  <a:gd name="connsiteX779" fmla="*/ 43515 w 3251537"/>
                  <a:gd name="connsiteY779" fmla="*/ 509538 h 2679124"/>
                  <a:gd name="connsiteX780" fmla="*/ 44629 w 3251537"/>
                  <a:gd name="connsiteY780" fmla="*/ 509847 h 2679124"/>
                  <a:gd name="connsiteX781" fmla="*/ 40731 w 3251537"/>
                  <a:gd name="connsiteY781" fmla="*/ 512937 h 2679124"/>
                  <a:gd name="connsiteX782" fmla="*/ 34358 w 3251537"/>
                  <a:gd name="connsiteY782" fmla="*/ 520909 h 2679124"/>
                  <a:gd name="connsiteX783" fmla="*/ 38194 w 3251537"/>
                  <a:gd name="connsiteY783" fmla="*/ 524556 h 2679124"/>
                  <a:gd name="connsiteX784" fmla="*/ 45124 w 3251537"/>
                  <a:gd name="connsiteY784" fmla="*/ 531787 h 2679124"/>
                  <a:gd name="connsiteX785" fmla="*/ 59478 w 3251537"/>
                  <a:gd name="connsiteY785" fmla="*/ 547052 h 2679124"/>
                  <a:gd name="connsiteX786" fmla="*/ 72039 w 3251537"/>
                  <a:gd name="connsiteY786" fmla="*/ 550698 h 2679124"/>
                  <a:gd name="connsiteX787" fmla="*/ 72410 w 3251537"/>
                  <a:gd name="connsiteY787" fmla="*/ 550760 h 2679124"/>
                  <a:gd name="connsiteX788" fmla="*/ 77855 w 3251537"/>
                  <a:gd name="connsiteY788" fmla="*/ 549771 h 2679124"/>
                  <a:gd name="connsiteX789" fmla="*/ 78535 w 3251537"/>
                  <a:gd name="connsiteY789" fmla="*/ 549524 h 2679124"/>
                  <a:gd name="connsiteX790" fmla="*/ 93137 w 3251537"/>
                  <a:gd name="connsiteY790" fmla="*/ 545569 h 2679124"/>
                  <a:gd name="connsiteX791" fmla="*/ 103593 w 3251537"/>
                  <a:gd name="connsiteY791" fmla="*/ 545569 h 2679124"/>
                  <a:gd name="connsiteX792" fmla="*/ 114607 w 3251537"/>
                  <a:gd name="connsiteY792" fmla="*/ 547732 h 2679124"/>
                  <a:gd name="connsiteX793" fmla="*/ 115164 w 3251537"/>
                  <a:gd name="connsiteY793" fmla="*/ 547979 h 2679124"/>
                  <a:gd name="connsiteX794" fmla="*/ 115720 w 3251537"/>
                  <a:gd name="connsiteY794" fmla="*/ 547917 h 2679124"/>
                  <a:gd name="connsiteX795" fmla="*/ 121784 w 3251537"/>
                  <a:gd name="connsiteY795" fmla="*/ 547361 h 2679124"/>
                  <a:gd name="connsiteX796" fmla="*/ 131250 w 3251537"/>
                  <a:gd name="connsiteY796" fmla="*/ 550575 h 2679124"/>
                  <a:gd name="connsiteX797" fmla="*/ 132859 w 3251537"/>
                  <a:gd name="connsiteY797" fmla="*/ 551316 h 2679124"/>
                  <a:gd name="connsiteX798" fmla="*/ 138613 w 3251537"/>
                  <a:gd name="connsiteY798" fmla="*/ 553541 h 2679124"/>
                  <a:gd name="connsiteX799" fmla="*/ 139232 w 3251537"/>
                  <a:gd name="connsiteY799" fmla="*/ 553727 h 2679124"/>
                  <a:gd name="connsiteX800" fmla="*/ 149688 w 3251537"/>
                  <a:gd name="connsiteY800" fmla="*/ 549957 h 2679124"/>
                  <a:gd name="connsiteX801" fmla="*/ 186936 w 3251537"/>
                  <a:gd name="connsiteY801" fmla="*/ 527151 h 2679124"/>
                  <a:gd name="connsiteX802" fmla="*/ 197268 w 3251537"/>
                  <a:gd name="connsiteY802" fmla="*/ 530860 h 2679124"/>
                  <a:gd name="connsiteX803" fmla="*/ 200609 w 3251537"/>
                  <a:gd name="connsiteY803" fmla="*/ 536360 h 2679124"/>
                  <a:gd name="connsiteX804" fmla="*/ 194484 w 3251537"/>
                  <a:gd name="connsiteY804" fmla="*/ 540748 h 2679124"/>
                  <a:gd name="connsiteX805" fmla="*/ 187183 w 3251537"/>
                  <a:gd name="connsiteY805" fmla="*/ 546867 h 2679124"/>
                  <a:gd name="connsiteX806" fmla="*/ 188854 w 3251537"/>
                  <a:gd name="connsiteY806" fmla="*/ 551996 h 2679124"/>
                  <a:gd name="connsiteX807" fmla="*/ 198568 w 3251537"/>
                  <a:gd name="connsiteY807" fmla="*/ 578386 h 2679124"/>
                  <a:gd name="connsiteX808" fmla="*/ 192380 w 3251537"/>
                  <a:gd name="connsiteY808" fmla="*/ 589881 h 2679124"/>
                  <a:gd name="connsiteX809" fmla="*/ 165404 w 3251537"/>
                  <a:gd name="connsiteY809" fmla="*/ 593404 h 2679124"/>
                  <a:gd name="connsiteX810" fmla="*/ 159031 w 3251537"/>
                  <a:gd name="connsiteY810" fmla="*/ 592106 h 2679124"/>
                  <a:gd name="connsiteX811" fmla="*/ 154267 w 3251537"/>
                  <a:gd name="connsiteY811" fmla="*/ 593775 h 2679124"/>
                  <a:gd name="connsiteX812" fmla="*/ 153834 w 3251537"/>
                  <a:gd name="connsiteY812" fmla="*/ 594207 h 2679124"/>
                  <a:gd name="connsiteX813" fmla="*/ 153710 w 3251537"/>
                  <a:gd name="connsiteY813" fmla="*/ 594825 h 2679124"/>
                  <a:gd name="connsiteX814" fmla="*/ 150864 w 3251537"/>
                  <a:gd name="connsiteY814" fmla="*/ 601871 h 2679124"/>
                  <a:gd name="connsiteX815" fmla="*/ 150616 w 3251537"/>
                  <a:gd name="connsiteY815" fmla="*/ 602427 h 2679124"/>
                  <a:gd name="connsiteX816" fmla="*/ 142078 w 3251537"/>
                  <a:gd name="connsiteY816" fmla="*/ 618002 h 2679124"/>
                  <a:gd name="connsiteX817" fmla="*/ 126857 w 3251537"/>
                  <a:gd name="connsiteY817" fmla="*/ 615406 h 2679124"/>
                  <a:gd name="connsiteX818" fmla="*/ 126301 w 3251537"/>
                  <a:gd name="connsiteY818" fmla="*/ 614973 h 2679124"/>
                  <a:gd name="connsiteX819" fmla="*/ 125558 w 3251537"/>
                  <a:gd name="connsiteY819" fmla="*/ 614973 h 2679124"/>
                  <a:gd name="connsiteX820" fmla="*/ 107615 w 3251537"/>
                  <a:gd name="connsiteY820" fmla="*/ 608113 h 2679124"/>
                  <a:gd name="connsiteX821" fmla="*/ 106873 w 3251537"/>
                  <a:gd name="connsiteY821" fmla="*/ 607433 h 2679124"/>
                  <a:gd name="connsiteX822" fmla="*/ 104398 w 3251537"/>
                  <a:gd name="connsiteY822" fmla="*/ 607680 h 2679124"/>
                  <a:gd name="connsiteX823" fmla="*/ 101737 w 3251537"/>
                  <a:gd name="connsiteY823" fmla="*/ 607928 h 2679124"/>
                  <a:gd name="connsiteX824" fmla="*/ 100747 w 3251537"/>
                  <a:gd name="connsiteY824" fmla="*/ 608175 h 2679124"/>
                  <a:gd name="connsiteX825" fmla="*/ 98211 w 3251537"/>
                  <a:gd name="connsiteY825" fmla="*/ 609967 h 2679124"/>
                  <a:gd name="connsiteX826" fmla="*/ 96664 w 3251537"/>
                  <a:gd name="connsiteY826" fmla="*/ 611389 h 2679124"/>
                  <a:gd name="connsiteX827" fmla="*/ 97963 w 3251537"/>
                  <a:gd name="connsiteY827" fmla="*/ 613057 h 2679124"/>
                  <a:gd name="connsiteX828" fmla="*/ 103717 w 3251537"/>
                  <a:gd name="connsiteY828" fmla="*/ 629435 h 2679124"/>
                  <a:gd name="connsiteX829" fmla="*/ 103717 w 3251537"/>
                  <a:gd name="connsiteY829" fmla="*/ 633452 h 2679124"/>
                  <a:gd name="connsiteX830" fmla="*/ 95179 w 3251537"/>
                  <a:gd name="connsiteY830" fmla="*/ 653105 h 2679124"/>
                  <a:gd name="connsiteX831" fmla="*/ 80020 w 3251537"/>
                  <a:gd name="connsiteY831" fmla="*/ 660584 h 2679124"/>
                  <a:gd name="connsiteX832" fmla="*/ 77793 w 3251537"/>
                  <a:gd name="connsiteY832" fmla="*/ 660954 h 2679124"/>
                  <a:gd name="connsiteX833" fmla="*/ 78164 w 3251537"/>
                  <a:gd name="connsiteY833" fmla="*/ 663179 h 2679124"/>
                  <a:gd name="connsiteX834" fmla="*/ 77607 w 3251537"/>
                  <a:gd name="connsiteY834" fmla="*/ 674860 h 2679124"/>
                  <a:gd name="connsiteX835" fmla="*/ 64366 w 3251537"/>
                  <a:gd name="connsiteY835" fmla="*/ 691423 h 2679124"/>
                  <a:gd name="connsiteX836" fmla="*/ 58241 w 3251537"/>
                  <a:gd name="connsiteY836" fmla="*/ 694761 h 2679124"/>
                  <a:gd name="connsiteX837" fmla="*/ 54714 w 3251537"/>
                  <a:gd name="connsiteY837" fmla="*/ 696738 h 2679124"/>
                  <a:gd name="connsiteX838" fmla="*/ 56323 w 3251537"/>
                  <a:gd name="connsiteY838" fmla="*/ 698840 h 2679124"/>
                  <a:gd name="connsiteX839" fmla="*/ 69502 w 3251537"/>
                  <a:gd name="connsiteY839" fmla="*/ 707616 h 2679124"/>
                  <a:gd name="connsiteX840" fmla="*/ 77978 w 3251537"/>
                  <a:gd name="connsiteY840" fmla="*/ 710891 h 2679124"/>
                  <a:gd name="connsiteX841" fmla="*/ 76122 w 3251537"/>
                  <a:gd name="connsiteY841" fmla="*/ 726280 h 2679124"/>
                  <a:gd name="connsiteX842" fmla="*/ 72657 w 3251537"/>
                  <a:gd name="connsiteY842" fmla="*/ 737405 h 2679124"/>
                  <a:gd name="connsiteX843" fmla="*/ 77607 w 3251537"/>
                  <a:gd name="connsiteY843" fmla="*/ 740866 h 2679124"/>
                  <a:gd name="connsiteX844" fmla="*/ 99881 w 3251537"/>
                  <a:gd name="connsiteY844" fmla="*/ 761446 h 2679124"/>
                  <a:gd name="connsiteX845" fmla="*/ 100933 w 3251537"/>
                  <a:gd name="connsiteY845" fmla="*/ 762867 h 2679124"/>
                  <a:gd name="connsiteX846" fmla="*/ 102542 w 3251537"/>
                  <a:gd name="connsiteY846" fmla="*/ 762187 h 2679124"/>
                  <a:gd name="connsiteX847" fmla="*/ 114235 w 3251537"/>
                  <a:gd name="connsiteY847" fmla="*/ 760024 h 2679124"/>
                  <a:gd name="connsiteX848" fmla="*/ 137933 w 3251537"/>
                  <a:gd name="connsiteY848" fmla="*/ 772323 h 2679124"/>
                  <a:gd name="connsiteX849" fmla="*/ 138923 w 3251537"/>
                  <a:gd name="connsiteY849" fmla="*/ 773930 h 2679124"/>
                  <a:gd name="connsiteX850" fmla="*/ 140655 w 3251537"/>
                  <a:gd name="connsiteY850" fmla="*/ 773312 h 2679124"/>
                  <a:gd name="connsiteX851" fmla="*/ 147585 w 3251537"/>
                  <a:gd name="connsiteY851" fmla="*/ 771767 h 2679124"/>
                  <a:gd name="connsiteX852" fmla="*/ 159402 w 3251537"/>
                  <a:gd name="connsiteY852" fmla="*/ 759406 h 2679124"/>
                  <a:gd name="connsiteX853" fmla="*/ 159897 w 3251537"/>
                  <a:gd name="connsiteY853" fmla="*/ 757552 h 2679124"/>
                  <a:gd name="connsiteX854" fmla="*/ 160454 w 3251537"/>
                  <a:gd name="connsiteY854" fmla="*/ 758108 h 2679124"/>
                  <a:gd name="connsiteX855" fmla="*/ 173447 w 3251537"/>
                  <a:gd name="connsiteY855" fmla="*/ 786167 h 2679124"/>
                  <a:gd name="connsiteX856" fmla="*/ 172086 w 3251537"/>
                  <a:gd name="connsiteY856" fmla="*/ 789628 h 2679124"/>
                  <a:gd name="connsiteX857" fmla="*/ 168250 w 3251537"/>
                  <a:gd name="connsiteY857" fmla="*/ 811568 h 2679124"/>
                  <a:gd name="connsiteX858" fmla="*/ 168745 w 3251537"/>
                  <a:gd name="connsiteY858" fmla="*/ 820529 h 2679124"/>
                  <a:gd name="connsiteX859" fmla="*/ 168559 w 3251537"/>
                  <a:gd name="connsiteY859" fmla="*/ 823496 h 2679124"/>
                  <a:gd name="connsiteX860" fmla="*/ 171467 w 3251537"/>
                  <a:gd name="connsiteY860" fmla="*/ 822940 h 2679124"/>
                  <a:gd name="connsiteX861" fmla="*/ 176912 w 3251537"/>
                  <a:gd name="connsiteY861" fmla="*/ 822260 h 2679124"/>
                  <a:gd name="connsiteX862" fmla="*/ 180253 w 3251537"/>
                  <a:gd name="connsiteY862" fmla="*/ 822445 h 2679124"/>
                  <a:gd name="connsiteX863" fmla="*/ 181058 w 3251537"/>
                  <a:gd name="connsiteY863" fmla="*/ 822569 h 2679124"/>
                  <a:gd name="connsiteX864" fmla="*/ 181738 w 3251537"/>
                  <a:gd name="connsiteY864" fmla="*/ 822198 h 2679124"/>
                  <a:gd name="connsiteX865" fmla="*/ 185327 w 3251537"/>
                  <a:gd name="connsiteY865" fmla="*/ 820035 h 2679124"/>
                  <a:gd name="connsiteX866" fmla="*/ 194608 w 3251537"/>
                  <a:gd name="connsiteY866" fmla="*/ 816450 h 2679124"/>
                  <a:gd name="connsiteX867" fmla="*/ 196216 w 3251537"/>
                  <a:gd name="connsiteY867" fmla="*/ 815771 h 2679124"/>
                  <a:gd name="connsiteX868" fmla="*/ 202156 w 3251537"/>
                  <a:gd name="connsiteY868" fmla="*/ 812557 h 2679124"/>
                  <a:gd name="connsiteX869" fmla="*/ 238661 w 3251537"/>
                  <a:gd name="connsiteY869" fmla="*/ 809219 h 2679124"/>
                  <a:gd name="connsiteX870" fmla="*/ 239465 w 3251537"/>
                  <a:gd name="connsiteY870" fmla="*/ 809714 h 2679124"/>
                  <a:gd name="connsiteX871" fmla="*/ 242744 w 3251537"/>
                  <a:gd name="connsiteY871" fmla="*/ 808910 h 2679124"/>
                  <a:gd name="connsiteX872" fmla="*/ 243239 w 3251537"/>
                  <a:gd name="connsiteY872" fmla="*/ 808231 h 2679124"/>
                  <a:gd name="connsiteX873" fmla="*/ 266689 w 3251537"/>
                  <a:gd name="connsiteY873" fmla="*/ 796241 h 2679124"/>
                  <a:gd name="connsiteX874" fmla="*/ 287107 w 3251537"/>
                  <a:gd name="connsiteY874" fmla="*/ 804399 h 2679124"/>
                  <a:gd name="connsiteX875" fmla="*/ 295088 w 3251537"/>
                  <a:gd name="connsiteY875" fmla="*/ 818490 h 2679124"/>
                  <a:gd name="connsiteX876" fmla="*/ 295707 w 3251537"/>
                  <a:gd name="connsiteY876" fmla="*/ 821147 h 2679124"/>
                  <a:gd name="connsiteX877" fmla="*/ 298244 w 3251537"/>
                  <a:gd name="connsiteY877" fmla="*/ 820159 h 2679124"/>
                  <a:gd name="connsiteX878" fmla="*/ 303936 w 3251537"/>
                  <a:gd name="connsiteY878" fmla="*/ 817686 h 2679124"/>
                  <a:gd name="connsiteX879" fmla="*/ 311794 w 3251537"/>
                  <a:gd name="connsiteY879" fmla="*/ 814411 h 2679124"/>
                  <a:gd name="connsiteX880" fmla="*/ 304246 w 3251537"/>
                  <a:gd name="connsiteY880" fmla="*/ 825226 h 2679124"/>
                  <a:gd name="connsiteX881" fmla="*/ 301709 w 3251537"/>
                  <a:gd name="connsiteY881" fmla="*/ 828626 h 2679124"/>
                  <a:gd name="connsiteX882" fmla="*/ 294841 w 3251537"/>
                  <a:gd name="connsiteY882" fmla="*/ 863606 h 2679124"/>
                  <a:gd name="connsiteX883" fmla="*/ 292737 w 3251537"/>
                  <a:gd name="connsiteY883" fmla="*/ 877203 h 2679124"/>
                  <a:gd name="connsiteX884" fmla="*/ 278692 w 3251537"/>
                  <a:gd name="connsiteY884" fmla="*/ 891479 h 2679124"/>
                  <a:gd name="connsiteX885" fmla="*/ 258027 w 3251537"/>
                  <a:gd name="connsiteY885" fmla="*/ 910143 h 2679124"/>
                  <a:gd name="connsiteX886" fmla="*/ 208096 w 3251537"/>
                  <a:gd name="connsiteY886" fmla="*/ 952231 h 2679124"/>
                  <a:gd name="connsiteX887" fmla="*/ 195721 w 3251537"/>
                  <a:gd name="connsiteY887" fmla="*/ 951119 h 2679124"/>
                  <a:gd name="connsiteX888" fmla="*/ 163177 w 3251537"/>
                  <a:gd name="connsiteY888" fmla="*/ 957793 h 2679124"/>
                  <a:gd name="connsiteX889" fmla="*/ 149812 w 3251537"/>
                  <a:gd name="connsiteY889" fmla="*/ 976705 h 2679124"/>
                  <a:gd name="connsiteX890" fmla="*/ 142635 w 3251537"/>
                  <a:gd name="connsiteY890" fmla="*/ 993763 h 2679124"/>
                  <a:gd name="connsiteX891" fmla="*/ 151606 w 3251537"/>
                  <a:gd name="connsiteY891" fmla="*/ 994257 h 2679124"/>
                  <a:gd name="connsiteX892" fmla="*/ 181058 w 3251537"/>
                  <a:gd name="connsiteY892" fmla="*/ 972626 h 2679124"/>
                  <a:gd name="connsiteX893" fmla="*/ 182295 w 3251537"/>
                  <a:gd name="connsiteY893" fmla="*/ 968856 h 2679124"/>
                  <a:gd name="connsiteX894" fmla="*/ 187183 w 3251537"/>
                  <a:gd name="connsiteY894" fmla="*/ 973059 h 2679124"/>
                  <a:gd name="connsiteX895" fmla="*/ 193123 w 3251537"/>
                  <a:gd name="connsiteY895" fmla="*/ 975963 h 2679124"/>
                  <a:gd name="connsiteX896" fmla="*/ 214159 w 3251537"/>
                  <a:gd name="connsiteY896" fmla="*/ 965024 h 2679124"/>
                  <a:gd name="connsiteX897" fmla="*/ 230989 w 3251537"/>
                  <a:gd name="connsiteY897" fmla="*/ 962614 h 2679124"/>
                  <a:gd name="connsiteX898" fmla="*/ 233278 w 3251537"/>
                  <a:gd name="connsiteY898" fmla="*/ 962923 h 2679124"/>
                  <a:gd name="connsiteX899" fmla="*/ 241878 w 3251537"/>
                  <a:gd name="connsiteY899" fmla="*/ 959586 h 2679124"/>
                  <a:gd name="connsiteX900" fmla="*/ 259512 w 3251537"/>
                  <a:gd name="connsiteY900" fmla="*/ 951860 h 2679124"/>
                  <a:gd name="connsiteX901" fmla="*/ 276712 w 3251537"/>
                  <a:gd name="connsiteY901" fmla="*/ 937769 h 2679124"/>
                  <a:gd name="connsiteX902" fmla="*/ 278445 w 3251537"/>
                  <a:gd name="connsiteY902" fmla="*/ 931898 h 2679124"/>
                  <a:gd name="connsiteX903" fmla="*/ 329118 w 3251537"/>
                  <a:gd name="connsiteY903" fmla="*/ 900997 h 2679124"/>
                  <a:gd name="connsiteX904" fmla="*/ 336234 w 3251537"/>
                  <a:gd name="connsiteY904" fmla="*/ 890861 h 2679124"/>
                  <a:gd name="connsiteX905" fmla="*/ 340193 w 3251537"/>
                  <a:gd name="connsiteY905" fmla="*/ 884557 h 2679124"/>
                  <a:gd name="connsiteX906" fmla="*/ 373357 w 3251537"/>
                  <a:gd name="connsiteY906" fmla="*/ 862741 h 2679124"/>
                  <a:gd name="connsiteX907" fmla="*/ 386598 w 3251537"/>
                  <a:gd name="connsiteY907" fmla="*/ 856128 h 2679124"/>
                  <a:gd name="connsiteX908" fmla="*/ 394394 w 3251537"/>
                  <a:gd name="connsiteY908" fmla="*/ 854212 h 2679124"/>
                  <a:gd name="connsiteX909" fmla="*/ 400890 w 3251537"/>
                  <a:gd name="connsiteY909" fmla="*/ 840306 h 2679124"/>
                  <a:gd name="connsiteX910" fmla="*/ 404046 w 3251537"/>
                  <a:gd name="connsiteY910" fmla="*/ 831716 h 2679124"/>
                  <a:gd name="connsiteX911" fmla="*/ 420628 w 3251537"/>
                  <a:gd name="connsiteY911" fmla="*/ 813669 h 2679124"/>
                  <a:gd name="connsiteX912" fmla="*/ 405902 w 3251537"/>
                  <a:gd name="connsiteY912" fmla="*/ 803595 h 2679124"/>
                  <a:gd name="connsiteX913" fmla="*/ 397611 w 3251537"/>
                  <a:gd name="connsiteY913" fmla="*/ 800505 h 2679124"/>
                  <a:gd name="connsiteX914" fmla="*/ 403922 w 3251537"/>
                  <a:gd name="connsiteY914" fmla="*/ 791358 h 2679124"/>
                  <a:gd name="connsiteX915" fmla="*/ 418771 w 3251537"/>
                  <a:gd name="connsiteY915" fmla="*/ 781532 h 2679124"/>
                  <a:gd name="connsiteX916" fmla="*/ 432198 w 3251537"/>
                  <a:gd name="connsiteY916" fmla="*/ 776340 h 2679124"/>
                  <a:gd name="connsiteX917" fmla="*/ 440427 w 3251537"/>
                  <a:gd name="connsiteY917" fmla="*/ 760828 h 2679124"/>
                  <a:gd name="connsiteX918" fmla="*/ 449584 w 3251537"/>
                  <a:gd name="connsiteY918" fmla="*/ 748035 h 2679124"/>
                  <a:gd name="connsiteX919" fmla="*/ 458988 w 3251537"/>
                  <a:gd name="connsiteY919" fmla="*/ 739629 h 2679124"/>
                  <a:gd name="connsiteX920" fmla="*/ 465856 w 3251537"/>
                  <a:gd name="connsiteY920" fmla="*/ 728258 h 2679124"/>
                  <a:gd name="connsiteX921" fmla="*/ 472105 w 3251537"/>
                  <a:gd name="connsiteY921" fmla="*/ 721830 h 2679124"/>
                  <a:gd name="connsiteX922" fmla="*/ 488192 w 3251537"/>
                  <a:gd name="connsiteY922" fmla="*/ 711262 h 2679124"/>
                  <a:gd name="connsiteX923" fmla="*/ 497906 w 3251537"/>
                  <a:gd name="connsiteY923" fmla="*/ 702919 h 2679124"/>
                  <a:gd name="connsiteX924" fmla="*/ 499515 w 3251537"/>
                  <a:gd name="connsiteY924" fmla="*/ 702053 h 2679124"/>
                  <a:gd name="connsiteX925" fmla="*/ 499700 w 3251537"/>
                  <a:gd name="connsiteY925" fmla="*/ 702486 h 2679124"/>
                  <a:gd name="connsiteX926" fmla="*/ 513807 w 3251537"/>
                  <a:gd name="connsiteY926" fmla="*/ 710829 h 2679124"/>
                  <a:gd name="connsiteX927" fmla="*/ 522965 w 3251537"/>
                  <a:gd name="connsiteY927" fmla="*/ 715217 h 2679124"/>
                  <a:gd name="connsiteX928" fmla="*/ 522284 w 3251537"/>
                  <a:gd name="connsiteY928" fmla="*/ 718369 h 2679124"/>
                  <a:gd name="connsiteX929" fmla="*/ 515540 w 3251537"/>
                  <a:gd name="connsiteY929" fmla="*/ 718122 h 2679124"/>
                  <a:gd name="connsiteX930" fmla="*/ 482933 w 3251537"/>
                  <a:gd name="connsiteY930" fmla="*/ 724797 h 2679124"/>
                  <a:gd name="connsiteX931" fmla="*/ 475508 w 3251537"/>
                  <a:gd name="connsiteY931" fmla="*/ 740680 h 2679124"/>
                  <a:gd name="connsiteX932" fmla="*/ 471177 w 3251537"/>
                  <a:gd name="connsiteY932" fmla="*/ 753288 h 2679124"/>
                  <a:gd name="connsiteX933" fmla="*/ 464866 w 3251537"/>
                  <a:gd name="connsiteY933" fmla="*/ 773806 h 2679124"/>
                  <a:gd name="connsiteX934" fmla="*/ 474704 w 3251537"/>
                  <a:gd name="connsiteY934" fmla="*/ 779554 h 2679124"/>
                  <a:gd name="connsiteX935" fmla="*/ 477550 w 3251537"/>
                  <a:gd name="connsiteY935" fmla="*/ 780234 h 2679124"/>
                  <a:gd name="connsiteX936" fmla="*/ 464062 w 3251537"/>
                  <a:gd name="connsiteY936" fmla="*/ 788763 h 2679124"/>
                  <a:gd name="connsiteX937" fmla="*/ 457380 w 3251537"/>
                  <a:gd name="connsiteY937" fmla="*/ 795746 h 2679124"/>
                  <a:gd name="connsiteX938" fmla="*/ 476189 w 3251537"/>
                  <a:gd name="connsiteY938" fmla="*/ 803595 h 2679124"/>
                  <a:gd name="connsiteX939" fmla="*/ 510961 w 3251537"/>
                  <a:gd name="connsiteY939" fmla="*/ 785178 h 2679124"/>
                  <a:gd name="connsiteX940" fmla="*/ 533978 w 3251537"/>
                  <a:gd name="connsiteY940" fmla="*/ 769666 h 2679124"/>
                  <a:gd name="connsiteX941" fmla="*/ 565533 w 3251537"/>
                  <a:gd name="connsiteY941" fmla="*/ 766946 h 2679124"/>
                  <a:gd name="connsiteX942" fmla="*/ 575061 w 3251537"/>
                  <a:gd name="connsiteY942" fmla="*/ 767750 h 2679124"/>
                  <a:gd name="connsiteX943" fmla="*/ 577845 w 3251537"/>
                  <a:gd name="connsiteY943" fmla="*/ 765278 h 2679124"/>
                  <a:gd name="connsiteX944" fmla="*/ 576546 w 3251537"/>
                  <a:gd name="connsiteY944" fmla="*/ 757861 h 2679124"/>
                  <a:gd name="connsiteX945" fmla="*/ 575989 w 3251537"/>
                  <a:gd name="connsiteY945" fmla="*/ 751866 h 2679124"/>
                  <a:gd name="connsiteX946" fmla="*/ 579083 w 3251537"/>
                  <a:gd name="connsiteY946" fmla="*/ 748282 h 2679124"/>
                  <a:gd name="connsiteX947" fmla="*/ 574628 w 3251537"/>
                  <a:gd name="connsiteY947" fmla="*/ 742534 h 2679124"/>
                  <a:gd name="connsiteX948" fmla="*/ 564419 w 3251537"/>
                  <a:gd name="connsiteY948" fmla="*/ 730544 h 2679124"/>
                  <a:gd name="connsiteX949" fmla="*/ 563677 w 3251537"/>
                  <a:gd name="connsiteY949" fmla="*/ 725662 h 2679124"/>
                  <a:gd name="connsiteX950" fmla="*/ 565904 w 3251537"/>
                  <a:gd name="connsiteY950" fmla="*/ 724673 h 2679124"/>
                  <a:gd name="connsiteX951" fmla="*/ 574009 w 3251537"/>
                  <a:gd name="connsiteY951" fmla="*/ 716762 h 2679124"/>
                  <a:gd name="connsiteX952" fmla="*/ 576670 w 3251537"/>
                  <a:gd name="connsiteY952" fmla="*/ 712251 h 2679124"/>
                  <a:gd name="connsiteX953" fmla="*/ 586260 w 3251537"/>
                  <a:gd name="connsiteY953" fmla="*/ 716701 h 2679124"/>
                  <a:gd name="connsiteX954" fmla="*/ 596160 w 3251537"/>
                  <a:gd name="connsiteY954" fmla="*/ 718431 h 2679124"/>
                  <a:gd name="connsiteX955" fmla="*/ 606554 w 3251537"/>
                  <a:gd name="connsiteY955" fmla="*/ 724055 h 2679124"/>
                  <a:gd name="connsiteX956" fmla="*/ 619485 w 3251537"/>
                  <a:gd name="connsiteY956" fmla="*/ 729370 h 2679124"/>
                  <a:gd name="connsiteX957" fmla="*/ 629447 w 3251537"/>
                  <a:gd name="connsiteY957" fmla="*/ 730359 h 2679124"/>
                  <a:gd name="connsiteX958" fmla="*/ 632541 w 3251537"/>
                  <a:gd name="connsiteY958" fmla="*/ 733511 h 2679124"/>
                  <a:gd name="connsiteX959" fmla="*/ 625487 w 3251537"/>
                  <a:gd name="connsiteY959" fmla="*/ 735180 h 2679124"/>
                  <a:gd name="connsiteX960" fmla="*/ 617629 w 3251537"/>
                  <a:gd name="connsiteY960" fmla="*/ 736725 h 2679124"/>
                  <a:gd name="connsiteX961" fmla="*/ 610019 w 3251537"/>
                  <a:gd name="connsiteY961" fmla="*/ 745006 h 2679124"/>
                  <a:gd name="connsiteX962" fmla="*/ 614164 w 3251537"/>
                  <a:gd name="connsiteY962" fmla="*/ 753659 h 2679124"/>
                  <a:gd name="connsiteX963" fmla="*/ 622950 w 3251537"/>
                  <a:gd name="connsiteY963" fmla="*/ 751743 h 2679124"/>
                  <a:gd name="connsiteX964" fmla="*/ 642688 w 3251537"/>
                  <a:gd name="connsiteY964" fmla="*/ 746860 h 2679124"/>
                  <a:gd name="connsiteX965" fmla="*/ 651968 w 3251537"/>
                  <a:gd name="connsiteY965" fmla="*/ 751805 h 2679124"/>
                  <a:gd name="connsiteX966" fmla="*/ 663229 w 3251537"/>
                  <a:gd name="connsiteY966" fmla="*/ 744017 h 2679124"/>
                  <a:gd name="connsiteX967" fmla="*/ 665147 w 3251537"/>
                  <a:gd name="connsiteY967" fmla="*/ 742287 h 2679124"/>
                  <a:gd name="connsiteX968" fmla="*/ 665580 w 3251537"/>
                  <a:gd name="connsiteY968" fmla="*/ 748282 h 2679124"/>
                  <a:gd name="connsiteX969" fmla="*/ 665580 w 3251537"/>
                  <a:gd name="connsiteY969" fmla="*/ 758912 h 2679124"/>
                  <a:gd name="connsiteX970" fmla="*/ 670035 w 3251537"/>
                  <a:gd name="connsiteY970" fmla="*/ 749271 h 2679124"/>
                  <a:gd name="connsiteX971" fmla="*/ 676408 w 3251537"/>
                  <a:gd name="connsiteY971" fmla="*/ 740000 h 2679124"/>
                  <a:gd name="connsiteX972" fmla="*/ 696888 w 3251537"/>
                  <a:gd name="connsiteY972" fmla="*/ 731904 h 2679124"/>
                  <a:gd name="connsiteX973" fmla="*/ 717244 w 3251537"/>
                  <a:gd name="connsiteY973" fmla="*/ 739877 h 2679124"/>
                  <a:gd name="connsiteX974" fmla="*/ 726896 w 3251537"/>
                  <a:gd name="connsiteY974" fmla="*/ 752052 h 2679124"/>
                  <a:gd name="connsiteX975" fmla="*/ 729618 w 3251537"/>
                  <a:gd name="connsiteY975" fmla="*/ 755575 h 2679124"/>
                  <a:gd name="connsiteX976" fmla="*/ 730670 w 3251537"/>
                  <a:gd name="connsiteY976" fmla="*/ 756749 h 2679124"/>
                  <a:gd name="connsiteX977" fmla="*/ 731969 w 3251537"/>
                  <a:gd name="connsiteY977" fmla="*/ 758047 h 2679124"/>
                  <a:gd name="connsiteX978" fmla="*/ 733516 w 3251537"/>
                  <a:gd name="connsiteY978" fmla="*/ 757120 h 2679124"/>
                  <a:gd name="connsiteX979" fmla="*/ 748366 w 3251537"/>
                  <a:gd name="connsiteY979" fmla="*/ 752979 h 2679124"/>
                  <a:gd name="connsiteX980" fmla="*/ 749108 w 3251537"/>
                  <a:gd name="connsiteY980" fmla="*/ 753041 h 2679124"/>
                  <a:gd name="connsiteX981" fmla="*/ 758698 w 3251537"/>
                  <a:gd name="connsiteY981" fmla="*/ 754524 h 2679124"/>
                  <a:gd name="connsiteX982" fmla="*/ 770268 w 3251537"/>
                  <a:gd name="connsiteY982" fmla="*/ 760519 h 2679124"/>
                  <a:gd name="connsiteX983" fmla="*/ 780168 w 3251537"/>
                  <a:gd name="connsiteY983" fmla="*/ 770778 h 2679124"/>
                  <a:gd name="connsiteX984" fmla="*/ 780787 w 3251537"/>
                  <a:gd name="connsiteY984" fmla="*/ 771396 h 2679124"/>
                  <a:gd name="connsiteX985" fmla="*/ 786665 w 3251537"/>
                  <a:gd name="connsiteY985" fmla="*/ 777329 h 2679124"/>
                  <a:gd name="connsiteX986" fmla="*/ 788521 w 3251537"/>
                  <a:gd name="connsiteY986" fmla="*/ 775969 h 2679124"/>
                  <a:gd name="connsiteX987" fmla="*/ 788521 w 3251537"/>
                  <a:gd name="connsiteY987" fmla="*/ 775969 h 2679124"/>
                  <a:gd name="connsiteX988" fmla="*/ 787036 w 3251537"/>
                  <a:gd name="connsiteY988" fmla="*/ 777824 h 2679124"/>
                  <a:gd name="connsiteX989" fmla="*/ 787531 w 3251537"/>
                  <a:gd name="connsiteY989" fmla="*/ 778318 h 2679124"/>
                  <a:gd name="connsiteX990" fmla="*/ 788211 w 3251537"/>
                  <a:gd name="connsiteY990" fmla="*/ 778442 h 2679124"/>
                  <a:gd name="connsiteX991" fmla="*/ 811661 w 3251537"/>
                  <a:gd name="connsiteY991" fmla="*/ 769048 h 2679124"/>
                  <a:gd name="connsiteX992" fmla="*/ 821684 w 3251537"/>
                  <a:gd name="connsiteY992" fmla="*/ 765463 h 2679124"/>
                  <a:gd name="connsiteX993" fmla="*/ 825211 w 3251537"/>
                  <a:gd name="connsiteY993" fmla="*/ 770654 h 2679124"/>
                  <a:gd name="connsiteX994" fmla="*/ 820385 w 3251537"/>
                  <a:gd name="connsiteY994" fmla="*/ 776773 h 2679124"/>
                  <a:gd name="connsiteX995" fmla="*/ 815621 w 3251537"/>
                  <a:gd name="connsiteY995" fmla="*/ 781470 h 2679124"/>
                  <a:gd name="connsiteX996" fmla="*/ 813765 w 3251537"/>
                  <a:gd name="connsiteY996" fmla="*/ 787465 h 2679124"/>
                  <a:gd name="connsiteX997" fmla="*/ 824221 w 3251537"/>
                  <a:gd name="connsiteY997" fmla="*/ 793892 h 2679124"/>
                  <a:gd name="connsiteX998" fmla="*/ 828057 w 3251537"/>
                  <a:gd name="connsiteY998" fmla="*/ 795128 h 2679124"/>
                  <a:gd name="connsiteX999" fmla="*/ 828614 w 3251537"/>
                  <a:gd name="connsiteY999" fmla="*/ 795252 h 2679124"/>
                  <a:gd name="connsiteX1000" fmla="*/ 841422 w 3251537"/>
                  <a:gd name="connsiteY1000" fmla="*/ 798898 h 2679124"/>
                  <a:gd name="connsiteX1001" fmla="*/ 853796 w 3251537"/>
                  <a:gd name="connsiteY1001" fmla="*/ 806315 h 2679124"/>
                  <a:gd name="connsiteX1002" fmla="*/ 859427 w 3251537"/>
                  <a:gd name="connsiteY1002" fmla="*/ 809899 h 2679124"/>
                  <a:gd name="connsiteX1003" fmla="*/ 859983 w 3251537"/>
                  <a:gd name="connsiteY1003" fmla="*/ 810332 h 2679124"/>
                  <a:gd name="connsiteX1004" fmla="*/ 860664 w 3251537"/>
                  <a:gd name="connsiteY1004" fmla="*/ 810394 h 2679124"/>
                  <a:gd name="connsiteX1005" fmla="*/ 880030 w 3251537"/>
                  <a:gd name="connsiteY1005" fmla="*/ 818243 h 2679124"/>
                  <a:gd name="connsiteX1006" fmla="*/ 892900 w 3251537"/>
                  <a:gd name="connsiteY1006" fmla="*/ 833261 h 2679124"/>
                  <a:gd name="connsiteX1007" fmla="*/ 898468 w 3251537"/>
                  <a:gd name="connsiteY1007" fmla="*/ 843087 h 2679124"/>
                  <a:gd name="connsiteX1008" fmla="*/ 898839 w 3251537"/>
                  <a:gd name="connsiteY1008" fmla="*/ 843891 h 2679124"/>
                  <a:gd name="connsiteX1009" fmla="*/ 899644 w 3251537"/>
                  <a:gd name="connsiteY1009" fmla="*/ 844262 h 2679124"/>
                  <a:gd name="connsiteX1010" fmla="*/ 908244 w 3251537"/>
                  <a:gd name="connsiteY1010" fmla="*/ 844571 h 2679124"/>
                  <a:gd name="connsiteX1011" fmla="*/ 911028 w 3251537"/>
                  <a:gd name="connsiteY1011" fmla="*/ 831839 h 2679124"/>
                  <a:gd name="connsiteX1012" fmla="*/ 911028 w 3251537"/>
                  <a:gd name="connsiteY1012" fmla="*/ 826277 h 2679124"/>
                  <a:gd name="connsiteX1013" fmla="*/ 914060 w 3251537"/>
                  <a:gd name="connsiteY1013" fmla="*/ 828131 h 2679124"/>
                  <a:gd name="connsiteX1014" fmla="*/ 927919 w 3251537"/>
                  <a:gd name="connsiteY1014" fmla="*/ 835115 h 2679124"/>
                  <a:gd name="connsiteX1015" fmla="*/ 936767 w 3251537"/>
                  <a:gd name="connsiteY1015" fmla="*/ 840986 h 2679124"/>
                  <a:gd name="connsiteX1016" fmla="*/ 946605 w 3251537"/>
                  <a:gd name="connsiteY1016" fmla="*/ 845189 h 2679124"/>
                  <a:gd name="connsiteX1017" fmla="*/ 943140 w 3251537"/>
                  <a:gd name="connsiteY1017" fmla="*/ 812619 h 2679124"/>
                  <a:gd name="connsiteX1018" fmla="*/ 941717 w 3251537"/>
                  <a:gd name="connsiteY1018" fmla="*/ 805758 h 2679124"/>
                  <a:gd name="connsiteX1019" fmla="*/ 950379 w 3251537"/>
                  <a:gd name="connsiteY1019" fmla="*/ 817192 h 2679124"/>
                  <a:gd name="connsiteX1020" fmla="*/ 952050 w 3251537"/>
                  <a:gd name="connsiteY1020" fmla="*/ 855819 h 2679124"/>
                  <a:gd name="connsiteX1021" fmla="*/ 943449 w 3251537"/>
                  <a:gd name="connsiteY1021" fmla="*/ 859465 h 2679124"/>
                  <a:gd name="connsiteX1022" fmla="*/ 935468 w 3251537"/>
                  <a:gd name="connsiteY1022" fmla="*/ 852296 h 2679124"/>
                  <a:gd name="connsiteX1023" fmla="*/ 934107 w 3251537"/>
                  <a:gd name="connsiteY1023" fmla="*/ 847352 h 2679124"/>
                  <a:gd name="connsiteX1024" fmla="*/ 919690 w 3251537"/>
                  <a:gd name="connsiteY1024" fmla="*/ 847228 h 2679124"/>
                  <a:gd name="connsiteX1025" fmla="*/ 911152 w 3251537"/>
                  <a:gd name="connsiteY1025" fmla="*/ 857055 h 2679124"/>
                  <a:gd name="connsiteX1026" fmla="*/ 936582 w 3251537"/>
                  <a:gd name="connsiteY1026" fmla="*/ 889687 h 2679124"/>
                  <a:gd name="connsiteX1027" fmla="*/ 940665 w 3251537"/>
                  <a:gd name="connsiteY1027" fmla="*/ 899760 h 2679124"/>
                  <a:gd name="connsiteX1028" fmla="*/ 945244 w 3251537"/>
                  <a:gd name="connsiteY1028" fmla="*/ 910823 h 2679124"/>
                  <a:gd name="connsiteX1029" fmla="*/ 952111 w 3251537"/>
                  <a:gd name="connsiteY1029" fmla="*/ 921206 h 2679124"/>
                  <a:gd name="connsiteX1030" fmla="*/ 956937 w 3251537"/>
                  <a:gd name="connsiteY1030" fmla="*/ 928808 h 2679124"/>
                  <a:gd name="connsiteX1031" fmla="*/ 960402 w 3251537"/>
                  <a:gd name="connsiteY1031" fmla="*/ 928499 h 2679124"/>
                  <a:gd name="connsiteX1032" fmla="*/ 963743 w 3251537"/>
                  <a:gd name="connsiteY1032" fmla="*/ 923555 h 2679124"/>
                  <a:gd name="connsiteX1033" fmla="*/ 958794 w 3251537"/>
                  <a:gd name="connsiteY1033" fmla="*/ 891603 h 2679124"/>
                  <a:gd name="connsiteX1034" fmla="*/ 957618 w 3251537"/>
                  <a:gd name="connsiteY1034" fmla="*/ 875039 h 2679124"/>
                  <a:gd name="connsiteX1035" fmla="*/ 960464 w 3251537"/>
                  <a:gd name="connsiteY1035" fmla="*/ 874360 h 2679124"/>
                  <a:gd name="connsiteX1036" fmla="*/ 962073 w 3251537"/>
                  <a:gd name="connsiteY1036" fmla="*/ 884124 h 2679124"/>
                  <a:gd name="connsiteX1037" fmla="*/ 963248 w 3251537"/>
                  <a:gd name="connsiteY1037" fmla="*/ 895558 h 2679124"/>
                  <a:gd name="connsiteX1038" fmla="*/ 967023 w 3251537"/>
                  <a:gd name="connsiteY1038" fmla="*/ 897721 h 2679124"/>
                  <a:gd name="connsiteX1039" fmla="*/ 975375 w 3251537"/>
                  <a:gd name="connsiteY1039" fmla="*/ 892530 h 2679124"/>
                  <a:gd name="connsiteX1040" fmla="*/ 983419 w 3251537"/>
                  <a:gd name="connsiteY1040" fmla="*/ 885793 h 2679124"/>
                  <a:gd name="connsiteX1041" fmla="*/ 985461 w 3251537"/>
                  <a:gd name="connsiteY1041" fmla="*/ 866820 h 2679124"/>
                  <a:gd name="connsiteX1042" fmla="*/ 983728 w 3251537"/>
                  <a:gd name="connsiteY1042" fmla="*/ 855139 h 2679124"/>
                  <a:gd name="connsiteX1043" fmla="*/ 984161 w 3251537"/>
                  <a:gd name="connsiteY1043" fmla="*/ 854274 h 2679124"/>
                  <a:gd name="connsiteX1044" fmla="*/ 984161 w 3251537"/>
                  <a:gd name="connsiteY1044" fmla="*/ 854274 h 2679124"/>
                  <a:gd name="connsiteX1045" fmla="*/ 996536 w 3251537"/>
                  <a:gd name="connsiteY1045" fmla="*/ 876152 h 2679124"/>
                  <a:gd name="connsiteX1046" fmla="*/ 992143 w 3251537"/>
                  <a:gd name="connsiteY1046" fmla="*/ 888512 h 2679124"/>
                  <a:gd name="connsiteX1047" fmla="*/ 986884 w 3251537"/>
                  <a:gd name="connsiteY1047" fmla="*/ 896856 h 2679124"/>
                  <a:gd name="connsiteX1048" fmla="*/ 980325 w 3251537"/>
                  <a:gd name="connsiteY1048" fmla="*/ 900255 h 2679124"/>
                  <a:gd name="connsiteX1049" fmla="*/ 971601 w 3251537"/>
                  <a:gd name="connsiteY1049" fmla="*/ 903469 h 2679124"/>
                  <a:gd name="connsiteX1050" fmla="*/ 971478 w 3251537"/>
                  <a:gd name="connsiteY1050" fmla="*/ 934308 h 2679124"/>
                  <a:gd name="connsiteX1051" fmla="*/ 976242 w 3251537"/>
                  <a:gd name="connsiteY1051" fmla="*/ 939562 h 2679124"/>
                  <a:gd name="connsiteX1052" fmla="*/ 984594 w 3251537"/>
                  <a:gd name="connsiteY1052" fmla="*/ 929858 h 2679124"/>
                  <a:gd name="connsiteX1053" fmla="*/ 985832 w 3251537"/>
                  <a:gd name="connsiteY1053" fmla="*/ 927016 h 2679124"/>
                  <a:gd name="connsiteX1054" fmla="*/ 989544 w 3251537"/>
                  <a:gd name="connsiteY1054" fmla="*/ 931465 h 2679124"/>
                  <a:gd name="connsiteX1055" fmla="*/ 999073 w 3251537"/>
                  <a:gd name="connsiteY1055" fmla="*/ 925965 h 2679124"/>
                  <a:gd name="connsiteX1056" fmla="*/ 1003775 w 3251537"/>
                  <a:gd name="connsiteY1056" fmla="*/ 921639 h 2679124"/>
                  <a:gd name="connsiteX1057" fmla="*/ 1004270 w 3251537"/>
                  <a:gd name="connsiteY1057" fmla="*/ 922751 h 2679124"/>
                  <a:gd name="connsiteX1058" fmla="*/ 1023450 w 3251537"/>
                  <a:gd name="connsiteY1058" fmla="*/ 944073 h 2679124"/>
                  <a:gd name="connsiteX1059" fmla="*/ 1031679 w 3251537"/>
                  <a:gd name="connsiteY1059" fmla="*/ 944753 h 2679124"/>
                  <a:gd name="connsiteX1060" fmla="*/ 1034773 w 3251537"/>
                  <a:gd name="connsiteY1060" fmla="*/ 938202 h 2679124"/>
                  <a:gd name="connsiteX1061" fmla="*/ 1019429 w 3251537"/>
                  <a:gd name="connsiteY1061" fmla="*/ 925285 h 2679124"/>
                  <a:gd name="connsiteX1062" fmla="*/ 1015407 w 3251537"/>
                  <a:gd name="connsiteY1062" fmla="*/ 919723 h 2679124"/>
                  <a:gd name="connsiteX1063" fmla="*/ 1020047 w 3251537"/>
                  <a:gd name="connsiteY1063" fmla="*/ 912739 h 2679124"/>
                  <a:gd name="connsiteX1064" fmla="*/ 1026606 w 3251537"/>
                  <a:gd name="connsiteY1064" fmla="*/ 916694 h 2679124"/>
                  <a:gd name="connsiteX1065" fmla="*/ 1039785 w 3251537"/>
                  <a:gd name="connsiteY1065" fmla="*/ 941168 h 2679124"/>
                  <a:gd name="connsiteX1066" fmla="*/ 1034278 w 3251537"/>
                  <a:gd name="connsiteY1066" fmla="*/ 948399 h 2679124"/>
                  <a:gd name="connsiteX1067" fmla="*/ 1025678 w 3251537"/>
                  <a:gd name="connsiteY1067" fmla="*/ 955692 h 2679124"/>
                  <a:gd name="connsiteX1068" fmla="*/ 1024007 w 3251537"/>
                  <a:gd name="connsiteY1068" fmla="*/ 956743 h 2679124"/>
                  <a:gd name="connsiteX1069" fmla="*/ 1015592 w 3251537"/>
                  <a:gd name="connsiteY1069" fmla="*/ 950253 h 2679124"/>
                  <a:gd name="connsiteX1070" fmla="*/ 1002476 w 3251537"/>
                  <a:gd name="connsiteY1070" fmla="*/ 941910 h 2679124"/>
                  <a:gd name="connsiteX1071" fmla="*/ 997650 w 3251537"/>
                  <a:gd name="connsiteY1071" fmla="*/ 944629 h 2679124"/>
                  <a:gd name="connsiteX1072" fmla="*/ 1001795 w 3251537"/>
                  <a:gd name="connsiteY1072" fmla="*/ 963170 h 2679124"/>
                  <a:gd name="connsiteX1073" fmla="*/ 1004394 w 3251537"/>
                  <a:gd name="connsiteY1073" fmla="*/ 969103 h 2679124"/>
                  <a:gd name="connsiteX1074" fmla="*/ 1002847 w 3251537"/>
                  <a:gd name="connsiteY1074" fmla="*/ 980846 h 2679124"/>
                  <a:gd name="connsiteX1075" fmla="*/ 1005817 w 3251537"/>
                  <a:gd name="connsiteY1075" fmla="*/ 1000375 h 2679124"/>
                  <a:gd name="connsiteX1076" fmla="*/ 1014603 w 3251537"/>
                  <a:gd name="connsiteY1076" fmla="*/ 1002724 h 2679124"/>
                  <a:gd name="connsiteX1077" fmla="*/ 1018191 w 3251537"/>
                  <a:gd name="connsiteY1077" fmla="*/ 993639 h 2679124"/>
                  <a:gd name="connsiteX1078" fmla="*/ 1019119 w 3251537"/>
                  <a:gd name="connsiteY1078" fmla="*/ 988509 h 2679124"/>
                  <a:gd name="connsiteX1079" fmla="*/ 1031061 w 3251537"/>
                  <a:gd name="connsiteY1079" fmla="*/ 996173 h 2679124"/>
                  <a:gd name="connsiteX1080" fmla="*/ 1036010 w 3251537"/>
                  <a:gd name="connsiteY1080" fmla="*/ 997100 h 2679124"/>
                  <a:gd name="connsiteX1081" fmla="*/ 1041208 w 3251537"/>
                  <a:gd name="connsiteY1081" fmla="*/ 977199 h 2679124"/>
                  <a:gd name="connsiteX1082" fmla="*/ 1041331 w 3251537"/>
                  <a:gd name="connsiteY1082" fmla="*/ 976458 h 2679124"/>
                  <a:gd name="connsiteX1083" fmla="*/ 1042383 w 3251537"/>
                  <a:gd name="connsiteY1083" fmla="*/ 976396 h 2679124"/>
                  <a:gd name="connsiteX1084" fmla="*/ 1051602 w 3251537"/>
                  <a:gd name="connsiteY1084" fmla="*/ 983936 h 2679124"/>
                  <a:gd name="connsiteX1085" fmla="*/ 1056181 w 3251537"/>
                  <a:gd name="connsiteY1085" fmla="*/ 987273 h 2679124"/>
                  <a:gd name="connsiteX1086" fmla="*/ 1061502 w 3251537"/>
                  <a:gd name="connsiteY1086" fmla="*/ 982329 h 2679124"/>
                  <a:gd name="connsiteX1087" fmla="*/ 1066514 w 3251537"/>
                  <a:gd name="connsiteY1087" fmla="*/ 977509 h 2679124"/>
                  <a:gd name="connsiteX1088" fmla="*/ 1067998 w 3251537"/>
                  <a:gd name="connsiteY1088" fmla="*/ 989560 h 2679124"/>
                  <a:gd name="connsiteX1089" fmla="*/ 1067132 w 3251537"/>
                  <a:gd name="connsiteY1089" fmla="*/ 997223 h 2679124"/>
                  <a:gd name="connsiteX1090" fmla="*/ 1068988 w 3251537"/>
                  <a:gd name="connsiteY1090" fmla="*/ 1001302 h 2679124"/>
                  <a:gd name="connsiteX1091" fmla="*/ 1076908 w 3251537"/>
                  <a:gd name="connsiteY1091" fmla="*/ 1000128 h 2679124"/>
                  <a:gd name="connsiteX1092" fmla="*/ 1079197 w 3251537"/>
                  <a:gd name="connsiteY1092" fmla="*/ 999140 h 2679124"/>
                  <a:gd name="connsiteX1093" fmla="*/ 1079135 w 3251537"/>
                  <a:gd name="connsiteY1093" fmla="*/ 1003033 h 2679124"/>
                  <a:gd name="connsiteX1094" fmla="*/ 1079630 w 3251537"/>
                  <a:gd name="connsiteY1094" fmla="*/ 1007112 h 2679124"/>
                  <a:gd name="connsiteX1095" fmla="*/ 1082848 w 3251537"/>
                  <a:gd name="connsiteY1095" fmla="*/ 1004640 h 2679124"/>
                  <a:gd name="connsiteX1096" fmla="*/ 1083962 w 3251537"/>
                  <a:gd name="connsiteY1096" fmla="*/ 1003775 h 2679124"/>
                  <a:gd name="connsiteX1097" fmla="*/ 1094294 w 3251537"/>
                  <a:gd name="connsiteY1097" fmla="*/ 1016135 h 2679124"/>
                  <a:gd name="connsiteX1098" fmla="*/ 1096150 w 3251537"/>
                  <a:gd name="connsiteY1098" fmla="*/ 1017742 h 2679124"/>
                  <a:gd name="connsiteX1099" fmla="*/ 1097017 w 3251537"/>
                  <a:gd name="connsiteY1099" fmla="*/ 1018669 h 2679124"/>
                  <a:gd name="connsiteX1100" fmla="*/ 1093057 w 3251537"/>
                  <a:gd name="connsiteY1100" fmla="*/ 1020832 h 2679124"/>
                  <a:gd name="connsiteX1101" fmla="*/ 1082229 w 3251537"/>
                  <a:gd name="connsiteY1101" fmla="*/ 1025715 h 2679124"/>
                  <a:gd name="connsiteX1102" fmla="*/ 1092933 w 3251537"/>
                  <a:gd name="connsiteY1102" fmla="*/ 1025715 h 2679124"/>
                  <a:gd name="connsiteX1103" fmla="*/ 1093614 w 3251537"/>
                  <a:gd name="connsiteY1103" fmla="*/ 1025653 h 2679124"/>
                  <a:gd name="connsiteX1104" fmla="*/ 1122756 w 3251537"/>
                  <a:gd name="connsiteY1104" fmla="*/ 1050003 h 2679124"/>
                  <a:gd name="connsiteX1105" fmla="*/ 1122817 w 3251537"/>
                  <a:gd name="connsiteY1105" fmla="*/ 1051301 h 2679124"/>
                  <a:gd name="connsiteX1106" fmla="*/ 1123931 w 3251537"/>
                  <a:gd name="connsiteY1106" fmla="*/ 1051919 h 2679124"/>
                  <a:gd name="connsiteX1107" fmla="*/ 1125416 w 3251537"/>
                  <a:gd name="connsiteY1107" fmla="*/ 1053649 h 2679124"/>
                  <a:gd name="connsiteX1108" fmla="*/ 1125849 w 3251537"/>
                  <a:gd name="connsiteY1108" fmla="*/ 1054268 h 2679124"/>
                  <a:gd name="connsiteX1109" fmla="*/ 1132346 w 3251537"/>
                  <a:gd name="connsiteY1109" fmla="*/ 1067370 h 2679124"/>
                  <a:gd name="connsiteX1110" fmla="*/ 1132717 w 3251537"/>
                  <a:gd name="connsiteY1110" fmla="*/ 1068235 h 2679124"/>
                  <a:gd name="connsiteX1111" fmla="*/ 1137048 w 3251537"/>
                  <a:gd name="connsiteY1111" fmla="*/ 1078803 h 2679124"/>
                  <a:gd name="connsiteX1112" fmla="*/ 1137790 w 3251537"/>
                  <a:gd name="connsiteY1112" fmla="*/ 1082573 h 2679124"/>
                  <a:gd name="connsiteX1113" fmla="*/ 1140760 w 3251537"/>
                  <a:gd name="connsiteY1113" fmla="*/ 1080101 h 2679124"/>
                  <a:gd name="connsiteX1114" fmla="*/ 1153382 w 3251537"/>
                  <a:gd name="connsiteY1114" fmla="*/ 1089681 h 2679124"/>
                  <a:gd name="connsiteX1115" fmla="*/ 1160807 w 3251537"/>
                  <a:gd name="connsiteY1115" fmla="*/ 1096850 h 2679124"/>
                  <a:gd name="connsiteX1116" fmla="*/ 1166623 w 3251537"/>
                  <a:gd name="connsiteY1116" fmla="*/ 1105378 h 2679124"/>
                  <a:gd name="connsiteX1117" fmla="*/ 1163901 w 3251537"/>
                  <a:gd name="connsiteY1117" fmla="*/ 1106306 h 2679124"/>
                  <a:gd name="connsiteX1118" fmla="*/ 1154744 w 3251537"/>
                  <a:gd name="connsiteY1118" fmla="*/ 1116812 h 2679124"/>
                  <a:gd name="connsiteX1119" fmla="*/ 1162354 w 3251537"/>
                  <a:gd name="connsiteY1119" fmla="*/ 1129420 h 2679124"/>
                  <a:gd name="connsiteX1120" fmla="*/ 1166623 w 3251537"/>
                  <a:gd name="connsiteY1120" fmla="*/ 1142213 h 2679124"/>
                  <a:gd name="connsiteX1121" fmla="*/ 1166623 w 3251537"/>
                  <a:gd name="connsiteY1121" fmla="*/ 1143634 h 2679124"/>
                  <a:gd name="connsiteX1122" fmla="*/ 1171511 w 3251537"/>
                  <a:gd name="connsiteY1122" fmla="*/ 1150680 h 2679124"/>
                  <a:gd name="connsiteX1123" fmla="*/ 1200282 w 3251537"/>
                  <a:gd name="connsiteY1123" fmla="*/ 1158220 h 2679124"/>
                  <a:gd name="connsiteX1124" fmla="*/ 1217235 w 3251537"/>
                  <a:gd name="connsiteY1124" fmla="*/ 1170086 h 2679124"/>
                  <a:gd name="connsiteX1125" fmla="*/ 1233816 w 3251537"/>
                  <a:gd name="connsiteY1125" fmla="*/ 1180963 h 2679124"/>
                  <a:gd name="connsiteX1126" fmla="*/ 1245634 w 3251537"/>
                  <a:gd name="connsiteY1126" fmla="*/ 1179047 h 2679124"/>
                  <a:gd name="connsiteX1127" fmla="*/ 1246624 w 3251537"/>
                  <a:gd name="connsiteY1127" fmla="*/ 1178615 h 2679124"/>
                  <a:gd name="connsiteX1128" fmla="*/ 1252688 w 3251537"/>
                  <a:gd name="connsiteY1128" fmla="*/ 1196105 h 2679124"/>
                  <a:gd name="connsiteX1129" fmla="*/ 1255967 w 3251537"/>
                  <a:gd name="connsiteY1129" fmla="*/ 1202038 h 2679124"/>
                  <a:gd name="connsiteX1130" fmla="*/ 1271249 w 3251537"/>
                  <a:gd name="connsiteY1130" fmla="*/ 1202471 h 2679124"/>
                  <a:gd name="connsiteX1131" fmla="*/ 1276818 w 3251537"/>
                  <a:gd name="connsiteY1131" fmla="*/ 1201544 h 2679124"/>
                  <a:gd name="connsiteX1132" fmla="*/ 1284861 w 3251537"/>
                  <a:gd name="connsiteY1132" fmla="*/ 1206179 h 2679124"/>
                  <a:gd name="connsiteX1133" fmla="*/ 1294637 w 3251537"/>
                  <a:gd name="connsiteY1133" fmla="*/ 1210320 h 2679124"/>
                  <a:gd name="connsiteX1134" fmla="*/ 1307878 w 3251537"/>
                  <a:gd name="connsiteY1134" fmla="*/ 1225770 h 2679124"/>
                  <a:gd name="connsiteX1135" fmla="*/ 1313261 w 3251537"/>
                  <a:gd name="connsiteY1135" fmla="*/ 1237266 h 2679124"/>
                  <a:gd name="connsiteX1136" fmla="*/ 1307507 w 3251537"/>
                  <a:gd name="connsiteY1136" fmla="*/ 1237327 h 2679124"/>
                  <a:gd name="connsiteX1137" fmla="*/ 1309672 w 3251537"/>
                  <a:gd name="connsiteY1137" fmla="*/ 1240850 h 2679124"/>
                  <a:gd name="connsiteX1138" fmla="*/ 1312704 w 3251537"/>
                  <a:gd name="connsiteY1138" fmla="*/ 1245115 h 2679124"/>
                  <a:gd name="connsiteX1139" fmla="*/ 1316787 w 3251537"/>
                  <a:gd name="connsiteY1139" fmla="*/ 1262049 h 2679124"/>
                  <a:gd name="connsiteX1140" fmla="*/ 1317282 w 3251537"/>
                  <a:gd name="connsiteY1140" fmla="*/ 1276387 h 2679124"/>
                  <a:gd name="connsiteX1141" fmla="*/ 1314684 w 3251537"/>
                  <a:gd name="connsiteY1141" fmla="*/ 1302838 h 2679124"/>
                  <a:gd name="connsiteX1142" fmla="*/ 1310600 w 3251537"/>
                  <a:gd name="connsiteY1142" fmla="*/ 1305063 h 2679124"/>
                  <a:gd name="connsiteX1143" fmla="*/ 1304908 w 3251537"/>
                  <a:gd name="connsiteY1143" fmla="*/ 1301108 h 2679124"/>
                  <a:gd name="connsiteX1144" fmla="*/ 1308001 w 3251537"/>
                  <a:gd name="connsiteY1144" fmla="*/ 1293630 h 2679124"/>
                  <a:gd name="connsiteX1145" fmla="*/ 1312209 w 3251537"/>
                  <a:gd name="connsiteY1145" fmla="*/ 1279106 h 2679124"/>
                  <a:gd name="connsiteX1146" fmla="*/ 1302990 w 3251537"/>
                  <a:gd name="connsiteY1146" fmla="*/ 1270083 h 2679124"/>
                  <a:gd name="connsiteX1147" fmla="*/ 1301567 w 3251537"/>
                  <a:gd name="connsiteY1147" fmla="*/ 1269465 h 2679124"/>
                  <a:gd name="connsiteX1148" fmla="*/ 1299711 w 3251537"/>
                  <a:gd name="connsiteY1148" fmla="*/ 1262296 h 2679124"/>
                  <a:gd name="connsiteX1149" fmla="*/ 1299772 w 3251537"/>
                  <a:gd name="connsiteY1149" fmla="*/ 1260998 h 2679124"/>
                  <a:gd name="connsiteX1150" fmla="*/ 1302557 w 3251537"/>
                  <a:gd name="connsiteY1150" fmla="*/ 1249194 h 2679124"/>
                  <a:gd name="connsiteX1151" fmla="*/ 1303175 w 3251537"/>
                  <a:gd name="connsiteY1151" fmla="*/ 1243322 h 2679124"/>
                  <a:gd name="connsiteX1152" fmla="*/ 1296184 w 3251537"/>
                  <a:gd name="connsiteY1152" fmla="*/ 1239861 h 2679124"/>
                  <a:gd name="connsiteX1153" fmla="*/ 1284428 w 3251537"/>
                  <a:gd name="connsiteY1153" fmla="*/ 1234299 h 2679124"/>
                  <a:gd name="connsiteX1154" fmla="*/ 1265248 w 3251537"/>
                  <a:gd name="connsiteY1154" fmla="*/ 1225152 h 2679124"/>
                  <a:gd name="connsiteX1155" fmla="*/ 1251760 w 3251537"/>
                  <a:gd name="connsiteY1155" fmla="*/ 1218478 h 2679124"/>
                  <a:gd name="connsiteX1156" fmla="*/ 1216059 w 3251537"/>
                  <a:gd name="connsiteY1156" fmla="*/ 1176452 h 2679124"/>
                  <a:gd name="connsiteX1157" fmla="*/ 1215626 w 3251537"/>
                  <a:gd name="connsiteY1157" fmla="*/ 1176452 h 2679124"/>
                  <a:gd name="connsiteX1158" fmla="*/ 1179678 w 3251537"/>
                  <a:gd name="connsiteY1158" fmla="*/ 1168047 h 2679124"/>
                  <a:gd name="connsiteX1159" fmla="*/ 1146948 w 3251537"/>
                  <a:gd name="connsiteY1159" fmla="*/ 1163102 h 2679124"/>
                  <a:gd name="connsiteX1160" fmla="*/ 1143545 w 3251537"/>
                  <a:gd name="connsiteY1160" fmla="*/ 1168355 h 2679124"/>
                  <a:gd name="connsiteX1161" fmla="*/ 1149670 w 3251537"/>
                  <a:gd name="connsiteY1161" fmla="*/ 1174659 h 2679124"/>
                  <a:gd name="connsiteX1162" fmla="*/ 1154929 w 3251537"/>
                  <a:gd name="connsiteY1162" fmla="*/ 1179233 h 2679124"/>
                  <a:gd name="connsiteX1163" fmla="*/ 1158332 w 3251537"/>
                  <a:gd name="connsiteY1163" fmla="*/ 1188318 h 2679124"/>
                  <a:gd name="connsiteX1164" fmla="*/ 1171016 w 3251537"/>
                  <a:gd name="connsiteY1164" fmla="*/ 1191284 h 2679124"/>
                  <a:gd name="connsiteX1165" fmla="*/ 1178998 w 3251537"/>
                  <a:gd name="connsiteY1165" fmla="*/ 1198392 h 2679124"/>
                  <a:gd name="connsiteX1166" fmla="*/ 1190135 w 3251537"/>
                  <a:gd name="connsiteY1166" fmla="*/ 1207786 h 2679124"/>
                  <a:gd name="connsiteX1167" fmla="*/ 1197188 w 3251537"/>
                  <a:gd name="connsiteY1167" fmla="*/ 1213472 h 2679124"/>
                  <a:gd name="connsiteX1168" fmla="*/ 1208573 w 3251537"/>
                  <a:gd name="connsiteY1168" fmla="*/ 1221382 h 2679124"/>
                  <a:gd name="connsiteX1169" fmla="*/ 1253059 w 3251537"/>
                  <a:gd name="connsiteY1169" fmla="*/ 1259947 h 2679124"/>
                  <a:gd name="connsiteX1170" fmla="*/ 1253678 w 3251537"/>
                  <a:gd name="connsiteY1170" fmla="*/ 1262049 h 2679124"/>
                  <a:gd name="connsiteX1171" fmla="*/ 1258194 w 3251537"/>
                  <a:gd name="connsiteY1171" fmla="*/ 1283371 h 2679124"/>
                  <a:gd name="connsiteX1172" fmla="*/ 1258256 w 3251537"/>
                  <a:gd name="connsiteY1172" fmla="*/ 1284050 h 2679124"/>
                  <a:gd name="connsiteX1173" fmla="*/ 1258689 w 3251537"/>
                  <a:gd name="connsiteY1173" fmla="*/ 1284545 h 2679124"/>
                  <a:gd name="connsiteX1174" fmla="*/ 1268651 w 3251537"/>
                  <a:gd name="connsiteY1174" fmla="*/ 1311120 h 2679124"/>
                  <a:gd name="connsiteX1175" fmla="*/ 1268836 w 3251537"/>
                  <a:gd name="connsiteY1175" fmla="*/ 1311676 h 2679124"/>
                  <a:gd name="connsiteX1176" fmla="*/ 1271621 w 3251537"/>
                  <a:gd name="connsiteY1176" fmla="*/ 1322306 h 2679124"/>
                  <a:gd name="connsiteX1177" fmla="*/ 1278921 w 3251537"/>
                  <a:gd name="connsiteY1177" fmla="*/ 1335347 h 2679124"/>
                  <a:gd name="connsiteX1178" fmla="*/ 1284676 w 3251537"/>
                  <a:gd name="connsiteY1178" fmla="*/ 1341032 h 2679124"/>
                  <a:gd name="connsiteX1179" fmla="*/ 1280406 w 3251537"/>
                  <a:gd name="connsiteY1179" fmla="*/ 1341342 h 2679124"/>
                  <a:gd name="connsiteX1180" fmla="*/ 1274652 w 3251537"/>
                  <a:gd name="connsiteY1180" fmla="*/ 1342454 h 2679124"/>
                  <a:gd name="connsiteX1181" fmla="*/ 1272858 w 3251537"/>
                  <a:gd name="connsiteY1181" fmla="*/ 1352528 h 2679124"/>
                  <a:gd name="connsiteX1182" fmla="*/ 1272054 w 3251537"/>
                  <a:gd name="connsiteY1182" fmla="*/ 1371440 h 2679124"/>
                  <a:gd name="connsiteX1183" fmla="*/ 1269517 w 3251537"/>
                  <a:gd name="connsiteY1183" fmla="*/ 1408027 h 2679124"/>
                  <a:gd name="connsiteX1184" fmla="*/ 1269517 w 3251537"/>
                  <a:gd name="connsiteY1184" fmla="*/ 1408398 h 2679124"/>
                  <a:gd name="connsiteX1185" fmla="*/ 1269641 w 3251537"/>
                  <a:gd name="connsiteY1185" fmla="*/ 1408768 h 2679124"/>
                  <a:gd name="connsiteX1186" fmla="*/ 1271497 w 3251537"/>
                  <a:gd name="connsiteY1186" fmla="*/ 1414887 h 2679124"/>
                  <a:gd name="connsiteX1187" fmla="*/ 1277684 w 3251537"/>
                  <a:gd name="connsiteY1187" fmla="*/ 1440782 h 2679124"/>
                  <a:gd name="connsiteX1188" fmla="*/ 1273229 w 3251537"/>
                  <a:gd name="connsiteY1188" fmla="*/ 1466121 h 2679124"/>
                  <a:gd name="connsiteX1189" fmla="*/ 1268527 w 3251537"/>
                  <a:gd name="connsiteY1189" fmla="*/ 1482808 h 2679124"/>
                  <a:gd name="connsiteX1190" fmla="*/ 1268527 w 3251537"/>
                  <a:gd name="connsiteY1190" fmla="*/ 1483426 h 2679124"/>
                  <a:gd name="connsiteX1191" fmla="*/ 1268589 w 3251537"/>
                  <a:gd name="connsiteY1191" fmla="*/ 1483735 h 2679124"/>
                  <a:gd name="connsiteX1192" fmla="*/ 1270445 w 3251537"/>
                  <a:gd name="connsiteY1192" fmla="*/ 1558022 h 2679124"/>
                  <a:gd name="connsiteX1193" fmla="*/ 1274034 w 3251537"/>
                  <a:gd name="connsiteY1193" fmla="*/ 1588614 h 2679124"/>
                  <a:gd name="connsiteX1194" fmla="*/ 1276261 w 3251537"/>
                  <a:gd name="connsiteY1194" fmla="*/ 1593250 h 2679124"/>
                  <a:gd name="connsiteX1195" fmla="*/ 1283995 w 3251537"/>
                  <a:gd name="connsiteY1195" fmla="*/ 1621864 h 2679124"/>
                  <a:gd name="connsiteX1196" fmla="*/ 1284057 w 3251537"/>
                  <a:gd name="connsiteY1196" fmla="*/ 1622606 h 2679124"/>
                  <a:gd name="connsiteX1197" fmla="*/ 1284552 w 3251537"/>
                  <a:gd name="connsiteY1197" fmla="*/ 1623162 h 2679124"/>
                  <a:gd name="connsiteX1198" fmla="*/ 1316478 w 3251537"/>
                  <a:gd name="connsiteY1198" fmla="*/ 1664199 h 2679124"/>
                  <a:gd name="connsiteX1199" fmla="*/ 1319510 w 3251537"/>
                  <a:gd name="connsiteY1199" fmla="*/ 1668896 h 2679124"/>
                  <a:gd name="connsiteX1200" fmla="*/ 1356262 w 3251537"/>
                  <a:gd name="connsiteY1200" fmla="*/ 1706349 h 2679124"/>
                  <a:gd name="connsiteX1201" fmla="*/ 1369626 w 3251537"/>
                  <a:gd name="connsiteY1201" fmla="*/ 1724395 h 2679124"/>
                  <a:gd name="connsiteX1202" fmla="*/ 1364058 w 3251537"/>
                  <a:gd name="connsiteY1202" fmla="*/ 1748251 h 2679124"/>
                  <a:gd name="connsiteX1203" fmla="*/ 1362635 w 3251537"/>
                  <a:gd name="connsiteY1203" fmla="*/ 1749920 h 2679124"/>
                  <a:gd name="connsiteX1204" fmla="*/ 1364182 w 3251537"/>
                  <a:gd name="connsiteY1204" fmla="*/ 1751465 h 2679124"/>
                  <a:gd name="connsiteX1205" fmla="*/ 1371916 w 3251537"/>
                  <a:gd name="connsiteY1205" fmla="*/ 1766977 h 2679124"/>
                  <a:gd name="connsiteX1206" fmla="*/ 1371978 w 3251537"/>
                  <a:gd name="connsiteY1206" fmla="*/ 1767657 h 2679124"/>
                  <a:gd name="connsiteX1207" fmla="*/ 1372411 w 3251537"/>
                  <a:gd name="connsiteY1207" fmla="*/ 1768213 h 2679124"/>
                  <a:gd name="connsiteX1208" fmla="*/ 1377113 w 3251537"/>
                  <a:gd name="connsiteY1208" fmla="*/ 1773529 h 2679124"/>
                  <a:gd name="connsiteX1209" fmla="*/ 1388745 w 3251537"/>
                  <a:gd name="connsiteY1209" fmla="*/ 1781872 h 2679124"/>
                  <a:gd name="connsiteX1210" fmla="*/ 1412751 w 3251537"/>
                  <a:gd name="connsiteY1210" fmla="*/ 1794789 h 2679124"/>
                  <a:gd name="connsiteX1211" fmla="*/ 1414731 w 3251537"/>
                  <a:gd name="connsiteY1211" fmla="*/ 1796087 h 2679124"/>
                  <a:gd name="connsiteX1212" fmla="*/ 1432489 w 3251537"/>
                  <a:gd name="connsiteY1212" fmla="*/ 1801216 h 2679124"/>
                  <a:gd name="connsiteX1213" fmla="*/ 1439295 w 3251537"/>
                  <a:gd name="connsiteY1213" fmla="*/ 1801649 h 2679124"/>
                  <a:gd name="connsiteX1214" fmla="*/ 1464353 w 3251537"/>
                  <a:gd name="connsiteY1214" fmla="*/ 1834219 h 2679124"/>
                  <a:gd name="connsiteX1215" fmla="*/ 1469798 w 3251537"/>
                  <a:gd name="connsiteY1215" fmla="*/ 1851153 h 2679124"/>
                  <a:gd name="connsiteX1216" fmla="*/ 1469798 w 3251537"/>
                  <a:gd name="connsiteY1216" fmla="*/ 1851153 h 2679124"/>
                  <a:gd name="connsiteX1217" fmla="*/ 1469983 w 3251537"/>
                  <a:gd name="connsiteY1217" fmla="*/ 1851524 h 2679124"/>
                  <a:gd name="connsiteX1218" fmla="*/ 1470973 w 3251537"/>
                  <a:gd name="connsiteY1218" fmla="*/ 1854119 h 2679124"/>
                  <a:gd name="connsiteX1219" fmla="*/ 1471654 w 3251537"/>
                  <a:gd name="connsiteY1219" fmla="*/ 1855726 h 2679124"/>
                  <a:gd name="connsiteX1220" fmla="*/ 1471840 w 3251537"/>
                  <a:gd name="connsiteY1220" fmla="*/ 1855726 h 2679124"/>
                  <a:gd name="connsiteX1221" fmla="*/ 1486503 w 3251537"/>
                  <a:gd name="connsiteY1221" fmla="*/ 1880200 h 2679124"/>
                  <a:gd name="connsiteX1222" fmla="*/ 1509953 w 3251537"/>
                  <a:gd name="connsiteY1222" fmla="*/ 1937615 h 2679124"/>
                  <a:gd name="connsiteX1223" fmla="*/ 1510077 w 3251537"/>
                  <a:gd name="connsiteY1223" fmla="*/ 1938418 h 2679124"/>
                  <a:gd name="connsiteX1224" fmla="*/ 1510634 w 3251537"/>
                  <a:gd name="connsiteY1224" fmla="*/ 1938975 h 2679124"/>
                  <a:gd name="connsiteX1225" fmla="*/ 1524555 w 3251537"/>
                  <a:gd name="connsiteY1225" fmla="*/ 1957083 h 2679124"/>
                  <a:gd name="connsiteX1226" fmla="*/ 1525235 w 3251537"/>
                  <a:gd name="connsiteY1226" fmla="*/ 1957886 h 2679124"/>
                  <a:gd name="connsiteX1227" fmla="*/ 1536558 w 3251537"/>
                  <a:gd name="connsiteY1227" fmla="*/ 1965365 h 2679124"/>
                  <a:gd name="connsiteX1228" fmla="*/ 1546767 w 3251537"/>
                  <a:gd name="connsiteY1228" fmla="*/ 1972039 h 2679124"/>
                  <a:gd name="connsiteX1229" fmla="*/ 1559822 w 3251537"/>
                  <a:gd name="connsiteY1229" fmla="*/ 2010604 h 2679124"/>
                  <a:gd name="connsiteX1230" fmla="*/ 1550665 w 3251537"/>
                  <a:gd name="connsiteY1230" fmla="*/ 2010048 h 2679124"/>
                  <a:gd name="connsiteX1231" fmla="*/ 1536867 w 3251537"/>
                  <a:gd name="connsiteY1231" fmla="*/ 2012891 h 2679124"/>
                  <a:gd name="connsiteX1232" fmla="*/ 1537424 w 3251537"/>
                  <a:gd name="connsiteY1232" fmla="*/ 2016537 h 2679124"/>
                  <a:gd name="connsiteX1233" fmla="*/ 1538043 w 3251537"/>
                  <a:gd name="connsiteY1233" fmla="*/ 2017959 h 2679124"/>
                  <a:gd name="connsiteX1234" fmla="*/ 1539157 w 3251537"/>
                  <a:gd name="connsiteY1234" fmla="*/ 2017959 h 2679124"/>
                  <a:gd name="connsiteX1235" fmla="*/ 1578879 w 3251537"/>
                  <a:gd name="connsiteY1235" fmla="*/ 2044039 h 2679124"/>
                  <a:gd name="connsiteX1236" fmla="*/ 1579374 w 3251537"/>
                  <a:gd name="connsiteY1236" fmla="*/ 2044596 h 2679124"/>
                  <a:gd name="connsiteX1237" fmla="*/ 1580116 w 3251537"/>
                  <a:gd name="connsiteY1237" fmla="*/ 2044781 h 2679124"/>
                  <a:gd name="connsiteX1238" fmla="*/ 1598183 w 3251537"/>
                  <a:gd name="connsiteY1238" fmla="*/ 2058501 h 2679124"/>
                  <a:gd name="connsiteX1239" fmla="*/ 1604432 w 3251537"/>
                  <a:gd name="connsiteY1239" fmla="*/ 2064496 h 2679124"/>
                  <a:gd name="connsiteX1240" fmla="*/ 1614889 w 3251537"/>
                  <a:gd name="connsiteY1240" fmla="*/ 2096510 h 2679124"/>
                  <a:gd name="connsiteX1241" fmla="*/ 1614022 w 3251537"/>
                  <a:gd name="connsiteY1241" fmla="*/ 2098241 h 2679124"/>
                  <a:gd name="connsiteX1242" fmla="*/ 1615569 w 3251537"/>
                  <a:gd name="connsiteY1242" fmla="*/ 2099353 h 2679124"/>
                  <a:gd name="connsiteX1243" fmla="*/ 1623365 w 3251537"/>
                  <a:gd name="connsiteY1243" fmla="*/ 2107016 h 2679124"/>
                  <a:gd name="connsiteX1244" fmla="*/ 1636482 w 3251537"/>
                  <a:gd name="connsiteY1244" fmla="*/ 2127720 h 2679124"/>
                  <a:gd name="connsiteX1245" fmla="*/ 1639328 w 3251537"/>
                  <a:gd name="connsiteY1245" fmla="*/ 2130007 h 2679124"/>
                  <a:gd name="connsiteX1246" fmla="*/ 1646072 w 3251537"/>
                  <a:gd name="connsiteY1246" fmla="*/ 2134704 h 2679124"/>
                  <a:gd name="connsiteX1247" fmla="*/ 1675709 w 3251537"/>
                  <a:gd name="connsiteY1247" fmla="*/ 2173207 h 2679124"/>
                  <a:gd name="connsiteX1248" fmla="*/ 1681030 w 3251537"/>
                  <a:gd name="connsiteY1248" fmla="*/ 2178152 h 2679124"/>
                  <a:gd name="connsiteX1249" fmla="*/ 1681154 w 3251537"/>
                  <a:gd name="connsiteY1249" fmla="*/ 2178152 h 2679124"/>
                  <a:gd name="connsiteX1250" fmla="*/ 1694147 w 3251537"/>
                  <a:gd name="connsiteY1250" fmla="*/ 2163751 h 2679124"/>
                  <a:gd name="connsiteX1251" fmla="*/ 1691487 w 3251537"/>
                  <a:gd name="connsiteY1251" fmla="*/ 2149290 h 2679124"/>
                  <a:gd name="connsiteX1252" fmla="*/ 1687898 w 3251537"/>
                  <a:gd name="connsiteY1252" fmla="*/ 2138351 h 2679124"/>
                  <a:gd name="connsiteX1253" fmla="*/ 1667356 w 3251537"/>
                  <a:gd name="connsiteY1253" fmla="*/ 2125619 h 2679124"/>
                  <a:gd name="connsiteX1254" fmla="*/ 1661788 w 3251537"/>
                  <a:gd name="connsiteY1254" fmla="*/ 2125063 h 2679124"/>
                  <a:gd name="connsiteX1255" fmla="*/ 1660179 w 3251537"/>
                  <a:gd name="connsiteY1255" fmla="*/ 2116349 h 2679124"/>
                  <a:gd name="connsiteX1256" fmla="*/ 1656034 w 3251537"/>
                  <a:gd name="connsiteY1256" fmla="*/ 2098241 h 2679124"/>
                  <a:gd name="connsiteX1257" fmla="*/ 1638091 w 3251537"/>
                  <a:gd name="connsiteY1257" fmla="*/ 2055288 h 2679124"/>
                  <a:gd name="connsiteX1258" fmla="*/ 1621138 w 3251537"/>
                  <a:gd name="connsiteY1258" fmla="*/ 2028836 h 2679124"/>
                  <a:gd name="connsiteX1259" fmla="*/ 1606103 w 3251537"/>
                  <a:gd name="connsiteY1259" fmla="*/ 2008132 h 2679124"/>
                  <a:gd name="connsiteX1260" fmla="*/ 1582406 w 3251537"/>
                  <a:gd name="connsiteY1260" fmla="*/ 1973584 h 2679124"/>
                  <a:gd name="connsiteX1261" fmla="*/ 1581972 w 3251537"/>
                  <a:gd name="connsiteY1261" fmla="*/ 1973152 h 2679124"/>
                  <a:gd name="connsiteX1262" fmla="*/ 1584138 w 3251537"/>
                  <a:gd name="connsiteY1262" fmla="*/ 1969629 h 2679124"/>
                  <a:gd name="connsiteX1263" fmla="*/ 1586118 w 3251537"/>
                  <a:gd name="connsiteY1263" fmla="*/ 1957577 h 2679124"/>
                  <a:gd name="connsiteX1264" fmla="*/ 1573063 w 3251537"/>
                  <a:gd name="connsiteY1264" fmla="*/ 1950408 h 2679124"/>
                  <a:gd name="connsiteX1265" fmla="*/ 1563101 w 3251537"/>
                  <a:gd name="connsiteY1265" fmla="*/ 1946700 h 2679124"/>
                  <a:gd name="connsiteX1266" fmla="*/ 1548499 w 3251537"/>
                  <a:gd name="connsiteY1266" fmla="*/ 1924698 h 2679124"/>
                  <a:gd name="connsiteX1267" fmla="*/ 1538847 w 3251537"/>
                  <a:gd name="connsiteY1267" fmla="*/ 1877913 h 2679124"/>
                  <a:gd name="connsiteX1268" fmla="*/ 1538786 w 3251537"/>
                  <a:gd name="connsiteY1268" fmla="*/ 1874638 h 2679124"/>
                  <a:gd name="connsiteX1269" fmla="*/ 1545035 w 3251537"/>
                  <a:gd name="connsiteY1269" fmla="*/ 1876677 h 2679124"/>
                  <a:gd name="connsiteX1270" fmla="*/ 1545777 w 3251537"/>
                  <a:gd name="connsiteY1270" fmla="*/ 1877666 h 2679124"/>
                  <a:gd name="connsiteX1271" fmla="*/ 1558275 w 3251537"/>
                  <a:gd name="connsiteY1271" fmla="*/ 1882734 h 2679124"/>
                  <a:gd name="connsiteX1272" fmla="*/ 1563844 w 3251537"/>
                  <a:gd name="connsiteY1272" fmla="*/ 1882302 h 2679124"/>
                  <a:gd name="connsiteX1273" fmla="*/ 1570217 w 3251537"/>
                  <a:gd name="connsiteY1273" fmla="*/ 1888482 h 2679124"/>
                  <a:gd name="connsiteX1274" fmla="*/ 1583334 w 3251537"/>
                  <a:gd name="connsiteY1274" fmla="*/ 1893302 h 2679124"/>
                  <a:gd name="connsiteX1275" fmla="*/ 1590201 w 3251537"/>
                  <a:gd name="connsiteY1275" fmla="*/ 1893302 h 2679124"/>
                  <a:gd name="connsiteX1276" fmla="*/ 1589459 w 3251537"/>
                  <a:gd name="connsiteY1276" fmla="*/ 1895033 h 2679124"/>
                  <a:gd name="connsiteX1277" fmla="*/ 1594471 w 3251537"/>
                  <a:gd name="connsiteY1277" fmla="*/ 1931929 h 2679124"/>
                  <a:gd name="connsiteX1278" fmla="*/ 1602514 w 3251537"/>
                  <a:gd name="connsiteY1278" fmla="*/ 1952324 h 2679124"/>
                  <a:gd name="connsiteX1279" fmla="*/ 1599235 w 3251537"/>
                  <a:gd name="connsiteY1279" fmla="*/ 1965859 h 2679124"/>
                  <a:gd name="connsiteX1280" fmla="*/ 1604680 w 3251537"/>
                  <a:gd name="connsiteY1280" fmla="*/ 1981186 h 2679124"/>
                  <a:gd name="connsiteX1281" fmla="*/ 1616435 w 3251537"/>
                  <a:gd name="connsiteY1281" fmla="*/ 1975747 h 2679124"/>
                  <a:gd name="connsiteX1282" fmla="*/ 1633388 w 3251537"/>
                  <a:gd name="connsiteY1282" fmla="*/ 1993361 h 2679124"/>
                  <a:gd name="connsiteX1283" fmla="*/ 1650032 w 3251537"/>
                  <a:gd name="connsiteY1283" fmla="*/ 2005042 h 2679124"/>
                  <a:gd name="connsiteX1284" fmla="*/ 1657147 w 3251537"/>
                  <a:gd name="connsiteY1284" fmla="*/ 2009801 h 2679124"/>
                  <a:gd name="connsiteX1285" fmla="*/ 1673111 w 3251537"/>
                  <a:gd name="connsiteY1285" fmla="*/ 2032668 h 2679124"/>
                  <a:gd name="connsiteX1286" fmla="*/ 1683876 w 3251537"/>
                  <a:gd name="connsiteY1286" fmla="*/ 2041444 h 2679124"/>
                  <a:gd name="connsiteX1287" fmla="*/ 1692848 w 3251537"/>
                  <a:gd name="connsiteY1287" fmla="*/ 2049169 h 2679124"/>
                  <a:gd name="connsiteX1288" fmla="*/ 1696622 w 3251537"/>
                  <a:gd name="connsiteY1288" fmla="*/ 2051888 h 2679124"/>
                  <a:gd name="connsiteX1289" fmla="*/ 1695632 w 3251537"/>
                  <a:gd name="connsiteY1289" fmla="*/ 2064558 h 2679124"/>
                  <a:gd name="connsiteX1290" fmla="*/ 1695075 w 3251537"/>
                  <a:gd name="connsiteY1290" fmla="*/ 2076424 h 2679124"/>
                  <a:gd name="connsiteX1291" fmla="*/ 1714689 w 3251537"/>
                  <a:gd name="connsiteY1291" fmla="*/ 2091628 h 2679124"/>
                  <a:gd name="connsiteX1292" fmla="*/ 1727929 w 3251537"/>
                  <a:gd name="connsiteY1292" fmla="*/ 2101702 h 2679124"/>
                  <a:gd name="connsiteX1293" fmla="*/ 1737520 w 3251537"/>
                  <a:gd name="connsiteY1293" fmla="*/ 2114433 h 2679124"/>
                  <a:gd name="connsiteX1294" fmla="*/ 1798959 w 3251537"/>
                  <a:gd name="connsiteY1294" fmla="*/ 2188225 h 2679124"/>
                  <a:gd name="connsiteX1295" fmla="*/ 1811086 w 3251537"/>
                  <a:gd name="connsiteY1295" fmla="*/ 2216222 h 2679124"/>
                  <a:gd name="connsiteX1296" fmla="*/ 1812695 w 3251537"/>
                  <a:gd name="connsiteY1296" fmla="*/ 2221352 h 2679124"/>
                  <a:gd name="connsiteX1297" fmla="*/ 1812880 w 3251537"/>
                  <a:gd name="connsiteY1297" fmla="*/ 2227223 h 2679124"/>
                  <a:gd name="connsiteX1298" fmla="*/ 1812447 w 3251537"/>
                  <a:gd name="connsiteY1298" fmla="*/ 2228953 h 2679124"/>
                  <a:gd name="connsiteX1299" fmla="*/ 1814056 w 3251537"/>
                  <a:gd name="connsiteY1299" fmla="*/ 2229757 h 2679124"/>
                  <a:gd name="connsiteX1300" fmla="*/ 1828658 w 3251537"/>
                  <a:gd name="connsiteY1300" fmla="*/ 2260473 h 2679124"/>
                  <a:gd name="connsiteX1301" fmla="*/ 1827792 w 3251537"/>
                  <a:gd name="connsiteY1301" fmla="*/ 2267642 h 2679124"/>
                  <a:gd name="connsiteX1302" fmla="*/ 1826121 w 3251537"/>
                  <a:gd name="connsiteY1302" fmla="*/ 2277407 h 2679124"/>
                  <a:gd name="connsiteX1303" fmla="*/ 1825812 w 3251537"/>
                  <a:gd name="connsiteY1303" fmla="*/ 2278767 h 2679124"/>
                  <a:gd name="connsiteX1304" fmla="*/ 1826863 w 3251537"/>
                  <a:gd name="connsiteY1304" fmla="*/ 2282104 h 2679124"/>
                  <a:gd name="connsiteX1305" fmla="*/ 1828781 w 3251537"/>
                  <a:gd name="connsiteY1305" fmla="*/ 2281857 h 2679124"/>
                  <a:gd name="connsiteX1306" fmla="*/ 1863183 w 3251537"/>
                  <a:gd name="connsiteY1306" fmla="*/ 2298667 h 2679124"/>
                  <a:gd name="connsiteX1307" fmla="*/ 1874629 w 3251537"/>
                  <a:gd name="connsiteY1307" fmla="*/ 2311151 h 2679124"/>
                  <a:gd name="connsiteX1308" fmla="*/ 1889231 w 3251537"/>
                  <a:gd name="connsiteY1308" fmla="*/ 2326416 h 2679124"/>
                  <a:gd name="connsiteX1309" fmla="*/ 1913237 w 3251537"/>
                  <a:gd name="connsiteY1309" fmla="*/ 2337788 h 2679124"/>
                  <a:gd name="connsiteX1310" fmla="*/ 1922704 w 3251537"/>
                  <a:gd name="connsiteY1310" fmla="*/ 2341064 h 2679124"/>
                  <a:gd name="connsiteX1311" fmla="*/ 1942750 w 3251537"/>
                  <a:gd name="connsiteY1311" fmla="*/ 2351632 h 2679124"/>
                  <a:gd name="connsiteX1312" fmla="*/ 1965148 w 3251537"/>
                  <a:gd name="connsiteY1312" fmla="*/ 2363127 h 2679124"/>
                  <a:gd name="connsiteX1313" fmla="*/ 1988412 w 3251537"/>
                  <a:gd name="connsiteY1313" fmla="*/ 2368010 h 2679124"/>
                  <a:gd name="connsiteX1314" fmla="*/ 2014337 w 3251537"/>
                  <a:gd name="connsiteY1314" fmla="*/ 2374067 h 2679124"/>
                  <a:gd name="connsiteX1315" fmla="*/ 2047067 w 3251537"/>
                  <a:gd name="connsiteY1315" fmla="*/ 2397799 h 2679124"/>
                  <a:gd name="connsiteX1316" fmla="*/ 2057524 w 3251537"/>
                  <a:gd name="connsiteY1316" fmla="*/ 2407131 h 2679124"/>
                  <a:gd name="connsiteX1317" fmla="*/ 2058204 w 3251537"/>
                  <a:gd name="connsiteY1317" fmla="*/ 2407687 h 2679124"/>
                  <a:gd name="connsiteX1318" fmla="*/ 2059070 w 3251537"/>
                  <a:gd name="connsiteY1318" fmla="*/ 2407687 h 2679124"/>
                  <a:gd name="connsiteX1319" fmla="*/ 2095266 w 3251537"/>
                  <a:gd name="connsiteY1319" fmla="*/ 2397799 h 2679124"/>
                  <a:gd name="connsiteX1320" fmla="*/ 2139133 w 3251537"/>
                  <a:gd name="connsiteY1320" fmla="*/ 2402928 h 2679124"/>
                  <a:gd name="connsiteX1321" fmla="*/ 2145630 w 3251537"/>
                  <a:gd name="connsiteY1321" fmla="*/ 2406018 h 2679124"/>
                  <a:gd name="connsiteX1322" fmla="*/ 2175452 w 3251537"/>
                  <a:gd name="connsiteY1322" fmla="*/ 2431110 h 2679124"/>
                  <a:gd name="connsiteX1323" fmla="*/ 2182444 w 3251537"/>
                  <a:gd name="connsiteY1323" fmla="*/ 2437847 h 2679124"/>
                  <a:gd name="connsiteX1324" fmla="*/ 2207750 w 3251537"/>
                  <a:gd name="connsiteY1324" fmla="*/ 2460776 h 2679124"/>
                  <a:gd name="connsiteX1325" fmla="*/ 2230705 w 3251537"/>
                  <a:gd name="connsiteY1325" fmla="*/ 2464917 h 2679124"/>
                  <a:gd name="connsiteX1326" fmla="*/ 2247163 w 3251537"/>
                  <a:gd name="connsiteY1326" fmla="*/ 2467759 h 2679124"/>
                  <a:gd name="connsiteX1327" fmla="*/ 2248586 w 3251537"/>
                  <a:gd name="connsiteY1327" fmla="*/ 2468996 h 2679124"/>
                  <a:gd name="connsiteX1328" fmla="*/ 2305818 w 3251537"/>
                  <a:gd name="connsiteY1328" fmla="*/ 2490070 h 2679124"/>
                  <a:gd name="connsiteX1329" fmla="*/ 2312190 w 3251537"/>
                  <a:gd name="connsiteY1329" fmla="*/ 2488587 h 2679124"/>
                  <a:gd name="connsiteX1330" fmla="*/ 2312067 w 3251537"/>
                  <a:gd name="connsiteY1330" fmla="*/ 2489390 h 2679124"/>
                  <a:gd name="connsiteX1331" fmla="*/ 2316336 w 3251537"/>
                  <a:gd name="connsiteY1331" fmla="*/ 2485682 h 2679124"/>
                  <a:gd name="connsiteX1332" fmla="*/ 2316645 w 3251537"/>
                  <a:gd name="connsiteY1332" fmla="*/ 2485373 h 2679124"/>
                  <a:gd name="connsiteX1333" fmla="*/ 2316955 w 3251537"/>
                  <a:gd name="connsiteY1333" fmla="*/ 2485064 h 2679124"/>
                  <a:gd name="connsiteX1334" fmla="*/ 2322214 w 3251537"/>
                  <a:gd name="connsiteY1334" fmla="*/ 2485188 h 2679124"/>
                  <a:gd name="connsiteX1335" fmla="*/ 2324194 w 3251537"/>
                  <a:gd name="connsiteY1335" fmla="*/ 2493222 h 2679124"/>
                  <a:gd name="connsiteX1336" fmla="*/ 2324008 w 3251537"/>
                  <a:gd name="connsiteY1336" fmla="*/ 2493284 h 2679124"/>
                  <a:gd name="connsiteX1337" fmla="*/ 2323822 w 3251537"/>
                  <a:gd name="connsiteY1337" fmla="*/ 2494891 h 2679124"/>
                  <a:gd name="connsiteX1338" fmla="*/ 2329391 w 3251537"/>
                  <a:gd name="connsiteY1338" fmla="*/ 2508797 h 2679124"/>
                  <a:gd name="connsiteX1339" fmla="*/ 2345540 w 3251537"/>
                  <a:gd name="connsiteY1339" fmla="*/ 2525854 h 2679124"/>
                  <a:gd name="connsiteX1340" fmla="*/ 2364473 w 3251537"/>
                  <a:gd name="connsiteY1340" fmla="*/ 2545260 h 2679124"/>
                  <a:gd name="connsiteX1341" fmla="*/ 2373258 w 3251537"/>
                  <a:gd name="connsiteY1341" fmla="*/ 2556447 h 2679124"/>
                  <a:gd name="connsiteX1342" fmla="*/ 2373382 w 3251537"/>
                  <a:gd name="connsiteY1342" fmla="*/ 2556756 h 2679124"/>
                  <a:gd name="connsiteX1343" fmla="*/ 2372021 w 3251537"/>
                  <a:gd name="connsiteY1343" fmla="*/ 2566149 h 2679124"/>
                  <a:gd name="connsiteX1344" fmla="*/ 2367319 w 3251537"/>
                  <a:gd name="connsiteY1344" fmla="*/ 2579808 h 2679124"/>
                  <a:gd name="connsiteX1345" fmla="*/ 2380064 w 3251537"/>
                  <a:gd name="connsiteY1345" fmla="*/ 2596866 h 2679124"/>
                  <a:gd name="connsiteX1346" fmla="*/ 2394728 w 3251537"/>
                  <a:gd name="connsiteY1346" fmla="*/ 2595444 h 2679124"/>
                  <a:gd name="connsiteX1347" fmla="*/ 2397512 w 3251537"/>
                  <a:gd name="connsiteY1347" fmla="*/ 2593652 h 2679124"/>
                  <a:gd name="connsiteX1348" fmla="*/ 2402153 w 3251537"/>
                  <a:gd name="connsiteY1348" fmla="*/ 2598472 h 2679124"/>
                  <a:gd name="connsiteX1349" fmla="*/ 2410258 w 3251537"/>
                  <a:gd name="connsiteY1349" fmla="*/ 2605332 h 2679124"/>
                  <a:gd name="connsiteX1350" fmla="*/ 2424303 w 3251537"/>
                  <a:gd name="connsiteY1350" fmla="*/ 2612749 h 2679124"/>
                  <a:gd name="connsiteX1351" fmla="*/ 2428325 w 3251537"/>
                  <a:gd name="connsiteY1351" fmla="*/ 2622143 h 2679124"/>
                  <a:gd name="connsiteX1352" fmla="*/ 2432161 w 3251537"/>
                  <a:gd name="connsiteY1352" fmla="*/ 2635369 h 2679124"/>
                  <a:gd name="connsiteX1353" fmla="*/ 2447196 w 3251537"/>
                  <a:gd name="connsiteY1353" fmla="*/ 2640375 h 2679124"/>
                  <a:gd name="connsiteX1354" fmla="*/ 2453754 w 3251537"/>
                  <a:gd name="connsiteY1354" fmla="*/ 2640931 h 2679124"/>
                  <a:gd name="connsiteX1355" fmla="*/ 2453816 w 3251537"/>
                  <a:gd name="connsiteY1355" fmla="*/ 2640931 h 2679124"/>
                  <a:gd name="connsiteX1356" fmla="*/ 2484443 w 3251537"/>
                  <a:gd name="connsiteY1356" fmla="*/ 2653292 h 2679124"/>
                  <a:gd name="connsiteX1357" fmla="*/ 2485186 w 3251537"/>
                  <a:gd name="connsiteY1357" fmla="*/ 2653909 h 2679124"/>
                  <a:gd name="connsiteX1358" fmla="*/ 2486114 w 3251537"/>
                  <a:gd name="connsiteY1358" fmla="*/ 2653848 h 2679124"/>
                  <a:gd name="connsiteX1359" fmla="*/ 2502262 w 3251537"/>
                  <a:gd name="connsiteY1359" fmla="*/ 2656876 h 2679124"/>
                  <a:gd name="connsiteX1360" fmla="*/ 2527135 w 3251537"/>
                  <a:gd name="connsiteY1360" fmla="*/ 2674119 h 2679124"/>
                  <a:gd name="connsiteX1361" fmla="*/ 2528620 w 3251537"/>
                  <a:gd name="connsiteY1361" fmla="*/ 2675540 h 2679124"/>
                  <a:gd name="connsiteX1362" fmla="*/ 2530229 w 3251537"/>
                  <a:gd name="connsiteY1362" fmla="*/ 2674243 h 2679124"/>
                  <a:gd name="connsiteX1363" fmla="*/ 2536478 w 3251537"/>
                  <a:gd name="connsiteY1363" fmla="*/ 2666579 h 2679124"/>
                  <a:gd name="connsiteX1364" fmla="*/ 2532704 w 3251537"/>
                  <a:gd name="connsiteY1364" fmla="*/ 2654775 h 2679124"/>
                  <a:gd name="connsiteX1365" fmla="*/ 2528373 w 3251537"/>
                  <a:gd name="connsiteY1365" fmla="*/ 2648038 h 2679124"/>
                  <a:gd name="connsiteX1366" fmla="*/ 2532827 w 3251537"/>
                  <a:gd name="connsiteY1366" fmla="*/ 2644206 h 2679124"/>
                  <a:gd name="connsiteX1367" fmla="*/ 2543593 w 3251537"/>
                  <a:gd name="connsiteY1367" fmla="*/ 2633823 h 2679124"/>
                  <a:gd name="connsiteX1368" fmla="*/ 2551142 w 3251537"/>
                  <a:gd name="connsiteY1368" fmla="*/ 2626284 h 2679124"/>
                  <a:gd name="connsiteX1369" fmla="*/ 2572240 w 3251537"/>
                  <a:gd name="connsiteY1369" fmla="*/ 2624368 h 2679124"/>
                  <a:gd name="connsiteX1370" fmla="*/ 2582573 w 3251537"/>
                  <a:gd name="connsiteY1370" fmla="*/ 2633638 h 2679124"/>
                  <a:gd name="connsiteX1371" fmla="*/ 2579727 w 3251537"/>
                  <a:gd name="connsiteY1371" fmla="*/ 2642043 h 2679124"/>
                  <a:gd name="connsiteX1372" fmla="*/ 2596742 w 3251537"/>
                  <a:gd name="connsiteY1372" fmla="*/ 2677333 h 2679124"/>
                  <a:gd name="connsiteX1373" fmla="*/ 2598474 w 3251537"/>
                  <a:gd name="connsiteY1373" fmla="*/ 2679125 h 2679124"/>
                  <a:gd name="connsiteX1374" fmla="*/ 2600145 w 3251537"/>
                  <a:gd name="connsiteY1374" fmla="*/ 2677271 h 2679124"/>
                  <a:gd name="connsiteX1375" fmla="*/ 2619263 w 3251537"/>
                  <a:gd name="connsiteY1375" fmla="*/ 2657247 h 2679124"/>
                  <a:gd name="connsiteX1376" fmla="*/ 2624027 w 3251537"/>
                  <a:gd name="connsiteY1376" fmla="*/ 2646122 h 2679124"/>
                  <a:gd name="connsiteX1377" fmla="*/ 2624337 w 3251537"/>
                  <a:gd name="connsiteY1377" fmla="*/ 2644392 h 2679124"/>
                  <a:gd name="connsiteX1378" fmla="*/ 2622728 w 3251537"/>
                  <a:gd name="connsiteY1378" fmla="*/ 2643650 h 2679124"/>
                  <a:gd name="connsiteX1379" fmla="*/ 2607755 w 3251537"/>
                  <a:gd name="connsiteY1379" fmla="*/ 2623688 h 2679124"/>
                  <a:gd name="connsiteX1380" fmla="*/ 2606703 w 3251537"/>
                  <a:gd name="connsiteY1380" fmla="*/ 2621957 h 2679124"/>
                  <a:gd name="connsiteX1381" fmla="*/ 2605651 w 3251537"/>
                  <a:gd name="connsiteY1381" fmla="*/ 2621772 h 2679124"/>
                  <a:gd name="connsiteX1382" fmla="*/ 2573416 w 3251537"/>
                  <a:gd name="connsiteY1382" fmla="*/ 2604529 h 2679124"/>
                  <a:gd name="connsiteX1383" fmla="*/ 2571745 w 3251537"/>
                  <a:gd name="connsiteY1383" fmla="*/ 2602613 h 2679124"/>
                  <a:gd name="connsiteX1384" fmla="*/ 2570508 w 3251537"/>
                  <a:gd name="connsiteY1384" fmla="*/ 2601068 h 2679124"/>
                  <a:gd name="connsiteX1385" fmla="*/ 2569889 w 3251537"/>
                  <a:gd name="connsiteY1385" fmla="*/ 2600883 h 2679124"/>
                  <a:gd name="connsiteX1386" fmla="*/ 2564754 w 3251537"/>
                  <a:gd name="connsiteY1386" fmla="*/ 2598967 h 2679124"/>
                  <a:gd name="connsiteX1387" fmla="*/ 2521319 w 3251537"/>
                  <a:gd name="connsiteY1387" fmla="*/ 2615901 h 2679124"/>
                  <a:gd name="connsiteX1388" fmla="*/ 2478256 w 3251537"/>
                  <a:gd name="connsiteY1388" fmla="*/ 2614170 h 2679124"/>
                  <a:gd name="connsiteX1389" fmla="*/ 2464025 w 3251537"/>
                  <a:gd name="connsiteY1389" fmla="*/ 2600450 h 2679124"/>
                  <a:gd name="connsiteX1390" fmla="*/ 2464025 w 3251537"/>
                  <a:gd name="connsiteY1390" fmla="*/ 2600388 h 2679124"/>
                  <a:gd name="connsiteX1391" fmla="*/ 2437791 w 3251537"/>
                  <a:gd name="connsiteY1391" fmla="*/ 2565408 h 2679124"/>
                  <a:gd name="connsiteX1392" fmla="*/ 2437791 w 3251537"/>
                  <a:gd name="connsiteY1392" fmla="*/ 2565408 h 2679124"/>
                  <a:gd name="connsiteX1393" fmla="*/ 2435812 w 3251537"/>
                  <a:gd name="connsiteY1393" fmla="*/ 2562318 h 2679124"/>
                  <a:gd name="connsiteX1394" fmla="*/ 2431975 w 3251537"/>
                  <a:gd name="connsiteY1394" fmla="*/ 2555952 h 2679124"/>
                  <a:gd name="connsiteX1395" fmla="*/ 2434574 w 3251537"/>
                  <a:gd name="connsiteY1395" fmla="*/ 2532343 h 2679124"/>
                  <a:gd name="connsiteX1396" fmla="*/ 2434822 w 3251537"/>
                  <a:gd name="connsiteY1396" fmla="*/ 2531664 h 2679124"/>
                  <a:gd name="connsiteX1397" fmla="*/ 2434574 w 3251537"/>
                  <a:gd name="connsiteY1397" fmla="*/ 2530984 h 2679124"/>
                  <a:gd name="connsiteX1398" fmla="*/ 2433398 w 3251537"/>
                  <a:gd name="connsiteY1398" fmla="*/ 2521033 h 2679124"/>
                  <a:gd name="connsiteX1399" fmla="*/ 2435935 w 3251537"/>
                  <a:gd name="connsiteY1399" fmla="*/ 2492233 h 2679124"/>
                  <a:gd name="connsiteX1400" fmla="*/ 2436678 w 3251537"/>
                  <a:gd name="connsiteY1400" fmla="*/ 2484693 h 2679124"/>
                  <a:gd name="connsiteX1401" fmla="*/ 2436245 w 3251537"/>
                  <a:gd name="connsiteY1401" fmla="*/ 2484014 h 2679124"/>
                  <a:gd name="connsiteX1402" fmla="*/ 2435007 w 3251537"/>
                  <a:gd name="connsiteY1402" fmla="*/ 2454348 h 2679124"/>
                  <a:gd name="connsiteX1403" fmla="*/ 2435316 w 3251537"/>
                  <a:gd name="connsiteY1403" fmla="*/ 2453792 h 2679124"/>
                  <a:gd name="connsiteX1404" fmla="*/ 2435316 w 3251537"/>
                  <a:gd name="connsiteY1404" fmla="*/ 2453112 h 2679124"/>
                  <a:gd name="connsiteX1405" fmla="*/ 2437482 w 3251537"/>
                  <a:gd name="connsiteY1405" fmla="*/ 2438403 h 2679124"/>
                  <a:gd name="connsiteX1406" fmla="*/ 2440204 w 3251537"/>
                  <a:gd name="connsiteY1406" fmla="*/ 2432285 h 2679124"/>
                  <a:gd name="connsiteX1407" fmla="*/ 2440328 w 3251537"/>
                  <a:gd name="connsiteY1407" fmla="*/ 2432223 h 2679124"/>
                  <a:gd name="connsiteX1408" fmla="*/ 2440761 w 3251537"/>
                  <a:gd name="connsiteY1408" fmla="*/ 2431481 h 2679124"/>
                  <a:gd name="connsiteX1409" fmla="*/ 2447072 w 3251537"/>
                  <a:gd name="connsiteY1409" fmla="*/ 2424621 h 2679124"/>
                  <a:gd name="connsiteX1410" fmla="*/ 2448743 w 3251537"/>
                  <a:gd name="connsiteY1410" fmla="*/ 2423323 h 2679124"/>
                  <a:gd name="connsiteX1411" fmla="*/ 2447629 w 3251537"/>
                  <a:gd name="connsiteY1411" fmla="*/ 2421531 h 2679124"/>
                  <a:gd name="connsiteX1412" fmla="*/ 2434574 w 3251537"/>
                  <a:gd name="connsiteY1412" fmla="*/ 2413435 h 2679124"/>
                  <a:gd name="connsiteX1413" fmla="*/ 2419848 w 3251537"/>
                  <a:gd name="connsiteY1413" fmla="*/ 2405771 h 2679124"/>
                  <a:gd name="connsiteX1414" fmla="*/ 2418982 w 3251537"/>
                  <a:gd name="connsiteY1414" fmla="*/ 2405030 h 2679124"/>
                  <a:gd name="connsiteX1415" fmla="*/ 2417869 w 3251537"/>
                  <a:gd name="connsiteY1415" fmla="*/ 2405277 h 2679124"/>
                  <a:gd name="connsiteX1416" fmla="*/ 2403452 w 3251537"/>
                  <a:gd name="connsiteY1416" fmla="*/ 2405215 h 2679124"/>
                  <a:gd name="connsiteX1417" fmla="*/ 2395656 w 3251537"/>
                  <a:gd name="connsiteY1417" fmla="*/ 2402434 h 2679124"/>
                  <a:gd name="connsiteX1418" fmla="*/ 2392006 w 3251537"/>
                  <a:gd name="connsiteY1418" fmla="*/ 2401198 h 2679124"/>
                  <a:gd name="connsiteX1419" fmla="*/ 2380312 w 3251537"/>
                  <a:gd name="connsiteY1419" fmla="*/ 2394709 h 2679124"/>
                  <a:gd name="connsiteX1420" fmla="*/ 2379508 w 3251537"/>
                  <a:gd name="connsiteY1420" fmla="*/ 2393967 h 2679124"/>
                  <a:gd name="connsiteX1421" fmla="*/ 2378456 w 3251537"/>
                  <a:gd name="connsiteY1421" fmla="*/ 2394152 h 2679124"/>
                  <a:gd name="connsiteX1422" fmla="*/ 2353212 w 3251537"/>
                  <a:gd name="connsiteY1422" fmla="*/ 2401074 h 2679124"/>
                  <a:gd name="connsiteX1423" fmla="*/ 2330690 w 3251537"/>
                  <a:gd name="connsiteY1423" fmla="*/ 2401507 h 2679124"/>
                  <a:gd name="connsiteX1424" fmla="*/ 2306931 w 3251537"/>
                  <a:gd name="connsiteY1424" fmla="*/ 2401321 h 2679124"/>
                  <a:gd name="connsiteX1425" fmla="*/ 2308354 w 3251537"/>
                  <a:gd name="connsiteY1425" fmla="*/ 2399406 h 2679124"/>
                  <a:gd name="connsiteX1426" fmla="*/ 2298764 w 3251537"/>
                  <a:gd name="connsiteY1426" fmla="*/ 2404968 h 2679124"/>
                  <a:gd name="connsiteX1427" fmla="*/ 2291525 w 3251537"/>
                  <a:gd name="connsiteY1427" fmla="*/ 2406698 h 2679124"/>
                  <a:gd name="connsiteX1428" fmla="*/ 2290535 w 3251537"/>
                  <a:gd name="connsiteY1428" fmla="*/ 2401074 h 2679124"/>
                  <a:gd name="connsiteX1429" fmla="*/ 2290721 w 3251537"/>
                  <a:gd name="connsiteY1429" fmla="*/ 2400147 h 2679124"/>
                  <a:gd name="connsiteX1430" fmla="*/ 2298950 w 3251537"/>
                  <a:gd name="connsiteY1430" fmla="*/ 2385809 h 2679124"/>
                  <a:gd name="connsiteX1431" fmla="*/ 2302971 w 3251537"/>
                  <a:gd name="connsiteY1431" fmla="*/ 2356514 h 2679124"/>
                  <a:gd name="connsiteX1432" fmla="*/ 2305694 w 3251537"/>
                  <a:gd name="connsiteY1432" fmla="*/ 2334760 h 2679124"/>
                  <a:gd name="connsiteX1433" fmla="*/ 2313118 w 3251537"/>
                  <a:gd name="connsiteY1433" fmla="*/ 2330125 h 2679124"/>
                  <a:gd name="connsiteX1434" fmla="*/ 2314727 w 3251537"/>
                  <a:gd name="connsiteY1434" fmla="*/ 2328518 h 2679124"/>
                  <a:gd name="connsiteX1435" fmla="*/ 2314418 w 3251537"/>
                  <a:gd name="connsiteY1435" fmla="*/ 2328209 h 2679124"/>
                  <a:gd name="connsiteX1436" fmla="*/ 2319120 w 3251537"/>
                  <a:gd name="connsiteY1436" fmla="*/ 2319865 h 2679124"/>
                  <a:gd name="connsiteX1437" fmla="*/ 2319615 w 3251537"/>
                  <a:gd name="connsiteY1437" fmla="*/ 2318568 h 2679124"/>
                  <a:gd name="connsiteX1438" fmla="*/ 2318749 w 3251537"/>
                  <a:gd name="connsiteY1438" fmla="*/ 2317517 h 2679124"/>
                  <a:gd name="connsiteX1439" fmla="*/ 2316955 w 3251537"/>
                  <a:gd name="connsiteY1439" fmla="*/ 2314983 h 2679124"/>
                  <a:gd name="connsiteX1440" fmla="*/ 2314108 w 3251537"/>
                  <a:gd name="connsiteY1440" fmla="*/ 2293414 h 2679124"/>
                  <a:gd name="connsiteX1441" fmla="*/ 2316831 w 3251537"/>
                  <a:gd name="connsiteY1441" fmla="*/ 2282598 h 2679124"/>
                  <a:gd name="connsiteX1442" fmla="*/ 2317140 w 3251537"/>
                  <a:gd name="connsiteY1442" fmla="*/ 2281671 h 2679124"/>
                  <a:gd name="connsiteX1443" fmla="*/ 2316707 w 3251537"/>
                  <a:gd name="connsiteY1443" fmla="*/ 2280806 h 2679124"/>
                  <a:gd name="connsiteX1444" fmla="*/ 2313057 w 3251537"/>
                  <a:gd name="connsiteY1444" fmla="*/ 2267827 h 2679124"/>
                  <a:gd name="connsiteX1445" fmla="*/ 2333351 w 3251537"/>
                  <a:gd name="connsiteY1445" fmla="*/ 2241499 h 2679124"/>
                  <a:gd name="connsiteX1446" fmla="*/ 2334093 w 3251537"/>
                  <a:gd name="connsiteY1446" fmla="*/ 2241252 h 2679124"/>
                  <a:gd name="connsiteX1447" fmla="*/ 2334526 w 3251537"/>
                  <a:gd name="connsiteY1447" fmla="*/ 2240572 h 2679124"/>
                  <a:gd name="connsiteX1448" fmla="*/ 2346097 w 3251537"/>
                  <a:gd name="connsiteY1448" fmla="*/ 2231240 h 2679124"/>
                  <a:gd name="connsiteX1449" fmla="*/ 2347148 w 3251537"/>
                  <a:gd name="connsiteY1449" fmla="*/ 2230807 h 2679124"/>
                  <a:gd name="connsiteX1450" fmla="*/ 2347458 w 3251537"/>
                  <a:gd name="connsiteY1450" fmla="*/ 2229695 h 2679124"/>
                  <a:gd name="connsiteX1451" fmla="*/ 2347458 w 3251537"/>
                  <a:gd name="connsiteY1451" fmla="*/ 2225616 h 2679124"/>
                  <a:gd name="connsiteX1452" fmla="*/ 2347458 w 3251537"/>
                  <a:gd name="connsiteY1452" fmla="*/ 2225554 h 2679124"/>
                  <a:gd name="connsiteX1453" fmla="*/ 2343498 w 3251537"/>
                  <a:gd name="connsiteY1453" fmla="*/ 2218200 h 2679124"/>
                  <a:gd name="connsiteX1454" fmla="*/ 2333351 w 3251537"/>
                  <a:gd name="connsiteY1454" fmla="*/ 2217829 h 2679124"/>
                  <a:gd name="connsiteX1455" fmla="*/ 2321657 w 3251537"/>
                  <a:gd name="connsiteY1455" fmla="*/ 2217211 h 2679124"/>
                  <a:gd name="connsiteX1456" fmla="*/ 2291587 w 3251537"/>
                  <a:gd name="connsiteY1456" fmla="*/ 2215851 h 2679124"/>
                  <a:gd name="connsiteX1457" fmla="*/ 2274943 w 3251537"/>
                  <a:gd name="connsiteY1457" fmla="*/ 2218880 h 2679124"/>
                  <a:gd name="connsiteX1458" fmla="*/ 2273768 w 3251537"/>
                  <a:gd name="connsiteY1458" fmla="*/ 2219065 h 2679124"/>
                  <a:gd name="connsiteX1459" fmla="*/ 2273211 w 3251537"/>
                  <a:gd name="connsiteY1459" fmla="*/ 2220116 h 2679124"/>
                  <a:gd name="connsiteX1460" fmla="*/ 2267828 w 3251537"/>
                  <a:gd name="connsiteY1460" fmla="*/ 2227470 h 2679124"/>
                  <a:gd name="connsiteX1461" fmla="*/ 2257186 w 3251537"/>
                  <a:gd name="connsiteY1461" fmla="*/ 2233774 h 2679124"/>
                  <a:gd name="connsiteX1462" fmla="*/ 2256258 w 3251537"/>
                  <a:gd name="connsiteY1462" fmla="*/ 2234330 h 2679124"/>
                  <a:gd name="connsiteX1463" fmla="*/ 2238995 w 3251537"/>
                  <a:gd name="connsiteY1463" fmla="*/ 2243045 h 2679124"/>
                  <a:gd name="connsiteX1464" fmla="*/ 2237511 w 3251537"/>
                  <a:gd name="connsiteY1464" fmla="*/ 2243230 h 2679124"/>
                  <a:gd name="connsiteX1465" fmla="*/ 2237077 w 3251537"/>
                  <a:gd name="connsiteY1465" fmla="*/ 2244713 h 2679124"/>
                  <a:gd name="connsiteX1466" fmla="*/ 2236273 w 3251537"/>
                  <a:gd name="connsiteY1466" fmla="*/ 2249039 h 2679124"/>
                  <a:gd name="connsiteX1467" fmla="*/ 2236149 w 3251537"/>
                  <a:gd name="connsiteY1467" fmla="*/ 2250090 h 2679124"/>
                  <a:gd name="connsiteX1468" fmla="*/ 2236830 w 3251537"/>
                  <a:gd name="connsiteY1468" fmla="*/ 2250893 h 2679124"/>
                  <a:gd name="connsiteX1469" fmla="*/ 2242893 w 3251537"/>
                  <a:gd name="connsiteY1469" fmla="*/ 2261709 h 2679124"/>
                  <a:gd name="connsiteX1470" fmla="*/ 2239985 w 3251537"/>
                  <a:gd name="connsiteY1470" fmla="*/ 2283031 h 2679124"/>
                  <a:gd name="connsiteX1471" fmla="*/ 2227487 w 3251537"/>
                  <a:gd name="connsiteY1471" fmla="*/ 2295206 h 2679124"/>
                  <a:gd name="connsiteX1472" fmla="*/ 2222042 w 3251537"/>
                  <a:gd name="connsiteY1472" fmla="*/ 2297493 h 2679124"/>
                  <a:gd name="connsiteX1473" fmla="*/ 2221300 w 3251537"/>
                  <a:gd name="connsiteY1473" fmla="*/ 2297925 h 2679124"/>
                  <a:gd name="connsiteX1474" fmla="*/ 2217216 w 3251537"/>
                  <a:gd name="connsiteY1474" fmla="*/ 2300954 h 2679124"/>
                  <a:gd name="connsiteX1475" fmla="*/ 2208554 w 3251537"/>
                  <a:gd name="connsiteY1475" fmla="*/ 2313562 h 2679124"/>
                  <a:gd name="connsiteX1476" fmla="*/ 2208369 w 3251537"/>
                  <a:gd name="connsiteY1476" fmla="*/ 2315230 h 2679124"/>
                  <a:gd name="connsiteX1477" fmla="*/ 2193952 w 3251537"/>
                  <a:gd name="connsiteY1477" fmla="*/ 2310039 h 2679124"/>
                  <a:gd name="connsiteX1478" fmla="*/ 2192406 w 3251537"/>
                  <a:gd name="connsiteY1478" fmla="*/ 2309174 h 2679124"/>
                  <a:gd name="connsiteX1479" fmla="*/ 2191106 w 3251537"/>
                  <a:gd name="connsiteY1479" fmla="*/ 2310410 h 2679124"/>
                  <a:gd name="connsiteX1480" fmla="*/ 2185971 w 3251537"/>
                  <a:gd name="connsiteY1480" fmla="*/ 2314056 h 2679124"/>
                  <a:gd name="connsiteX1481" fmla="*/ 2166914 w 3251537"/>
                  <a:gd name="connsiteY1481" fmla="*/ 2319000 h 2679124"/>
                  <a:gd name="connsiteX1482" fmla="*/ 2152869 w 3251537"/>
                  <a:gd name="connsiteY1482" fmla="*/ 2315230 h 2679124"/>
                  <a:gd name="connsiteX1483" fmla="*/ 2152065 w 3251537"/>
                  <a:gd name="connsiteY1483" fmla="*/ 2314797 h 2679124"/>
                  <a:gd name="connsiteX1484" fmla="*/ 2151137 w 3251537"/>
                  <a:gd name="connsiteY1484" fmla="*/ 2315045 h 2679124"/>
                  <a:gd name="connsiteX1485" fmla="*/ 2137277 w 3251537"/>
                  <a:gd name="connsiteY1485" fmla="*/ 2319000 h 2679124"/>
                  <a:gd name="connsiteX1486" fmla="*/ 2121190 w 3251537"/>
                  <a:gd name="connsiteY1486" fmla="*/ 2323388 h 2679124"/>
                  <a:gd name="connsiteX1487" fmla="*/ 2108878 w 3251537"/>
                  <a:gd name="connsiteY1487" fmla="*/ 2316528 h 2679124"/>
                  <a:gd name="connsiteX1488" fmla="*/ 2088955 w 3251537"/>
                  <a:gd name="connsiteY1488" fmla="*/ 2306887 h 2679124"/>
                  <a:gd name="connsiteX1489" fmla="*/ 2074848 w 3251537"/>
                  <a:gd name="connsiteY1489" fmla="*/ 2277407 h 2679124"/>
                  <a:gd name="connsiteX1490" fmla="*/ 2074415 w 3251537"/>
                  <a:gd name="connsiteY1490" fmla="*/ 2274811 h 2679124"/>
                  <a:gd name="connsiteX1491" fmla="*/ 2074106 w 3251537"/>
                  <a:gd name="connsiteY1491" fmla="*/ 2273575 h 2679124"/>
                  <a:gd name="connsiteX1492" fmla="*/ 2072868 w 3251537"/>
                  <a:gd name="connsiteY1492" fmla="*/ 2273142 h 2679124"/>
                  <a:gd name="connsiteX1493" fmla="*/ 2055482 w 3251537"/>
                  <a:gd name="connsiteY1493" fmla="*/ 2249657 h 2679124"/>
                  <a:gd name="connsiteX1494" fmla="*/ 2055420 w 3251537"/>
                  <a:gd name="connsiteY1494" fmla="*/ 2248792 h 2679124"/>
                  <a:gd name="connsiteX1495" fmla="*/ 2054801 w 3251537"/>
                  <a:gd name="connsiteY1495" fmla="*/ 2248174 h 2679124"/>
                  <a:gd name="connsiteX1496" fmla="*/ 2043788 w 3251537"/>
                  <a:gd name="connsiteY1496" fmla="*/ 2235752 h 2679124"/>
                  <a:gd name="connsiteX1497" fmla="*/ 2033393 w 3251537"/>
                  <a:gd name="connsiteY1497" fmla="*/ 2176545 h 2679124"/>
                  <a:gd name="connsiteX1498" fmla="*/ 2033270 w 3251537"/>
                  <a:gd name="connsiteY1498" fmla="*/ 2173331 h 2679124"/>
                  <a:gd name="connsiteX1499" fmla="*/ 2042798 w 3251537"/>
                  <a:gd name="connsiteY1499" fmla="*/ 2090886 h 2679124"/>
                  <a:gd name="connsiteX1500" fmla="*/ 2044963 w 3251537"/>
                  <a:gd name="connsiteY1500" fmla="*/ 2081430 h 2679124"/>
                  <a:gd name="connsiteX1501" fmla="*/ 2045211 w 3251537"/>
                  <a:gd name="connsiteY1501" fmla="*/ 2081616 h 2679124"/>
                  <a:gd name="connsiteX1502" fmla="*/ 2045397 w 3251537"/>
                  <a:gd name="connsiteY1502" fmla="*/ 2078031 h 2679124"/>
                  <a:gd name="connsiteX1503" fmla="*/ 2045459 w 3251537"/>
                  <a:gd name="connsiteY1503" fmla="*/ 2077413 h 2679124"/>
                  <a:gd name="connsiteX1504" fmla="*/ 2045520 w 3251537"/>
                  <a:gd name="connsiteY1504" fmla="*/ 2076053 h 2679124"/>
                  <a:gd name="connsiteX1505" fmla="*/ 2045335 w 3251537"/>
                  <a:gd name="connsiteY1505" fmla="*/ 2075930 h 2679124"/>
                  <a:gd name="connsiteX1506" fmla="*/ 2036487 w 3251537"/>
                  <a:gd name="connsiteY1506" fmla="*/ 2051703 h 2679124"/>
                  <a:gd name="connsiteX1507" fmla="*/ 2036178 w 3251537"/>
                  <a:gd name="connsiteY1507" fmla="*/ 2039281 h 2679124"/>
                  <a:gd name="connsiteX1508" fmla="*/ 2042798 w 3251537"/>
                  <a:gd name="connsiteY1508" fmla="*/ 2016475 h 2679124"/>
                  <a:gd name="connsiteX1509" fmla="*/ 2043045 w 3251537"/>
                  <a:gd name="connsiteY1509" fmla="*/ 2009801 h 2679124"/>
                  <a:gd name="connsiteX1510" fmla="*/ 2049171 w 3251537"/>
                  <a:gd name="connsiteY1510" fmla="*/ 2005845 h 2679124"/>
                  <a:gd name="connsiteX1511" fmla="*/ 2063030 w 3251537"/>
                  <a:gd name="connsiteY1511" fmla="*/ 1994659 h 2679124"/>
                  <a:gd name="connsiteX1512" fmla="*/ 2063340 w 3251537"/>
                  <a:gd name="connsiteY1512" fmla="*/ 1993979 h 2679124"/>
                  <a:gd name="connsiteX1513" fmla="*/ 2064825 w 3251537"/>
                  <a:gd name="connsiteY1513" fmla="*/ 1989715 h 2679124"/>
                  <a:gd name="connsiteX1514" fmla="*/ 2065010 w 3251537"/>
                  <a:gd name="connsiteY1514" fmla="*/ 1988664 h 2679124"/>
                  <a:gd name="connsiteX1515" fmla="*/ 2067794 w 3251537"/>
                  <a:gd name="connsiteY1515" fmla="*/ 1983967 h 2679124"/>
                  <a:gd name="connsiteX1516" fmla="*/ 2068413 w 3251537"/>
                  <a:gd name="connsiteY1516" fmla="*/ 1983782 h 2679124"/>
                  <a:gd name="connsiteX1517" fmla="*/ 2068784 w 3251537"/>
                  <a:gd name="connsiteY1517" fmla="*/ 1983287 h 2679124"/>
                  <a:gd name="connsiteX1518" fmla="*/ 2072806 w 3251537"/>
                  <a:gd name="connsiteY1518" fmla="*/ 1979456 h 2679124"/>
                  <a:gd name="connsiteX1519" fmla="*/ 2073301 w 3251537"/>
                  <a:gd name="connsiteY1519" fmla="*/ 1979085 h 2679124"/>
                  <a:gd name="connsiteX1520" fmla="*/ 2073549 w 3251537"/>
                  <a:gd name="connsiteY1520" fmla="*/ 1978467 h 2679124"/>
                  <a:gd name="connsiteX1521" fmla="*/ 2075838 w 3251537"/>
                  <a:gd name="connsiteY1521" fmla="*/ 1973461 h 2679124"/>
                  <a:gd name="connsiteX1522" fmla="*/ 2093224 w 3251537"/>
                  <a:gd name="connsiteY1522" fmla="*/ 1960729 h 2679124"/>
                  <a:gd name="connsiteX1523" fmla="*/ 2103062 w 3251537"/>
                  <a:gd name="connsiteY1523" fmla="*/ 1959926 h 2679124"/>
                  <a:gd name="connsiteX1524" fmla="*/ 2104547 w 3251537"/>
                  <a:gd name="connsiteY1524" fmla="*/ 1960049 h 2679124"/>
                  <a:gd name="connsiteX1525" fmla="*/ 2105289 w 3251537"/>
                  <a:gd name="connsiteY1525" fmla="*/ 1958752 h 2679124"/>
                  <a:gd name="connsiteX1526" fmla="*/ 2110301 w 3251537"/>
                  <a:gd name="connsiteY1526" fmla="*/ 1952139 h 2679124"/>
                  <a:gd name="connsiteX1527" fmla="*/ 2110796 w 3251537"/>
                  <a:gd name="connsiteY1527" fmla="*/ 1951582 h 2679124"/>
                  <a:gd name="connsiteX1528" fmla="*/ 2111476 w 3251537"/>
                  <a:gd name="connsiteY1528" fmla="*/ 1951150 h 2679124"/>
                  <a:gd name="connsiteX1529" fmla="*/ 2116426 w 3251537"/>
                  <a:gd name="connsiteY1529" fmla="*/ 1947565 h 2679124"/>
                  <a:gd name="connsiteX1530" fmla="*/ 2117478 w 3251537"/>
                  <a:gd name="connsiteY1530" fmla="*/ 1946947 h 2679124"/>
                  <a:gd name="connsiteX1531" fmla="*/ 2118220 w 3251537"/>
                  <a:gd name="connsiteY1531" fmla="*/ 1946391 h 2679124"/>
                  <a:gd name="connsiteX1532" fmla="*/ 2118468 w 3251537"/>
                  <a:gd name="connsiteY1532" fmla="*/ 1944475 h 2679124"/>
                  <a:gd name="connsiteX1533" fmla="*/ 2118654 w 3251537"/>
                  <a:gd name="connsiteY1533" fmla="*/ 1942992 h 2679124"/>
                  <a:gd name="connsiteX1534" fmla="*/ 2132018 w 3251537"/>
                  <a:gd name="connsiteY1534" fmla="*/ 1926429 h 2679124"/>
                  <a:gd name="connsiteX1535" fmla="*/ 2154354 w 3251537"/>
                  <a:gd name="connsiteY1535" fmla="*/ 1923648 h 2679124"/>
                  <a:gd name="connsiteX1536" fmla="*/ 2161655 w 3251537"/>
                  <a:gd name="connsiteY1536" fmla="*/ 1926799 h 2679124"/>
                  <a:gd name="connsiteX1537" fmla="*/ 2162397 w 3251537"/>
                  <a:gd name="connsiteY1537" fmla="*/ 1927232 h 2679124"/>
                  <a:gd name="connsiteX1538" fmla="*/ 2163264 w 3251537"/>
                  <a:gd name="connsiteY1538" fmla="*/ 1927109 h 2679124"/>
                  <a:gd name="connsiteX1539" fmla="*/ 2168585 w 3251537"/>
                  <a:gd name="connsiteY1539" fmla="*/ 1926676 h 2679124"/>
                  <a:gd name="connsiteX1540" fmla="*/ 2193086 w 3251537"/>
                  <a:gd name="connsiteY1540" fmla="*/ 1940458 h 2679124"/>
                  <a:gd name="connsiteX1541" fmla="*/ 2193705 w 3251537"/>
                  <a:gd name="connsiteY1541" fmla="*/ 1941570 h 2679124"/>
                  <a:gd name="connsiteX1542" fmla="*/ 2195004 w 3251537"/>
                  <a:gd name="connsiteY1542" fmla="*/ 1941632 h 2679124"/>
                  <a:gd name="connsiteX1543" fmla="*/ 2209235 w 3251537"/>
                  <a:gd name="connsiteY1543" fmla="*/ 1954364 h 2679124"/>
                  <a:gd name="connsiteX1544" fmla="*/ 2228353 w 3251537"/>
                  <a:gd name="connsiteY1544" fmla="*/ 1962583 h 2679124"/>
                  <a:gd name="connsiteX1545" fmla="*/ 2235097 w 3251537"/>
                  <a:gd name="connsiteY1545" fmla="*/ 1962707 h 2679124"/>
                  <a:gd name="connsiteX1546" fmla="*/ 2250132 w 3251537"/>
                  <a:gd name="connsiteY1546" fmla="*/ 1951582 h 2679124"/>
                  <a:gd name="connsiteX1547" fmla="*/ 2253350 w 3251537"/>
                  <a:gd name="connsiteY1547" fmla="*/ 1955291 h 2679124"/>
                  <a:gd name="connsiteX1548" fmla="*/ 2262198 w 3251537"/>
                  <a:gd name="connsiteY1548" fmla="*/ 1964870 h 2679124"/>
                  <a:gd name="connsiteX1549" fmla="*/ 2264054 w 3251537"/>
                  <a:gd name="connsiteY1549" fmla="*/ 1966539 h 2679124"/>
                  <a:gd name="connsiteX1550" fmla="*/ 2265601 w 3251537"/>
                  <a:gd name="connsiteY1550" fmla="*/ 1964561 h 2679124"/>
                  <a:gd name="connsiteX1551" fmla="*/ 2272530 w 3251537"/>
                  <a:gd name="connsiteY1551" fmla="*/ 1958443 h 2679124"/>
                  <a:gd name="connsiteX1552" fmla="*/ 2275067 w 3251537"/>
                  <a:gd name="connsiteY1552" fmla="*/ 1956650 h 2679124"/>
                  <a:gd name="connsiteX1553" fmla="*/ 2272716 w 3251537"/>
                  <a:gd name="connsiteY1553" fmla="*/ 1954549 h 2679124"/>
                  <a:gd name="connsiteX1554" fmla="*/ 2268632 w 3251537"/>
                  <a:gd name="connsiteY1554" fmla="*/ 1950964 h 2679124"/>
                  <a:gd name="connsiteX1555" fmla="*/ 2266096 w 3251537"/>
                  <a:gd name="connsiteY1555" fmla="*/ 1943857 h 2679124"/>
                  <a:gd name="connsiteX1556" fmla="*/ 2262816 w 3251537"/>
                  <a:gd name="connsiteY1556" fmla="*/ 1933721 h 2679124"/>
                  <a:gd name="connsiteX1557" fmla="*/ 2261888 w 3251537"/>
                  <a:gd name="connsiteY1557" fmla="*/ 1931805 h 2679124"/>
                  <a:gd name="connsiteX1558" fmla="*/ 2286080 w 3251537"/>
                  <a:gd name="connsiteY1558" fmla="*/ 1924142 h 2679124"/>
                  <a:gd name="connsiteX1559" fmla="*/ 2295609 w 3251537"/>
                  <a:gd name="connsiteY1559" fmla="*/ 1925131 h 2679124"/>
                  <a:gd name="connsiteX1560" fmla="*/ 2308540 w 3251537"/>
                  <a:gd name="connsiteY1560" fmla="*/ 1918147 h 2679124"/>
                  <a:gd name="connsiteX1561" fmla="*/ 2311757 w 3251537"/>
                  <a:gd name="connsiteY1561" fmla="*/ 1915304 h 2679124"/>
                  <a:gd name="connsiteX1562" fmla="*/ 2315655 w 3251537"/>
                  <a:gd name="connsiteY1562" fmla="*/ 1925193 h 2679124"/>
                  <a:gd name="connsiteX1563" fmla="*/ 2317512 w 3251537"/>
                  <a:gd name="connsiteY1563" fmla="*/ 1929086 h 2679124"/>
                  <a:gd name="connsiteX1564" fmla="*/ 2337187 w 3251537"/>
                  <a:gd name="connsiteY1564" fmla="*/ 1926799 h 2679124"/>
                  <a:gd name="connsiteX1565" fmla="*/ 2356182 w 3251537"/>
                  <a:gd name="connsiteY1565" fmla="*/ 1922659 h 2679124"/>
                  <a:gd name="connsiteX1566" fmla="*/ 2380621 w 3251537"/>
                  <a:gd name="connsiteY1566" fmla="*/ 1941261 h 2679124"/>
                  <a:gd name="connsiteX1567" fmla="*/ 2388355 w 3251537"/>
                  <a:gd name="connsiteY1567" fmla="*/ 1951026 h 2679124"/>
                  <a:gd name="connsiteX1568" fmla="*/ 2404257 w 3251537"/>
                  <a:gd name="connsiteY1568" fmla="*/ 1945958 h 2679124"/>
                  <a:gd name="connsiteX1569" fmla="*/ 2407474 w 3251537"/>
                  <a:gd name="connsiteY1569" fmla="*/ 1942868 h 2679124"/>
                  <a:gd name="connsiteX1570" fmla="*/ 2421890 w 3251537"/>
                  <a:gd name="connsiteY1570" fmla="*/ 1933103 h 2679124"/>
                  <a:gd name="connsiteX1571" fmla="*/ 2422076 w 3251537"/>
                  <a:gd name="connsiteY1571" fmla="*/ 1933103 h 2679124"/>
                  <a:gd name="connsiteX1572" fmla="*/ 2427706 w 3251537"/>
                  <a:gd name="connsiteY1572" fmla="*/ 1936194 h 2679124"/>
                  <a:gd name="connsiteX1573" fmla="*/ 2440328 w 3251537"/>
                  <a:gd name="connsiteY1573" fmla="*/ 1951397 h 2679124"/>
                  <a:gd name="connsiteX1574" fmla="*/ 2456353 w 3251537"/>
                  <a:gd name="connsiteY1574" fmla="*/ 1970494 h 2679124"/>
                  <a:gd name="connsiteX1575" fmla="*/ 2457281 w 3251537"/>
                  <a:gd name="connsiteY1575" fmla="*/ 1989158 h 2679124"/>
                  <a:gd name="connsiteX1576" fmla="*/ 2456724 w 3251537"/>
                  <a:gd name="connsiteY1576" fmla="*/ 2005166 h 2679124"/>
                  <a:gd name="connsiteX1577" fmla="*/ 2459447 w 3251537"/>
                  <a:gd name="connsiteY1577" fmla="*/ 2015857 h 2679124"/>
                  <a:gd name="connsiteX1578" fmla="*/ 2469346 w 3251537"/>
                  <a:gd name="connsiteY1578" fmla="*/ 2036623 h 2679124"/>
                  <a:gd name="connsiteX1579" fmla="*/ 2475101 w 3251537"/>
                  <a:gd name="connsiteY1579" fmla="*/ 2052877 h 2679124"/>
                  <a:gd name="connsiteX1580" fmla="*/ 2475101 w 3251537"/>
                  <a:gd name="connsiteY1580" fmla="*/ 2054051 h 2679124"/>
                  <a:gd name="connsiteX1581" fmla="*/ 2476091 w 3251537"/>
                  <a:gd name="connsiteY1581" fmla="*/ 2054731 h 2679124"/>
                  <a:gd name="connsiteX1582" fmla="*/ 2478194 w 3251537"/>
                  <a:gd name="connsiteY1582" fmla="*/ 2056585 h 2679124"/>
                  <a:gd name="connsiteX1583" fmla="*/ 2486052 w 3251537"/>
                  <a:gd name="connsiteY1583" fmla="*/ 2070985 h 2679124"/>
                  <a:gd name="connsiteX1584" fmla="*/ 2486237 w 3251537"/>
                  <a:gd name="connsiteY1584" fmla="*/ 2071789 h 2679124"/>
                  <a:gd name="connsiteX1585" fmla="*/ 2486856 w 3251537"/>
                  <a:gd name="connsiteY1585" fmla="*/ 2072283 h 2679124"/>
                  <a:gd name="connsiteX1586" fmla="*/ 2499664 w 3251537"/>
                  <a:gd name="connsiteY1586" fmla="*/ 2094162 h 2679124"/>
                  <a:gd name="connsiteX1587" fmla="*/ 2517174 w 3251537"/>
                  <a:gd name="connsiteY1587" fmla="*/ 2105842 h 2679124"/>
                  <a:gd name="connsiteX1588" fmla="*/ 2517669 w 3251537"/>
                  <a:gd name="connsiteY1588" fmla="*/ 2105842 h 2679124"/>
                  <a:gd name="connsiteX1589" fmla="*/ 2525898 w 3251537"/>
                  <a:gd name="connsiteY1589" fmla="*/ 2098117 h 2679124"/>
                  <a:gd name="connsiteX1590" fmla="*/ 2530105 w 3251537"/>
                  <a:gd name="connsiteY1590" fmla="*/ 2084706 h 2679124"/>
                  <a:gd name="connsiteX1591" fmla="*/ 2530353 w 3251537"/>
                  <a:gd name="connsiteY1591" fmla="*/ 2084088 h 2679124"/>
                  <a:gd name="connsiteX1592" fmla="*/ 2530229 w 3251537"/>
                  <a:gd name="connsiteY1592" fmla="*/ 2083408 h 2679124"/>
                  <a:gd name="connsiteX1593" fmla="*/ 2529858 w 3251537"/>
                  <a:gd name="connsiteY1593" fmla="*/ 2079143 h 2679124"/>
                  <a:gd name="connsiteX1594" fmla="*/ 2529919 w 3251537"/>
                  <a:gd name="connsiteY1594" fmla="*/ 2071109 h 2679124"/>
                  <a:gd name="connsiteX1595" fmla="*/ 2528744 w 3251537"/>
                  <a:gd name="connsiteY1595" fmla="*/ 2038724 h 2679124"/>
                  <a:gd name="connsiteX1596" fmla="*/ 2532023 w 3251537"/>
                  <a:gd name="connsiteY1596" fmla="*/ 2025437 h 2679124"/>
                  <a:gd name="connsiteX1597" fmla="*/ 2532580 w 3251537"/>
                  <a:gd name="connsiteY1597" fmla="*/ 2024572 h 2679124"/>
                  <a:gd name="connsiteX1598" fmla="*/ 2530971 w 3251537"/>
                  <a:gd name="connsiteY1598" fmla="*/ 2018886 h 2679124"/>
                  <a:gd name="connsiteX1599" fmla="*/ 2530353 w 3251537"/>
                  <a:gd name="connsiteY1599" fmla="*/ 2018453 h 2679124"/>
                  <a:gd name="connsiteX1600" fmla="*/ 2518287 w 3251537"/>
                  <a:gd name="connsiteY1600" fmla="*/ 1996019 h 2679124"/>
                  <a:gd name="connsiteX1601" fmla="*/ 2517297 w 3251537"/>
                  <a:gd name="connsiteY1601" fmla="*/ 1982546 h 2679124"/>
                  <a:gd name="connsiteX1602" fmla="*/ 2516431 w 3251537"/>
                  <a:gd name="connsiteY1602" fmla="*/ 1972843 h 2679124"/>
                  <a:gd name="connsiteX1603" fmla="*/ 2516184 w 3251537"/>
                  <a:gd name="connsiteY1603" fmla="*/ 1971916 h 2679124"/>
                  <a:gd name="connsiteX1604" fmla="*/ 2513956 w 3251537"/>
                  <a:gd name="connsiteY1604" fmla="*/ 1968331 h 2679124"/>
                  <a:gd name="connsiteX1605" fmla="*/ 2498488 w 3251537"/>
                  <a:gd name="connsiteY1605" fmla="*/ 1909309 h 2679124"/>
                  <a:gd name="connsiteX1606" fmla="*/ 2503686 w 3251537"/>
                  <a:gd name="connsiteY1606" fmla="*/ 1889409 h 2679124"/>
                  <a:gd name="connsiteX1607" fmla="*/ 2503995 w 3251537"/>
                  <a:gd name="connsiteY1607" fmla="*/ 1888667 h 2679124"/>
                  <a:gd name="connsiteX1608" fmla="*/ 2503809 w 3251537"/>
                  <a:gd name="connsiteY1608" fmla="*/ 1887926 h 2679124"/>
                  <a:gd name="connsiteX1609" fmla="*/ 2518287 w 3251537"/>
                  <a:gd name="connsiteY1609" fmla="*/ 1854614 h 2679124"/>
                  <a:gd name="connsiteX1610" fmla="*/ 2519030 w 3251537"/>
                  <a:gd name="connsiteY1610" fmla="*/ 1854305 h 2679124"/>
                  <a:gd name="connsiteX1611" fmla="*/ 2519401 w 3251537"/>
                  <a:gd name="connsiteY1611" fmla="*/ 1853625 h 2679124"/>
                  <a:gd name="connsiteX1612" fmla="*/ 2530724 w 3251537"/>
                  <a:gd name="connsiteY1612" fmla="*/ 1841821 h 2679124"/>
                  <a:gd name="connsiteX1613" fmla="*/ 2548667 w 3251537"/>
                  <a:gd name="connsiteY1613" fmla="*/ 1838360 h 2679124"/>
                  <a:gd name="connsiteX1614" fmla="*/ 2549224 w 3251537"/>
                  <a:gd name="connsiteY1614" fmla="*/ 1838421 h 2679124"/>
                  <a:gd name="connsiteX1615" fmla="*/ 2549719 w 3251537"/>
                  <a:gd name="connsiteY1615" fmla="*/ 1838236 h 2679124"/>
                  <a:gd name="connsiteX1616" fmla="*/ 2557576 w 3251537"/>
                  <a:gd name="connsiteY1616" fmla="*/ 1829398 h 2679124"/>
                  <a:gd name="connsiteX1617" fmla="*/ 2578860 w 3251537"/>
                  <a:gd name="connsiteY1617" fmla="*/ 1806469 h 2679124"/>
                  <a:gd name="connsiteX1618" fmla="*/ 2585295 w 3251537"/>
                  <a:gd name="connsiteY1618" fmla="*/ 1806531 h 2679124"/>
                  <a:gd name="connsiteX1619" fmla="*/ 2584367 w 3251537"/>
                  <a:gd name="connsiteY1619" fmla="*/ 1803565 h 2679124"/>
                  <a:gd name="connsiteX1620" fmla="*/ 2587584 w 3251537"/>
                  <a:gd name="connsiteY1620" fmla="*/ 1778596 h 2679124"/>
                  <a:gd name="connsiteX1621" fmla="*/ 2606579 w 3251537"/>
                  <a:gd name="connsiteY1621" fmla="*/ 1767163 h 2679124"/>
                  <a:gd name="connsiteX1622" fmla="*/ 2607507 w 3251537"/>
                  <a:gd name="connsiteY1622" fmla="*/ 1767039 h 2679124"/>
                  <a:gd name="connsiteX1623" fmla="*/ 2608126 w 3251537"/>
                  <a:gd name="connsiteY1623" fmla="*/ 1766298 h 2679124"/>
                  <a:gd name="connsiteX1624" fmla="*/ 2629472 w 3251537"/>
                  <a:gd name="connsiteY1624" fmla="*/ 1756842 h 2679124"/>
                  <a:gd name="connsiteX1625" fmla="*/ 2633122 w 3251537"/>
                  <a:gd name="connsiteY1625" fmla="*/ 1756780 h 2679124"/>
                  <a:gd name="connsiteX1626" fmla="*/ 2631204 w 3251537"/>
                  <a:gd name="connsiteY1626" fmla="*/ 1752948 h 2679124"/>
                  <a:gd name="connsiteX1627" fmla="*/ 2632813 w 3251537"/>
                  <a:gd name="connsiteY1627" fmla="*/ 1743801 h 2679124"/>
                  <a:gd name="connsiteX1628" fmla="*/ 2634174 w 3251537"/>
                  <a:gd name="connsiteY1628" fmla="*/ 1744172 h 2679124"/>
                  <a:gd name="connsiteX1629" fmla="*/ 2642403 w 3251537"/>
                  <a:gd name="connsiteY1629" fmla="*/ 1749549 h 2679124"/>
                  <a:gd name="connsiteX1630" fmla="*/ 2657377 w 3251537"/>
                  <a:gd name="connsiteY1630" fmla="*/ 1746212 h 2679124"/>
                  <a:gd name="connsiteX1631" fmla="*/ 2670927 w 3251537"/>
                  <a:gd name="connsiteY1631" fmla="*/ 1727733 h 2679124"/>
                  <a:gd name="connsiteX1632" fmla="*/ 2663069 w 3251537"/>
                  <a:gd name="connsiteY1632" fmla="*/ 1723468 h 2679124"/>
                  <a:gd name="connsiteX1633" fmla="*/ 2651870 w 3251537"/>
                  <a:gd name="connsiteY1633" fmla="*/ 1720007 h 2679124"/>
                  <a:gd name="connsiteX1634" fmla="*/ 2654963 w 3251537"/>
                  <a:gd name="connsiteY1634" fmla="*/ 1717659 h 2679124"/>
                  <a:gd name="connsiteX1635" fmla="*/ 2659913 w 3251537"/>
                  <a:gd name="connsiteY1635" fmla="*/ 1707832 h 2679124"/>
                  <a:gd name="connsiteX1636" fmla="*/ 2644136 w 3251537"/>
                  <a:gd name="connsiteY1636" fmla="*/ 1691949 h 2679124"/>
                  <a:gd name="connsiteX1637" fmla="*/ 2638939 w 3251537"/>
                  <a:gd name="connsiteY1637" fmla="*/ 1690033 h 2679124"/>
                  <a:gd name="connsiteX1638" fmla="*/ 2644940 w 3251537"/>
                  <a:gd name="connsiteY1638" fmla="*/ 1680701 h 2679124"/>
                  <a:gd name="connsiteX1639" fmla="*/ 2647168 w 3251537"/>
                  <a:gd name="connsiteY1639" fmla="*/ 1674335 h 2679124"/>
                  <a:gd name="connsiteX1640" fmla="*/ 2627183 w 3251537"/>
                  <a:gd name="connsiteY1640" fmla="*/ 1651962 h 2679124"/>
                  <a:gd name="connsiteX1641" fmla="*/ 2626193 w 3251537"/>
                  <a:gd name="connsiteY1641" fmla="*/ 1651221 h 2679124"/>
                  <a:gd name="connsiteX1642" fmla="*/ 2624522 w 3251537"/>
                  <a:gd name="connsiteY1642" fmla="*/ 1649305 h 2679124"/>
                  <a:gd name="connsiteX1643" fmla="*/ 2636773 w 3251537"/>
                  <a:gd name="connsiteY1643" fmla="*/ 1644361 h 2679124"/>
                  <a:gd name="connsiteX1644" fmla="*/ 2642032 w 3251537"/>
                  <a:gd name="connsiteY1644" fmla="*/ 1625573 h 2679124"/>
                  <a:gd name="connsiteX1645" fmla="*/ 2645930 w 3251537"/>
                  <a:gd name="connsiteY1645" fmla="*/ 1633236 h 2679124"/>
                  <a:gd name="connsiteX1646" fmla="*/ 2653788 w 3251537"/>
                  <a:gd name="connsiteY1646" fmla="*/ 1650294 h 2679124"/>
                  <a:gd name="connsiteX1647" fmla="*/ 2654654 w 3251537"/>
                  <a:gd name="connsiteY1647" fmla="*/ 1655362 h 2679124"/>
                  <a:gd name="connsiteX1648" fmla="*/ 2657871 w 3251537"/>
                  <a:gd name="connsiteY1648" fmla="*/ 1651406 h 2679124"/>
                  <a:gd name="connsiteX1649" fmla="*/ 2659480 w 3251537"/>
                  <a:gd name="connsiteY1649" fmla="*/ 1649614 h 2679124"/>
                  <a:gd name="connsiteX1650" fmla="*/ 2662945 w 3251537"/>
                  <a:gd name="connsiteY1650" fmla="*/ 1646833 h 2679124"/>
                  <a:gd name="connsiteX1651" fmla="*/ 2663873 w 3251537"/>
                  <a:gd name="connsiteY1651" fmla="*/ 1645782 h 2679124"/>
                  <a:gd name="connsiteX1652" fmla="*/ 2663687 w 3251537"/>
                  <a:gd name="connsiteY1652" fmla="*/ 1644608 h 2679124"/>
                  <a:gd name="connsiteX1653" fmla="*/ 2663378 w 3251537"/>
                  <a:gd name="connsiteY1653" fmla="*/ 1641332 h 2679124"/>
                  <a:gd name="connsiteX1654" fmla="*/ 2669442 w 3251537"/>
                  <a:gd name="connsiteY1654" fmla="*/ 1624646 h 2679124"/>
                  <a:gd name="connsiteX1655" fmla="*/ 2669813 w 3251537"/>
                  <a:gd name="connsiteY1655" fmla="*/ 1624089 h 2679124"/>
                  <a:gd name="connsiteX1656" fmla="*/ 2671669 w 3251537"/>
                  <a:gd name="connsiteY1656" fmla="*/ 1620937 h 2679124"/>
                  <a:gd name="connsiteX1657" fmla="*/ 2672226 w 3251537"/>
                  <a:gd name="connsiteY1657" fmla="*/ 1619763 h 2679124"/>
                  <a:gd name="connsiteX1658" fmla="*/ 2672597 w 3251537"/>
                  <a:gd name="connsiteY1658" fmla="*/ 1618898 h 2679124"/>
                  <a:gd name="connsiteX1659" fmla="*/ 2673030 w 3251537"/>
                  <a:gd name="connsiteY1659" fmla="*/ 1617662 h 2679124"/>
                  <a:gd name="connsiteX1660" fmla="*/ 2672164 w 3251537"/>
                  <a:gd name="connsiteY1660" fmla="*/ 1616611 h 2679124"/>
                  <a:gd name="connsiteX1661" fmla="*/ 2670617 w 3251537"/>
                  <a:gd name="connsiteY1661" fmla="*/ 1606599 h 2679124"/>
                  <a:gd name="connsiteX1662" fmla="*/ 2671731 w 3251537"/>
                  <a:gd name="connsiteY1662" fmla="*/ 1607897 h 2679124"/>
                  <a:gd name="connsiteX1663" fmla="*/ 2674701 w 3251537"/>
                  <a:gd name="connsiteY1663" fmla="*/ 1611605 h 2679124"/>
                  <a:gd name="connsiteX1664" fmla="*/ 2676248 w 3251537"/>
                  <a:gd name="connsiteY1664" fmla="*/ 1613336 h 2679124"/>
                  <a:gd name="connsiteX1665" fmla="*/ 2678723 w 3251537"/>
                  <a:gd name="connsiteY1665" fmla="*/ 1611173 h 2679124"/>
                  <a:gd name="connsiteX1666" fmla="*/ 2681074 w 3251537"/>
                  <a:gd name="connsiteY1666" fmla="*/ 1609318 h 2679124"/>
                  <a:gd name="connsiteX1667" fmla="*/ 2685095 w 3251537"/>
                  <a:gd name="connsiteY1667" fmla="*/ 1606599 h 2679124"/>
                  <a:gd name="connsiteX1668" fmla="*/ 2686333 w 3251537"/>
                  <a:gd name="connsiteY1668" fmla="*/ 1605549 h 2679124"/>
                  <a:gd name="connsiteX1669" fmla="*/ 2697160 w 3251537"/>
                  <a:gd name="connsiteY1669" fmla="*/ 1599183 h 2679124"/>
                  <a:gd name="connsiteX1670" fmla="*/ 2698707 w 3251537"/>
                  <a:gd name="connsiteY1670" fmla="*/ 1598688 h 2679124"/>
                  <a:gd name="connsiteX1671" fmla="*/ 2698769 w 3251537"/>
                  <a:gd name="connsiteY1671" fmla="*/ 1597082 h 2679124"/>
                  <a:gd name="connsiteX1672" fmla="*/ 2708607 w 3251537"/>
                  <a:gd name="connsiteY1672" fmla="*/ 1576378 h 2679124"/>
                  <a:gd name="connsiteX1673" fmla="*/ 2709164 w 3251537"/>
                  <a:gd name="connsiteY1673" fmla="*/ 1575945 h 2679124"/>
                  <a:gd name="connsiteX1674" fmla="*/ 2709349 w 3251537"/>
                  <a:gd name="connsiteY1674" fmla="*/ 1575265 h 2679124"/>
                  <a:gd name="connsiteX1675" fmla="*/ 2711886 w 3251537"/>
                  <a:gd name="connsiteY1675" fmla="*/ 1569270 h 2679124"/>
                  <a:gd name="connsiteX1676" fmla="*/ 2712381 w 3251537"/>
                  <a:gd name="connsiteY1676" fmla="*/ 1568776 h 2679124"/>
                  <a:gd name="connsiteX1677" fmla="*/ 2712257 w 3251537"/>
                  <a:gd name="connsiteY1677" fmla="*/ 1566798 h 2679124"/>
                  <a:gd name="connsiteX1678" fmla="*/ 2711700 w 3251537"/>
                  <a:gd name="connsiteY1678" fmla="*/ 1566180 h 2679124"/>
                  <a:gd name="connsiteX1679" fmla="*/ 2710525 w 3251537"/>
                  <a:gd name="connsiteY1679" fmla="*/ 1564821 h 2679124"/>
                  <a:gd name="connsiteX1680" fmla="*/ 2709226 w 3251537"/>
                  <a:gd name="connsiteY1680" fmla="*/ 1563523 h 2679124"/>
                  <a:gd name="connsiteX1681" fmla="*/ 2720610 w 3251537"/>
                  <a:gd name="connsiteY1681" fmla="*/ 1560062 h 2679124"/>
                  <a:gd name="connsiteX1682" fmla="*/ 2722590 w 3251537"/>
                  <a:gd name="connsiteY1682" fmla="*/ 1559135 h 2679124"/>
                  <a:gd name="connsiteX1683" fmla="*/ 2723518 w 3251537"/>
                  <a:gd name="connsiteY1683" fmla="*/ 1558578 h 2679124"/>
                  <a:gd name="connsiteX1684" fmla="*/ 2740286 w 3251537"/>
                  <a:gd name="connsiteY1684" fmla="*/ 1553325 h 2679124"/>
                  <a:gd name="connsiteX1685" fmla="*/ 2744555 w 3251537"/>
                  <a:gd name="connsiteY1685" fmla="*/ 1553634 h 2679124"/>
                  <a:gd name="connsiteX1686" fmla="*/ 2745668 w 3251537"/>
                  <a:gd name="connsiteY1686" fmla="*/ 1553511 h 2679124"/>
                  <a:gd name="connsiteX1687" fmla="*/ 2746287 w 3251537"/>
                  <a:gd name="connsiteY1687" fmla="*/ 1553263 h 2679124"/>
                  <a:gd name="connsiteX1688" fmla="*/ 2752412 w 3251537"/>
                  <a:gd name="connsiteY1688" fmla="*/ 1550730 h 2679124"/>
                  <a:gd name="connsiteX1689" fmla="*/ 2767200 w 3251537"/>
                  <a:gd name="connsiteY1689" fmla="*/ 1547454 h 2679124"/>
                  <a:gd name="connsiteX1690" fmla="*/ 2768809 w 3251537"/>
                  <a:gd name="connsiteY1690" fmla="*/ 1547516 h 2679124"/>
                  <a:gd name="connsiteX1691" fmla="*/ 2769427 w 3251537"/>
                  <a:gd name="connsiteY1691" fmla="*/ 1546032 h 2679124"/>
                  <a:gd name="connsiteX1692" fmla="*/ 2769056 w 3251537"/>
                  <a:gd name="connsiteY1692" fmla="*/ 1540470 h 2679124"/>
                  <a:gd name="connsiteX1693" fmla="*/ 2742946 w 3251537"/>
                  <a:gd name="connsiteY1693" fmla="*/ 1541026 h 2679124"/>
                  <a:gd name="connsiteX1694" fmla="*/ 2725745 w 3251537"/>
                  <a:gd name="connsiteY1694" fmla="*/ 1543375 h 2679124"/>
                  <a:gd name="connsiteX1695" fmla="*/ 2769861 w 3251537"/>
                  <a:gd name="connsiteY1695" fmla="*/ 1530458 h 2679124"/>
                  <a:gd name="connsiteX1696" fmla="*/ 2782421 w 3251537"/>
                  <a:gd name="connsiteY1696" fmla="*/ 1517170 h 2679124"/>
                  <a:gd name="connsiteX1697" fmla="*/ 2805932 w 3251537"/>
                  <a:gd name="connsiteY1697" fmla="*/ 1521064 h 2679124"/>
                  <a:gd name="connsiteX1698" fmla="*/ 2807603 w 3251537"/>
                  <a:gd name="connsiteY1698" fmla="*/ 1520199 h 2679124"/>
                  <a:gd name="connsiteX1699" fmla="*/ 2807108 w 3251537"/>
                  <a:gd name="connsiteY1699" fmla="*/ 1518407 h 2679124"/>
                  <a:gd name="connsiteX1700" fmla="*/ 2806737 w 3251537"/>
                  <a:gd name="connsiteY1700" fmla="*/ 1515935 h 2679124"/>
                  <a:gd name="connsiteX1701" fmla="*/ 2806675 w 3251537"/>
                  <a:gd name="connsiteY1701" fmla="*/ 1515131 h 2679124"/>
                  <a:gd name="connsiteX1702" fmla="*/ 2806365 w 3251537"/>
                  <a:gd name="connsiteY1702" fmla="*/ 1514142 h 2679124"/>
                  <a:gd name="connsiteX1703" fmla="*/ 2802096 w 3251537"/>
                  <a:gd name="connsiteY1703" fmla="*/ 1499989 h 2679124"/>
                  <a:gd name="connsiteX1704" fmla="*/ 2802839 w 3251537"/>
                  <a:gd name="connsiteY1704" fmla="*/ 1493624 h 2679124"/>
                  <a:gd name="connsiteX1705" fmla="*/ 2803333 w 3251537"/>
                  <a:gd name="connsiteY1705" fmla="*/ 1490904 h 2679124"/>
                  <a:gd name="connsiteX1706" fmla="*/ 2800735 w 3251537"/>
                  <a:gd name="connsiteY1706" fmla="*/ 1490843 h 2679124"/>
                  <a:gd name="connsiteX1707" fmla="*/ 2799745 w 3251537"/>
                  <a:gd name="connsiteY1707" fmla="*/ 1490533 h 2679124"/>
                  <a:gd name="connsiteX1708" fmla="*/ 2802220 w 3251537"/>
                  <a:gd name="connsiteY1708" fmla="*/ 1487443 h 2679124"/>
                  <a:gd name="connsiteX1709" fmla="*/ 2804757 w 3251537"/>
                  <a:gd name="connsiteY1709" fmla="*/ 1484415 h 2679124"/>
                  <a:gd name="connsiteX1710" fmla="*/ 2805066 w 3251537"/>
                  <a:gd name="connsiteY1710" fmla="*/ 1483859 h 2679124"/>
                  <a:gd name="connsiteX1711" fmla="*/ 2806613 w 3251537"/>
                  <a:gd name="connsiteY1711" fmla="*/ 1480336 h 2679124"/>
                  <a:gd name="connsiteX1712" fmla="*/ 2806922 w 3251537"/>
                  <a:gd name="connsiteY1712" fmla="*/ 1479224 h 2679124"/>
                  <a:gd name="connsiteX1713" fmla="*/ 2806303 w 3251537"/>
                  <a:gd name="connsiteY1713" fmla="*/ 1476381 h 2679124"/>
                  <a:gd name="connsiteX1714" fmla="*/ 2806056 w 3251537"/>
                  <a:gd name="connsiteY1714" fmla="*/ 1475701 h 2679124"/>
                  <a:gd name="connsiteX1715" fmla="*/ 2802158 w 3251537"/>
                  <a:gd name="connsiteY1715" fmla="*/ 1461857 h 2679124"/>
                  <a:gd name="connsiteX1716" fmla="*/ 2810573 w 3251537"/>
                  <a:gd name="connsiteY1716" fmla="*/ 1442266 h 2679124"/>
                  <a:gd name="connsiteX1717" fmla="*/ 2830062 w 3251537"/>
                  <a:gd name="connsiteY1717" fmla="*/ 1433490 h 2679124"/>
                  <a:gd name="connsiteX1718" fmla="*/ 2831052 w 3251537"/>
                  <a:gd name="connsiteY1718" fmla="*/ 1433366 h 2679124"/>
                  <a:gd name="connsiteX1719" fmla="*/ 2831671 w 3251537"/>
                  <a:gd name="connsiteY1719" fmla="*/ 1432562 h 2679124"/>
                  <a:gd name="connsiteX1720" fmla="*/ 2851161 w 3251537"/>
                  <a:gd name="connsiteY1720" fmla="*/ 1422180 h 2679124"/>
                  <a:gd name="connsiteX1721" fmla="*/ 2852337 w 3251537"/>
                  <a:gd name="connsiteY1721" fmla="*/ 1421871 h 2679124"/>
                  <a:gd name="connsiteX1722" fmla="*/ 2854131 w 3251537"/>
                  <a:gd name="connsiteY1722" fmla="*/ 1421438 h 2679124"/>
                  <a:gd name="connsiteX1723" fmla="*/ 2855183 w 3251537"/>
                  <a:gd name="connsiteY1723" fmla="*/ 1421253 h 2679124"/>
                  <a:gd name="connsiteX1724" fmla="*/ 2855739 w 3251537"/>
                  <a:gd name="connsiteY1724" fmla="*/ 1420326 h 2679124"/>
                  <a:gd name="connsiteX1725" fmla="*/ 2861927 w 3251537"/>
                  <a:gd name="connsiteY1725" fmla="*/ 1411673 h 2679124"/>
                  <a:gd name="connsiteX1726" fmla="*/ 2873311 w 3251537"/>
                  <a:gd name="connsiteY1726" fmla="*/ 1413404 h 2679124"/>
                  <a:gd name="connsiteX1727" fmla="*/ 2897503 w 3251537"/>
                  <a:gd name="connsiteY1727" fmla="*/ 1413156 h 2679124"/>
                  <a:gd name="connsiteX1728" fmla="*/ 2918664 w 3251537"/>
                  <a:gd name="connsiteY1728" fmla="*/ 1396037 h 2679124"/>
                  <a:gd name="connsiteX1729" fmla="*/ 2920582 w 3251537"/>
                  <a:gd name="connsiteY1729" fmla="*/ 1394739 h 2679124"/>
                  <a:gd name="connsiteX1730" fmla="*/ 2919282 w 3251537"/>
                  <a:gd name="connsiteY1730" fmla="*/ 1392823 h 2679124"/>
                  <a:gd name="connsiteX1731" fmla="*/ 2898184 w 3251537"/>
                  <a:gd name="connsiteY1731" fmla="*/ 1347707 h 2679124"/>
                  <a:gd name="connsiteX1732" fmla="*/ 2920272 w 3251537"/>
                  <a:gd name="connsiteY1732" fmla="*/ 1393503 h 2679124"/>
                  <a:gd name="connsiteX1733" fmla="*/ 2921572 w 3251537"/>
                  <a:gd name="connsiteY1733" fmla="*/ 1395357 h 2679124"/>
                  <a:gd name="connsiteX1734" fmla="*/ 2923490 w 3251537"/>
                  <a:gd name="connsiteY1734" fmla="*/ 1394059 h 2679124"/>
                  <a:gd name="connsiteX1735" fmla="*/ 2952198 w 3251537"/>
                  <a:gd name="connsiteY1735" fmla="*/ 1380895 h 2679124"/>
                  <a:gd name="connsiteX1736" fmla="*/ 2988146 w 3251537"/>
                  <a:gd name="connsiteY1736" fmla="*/ 1353517 h 2679124"/>
                  <a:gd name="connsiteX1737" fmla="*/ 2989136 w 3251537"/>
                  <a:gd name="connsiteY1737" fmla="*/ 1351910 h 2679124"/>
                  <a:gd name="connsiteX1738" fmla="*/ 2990869 w 3251537"/>
                  <a:gd name="connsiteY1738" fmla="*/ 1357719 h 2679124"/>
                  <a:gd name="connsiteX1739" fmla="*/ 2987218 w 3251537"/>
                  <a:gd name="connsiteY1739" fmla="*/ 1363343 h 2679124"/>
                  <a:gd name="connsiteX1740" fmla="*/ 2982825 w 3251537"/>
                  <a:gd name="connsiteY1740" fmla="*/ 1368782 h 2679124"/>
                  <a:gd name="connsiteX1741" fmla="*/ 3008564 w 3251537"/>
                  <a:gd name="connsiteY1741" fmla="*/ 1378794 h 2679124"/>
                  <a:gd name="connsiteX1742" fmla="*/ 2992601 w 3251537"/>
                  <a:gd name="connsiteY1742" fmla="*/ 1380401 h 2679124"/>
                  <a:gd name="connsiteX1743" fmla="*/ 2953869 w 3251537"/>
                  <a:gd name="connsiteY1743" fmla="*/ 1401723 h 2679124"/>
                  <a:gd name="connsiteX1744" fmla="*/ 2950776 w 3251537"/>
                  <a:gd name="connsiteY1744" fmla="*/ 1439299 h 2679124"/>
                  <a:gd name="connsiteX1745" fmla="*/ 2991487 w 3251537"/>
                  <a:gd name="connsiteY1745" fmla="*/ 1431759 h 2679124"/>
                  <a:gd name="connsiteX1746" fmla="*/ 3003181 w 3251537"/>
                  <a:gd name="connsiteY1746" fmla="*/ 1417050 h 2679124"/>
                  <a:gd name="connsiteX1747" fmla="*/ 3017164 w 3251537"/>
                  <a:gd name="connsiteY1747" fmla="*/ 1406976 h 2679124"/>
                  <a:gd name="connsiteX1748" fmla="*/ 3041852 w 3251537"/>
                  <a:gd name="connsiteY1748" fmla="*/ 1402279 h 2679124"/>
                  <a:gd name="connsiteX1749" fmla="*/ 3042656 w 3251537"/>
                  <a:gd name="connsiteY1749" fmla="*/ 1402032 h 2679124"/>
                  <a:gd name="connsiteX1750" fmla="*/ 3043151 w 3251537"/>
                  <a:gd name="connsiteY1750" fmla="*/ 1401352 h 2679124"/>
                  <a:gd name="connsiteX1751" fmla="*/ 3046245 w 3251537"/>
                  <a:gd name="connsiteY1751" fmla="*/ 1398015 h 2679124"/>
                  <a:gd name="connsiteX1752" fmla="*/ 3055649 w 3251537"/>
                  <a:gd name="connsiteY1752" fmla="*/ 1390784 h 2679124"/>
                  <a:gd name="connsiteX1753" fmla="*/ 3057072 w 3251537"/>
                  <a:gd name="connsiteY1753" fmla="*/ 1389610 h 2679124"/>
                  <a:gd name="connsiteX1754" fmla="*/ 3059671 w 3251537"/>
                  <a:gd name="connsiteY1754" fmla="*/ 1387385 h 2679124"/>
                  <a:gd name="connsiteX1755" fmla="*/ 3080274 w 3251537"/>
                  <a:gd name="connsiteY1755" fmla="*/ 1379165 h 2679124"/>
                  <a:gd name="connsiteX1756" fmla="*/ 3085534 w 3251537"/>
                  <a:gd name="connsiteY1756" fmla="*/ 1379536 h 2679124"/>
                  <a:gd name="connsiteX1757" fmla="*/ 3087018 w 3251537"/>
                  <a:gd name="connsiteY1757" fmla="*/ 1379845 h 2679124"/>
                  <a:gd name="connsiteX1758" fmla="*/ 3087885 w 3251537"/>
                  <a:gd name="connsiteY1758" fmla="*/ 1378609 h 2679124"/>
                  <a:gd name="connsiteX1759" fmla="*/ 3091473 w 3251537"/>
                  <a:gd name="connsiteY1759" fmla="*/ 1374097 h 2679124"/>
                  <a:gd name="connsiteX1760" fmla="*/ 3092401 w 3251537"/>
                  <a:gd name="connsiteY1760" fmla="*/ 1373046 h 2679124"/>
                  <a:gd name="connsiteX1761" fmla="*/ 3091906 w 3251537"/>
                  <a:gd name="connsiteY1761" fmla="*/ 1371748 h 2679124"/>
                  <a:gd name="connsiteX1762" fmla="*/ 3091535 w 3251537"/>
                  <a:gd name="connsiteY1762" fmla="*/ 1369709 h 2679124"/>
                  <a:gd name="connsiteX1763" fmla="*/ 3105518 w 3251537"/>
                  <a:gd name="connsiteY1763" fmla="*/ 1364209 h 2679124"/>
                  <a:gd name="connsiteX1764" fmla="*/ 3106818 w 3251537"/>
                  <a:gd name="connsiteY1764" fmla="*/ 1363591 h 2679124"/>
                  <a:gd name="connsiteX1765" fmla="*/ 3107684 w 3251537"/>
                  <a:gd name="connsiteY1765" fmla="*/ 1363158 h 2679124"/>
                  <a:gd name="connsiteX1766" fmla="*/ 3107993 w 3251537"/>
                  <a:gd name="connsiteY1766" fmla="*/ 1362231 h 2679124"/>
                  <a:gd name="connsiteX1767" fmla="*/ 3125936 w 3251537"/>
                  <a:gd name="connsiteY1767" fmla="*/ 1345111 h 2679124"/>
                  <a:gd name="connsiteX1768" fmla="*/ 3132309 w 3251537"/>
                  <a:gd name="connsiteY1768" fmla="*/ 1342825 h 2679124"/>
                  <a:gd name="connsiteX1769" fmla="*/ 3125874 w 3251537"/>
                  <a:gd name="connsiteY1769" fmla="*/ 1340724 h 2679124"/>
                  <a:gd name="connsiteX1770" fmla="*/ 3116222 w 3251537"/>
                  <a:gd name="connsiteY1770" fmla="*/ 1340353 h 2679124"/>
                  <a:gd name="connsiteX1771" fmla="*/ 1304104 w 3251537"/>
                  <a:gd name="connsiteY1771" fmla="*/ 505582 h 2679124"/>
                  <a:gd name="connsiteX1772" fmla="*/ 1312642 w 3251537"/>
                  <a:gd name="connsiteY1772" fmla="*/ 497177 h 2679124"/>
                  <a:gd name="connsiteX1773" fmla="*/ 1320933 w 3251537"/>
                  <a:gd name="connsiteY1773" fmla="*/ 487412 h 2679124"/>
                  <a:gd name="connsiteX1774" fmla="*/ 1327367 w 3251537"/>
                  <a:gd name="connsiteY1774" fmla="*/ 481726 h 2679124"/>
                  <a:gd name="connsiteX1775" fmla="*/ 1325078 w 3251537"/>
                  <a:gd name="connsiteY1775" fmla="*/ 472456 h 2679124"/>
                  <a:gd name="connsiteX1776" fmla="*/ 1323408 w 3251537"/>
                  <a:gd name="connsiteY1776" fmla="*/ 466894 h 2679124"/>
                  <a:gd name="connsiteX1777" fmla="*/ 1335411 w 3251537"/>
                  <a:gd name="connsiteY1777" fmla="*/ 466894 h 2679124"/>
                  <a:gd name="connsiteX1778" fmla="*/ 1352859 w 3251537"/>
                  <a:gd name="connsiteY1778" fmla="*/ 465658 h 2679124"/>
                  <a:gd name="connsiteX1779" fmla="*/ 1355148 w 3251537"/>
                  <a:gd name="connsiteY1779" fmla="*/ 460775 h 2679124"/>
                  <a:gd name="connsiteX1780" fmla="*/ 1344877 w 3251537"/>
                  <a:gd name="connsiteY1780" fmla="*/ 447611 h 2679124"/>
                  <a:gd name="connsiteX1781" fmla="*/ 1321304 w 3251537"/>
                  <a:gd name="connsiteY1781" fmla="*/ 442852 h 2679124"/>
                  <a:gd name="connsiteX1782" fmla="*/ 1338814 w 3251537"/>
                  <a:gd name="connsiteY1782" fmla="*/ 434509 h 2679124"/>
                  <a:gd name="connsiteX1783" fmla="*/ 1402357 w 3251537"/>
                  <a:gd name="connsiteY1783" fmla="*/ 416957 h 2679124"/>
                  <a:gd name="connsiteX1784" fmla="*/ 1405946 w 3251537"/>
                  <a:gd name="connsiteY1784" fmla="*/ 418873 h 2679124"/>
                  <a:gd name="connsiteX1785" fmla="*/ 1397593 w 3251537"/>
                  <a:gd name="connsiteY1785" fmla="*/ 429070 h 2679124"/>
                  <a:gd name="connsiteX1786" fmla="*/ 1388188 w 3251537"/>
                  <a:gd name="connsiteY1786" fmla="*/ 440628 h 2679124"/>
                  <a:gd name="connsiteX1787" fmla="*/ 1393757 w 3251537"/>
                  <a:gd name="connsiteY1787" fmla="*/ 447920 h 2679124"/>
                  <a:gd name="connsiteX1788" fmla="*/ 1426858 w 3251537"/>
                  <a:gd name="connsiteY1788" fmla="*/ 451505 h 2679124"/>
                  <a:gd name="connsiteX1789" fmla="*/ 1445482 w 3251537"/>
                  <a:gd name="connsiteY1789" fmla="*/ 440009 h 2679124"/>
                  <a:gd name="connsiteX1790" fmla="*/ 1456310 w 3251537"/>
                  <a:gd name="connsiteY1790" fmla="*/ 435003 h 2679124"/>
                  <a:gd name="connsiteX1791" fmla="*/ 1461940 w 3251537"/>
                  <a:gd name="connsiteY1791" fmla="*/ 437846 h 2679124"/>
                  <a:gd name="connsiteX1792" fmla="*/ 1457361 w 3251537"/>
                  <a:gd name="connsiteY1792" fmla="*/ 451010 h 2679124"/>
                  <a:gd name="connsiteX1793" fmla="*/ 1457361 w 3251537"/>
                  <a:gd name="connsiteY1793" fmla="*/ 451010 h 2679124"/>
                  <a:gd name="connsiteX1794" fmla="*/ 1420176 w 3251537"/>
                  <a:gd name="connsiteY1794" fmla="*/ 472518 h 2679124"/>
                  <a:gd name="connsiteX1795" fmla="*/ 1395798 w 3251537"/>
                  <a:gd name="connsiteY1795" fmla="*/ 479378 h 2679124"/>
                  <a:gd name="connsiteX1796" fmla="*/ 1399140 w 3251537"/>
                  <a:gd name="connsiteY1796" fmla="*/ 489143 h 2679124"/>
                  <a:gd name="connsiteX1797" fmla="*/ 1404027 w 3251537"/>
                  <a:gd name="connsiteY1797" fmla="*/ 495261 h 2679124"/>
                  <a:gd name="connsiteX1798" fmla="*/ 1391405 w 3251537"/>
                  <a:gd name="connsiteY1798" fmla="*/ 501441 h 2679124"/>
                  <a:gd name="connsiteX1799" fmla="*/ 1367708 w 3251537"/>
                  <a:gd name="connsiteY1799" fmla="*/ 513246 h 2679124"/>
                  <a:gd name="connsiteX1800" fmla="*/ 1357561 w 3251537"/>
                  <a:gd name="connsiteY1800" fmla="*/ 518870 h 2679124"/>
                  <a:gd name="connsiteX1801" fmla="*/ 1365048 w 3251537"/>
                  <a:gd name="connsiteY1801" fmla="*/ 509847 h 2679124"/>
                  <a:gd name="connsiteX1802" fmla="*/ 1380145 w 3251537"/>
                  <a:gd name="connsiteY1802" fmla="*/ 485682 h 2679124"/>
                  <a:gd name="connsiteX1803" fmla="*/ 1377670 w 3251537"/>
                  <a:gd name="connsiteY1803" fmla="*/ 481170 h 2679124"/>
                  <a:gd name="connsiteX1804" fmla="*/ 1371111 w 3251537"/>
                  <a:gd name="connsiteY1804" fmla="*/ 479007 h 2679124"/>
                  <a:gd name="connsiteX1805" fmla="*/ 1362573 w 3251537"/>
                  <a:gd name="connsiteY1805" fmla="*/ 481108 h 2679124"/>
                  <a:gd name="connsiteX1806" fmla="*/ 1339990 w 3251537"/>
                  <a:gd name="connsiteY1806" fmla="*/ 505211 h 2679124"/>
                  <a:gd name="connsiteX1807" fmla="*/ 1338257 w 3251537"/>
                  <a:gd name="connsiteY1807" fmla="*/ 508672 h 2679124"/>
                  <a:gd name="connsiteX1808" fmla="*/ 1316602 w 3251537"/>
                  <a:gd name="connsiteY1808" fmla="*/ 512257 h 2679124"/>
                  <a:gd name="connsiteX1809" fmla="*/ 1302866 w 3251537"/>
                  <a:gd name="connsiteY1809" fmla="*/ 505644 h 2679124"/>
                  <a:gd name="connsiteX1810" fmla="*/ 1304104 w 3251537"/>
                  <a:gd name="connsiteY1810" fmla="*/ 505582 h 2679124"/>
                  <a:gd name="connsiteX1811" fmla="*/ 1317592 w 3251537"/>
                  <a:gd name="connsiteY1811" fmla="*/ 444088 h 2679124"/>
                  <a:gd name="connsiteX1812" fmla="*/ 1315674 w 3251537"/>
                  <a:gd name="connsiteY1812" fmla="*/ 445201 h 2679124"/>
                  <a:gd name="connsiteX1813" fmla="*/ 1265804 w 3251537"/>
                  <a:gd name="connsiteY1813" fmla="*/ 456264 h 2679124"/>
                  <a:gd name="connsiteX1814" fmla="*/ 1285047 w 3251537"/>
                  <a:gd name="connsiteY1814" fmla="*/ 451814 h 2679124"/>
                  <a:gd name="connsiteX1815" fmla="*/ 1317592 w 3251537"/>
                  <a:gd name="connsiteY1815" fmla="*/ 444088 h 2679124"/>
                  <a:gd name="connsiteX1816" fmla="*/ 1534764 w 3251537"/>
                  <a:gd name="connsiteY1816" fmla="*/ 672635 h 2679124"/>
                  <a:gd name="connsiteX1817" fmla="*/ 1545035 w 3251537"/>
                  <a:gd name="connsiteY1817" fmla="*/ 665343 h 2679124"/>
                  <a:gd name="connsiteX1818" fmla="*/ 1526782 w 3251537"/>
                  <a:gd name="connsiteY1818" fmla="*/ 639323 h 2679124"/>
                  <a:gd name="connsiteX1819" fmla="*/ 1523070 w 3251537"/>
                  <a:gd name="connsiteY1819" fmla="*/ 636295 h 2679124"/>
                  <a:gd name="connsiteX1820" fmla="*/ 1528824 w 3251537"/>
                  <a:gd name="connsiteY1820" fmla="*/ 633576 h 2679124"/>
                  <a:gd name="connsiteX1821" fmla="*/ 1565267 w 3251537"/>
                  <a:gd name="connsiteY1821" fmla="*/ 642105 h 2679124"/>
                  <a:gd name="connsiteX1822" fmla="*/ 1597935 w 3251537"/>
                  <a:gd name="connsiteY1822" fmla="*/ 665652 h 2679124"/>
                  <a:gd name="connsiteX1823" fmla="*/ 1612971 w 3251537"/>
                  <a:gd name="connsiteY1823" fmla="*/ 659904 h 2679124"/>
                  <a:gd name="connsiteX1824" fmla="*/ 1685856 w 3251537"/>
                  <a:gd name="connsiteY1824" fmla="*/ 625603 h 2679124"/>
                  <a:gd name="connsiteX1825" fmla="*/ 1686908 w 3251537"/>
                  <a:gd name="connsiteY1825" fmla="*/ 627210 h 2679124"/>
                  <a:gd name="connsiteX1826" fmla="*/ 1654673 w 3251537"/>
                  <a:gd name="connsiteY1826" fmla="*/ 650386 h 2679124"/>
                  <a:gd name="connsiteX1827" fmla="*/ 1618725 w 3251537"/>
                  <a:gd name="connsiteY1827" fmla="*/ 671461 h 2679124"/>
                  <a:gd name="connsiteX1828" fmla="*/ 1593790 w 3251537"/>
                  <a:gd name="connsiteY1828" fmla="*/ 686417 h 2679124"/>
                  <a:gd name="connsiteX1829" fmla="*/ 1584447 w 3251537"/>
                  <a:gd name="connsiteY1829" fmla="*/ 687715 h 2679124"/>
                  <a:gd name="connsiteX1830" fmla="*/ 1572011 w 3251537"/>
                  <a:gd name="connsiteY1830" fmla="*/ 700941 h 2679124"/>
                  <a:gd name="connsiteX1831" fmla="*/ 1560379 w 3251537"/>
                  <a:gd name="connsiteY1831" fmla="*/ 711138 h 2679124"/>
                  <a:gd name="connsiteX1832" fmla="*/ 1485761 w 3251537"/>
                  <a:gd name="connsiteY1832" fmla="*/ 705020 h 2679124"/>
                  <a:gd name="connsiteX1833" fmla="*/ 1492134 w 3251537"/>
                  <a:gd name="connsiteY1833" fmla="*/ 704155 h 2679124"/>
                  <a:gd name="connsiteX1834" fmla="*/ 1514284 w 3251537"/>
                  <a:gd name="connsiteY1834" fmla="*/ 694822 h 2679124"/>
                  <a:gd name="connsiteX1835" fmla="*/ 1534764 w 3251537"/>
                  <a:gd name="connsiteY1835" fmla="*/ 672635 h 2679124"/>
                  <a:gd name="connsiteX1836" fmla="*/ 1998312 w 3251537"/>
                  <a:gd name="connsiteY1836" fmla="*/ 1048582 h 2679124"/>
                  <a:gd name="connsiteX1837" fmla="*/ 2010810 w 3251537"/>
                  <a:gd name="connsiteY1837" fmla="*/ 1032698 h 2679124"/>
                  <a:gd name="connsiteX1838" fmla="*/ 2017245 w 3251537"/>
                  <a:gd name="connsiteY1838" fmla="*/ 1031648 h 2679124"/>
                  <a:gd name="connsiteX1839" fmla="*/ 2029743 w 3251537"/>
                  <a:gd name="connsiteY1839" fmla="*/ 1037581 h 2679124"/>
                  <a:gd name="connsiteX1840" fmla="*/ 2050223 w 3251537"/>
                  <a:gd name="connsiteY1840" fmla="*/ 1088383 h 2679124"/>
                  <a:gd name="connsiteX1841" fmla="*/ 2063958 w 3251537"/>
                  <a:gd name="connsiteY1841" fmla="*/ 1125093 h 2679124"/>
                  <a:gd name="connsiteX1842" fmla="*/ 2067485 w 3251537"/>
                  <a:gd name="connsiteY1842" fmla="*/ 1166316 h 2679124"/>
                  <a:gd name="connsiteX1843" fmla="*/ 2063216 w 3251537"/>
                  <a:gd name="connsiteY1843" fmla="*/ 1169839 h 2679124"/>
                  <a:gd name="connsiteX1844" fmla="*/ 2061360 w 3251537"/>
                  <a:gd name="connsiteY1844" fmla="*/ 1169468 h 2679124"/>
                  <a:gd name="connsiteX1845" fmla="*/ 2058452 w 3251537"/>
                  <a:gd name="connsiteY1845" fmla="*/ 1155562 h 2679124"/>
                  <a:gd name="connsiteX1846" fmla="*/ 2040509 w 3251537"/>
                  <a:gd name="connsiteY1846" fmla="*/ 1115205 h 2679124"/>
                  <a:gd name="connsiteX1847" fmla="*/ 1998312 w 3251537"/>
                  <a:gd name="connsiteY1847" fmla="*/ 1048582 h 2679124"/>
                  <a:gd name="connsiteX1848" fmla="*/ 2575086 w 3251537"/>
                  <a:gd name="connsiteY1848" fmla="*/ 1454997 h 2679124"/>
                  <a:gd name="connsiteX1849" fmla="*/ 2574715 w 3251537"/>
                  <a:gd name="connsiteY1849" fmla="*/ 1453576 h 2679124"/>
                  <a:gd name="connsiteX1850" fmla="*/ 2571250 w 3251537"/>
                  <a:gd name="connsiteY1850" fmla="*/ 1454132 h 2679124"/>
                  <a:gd name="connsiteX1851" fmla="*/ 2554730 w 3251537"/>
                  <a:gd name="connsiteY1851" fmla="*/ 1448940 h 2679124"/>
                  <a:gd name="connsiteX1852" fmla="*/ 2556153 w 3251537"/>
                  <a:gd name="connsiteY1852" fmla="*/ 1443563 h 2679124"/>
                  <a:gd name="connsiteX1853" fmla="*/ 2610849 w 3251537"/>
                  <a:gd name="connsiteY1853" fmla="*/ 1427309 h 2679124"/>
                  <a:gd name="connsiteX1854" fmla="*/ 2635350 w 3251537"/>
                  <a:gd name="connsiteY1854" fmla="*/ 1423663 h 2679124"/>
                  <a:gd name="connsiteX1855" fmla="*/ 2645992 w 3251537"/>
                  <a:gd name="connsiteY1855" fmla="*/ 1421500 h 2679124"/>
                  <a:gd name="connsiteX1856" fmla="*/ 2645064 w 3251537"/>
                  <a:gd name="connsiteY1856" fmla="*/ 1422365 h 2679124"/>
                  <a:gd name="connsiteX1857" fmla="*/ 2643579 w 3251537"/>
                  <a:gd name="connsiteY1857" fmla="*/ 1423787 h 2679124"/>
                  <a:gd name="connsiteX1858" fmla="*/ 2644816 w 3251537"/>
                  <a:gd name="connsiteY1858" fmla="*/ 1425393 h 2679124"/>
                  <a:gd name="connsiteX1859" fmla="*/ 2645683 w 3251537"/>
                  <a:gd name="connsiteY1859" fmla="*/ 1426691 h 2679124"/>
                  <a:gd name="connsiteX1860" fmla="*/ 2645683 w 3251537"/>
                  <a:gd name="connsiteY1860" fmla="*/ 1435900 h 2679124"/>
                  <a:gd name="connsiteX1861" fmla="*/ 2591544 w 3251537"/>
                  <a:gd name="connsiteY1861" fmla="*/ 1453514 h 2679124"/>
                  <a:gd name="connsiteX1862" fmla="*/ 2575086 w 3251537"/>
                  <a:gd name="connsiteY1862" fmla="*/ 1454997 h 2679124"/>
                  <a:gd name="connsiteX1863" fmla="*/ 2560670 w 3251537"/>
                  <a:gd name="connsiteY1863" fmla="*/ 1476134 h 2679124"/>
                  <a:gd name="connsiteX1864" fmla="*/ 2560051 w 3251537"/>
                  <a:gd name="connsiteY1864" fmla="*/ 1476504 h 2679124"/>
                  <a:gd name="connsiteX1865" fmla="*/ 2559742 w 3251537"/>
                  <a:gd name="connsiteY1865" fmla="*/ 1477184 h 2679124"/>
                  <a:gd name="connsiteX1866" fmla="*/ 2504799 w 3251537"/>
                  <a:gd name="connsiteY1866" fmla="*/ 1514204 h 2679124"/>
                  <a:gd name="connsiteX1867" fmla="*/ 2494900 w 3251537"/>
                  <a:gd name="connsiteY1867" fmla="*/ 1519766 h 2679124"/>
                  <a:gd name="connsiteX1868" fmla="*/ 2449918 w 3251537"/>
                  <a:gd name="connsiteY1868" fmla="*/ 1522115 h 2679124"/>
                  <a:gd name="connsiteX1869" fmla="*/ 2441071 w 3251537"/>
                  <a:gd name="connsiteY1869" fmla="*/ 1508024 h 2679124"/>
                  <a:gd name="connsiteX1870" fmla="*/ 2447444 w 3251537"/>
                  <a:gd name="connsiteY1870" fmla="*/ 1495725 h 2679124"/>
                  <a:gd name="connsiteX1871" fmla="*/ 2458209 w 3251537"/>
                  <a:gd name="connsiteY1871" fmla="*/ 1502029 h 2679124"/>
                  <a:gd name="connsiteX1872" fmla="*/ 2461365 w 3251537"/>
                  <a:gd name="connsiteY1872" fmla="*/ 1504995 h 2679124"/>
                  <a:gd name="connsiteX1873" fmla="*/ 2473368 w 3251537"/>
                  <a:gd name="connsiteY1873" fmla="*/ 1499495 h 2679124"/>
                  <a:gd name="connsiteX1874" fmla="*/ 2475286 w 3251537"/>
                  <a:gd name="connsiteY1874" fmla="*/ 1498012 h 2679124"/>
                  <a:gd name="connsiteX1875" fmla="*/ 2475843 w 3251537"/>
                  <a:gd name="connsiteY1875" fmla="*/ 1498630 h 2679124"/>
                  <a:gd name="connsiteX1876" fmla="*/ 2477513 w 3251537"/>
                  <a:gd name="connsiteY1876" fmla="*/ 1497332 h 2679124"/>
                  <a:gd name="connsiteX1877" fmla="*/ 2481968 w 3251537"/>
                  <a:gd name="connsiteY1877" fmla="*/ 1493747 h 2679124"/>
                  <a:gd name="connsiteX1878" fmla="*/ 2511482 w 3251537"/>
                  <a:gd name="connsiteY1878" fmla="*/ 1478049 h 2679124"/>
                  <a:gd name="connsiteX1879" fmla="*/ 2528434 w 3251537"/>
                  <a:gd name="connsiteY1879" fmla="*/ 1482685 h 2679124"/>
                  <a:gd name="connsiteX1880" fmla="*/ 2549966 w 3251537"/>
                  <a:gd name="connsiteY1880" fmla="*/ 1481696 h 2679124"/>
                  <a:gd name="connsiteX1881" fmla="*/ 2556215 w 3251537"/>
                  <a:gd name="connsiteY1881" fmla="*/ 1476813 h 2679124"/>
                  <a:gd name="connsiteX1882" fmla="*/ 2563207 w 3251537"/>
                  <a:gd name="connsiteY1882" fmla="*/ 1471807 h 2679124"/>
                  <a:gd name="connsiteX1883" fmla="*/ 2564197 w 3251537"/>
                  <a:gd name="connsiteY1883" fmla="*/ 1473723 h 2679124"/>
                  <a:gd name="connsiteX1884" fmla="*/ 2564197 w 3251537"/>
                  <a:gd name="connsiteY1884" fmla="*/ 1473847 h 2679124"/>
                  <a:gd name="connsiteX1885" fmla="*/ 2560670 w 3251537"/>
                  <a:gd name="connsiteY1885" fmla="*/ 1476134 h 2679124"/>
                  <a:gd name="connsiteX1886" fmla="*/ 2428387 w 3251537"/>
                  <a:gd name="connsiteY1886" fmla="*/ 1439732 h 2679124"/>
                  <a:gd name="connsiteX1887" fmla="*/ 2435688 w 3251537"/>
                  <a:gd name="connsiteY1887" fmla="*/ 1422612 h 2679124"/>
                  <a:gd name="connsiteX1888" fmla="*/ 2439524 w 3251537"/>
                  <a:gd name="connsiteY1888" fmla="*/ 1381946 h 2679124"/>
                  <a:gd name="connsiteX1889" fmla="*/ 2407165 w 3251537"/>
                  <a:gd name="connsiteY1889" fmla="*/ 1362725 h 2679124"/>
                  <a:gd name="connsiteX1890" fmla="*/ 2390768 w 3251537"/>
                  <a:gd name="connsiteY1890" fmla="*/ 1377002 h 2679124"/>
                  <a:gd name="connsiteX1891" fmla="*/ 2376723 w 3251537"/>
                  <a:gd name="connsiteY1891" fmla="*/ 1389053 h 2679124"/>
                  <a:gd name="connsiteX1892" fmla="*/ 2361627 w 3251537"/>
                  <a:gd name="connsiteY1892" fmla="*/ 1399992 h 2679124"/>
                  <a:gd name="connsiteX1893" fmla="*/ 2353893 w 3251537"/>
                  <a:gd name="connsiteY1893" fmla="*/ 1467419 h 2679124"/>
                  <a:gd name="connsiteX1894" fmla="*/ 2334526 w 3251537"/>
                  <a:gd name="connsiteY1894" fmla="*/ 1510249 h 2679124"/>
                  <a:gd name="connsiteX1895" fmla="*/ 2323575 w 3251537"/>
                  <a:gd name="connsiteY1895" fmla="*/ 1511299 h 2679124"/>
                  <a:gd name="connsiteX1896" fmla="*/ 2316460 w 3251537"/>
                  <a:gd name="connsiteY1896" fmla="*/ 1453576 h 2679124"/>
                  <a:gd name="connsiteX1897" fmla="*/ 2323080 w 3251537"/>
                  <a:gd name="connsiteY1897" fmla="*/ 1427927 h 2679124"/>
                  <a:gd name="connsiteX1898" fmla="*/ 2326483 w 3251537"/>
                  <a:gd name="connsiteY1898" fmla="*/ 1399992 h 2679124"/>
                  <a:gd name="connsiteX1899" fmla="*/ 2320543 w 3251537"/>
                  <a:gd name="connsiteY1899" fmla="*/ 1397335 h 2679124"/>
                  <a:gd name="connsiteX1900" fmla="*/ 2319801 w 3251537"/>
                  <a:gd name="connsiteY1900" fmla="*/ 1397273 h 2679124"/>
                  <a:gd name="connsiteX1901" fmla="*/ 2321038 w 3251537"/>
                  <a:gd name="connsiteY1901" fmla="*/ 1393874 h 2679124"/>
                  <a:gd name="connsiteX1902" fmla="*/ 2364473 w 3251537"/>
                  <a:gd name="connsiteY1902" fmla="*/ 1362046 h 2679124"/>
                  <a:gd name="connsiteX1903" fmla="*/ 2398131 w 3251537"/>
                  <a:gd name="connsiteY1903" fmla="*/ 1357039 h 2679124"/>
                  <a:gd name="connsiteX1904" fmla="*/ 2426036 w 3251537"/>
                  <a:gd name="connsiteY1904" fmla="*/ 1347460 h 2679124"/>
                  <a:gd name="connsiteX1905" fmla="*/ 2427768 w 3251537"/>
                  <a:gd name="connsiteY1905" fmla="*/ 1346100 h 2679124"/>
                  <a:gd name="connsiteX1906" fmla="*/ 2431480 w 3251537"/>
                  <a:gd name="connsiteY1906" fmla="*/ 1344741 h 2679124"/>
                  <a:gd name="connsiteX1907" fmla="*/ 2430800 w 3251537"/>
                  <a:gd name="connsiteY1907" fmla="*/ 1344184 h 2679124"/>
                  <a:gd name="connsiteX1908" fmla="*/ 2431852 w 3251537"/>
                  <a:gd name="connsiteY1908" fmla="*/ 1343814 h 2679124"/>
                  <a:gd name="connsiteX1909" fmla="*/ 2474111 w 3251537"/>
                  <a:gd name="connsiteY1909" fmla="*/ 1350118 h 2679124"/>
                  <a:gd name="connsiteX1910" fmla="*/ 2496818 w 3251537"/>
                  <a:gd name="connsiteY1910" fmla="*/ 1351972 h 2679124"/>
                  <a:gd name="connsiteX1911" fmla="*/ 2526269 w 3251537"/>
                  <a:gd name="connsiteY1911" fmla="*/ 1363900 h 2679124"/>
                  <a:gd name="connsiteX1912" fmla="*/ 2537344 w 3251537"/>
                  <a:gd name="connsiteY1912" fmla="*/ 1385283 h 2679124"/>
                  <a:gd name="connsiteX1913" fmla="*/ 2544150 w 3251537"/>
                  <a:gd name="connsiteY1913" fmla="*/ 1401290 h 2679124"/>
                  <a:gd name="connsiteX1914" fmla="*/ 2538458 w 3251537"/>
                  <a:gd name="connsiteY1914" fmla="*/ 1403330 h 2679124"/>
                  <a:gd name="connsiteX1915" fmla="*/ 2515627 w 3251537"/>
                  <a:gd name="connsiteY1915" fmla="*/ 1394739 h 2679124"/>
                  <a:gd name="connsiteX1916" fmla="*/ 2501458 w 3251537"/>
                  <a:gd name="connsiteY1916" fmla="*/ 1390228 h 2679124"/>
                  <a:gd name="connsiteX1917" fmla="*/ 2499416 w 3251537"/>
                  <a:gd name="connsiteY1917" fmla="*/ 1396284 h 2679124"/>
                  <a:gd name="connsiteX1918" fmla="*/ 2496632 w 3251537"/>
                  <a:gd name="connsiteY1918" fmla="*/ 1405060 h 2679124"/>
                  <a:gd name="connsiteX1919" fmla="*/ 2490507 w 3251537"/>
                  <a:gd name="connsiteY1919" fmla="*/ 1423539 h 2679124"/>
                  <a:gd name="connsiteX1920" fmla="*/ 2474977 w 3251537"/>
                  <a:gd name="connsiteY1920" fmla="*/ 1468346 h 2679124"/>
                  <a:gd name="connsiteX1921" fmla="*/ 2473121 w 3251537"/>
                  <a:gd name="connsiteY1921" fmla="*/ 1469459 h 2679124"/>
                  <a:gd name="connsiteX1922" fmla="*/ 2469841 w 3251537"/>
                  <a:gd name="connsiteY1922" fmla="*/ 1468532 h 2679124"/>
                  <a:gd name="connsiteX1923" fmla="*/ 2469408 w 3251537"/>
                  <a:gd name="connsiteY1923" fmla="*/ 1471004 h 2679124"/>
                  <a:gd name="connsiteX1924" fmla="*/ 2469346 w 3251537"/>
                  <a:gd name="connsiteY1924" fmla="*/ 1471807 h 2679124"/>
                  <a:gd name="connsiteX1925" fmla="*/ 2468542 w 3251537"/>
                  <a:gd name="connsiteY1925" fmla="*/ 1471436 h 2679124"/>
                  <a:gd name="connsiteX1926" fmla="*/ 2467243 w 3251537"/>
                  <a:gd name="connsiteY1926" fmla="*/ 1459076 h 2679124"/>
                  <a:gd name="connsiteX1927" fmla="*/ 2457652 w 3251537"/>
                  <a:gd name="connsiteY1927" fmla="*/ 1431883 h 2679124"/>
                  <a:gd name="connsiteX1928" fmla="*/ 2433460 w 3251537"/>
                  <a:gd name="connsiteY1928" fmla="*/ 1439608 h 2679124"/>
                  <a:gd name="connsiteX1929" fmla="*/ 2428387 w 3251537"/>
                  <a:gd name="connsiteY1929" fmla="*/ 1442884 h 2679124"/>
                  <a:gd name="connsiteX1930" fmla="*/ 2428387 w 3251537"/>
                  <a:gd name="connsiteY1930" fmla="*/ 1439732 h 2679124"/>
                  <a:gd name="connsiteX1931" fmla="*/ 2304456 w 3251537"/>
                  <a:gd name="connsiteY1931" fmla="*/ 1304569 h 2679124"/>
                  <a:gd name="connsiteX1932" fmla="*/ 2304456 w 3251537"/>
                  <a:gd name="connsiteY1932" fmla="*/ 1294928 h 2679124"/>
                  <a:gd name="connsiteX1933" fmla="*/ 2293753 w 3251537"/>
                  <a:gd name="connsiteY1933" fmla="*/ 1297523 h 2679124"/>
                  <a:gd name="connsiteX1934" fmla="*/ 2277109 w 3251537"/>
                  <a:gd name="connsiteY1934" fmla="*/ 1309081 h 2679124"/>
                  <a:gd name="connsiteX1935" fmla="*/ 2231633 w 3251537"/>
                  <a:gd name="connsiteY1935" fmla="*/ 1326694 h 2679124"/>
                  <a:gd name="connsiteX1936" fmla="*/ 2208492 w 3251537"/>
                  <a:gd name="connsiteY1936" fmla="*/ 1321874 h 2679124"/>
                  <a:gd name="connsiteX1937" fmla="*/ 2194757 w 3251537"/>
                  <a:gd name="connsiteY1937" fmla="*/ 1319896 h 2679124"/>
                  <a:gd name="connsiteX1938" fmla="*/ 2194757 w 3251537"/>
                  <a:gd name="connsiteY1938" fmla="*/ 1314705 h 2679124"/>
                  <a:gd name="connsiteX1939" fmla="*/ 2250256 w 3251537"/>
                  <a:gd name="connsiteY1939" fmla="*/ 1283989 h 2679124"/>
                  <a:gd name="connsiteX1940" fmla="*/ 2266652 w 3251537"/>
                  <a:gd name="connsiteY1940" fmla="*/ 1277314 h 2679124"/>
                  <a:gd name="connsiteX1941" fmla="*/ 2268818 w 3251537"/>
                  <a:gd name="connsiteY1941" fmla="*/ 1275460 h 2679124"/>
                  <a:gd name="connsiteX1942" fmla="*/ 2269808 w 3251537"/>
                  <a:gd name="connsiteY1942" fmla="*/ 1275831 h 2679124"/>
                  <a:gd name="connsiteX1943" fmla="*/ 2270860 w 3251537"/>
                  <a:gd name="connsiteY1943" fmla="*/ 1274904 h 2679124"/>
                  <a:gd name="connsiteX1944" fmla="*/ 2286390 w 3251537"/>
                  <a:gd name="connsiteY1944" fmla="*/ 1256548 h 2679124"/>
                  <a:gd name="connsiteX1945" fmla="*/ 2306746 w 3251537"/>
                  <a:gd name="connsiteY1945" fmla="*/ 1237637 h 2679124"/>
                  <a:gd name="connsiteX1946" fmla="*/ 2365586 w 3251537"/>
                  <a:gd name="connsiteY1946" fmla="*/ 1263037 h 2679124"/>
                  <a:gd name="connsiteX1947" fmla="*/ 2383468 w 3251537"/>
                  <a:gd name="connsiteY1947" fmla="*/ 1277314 h 2679124"/>
                  <a:gd name="connsiteX1948" fmla="*/ 2396213 w 3251537"/>
                  <a:gd name="connsiteY1948" fmla="*/ 1286399 h 2679124"/>
                  <a:gd name="connsiteX1949" fmla="*/ 2406422 w 3251537"/>
                  <a:gd name="connsiteY1949" fmla="*/ 1312171 h 2679124"/>
                  <a:gd name="connsiteX1950" fmla="*/ 2412424 w 3251537"/>
                  <a:gd name="connsiteY1950" fmla="*/ 1328734 h 2679124"/>
                  <a:gd name="connsiteX1951" fmla="*/ 2412053 w 3251537"/>
                  <a:gd name="connsiteY1951" fmla="*/ 1329970 h 2679124"/>
                  <a:gd name="connsiteX1952" fmla="*/ 2411805 w 3251537"/>
                  <a:gd name="connsiteY1952" fmla="*/ 1329785 h 2679124"/>
                  <a:gd name="connsiteX1953" fmla="*/ 2409145 w 3251537"/>
                  <a:gd name="connsiteY1953" fmla="*/ 1328054 h 2679124"/>
                  <a:gd name="connsiteX1954" fmla="*/ 2408278 w 3251537"/>
                  <a:gd name="connsiteY1954" fmla="*/ 1331082 h 2679124"/>
                  <a:gd name="connsiteX1955" fmla="*/ 2405618 w 3251537"/>
                  <a:gd name="connsiteY1955" fmla="*/ 1334667 h 2679124"/>
                  <a:gd name="connsiteX1956" fmla="*/ 2402648 w 3251537"/>
                  <a:gd name="connsiteY1956" fmla="*/ 1336026 h 2679124"/>
                  <a:gd name="connsiteX1957" fmla="*/ 2399183 w 3251537"/>
                  <a:gd name="connsiteY1957" fmla="*/ 1332442 h 2679124"/>
                  <a:gd name="connsiteX1958" fmla="*/ 2380312 w 3251537"/>
                  <a:gd name="connsiteY1958" fmla="*/ 1321874 h 2679124"/>
                  <a:gd name="connsiteX1959" fmla="*/ 2355192 w 3251537"/>
                  <a:gd name="connsiteY1959" fmla="*/ 1328919 h 2679124"/>
                  <a:gd name="connsiteX1960" fmla="*/ 2327968 w 3251537"/>
                  <a:gd name="connsiteY1960" fmla="*/ 1333122 h 2679124"/>
                  <a:gd name="connsiteX1961" fmla="*/ 2317945 w 3251537"/>
                  <a:gd name="connsiteY1961" fmla="*/ 1322059 h 2679124"/>
                  <a:gd name="connsiteX1962" fmla="*/ 2305261 w 3251537"/>
                  <a:gd name="connsiteY1962" fmla="*/ 1313592 h 2679124"/>
                  <a:gd name="connsiteX1963" fmla="*/ 2303281 w 3251537"/>
                  <a:gd name="connsiteY1963" fmla="*/ 1313036 h 2679124"/>
                  <a:gd name="connsiteX1964" fmla="*/ 2304456 w 3251537"/>
                  <a:gd name="connsiteY1964" fmla="*/ 1304569 h 2679124"/>
                  <a:gd name="connsiteX1965" fmla="*/ 2201191 w 3251537"/>
                  <a:gd name="connsiteY1965" fmla="*/ 1263408 h 2679124"/>
                  <a:gd name="connsiteX1966" fmla="*/ 2200140 w 3251537"/>
                  <a:gd name="connsiteY1966" fmla="*/ 1262172 h 2679124"/>
                  <a:gd name="connsiteX1967" fmla="*/ 2201624 w 3251537"/>
                  <a:gd name="connsiteY1967" fmla="*/ 1263717 h 2679124"/>
                  <a:gd name="connsiteX1968" fmla="*/ 2204718 w 3251537"/>
                  <a:gd name="connsiteY1968" fmla="*/ 1267364 h 2679124"/>
                  <a:gd name="connsiteX1969" fmla="*/ 2201191 w 3251537"/>
                  <a:gd name="connsiteY1969" fmla="*/ 1263408 h 2679124"/>
                  <a:gd name="connsiteX1970" fmla="*/ 2471079 w 3251537"/>
                  <a:gd name="connsiteY1970" fmla="*/ 1492140 h 2679124"/>
                  <a:gd name="connsiteX1971" fmla="*/ 2469594 w 3251537"/>
                  <a:gd name="connsiteY1971" fmla="*/ 1487629 h 2679124"/>
                  <a:gd name="connsiteX1972" fmla="*/ 2471079 w 3251537"/>
                  <a:gd name="connsiteY1972" fmla="*/ 1492140 h 2679124"/>
                  <a:gd name="connsiteX1973" fmla="*/ 2471203 w 3251537"/>
                  <a:gd name="connsiteY1973" fmla="*/ 1492388 h 2679124"/>
                  <a:gd name="connsiteX1974" fmla="*/ 2473925 w 3251537"/>
                  <a:gd name="connsiteY1974" fmla="*/ 1496343 h 2679124"/>
                  <a:gd name="connsiteX1975" fmla="*/ 2473677 w 3251537"/>
                  <a:gd name="connsiteY1975" fmla="*/ 1496096 h 2679124"/>
                  <a:gd name="connsiteX1976" fmla="*/ 2471203 w 3251537"/>
                  <a:gd name="connsiteY1976" fmla="*/ 1492388 h 2679124"/>
                  <a:gd name="connsiteX1977" fmla="*/ 2180093 w 3251537"/>
                  <a:gd name="connsiteY1977" fmla="*/ 1256115 h 2679124"/>
                  <a:gd name="connsiteX1978" fmla="*/ 2177371 w 3251537"/>
                  <a:gd name="connsiteY1978" fmla="*/ 1253273 h 2679124"/>
                  <a:gd name="connsiteX1979" fmla="*/ 2175886 w 3251537"/>
                  <a:gd name="connsiteY1979" fmla="*/ 1251604 h 2679124"/>
                  <a:gd name="connsiteX1980" fmla="*/ 2177927 w 3251537"/>
                  <a:gd name="connsiteY1980" fmla="*/ 1253767 h 2679124"/>
                  <a:gd name="connsiteX1981" fmla="*/ 2180093 w 3251537"/>
                  <a:gd name="connsiteY1981" fmla="*/ 1256115 h 2679124"/>
                  <a:gd name="connsiteX1982" fmla="*/ 2175267 w 3251537"/>
                  <a:gd name="connsiteY1982" fmla="*/ 1250924 h 2679124"/>
                  <a:gd name="connsiteX1983" fmla="*/ 2175205 w 3251537"/>
                  <a:gd name="connsiteY1983" fmla="*/ 1250862 h 2679124"/>
                  <a:gd name="connsiteX1984" fmla="*/ 2175267 w 3251537"/>
                  <a:gd name="connsiteY1984" fmla="*/ 1250924 h 2679124"/>
                  <a:gd name="connsiteX1985" fmla="*/ 2123356 w 3251537"/>
                  <a:gd name="connsiteY1985" fmla="*/ 1241221 h 2679124"/>
                  <a:gd name="connsiteX1986" fmla="*/ 2120819 w 3251537"/>
                  <a:gd name="connsiteY1986" fmla="*/ 1236648 h 2679124"/>
                  <a:gd name="connsiteX1987" fmla="*/ 2123356 w 3251537"/>
                  <a:gd name="connsiteY1987" fmla="*/ 1241221 h 2679124"/>
                  <a:gd name="connsiteX1988" fmla="*/ 2119272 w 3251537"/>
                  <a:gd name="connsiteY1988" fmla="*/ 1226574 h 2679124"/>
                  <a:gd name="connsiteX1989" fmla="*/ 2116302 w 3251537"/>
                  <a:gd name="connsiteY1989" fmla="*/ 1221073 h 2679124"/>
                  <a:gd name="connsiteX1990" fmla="*/ 2119272 w 3251537"/>
                  <a:gd name="connsiteY1990" fmla="*/ 1226574 h 2679124"/>
                  <a:gd name="connsiteX1991" fmla="*/ 2316707 w 3251537"/>
                  <a:gd name="connsiteY1991" fmla="*/ 496868 h 2679124"/>
                  <a:gd name="connsiteX1992" fmla="*/ 2268694 w 3251537"/>
                  <a:gd name="connsiteY1992" fmla="*/ 479501 h 2679124"/>
                  <a:gd name="connsiteX1993" fmla="*/ 2260836 w 3251537"/>
                  <a:gd name="connsiteY1993" fmla="*/ 468192 h 2679124"/>
                  <a:gd name="connsiteX1994" fmla="*/ 2266467 w 3251537"/>
                  <a:gd name="connsiteY1994" fmla="*/ 466337 h 2679124"/>
                  <a:gd name="connsiteX1995" fmla="*/ 2268942 w 3251537"/>
                  <a:gd name="connsiteY1995" fmla="*/ 466461 h 2679124"/>
                  <a:gd name="connsiteX1996" fmla="*/ 2297217 w 3251537"/>
                  <a:gd name="connsiteY1996" fmla="*/ 481603 h 2679124"/>
                  <a:gd name="connsiteX1997" fmla="*/ 2325307 w 3251537"/>
                  <a:gd name="connsiteY1997" fmla="*/ 496621 h 2679124"/>
                  <a:gd name="connsiteX1998" fmla="*/ 2316707 w 3251537"/>
                  <a:gd name="connsiteY1998" fmla="*/ 496868 h 2679124"/>
                  <a:gd name="connsiteX1999" fmla="*/ 880463 w 3251537"/>
                  <a:gd name="connsiteY1999" fmla="*/ 803163 h 2679124"/>
                  <a:gd name="connsiteX2000" fmla="*/ 872853 w 3251537"/>
                  <a:gd name="connsiteY2000" fmla="*/ 793460 h 2679124"/>
                  <a:gd name="connsiteX2001" fmla="*/ 869141 w 3251537"/>
                  <a:gd name="connsiteY2001" fmla="*/ 788083 h 2679124"/>
                  <a:gd name="connsiteX2002" fmla="*/ 862211 w 3251537"/>
                  <a:gd name="connsiteY2002" fmla="*/ 780296 h 2679124"/>
                  <a:gd name="connsiteX2003" fmla="*/ 869636 w 3251537"/>
                  <a:gd name="connsiteY2003" fmla="*/ 788454 h 2679124"/>
                  <a:gd name="connsiteX2004" fmla="*/ 873224 w 3251537"/>
                  <a:gd name="connsiteY2004" fmla="*/ 793707 h 2679124"/>
                  <a:gd name="connsiteX2005" fmla="*/ 880463 w 3251537"/>
                  <a:gd name="connsiteY2005" fmla="*/ 803163 h 2679124"/>
                  <a:gd name="connsiteX2006" fmla="*/ 847176 w 3251537"/>
                  <a:gd name="connsiteY2006" fmla="*/ 766823 h 2679124"/>
                  <a:gd name="connsiteX2007" fmla="*/ 840679 w 3251537"/>
                  <a:gd name="connsiteY2007" fmla="*/ 758294 h 2679124"/>
                  <a:gd name="connsiteX2008" fmla="*/ 840679 w 3251537"/>
                  <a:gd name="connsiteY2008" fmla="*/ 758108 h 2679124"/>
                  <a:gd name="connsiteX2009" fmla="*/ 847176 w 3251537"/>
                  <a:gd name="connsiteY2009" fmla="*/ 766823 h 2679124"/>
                  <a:gd name="connsiteX2010" fmla="*/ 840061 w 3251537"/>
                  <a:gd name="connsiteY2010" fmla="*/ 753102 h 2679124"/>
                  <a:gd name="connsiteX2011" fmla="*/ 834863 w 3251537"/>
                  <a:gd name="connsiteY2011" fmla="*/ 742534 h 2679124"/>
                  <a:gd name="connsiteX2012" fmla="*/ 840061 w 3251537"/>
                  <a:gd name="connsiteY2012" fmla="*/ 753102 h 2679124"/>
                  <a:gd name="connsiteX2013" fmla="*/ 1096645 w 3251537"/>
                  <a:gd name="connsiteY2013" fmla="*/ 962305 h 2679124"/>
                  <a:gd name="connsiteX2014" fmla="*/ 1096645 w 3251537"/>
                  <a:gd name="connsiteY2014" fmla="*/ 962367 h 2679124"/>
                  <a:gd name="connsiteX2015" fmla="*/ 1096645 w 3251537"/>
                  <a:gd name="connsiteY2015" fmla="*/ 962305 h 2679124"/>
                  <a:gd name="connsiteX2016" fmla="*/ 1098687 w 3251537"/>
                  <a:gd name="connsiteY2016" fmla="*/ 945742 h 2679124"/>
                  <a:gd name="connsiteX2017" fmla="*/ 1093923 w 3251537"/>
                  <a:gd name="connsiteY2017" fmla="*/ 938325 h 2679124"/>
                  <a:gd name="connsiteX2018" fmla="*/ 1098687 w 3251537"/>
                  <a:gd name="connsiteY2018" fmla="*/ 945742 h 2679124"/>
                  <a:gd name="connsiteX2019" fmla="*/ 1046962 w 3251537"/>
                  <a:gd name="connsiteY2019" fmla="*/ 910823 h 2679124"/>
                  <a:gd name="connsiteX2020" fmla="*/ 1030751 w 3251537"/>
                  <a:gd name="connsiteY2020" fmla="*/ 884124 h 2679124"/>
                  <a:gd name="connsiteX2021" fmla="*/ 1018748 w 3251537"/>
                  <a:gd name="connsiteY2021" fmla="*/ 859774 h 2679124"/>
                  <a:gd name="connsiteX2022" fmla="*/ 981686 w 3251537"/>
                  <a:gd name="connsiteY2022" fmla="*/ 813731 h 2679124"/>
                  <a:gd name="connsiteX2023" fmla="*/ 1018934 w 3251537"/>
                  <a:gd name="connsiteY2023" fmla="*/ 859527 h 2679124"/>
                  <a:gd name="connsiteX2024" fmla="*/ 1030813 w 3251537"/>
                  <a:gd name="connsiteY2024" fmla="*/ 883754 h 2679124"/>
                  <a:gd name="connsiteX2025" fmla="*/ 1046962 w 3251537"/>
                  <a:gd name="connsiteY2025" fmla="*/ 910823 h 2679124"/>
                  <a:gd name="connsiteX2026" fmla="*/ 971787 w 3251537"/>
                  <a:gd name="connsiteY2026" fmla="*/ 804584 h 2679124"/>
                  <a:gd name="connsiteX2027" fmla="*/ 957185 w 3251537"/>
                  <a:gd name="connsiteY2027" fmla="*/ 786043 h 2679124"/>
                  <a:gd name="connsiteX2028" fmla="*/ 971787 w 3251537"/>
                  <a:gd name="connsiteY2028" fmla="*/ 804584 h 2679124"/>
                  <a:gd name="connsiteX2029" fmla="*/ 956504 w 3251537"/>
                  <a:gd name="connsiteY2029" fmla="*/ 781532 h 2679124"/>
                  <a:gd name="connsiteX2030" fmla="*/ 953658 w 3251537"/>
                  <a:gd name="connsiteY2030" fmla="*/ 777206 h 2679124"/>
                  <a:gd name="connsiteX2031" fmla="*/ 956504 w 3251537"/>
                  <a:gd name="connsiteY2031" fmla="*/ 781532 h 2679124"/>
                  <a:gd name="connsiteX2032" fmla="*/ 1101843 w 3251537"/>
                  <a:gd name="connsiteY2032" fmla="*/ 970772 h 2679124"/>
                  <a:gd name="connsiteX2033" fmla="*/ 1096769 w 3251537"/>
                  <a:gd name="connsiteY2033" fmla="*/ 962676 h 2679124"/>
                  <a:gd name="connsiteX2034" fmla="*/ 1102585 w 3251537"/>
                  <a:gd name="connsiteY2034" fmla="*/ 971452 h 2679124"/>
                  <a:gd name="connsiteX2035" fmla="*/ 1106792 w 3251537"/>
                  <a:gd name="connsiteY2035" fmla="*/ 978065 h 2679124"/>
                  <a:gd name="connsiteX2036" fmla="*/ 1101843 w 3251537"/>
                  <a:gd name="connsiteY2036" fmla="*/ 970772 h 2679124"/>
                  <a:gd name="connsiteX2037" fmla="*/ 2642032 w 3251537"/>
                  <a:gd name="connsiteY2037" fmla="*/ 1615746 h 2679124"/>
                  <a:gd name="connsiteX2038" fmla="*/ 2642960 w 3251537"/>
                  <a:gd name="connsiteY2038" fmla="*/ 1602767 h 2679124"/>
                  <a:gd name="connsiteX2039" fmla="*/ 2647477 w 3251537"/>
                  <a:gd name="connsiteY2039" fmla="*/ 1598688 h 2679124"/>
                  <a:gd name="connsiteX2040" fmla="*/ 2648467 w 3251537"/>
                  <a:gd name="connsiteY2040" fmla="*/ 1598565 h 2679124"/>
                  <a:gd name="connsiteX2041" fmla="*/ 2649086 w 3251537"/>
                  <a:gd name="connsiteY2041" fmla="*/ 1598627 h 2679124"/>
                  <a:gd name="connsiteX2042" fmla="*/ 2648343 w 3251537"/>
                  <a:gd name="connsiteY2042" fmla="*/ 1600728 h 2679124"/>
                  <a:gd name="connsiteX2043" fmla="*/ 2642032 w 3251537"/>
                  <a:gd name="connsiteY2043" fmla="*/ 1615746 h 2679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Lst>
                <a:rect l="l" t="t" r="r" b="b"/>
                <a:pathLst>
                  <a:path w="3251537" h="2679124">
                    <a:moveTo>
                      <a:pt x="3116222" y="1340353"/>
                    </a:moveTo>
                    <a:cubicBezTo>
                      <a:pt x="3115418" y="1340476"/>
                      <a:pt x="3114923" y="1340415"/>
                      <a:pt x="3114799" y="1340229"/>
                    </a:cubicBezTo>
                    <a:cubicBezTo>
                      <a:pt x="3113624" y="1338870"/>
                      <a:pt x="3115542" y="1332071"/>
                      <a:pt x="3116593" y="1328425"/>
                    </a:cubicBezTo>
                    <a:cubicBezTo>
                      <a:pt x="3117274" y="1326014"/>
                      <a:pt x="3117955" y="1323666"/>
                      <a:pt x="3118264" y="1321750"/>
                    </a:cubicBezTo>
                    <a:cubicBezTo>
                      <a:pt x="3118697" y="1319278"/>
                      <a:pt x="3117583" y="1317980"/>
                      <a:pt x="3116841" y="1317424"/>
                    </a:cubicBezTo>
                    <a:cubicBezTo>
                      <a:pt x="3115047" y="1316064"/>
                      <a:pt x="3112201" y="1316188"/>
                      <a:pt x="3108364" y="1317918"/>
                    </a:cubicBezTo>
                    <a:cubicBezTo>
                      <a:pt x="3103043" y="1320329"/>
                      <a:pt x="3094381" y="1326633"/>
                      <a:pt x="3093886" y="1333554"/>
                    </a:cubicBezTo>
                    <a:cubicBezTo>
                      <a:pt x="3093639" y="1337448"/>
                      <a:pt x="3089803" y="1340229"/>
                      <a:pt x="3086090" y="1342948"/>
                    </a:cubicBezTo>
                    <a:cubicBezTo>
                      <a:pt x="3082564" y="1345544"/>
                      <a:pt x="3079222" y="1347954"/>
                      <a:pt x="3079222" y="1351601"/>
                    </a:cubicBezTo>
                    <a:cubicBezTo>
                      <a:pt x="3079222" y="1356545"/>
                      <a:pt x="3078975" y="1359326"/>
                      <a:pt x="3078604" y="1359821"/>
                    </a:cubicBezTo>
                    <a:cubicBezTo>
                      <a:pt x="3078418" y="1359944"/>
                      <a:pt x="3077676" y="1360006"/>
                      <a:pt x="3077119" y="1360006"/>
                    </a:cubicBezTo>
                    <a:cubicBezTo>
                      <a:pt x="3075201" y="1360191"/>
                      <a:pt x="3072231" y="1360439"/>
                      <a:pt x="3068271" y="1362540"/>
                    </a:cubicBezTo>
                    <a:cubicBezTo>
                      <a:pt x="3061032" y="1366434"/>
                      <a:pt x="3035974" y="1364085"/>
                      <a:pt x="3025022" y="1358523"/>
                    </a:cubicBezTo>
                    <a:cubicBezTo>
                      <a:pt x="3022486" y="1357225"/>
                      <a:pt x="3020877" y="1355803"/>
                      <a:pt x="3020753" y="1354629"/>
                    </a:cubicBezTo>
                    <a:cubicBezTo>
                      <a:pt x="3020011" y="1349067"/>
                      <a:pt x="3013081" y="1345359"/>
                      <a:pt x="3005780" y="1341465"/>
                    </a:cubicBezTo>
                    <a:cubicBezTo>
                      <a:pt x="2998417" y="1337572"/>
                      <a:pt x="2990126" y="1333122"/>
                      <a:pt x="2989569" y="1327312"/>
                    </a:cubicBezTo>
                    <a:cubicBezTo>
                      <a:pt x="2989507" y="1326509"/>
                      <a:pt x="2989384" y="1325767"/>
                      <a:pt x="2989260" y="1324964"/>
                    </a:cubicBezTo>
                    <a:lnTo>
                      <a:pt x="2989074" y="1324099"/>
                    </a:lnTo>
                    <a:lnTo>
                      <a:pt x="2988394" y="1323542"/>
                    </a:lnTo>
                    <a:cubicBezTo>
                      <a:pt x="2980845" y="1317733"/>
                      <a:pt x="2976824" y="1309822"/>
                      <a:pt x="2977566" y="1302344"/>
                    </a:cubicBezTo>
                    <a:cubicBezTo>
                      <a:pt x="2978371" y="1294804"/>
                      <a:pt x="2980103" y="1288995"/>
                      <a:pt x="2982516" y="1282567"/>
                    </a:cubicBezTo>
                    <a:lnTo>
                      <a:pt x="2983011" y="1281146"/>
                    </a:lnTo>
                    <a:lnTo>
                      <a:pt x="2981959" y="1280095"/>
                    </a:lnTo>
                    <a:cubicBezTo>
                      <a:pt x="2981650" y="1279786"/>
                      <a:pt x="2981279" y="1279353"/>
                      <a:pt x="2980969" y="1278983"/>
                    </a:cubicBezTo>
                    <a:lnTo>
                      <a:pt x="2980041" y="1277932"/>
                    </a:lnTo>
                    <a:lnTo>
                      <a:pt x="2978680" y="1278241"/>
                    </a:lnTo>
                    <a:cubicBezTo>
                      <a:pt x="2975277" y="1278983"/>
                      <a:pt x="2971936" y="1281022"/>
                      <a:pt x="2969028" y="1283989"/>
                    </a:cubicBezTo>
                    <a:cubicBezTo>
                      <a:pt x="2966367" y="1286646"/>
                      <a:pt x="2964325" y="1287202"/>
                      <a:pt x="2963336" y="1286770"/>
                    </a:cubicBezTo>
                    <a:cubicBezTo>
                      <a:pt x="2962469" y="1286399"/>
                      <a:pt x="2961912" y="1285348"/>
                      <a:pt x="2961912" y="1283927"/>
                    </a:cubicBezTo>
                    <a:cubicBezTo>
                      <a:pt x="2961912" y="1281393"/>
                      <a:pt x="2963769" y="1277623"/>
                      <a:pt x="2969090" y="1275398"/>
                    </a:cubicBezTo>
                    <a:cubicBezTo>
                      <a:pt x="2970575" y="1274780"/>
                      <a:pt x="2972121" y="1274162"/>
                      <a:pt x="2973730" y="1273544"/>
                    </a:cubicBezTo>
                    <a:lnTo>
                      <a:pt x="2977009" y="1272617"/>
                    </a:lnTo>
                    <a:lnTo>
                      <a:pt x="2975896" y="1270330"/>
                    </a:lnTo>
                    <a:lnTo>
                      <a:pt x="2975277" y="1269094"/>
                    </a:lnTo>
                    <a:cubicBezTo>
                      <a:pt x="2972183" y="1265880"/>
                      <a:pt x="2969832" y="1261801"/>
                      <a:pt x="2968285" y="1257413"/>
                    </a:cubicBezTo>
                    <a:cubicBezTo>
                      <a:pt x="2966615" y="1252531"/>
                      <a:pt x="2967048" y="1245794"/>
                      <a:pt x="2969399" y="1239923"/>
                    </a:cubicBezTo>
                    <a:lnTo>
                      <a:pt x="2970451" y="1237266"/>
                    </a:lnTo>
                    <a:lnTo>
                      <a:pt x="2967605" y="1236771"/>
                    </a:lnTo>
                    <a:cubicBezTo>
                      <a:pt x="2957953" y="1235103"/>
                      <a:pt x="2952632" y="1229479"/>
                      <a:pt x="2949847" y="1225091"/>
                    </a:cubicBezTo>
                    <a:lnTo>
                      <a:pt x="2948981" y="1223731"/>
                    </a:lnTo>
                    <a:lnTo>
                      <a:pt x="2947372" y="1224102"/>
                    </a:lnTo>
                    <a:cubicBezTo>
                      <a:pt x="2918169" y="1230406"/>
                      <a:pt x="2884015" y="1245176"/>
                      <a:pt x="2870589" y="1253458"/>
                    </a:cubicBezTo>
                    <a:cubicBezTo>
                      <a:pt x="2859699" y="1260195"/>
                      <a:pt x="2847449" y="1273915"/>
                      <a:pt x="2836621" y="1286090"/>
                    </a:cubicBezTo>
                    <a:cubicBezTo>
                      <a:pt x="2825855" y="1298203"/>
                      <a:pt x="2814718" y="1310749"/>
                      <a:pt x="2809397" y="1310749"/>
                    </a:cubicBezTo>
                    <a:cubicBezTo>
                      <a:pt x="2811068" y="1307844"/>
                      <a:pt x="2818121" y="1301417"/>
                      <a:pt x="2822947" y="1297029"/>
                    </a:cubicBezTo>
                    <a:cubicBezTo>
                      <a:pt x="2829320" y="1291219"/>
                      <a:pt x="2835383" y="1285719"/>
                      <a:pt x="2837487" y="1281949"/>
                    </a:cubicBezTo>
                    <a:cubicBezTo>
                      <a:pt x="2840148" y="1277190"/>
                      <a:pt x="2840024" y="1272555"/>
                      <a:pt x="2839962" y="1269465"/>
                    </a:cubicBezTo>
                    <a:cubicBezTo>
                      <a:pt x="2839962" y="1269094"/>
                      <a:pt x="2839962" y="1268723"/>
                      <a:pt x="2839962" y="1268353"/>
                    </a:cubicBezTo>
                    <a:cubicBezTo>
                      <a:pt x="2840024" y="1268414"/>
                      <a:pt x="2840148" y="1268414"/>
                      <a:pt x="2840209" y="1268476"/>
                    </a:cubicBezTo>
                    <a:cubicBezTo>
                      <a:pt x="2845716" y="1271134"/>
                      <a:pt x="2852831" y="1262790"/>
                      <a:pt x="2864897" y="1247710"/>
                    </a:cubicBezTo>
                    <a:cubicBezTo>
                      <a:pt x="2871084" y="1239985"/>
                      <a:pt x="2877518" y="1231951"/>
                      <a:pt x="2882778" y="1227686"/>
                    </a:cubicBezTo>
                    <a:cubicBezTo>
                      <a:pt x="2889212" y="1222433"/>
                      <a:pt x="2896018" y="1222557"/>
                      <a:pt x="2901463" y="1222680"/>
                    </a:cubicBezTo>
                    <a:cubicBezTo>
                      <a:pt x="2906784" y="1222742"/>
                      <a:pt x="2912229" y="1222866"/>
                      <a:pt x="2913528" y="1216809"/>
                    </a:cubicBezTo>
                    <a:cubicBezTo>
                      <a:pt x="2915261" y="1208589"/>
                      <a:pt x="2921386" y="1202656"/>
                      <a:pt x="2933946" y="1190543"/>
                    </a:cubicBezTo>
                    <a:cubicBezTo>
                      <a:pt x="2935245" y="1189307"/>
                      <a:pt x="2940257" y="1186896"/>
                      <a:pt x="2959871" y="1184733"/>
                    </a:cubicBezTo>
                    <a:lnTo>
                      <a:pt x="2960613" y="1184548"/>
                    </a:lnTo>
                    <a:cubicBezTo>
                      <a:pt x="2966739" y="1181705"/>
                      <a:pt x="2974039" y="1180963"/>
                      <a:pt x="2981712" y="1182879"/>
                    </a:cubicBezTo>
                    <a:lnTo>
                      <a:pt x="2982083" y="1182941"/>
                    </a:lnTo>
                    <a:lnTo>
                      <a:pt x="2982454" y="1182941"/>
                    </a:lnTo>
                    <a:cubicBezTo>
                      <a:pt x="3016608" y="1180901"/>
                      <a:pt x="3059980" y="1180901"/>
                      <a:pt x="3083182" y="1181025"/>
                    </a:cubicBezTo>
                    <a:cubicBezTo>
                      <a:pt x="3086833" y="1180407"/>
                      <a:pt x="3090483" y="1180469"/>
                      <a:pt x="3094505" y="1181211"/>
                    </a:cubicBezTo>
                    <a:cubicBezTo>
                      <a:pt x="3103167" y="1181334"/>
                      <a:pt x="3109416" y="1181458"/>
                      <a:pt x="3111829" y="1181581"/>
                    </a:cubicBezTo>
                    <a:cubicBezTo>
                      <a:pt x="3128102" y="1182261"/>
                      <a:pt x="3157120" y="1160012"/>
                      <a:pt x="3165535" y="1146168"/>
                    </a:cubicBezTo>
                    <a:cubicBezTo>
                      <a:pt x="3173145" y="1133499"/>
                      <a:pt x="3183045" y="1133622"/>
                      <a:pt x="3202843" y="1134920"/>
                    </a:cubicBezTo>
                    <a:cubicBezTo>
                      <a:pt x="3218497" y="1135971"/>
                      <a:pt x="3228335" y="1125279"/>
                      <a:pt x="3236131" y="1116627"/>
                    </a:cubicBezTo>
                    <a:cubicBezTo>
                      <a:pt x="3239039" y="1113413"/>
                      <a:pt x="3241823" y="1110385"/>
                      <a:pt x="3244484" y="1108345"/>
                    </a:cubicBezTo>
                    <a:cubicBezTo>
                      <a:pt x="3247887" y="1105749"/>
                      <a:pt x="3252341" y="1101732"/>
                      <a:pt x="3251413" y="1097529"/>
                    </a:cubicBezTo>
                    <a:cubicBezTo>
                      <a:pt x="3250547" y="1093512"/>
                      <a:pt x="3245474" y="1091844"/>
                      <a:pt x="3241142" y="1090793"/>
                    </a:cubicBezTo>
                    <a:lnTo>
                      <a:pt x="3241142" y="1090793"/>
                    </a:lnTo>
                    <a:cubicBezTo>
                      <a:pt x="3236688" y="1089742"/>
                      <a:pt x="3233037" y="1087826"/>
                      <a:pt x="3231490" y="1086529"/>
                    </a:cubicBezTo>
                    <a:cubicBezTo>
                      <a:pt x="3231738" y="1086467"/>
                      <a:pt x="3232109" y="1086467"/>
                      <a:pt x="3232481" y="1086405"/>
                    </a:cubicBezTo>
                    <a:cubicBezTo>
                      <a:pt x="3240215" y="1085787"/>
                      <a:pt x="3245288" y="1081832"/>
                      <a:pt x="3249000" y="1073488"/>
                    </a:cubicBezTo>
                    <a:lnTo>
                      <a:pt x="3249929" y="1071449"/>
                    </a:lnTo>
                    <a:lnTo>
                      <a:pt x="3247887" y="1070460"/>
                    </a:lnTo>
                    <a:cubicBezTo>
                      <a:pt x="3242009" y="1067679"/>
                      <a:pt x="3237740" y="1062240"/>
                      <a:pt x="3235760" y="1059212"/>
                    </a:cubicBezTo>
                    <a:cubicBezTo>
                      <a:pt x="3233285" y="1055504"/>
                      <a:pt x="3231985" y="1050930"/>
                      <a:pt x="3231985" y="1045677"/>
                    </a:cubicBezTo>
                    <a:lnTo>
                      <a:pt x="3231985" y="1044874"/>
                    </a:lnTo>
                    <a:lnTo>
                      <a:pt x="3231490" y="1044255"/>
                    </a:lnTo>
                    <a:cubicBezTo>
                      <a:pt x="3229201" y="1041413"/>
                      <a:pt x="3226850" y="1038261"/>
                      <a:pt x="3224313" y="1034491"/>
                    </a:cubicBezTo>
                    <a:lnTo>
                      <a:pt x="3223262" y="1032946"/>
                    </a:lnTo>
                    <a:lnTo>
                      <a:pt x="3221529" y="1033625"/>
                    </a:lnTo>
                    <a:cubicBezTo>
                      <a:pt x="3218992" y="1034614"/>
                      <a:pt x="3216703" y="1036468"/>
                      <a:pt x="3214475" y="1038322"/>
                    </a:cubicBezTo>
                    <a:cubicBezTo>
                      <a:pt x="3211011" y="1041165"/>
                      <a:pt x="3207670" y="1043761"/>
                      <a:pt x="3203957" y="1043390"/>
                    </a:cubicBezTo>
                    <a:cubicBezTo>
                      <a:pt x="3202658" y="1043267"/>
                      <a:pt x="3202163" y="1042958"/>
                      <a:pt x="3202101" y="1042772"/>
                    </a:cubicBezTo>
                    <a:cubicBezTo>
                      <a:pt x="3201606" y="1041907"/>
                      <a:pt x="3203153" y="1038508"/>
                      <a:pt x="3204081" y="1036468"/>
                    </a:cubicBezTo>
                    <a:cubicBezTo>
                      <a:pt x="3206370" y="1031339"/>
                      <a:pt x="3209897" y="1023551"/>
                      <a:pt x="3203091" y="1018978"/>
                    </a:cubicBezTo>
                    <a:cubicBezTo>
                      <a:pt x="3191768" y="1011376"/>
                      <a:pt x="3171846" y="1016382"/>
                      <a:pt x="3155697" y="1030844"/>
                    </a:cubicBezTo>
                    <a:cubicBezTo>
                      <a:pt x="3148767" y="1037086"/>
                      <a:pt x="3145921" y="1036963"/>
                      <a:pt x="3142951" y="1036777"/>
                    </a:cubicBezTo>
                    <a:cubicBezTo>
                      <a:pt x="3138682" y="1036530"/>
                      <a:pt x="3135093" y="1036963"/>
                      <a:pt x="3128164" y="1044008"/>
                    </a:cubicBezTo>
                    <a:cubicBezTo>
                      <a:pt x="3124761" y="1047469"/>
                      <a:pt x="3122781" y="1048087"/>
                      <a:pt x="3122162" y="1047902"/>
                    </a:cubicBezTo>
                    <a:cubicBezTo>
                      <a:pt x="3121791" y="1047778"/>
                      <a:pt x="3121419" y="1047160"/>
                      <a:pt x="3121234" y="1046233"/>
                    </a:cubicBezTo>
                    <a:cubicBezTo>
                      <a:pt x="3120430" y="1042649"/>
                      <a:pt x="3121976" y="1037086"/>
                      <a:pt x="3124389" y="1035047"/>
                    </a:cubicBezTo>
                    <a:cubicBezTo>
                      <a:pt x="3126617" y="1033131"/>
                      <a:pt x="3128411" y="1033007"/>
                      <a:pt x="3130700" y="1032884"/>
                    </a:cubicBezTo>
                    <a:cubicBezTo>
                      <a:pt x="3133732" y="1032698"/>
                      <a:pt x="3137568" y="1032513"/>
                      <a:pt x="3141404" y="1027074"/>
                    </a:cubicBezTo>
                    <a:cubicBezTo>
                      <a:pt x="3143508" y="1024046"/>
                      <a:pt x="3145302" y="1023922"/>
                      <a:pt x="3148829" y="1023675"/>
                    </a:cubicBezTo>
                    <a:cubicBezTo>
                      <a:pt x="3153036" y="1023428"/>
                      <a:pt x="3158729" y="1023057"/>
                      <a:pt x="3166896" y="1017309"/>
                    </a:cubicBezTo>
                    <a:cubicBezTo>
                      <a:pt x="3174073" y="1012303"/>
                      <a:pt x="3180817" y="1011006"/>
                      <a:pt x="3186262" y="1010017"/>
                    </a:cubicBezTo>
                    <a:cubicBezTo>
                      <a:pt x="3189293" y="1009460"/>
                      <a:pt x="3191892" y="1008966"/>
                      <a:pt x="3194243" y="1007977"/>
                    </a:cubicBezTo>
                    <a:lnTo>
                      <a:pt x="3197027" y="1006741"/>
                    </a:lnTo>
                    <a:lnTo>
                      <a:pt x="3195109" y="1004393"/>
                    </a:lnTo>
                    <a:cubicBezTo>
                      <a:pt x="3193377" y="1002291"/>
                      <a:pt x="3191892" y="999881"/>
                      <a:pt x="3190593" y="997162"/>
                    </a:cubicBezTo>
                    <a:lnTo>
                      <a:pt x="3189974" y="995678"/>
                    </a:lnTo>
                    <a:lnTo>
                      <a:pt x="3189293" y="995246"/>
                    </a:lnTo>
                    <a:cubicBezTo>
                      <a:pt x="3186385" y="993268"/>
                      <a:pt x="3183725" y="990734"/>
                      <a:pt x="3181498" y="987768"/>
                    </a:cubicBezTo>
                    <a:lnTo>
                      <a:pt x="3180631" y="986594"/>
                    </a:lnTo>
                    <a:lnTo>
                      <a:pt x="3179208" y="986902"/>
                    </a:lnTo>
                    <a:cubicBezTo>
                      <a:pt x="3177538" y="987273"/>
                      <a:pt x="3175805" y="987397"/>
                      <a:pt x="3174073" y="987397"/>
                    </a:cubicBezTo>
                    <a:lnTo>
                      <a:pt x="3172526" y="987397"/>
                    </a:lnTo>
                    <a:cubicBezTo>
                      <a:pt x="3168566" y="987397"/>
                      <a:pt x="3164483" y="986470"/>
                      <a:pt x="3160523" y="984677"/>
                    </a:cubicBezTo>
                    <a:lnTo>
                      <a:pt x="3159471" y="984183"/>
                    </a:lnTo>
                    <a:lnTo>
                      <a:pt x="3158419" y="984739"/>
                    </a:lnTo>
                    <a:cubicBezTo>
                      <a:pt x="3154088" y="987150"/>
                      <a:pt x="3148891" y="988571"/>
                      <a:pt x="3143446" y="988818"/>
                    </a:cubicBezTo>
                    <a:cubicBezTo>
                      <a:pt x="3136764" y="989066"/>
                      <a:pt x="3128287" y="985728"/>
                      <a:pt x="3122966" y="980599"/>
                    </a:cubicBezTo>
                    <a:cubicBezTo>
                      <a:pt x="3121358" y="979054"/>
                      <a:pt x="3119749" y="977014"/>
                      <a:pt x="3118450" y="974789"/>
                    </a:cubicBezTo>
                    <a:lnTo>
                      <a:pt x="3117769" y="973677"/>
                    </a:lnTo>
                    <a:lnTo>
                      <a:pt x="3116470" y="973677"/>
                    </a:lnTo>
                    <a:cubicBezTo>
                      <a:pt x="3116222" y="973677"/>
                      <a:pt x="3115975" y="973677"/>
                      <a:pt x="3115356" y="973738"/>
                    </a:cubicBezTo>
                    <a:cubicBezTo>
                      <a:pt x="3105209" y="973738"/>
                      <a:pt x="3096918" y="969536"/>
                      <a:pt x="3092030" y="961872"/>
                    </a:cubicBezTo>
                    <a:lnTo>
                      <a:pt x="3091659" y="961316"/>
                    </a:lnTo>
                    <a:lnTo>
                      <a:pt x="3091040" y="961007"/>
                    </a:lnTo>
                    <a:cubicBezTo>
                      <a:pt x="3084977" y="958040"/>
                      <a:pt x="3080460" y="952849"/>
                      <a:pt x="3078171" y="946298"/>
                    </a:cubicBezTo>
                    <a:lnTo>
                      <a:pt x="3078047" y="945927"/>
                    </a:lnTo>
                    <a:cubicBezTo>
                      <a:pt x="3077552" y="944320"/>
                      <a:pt x="3077119" y="942652"/>
                      <a:pt x="3076810" y="940921"/>
                    </a:cubicBezTo>
                    <a:cubicBezTo>
                      <a:pt x="3076624" y="939562"/>
                      <a:pt x="3076376" y="937769"/>
                      <a:pt x="3076438" y="935730"/>
                    </a:cubicBezTo>
                    <a:cubicBezTo>
                      <a:pt x="3076438" y="934185"/>
                      <a:pt x="3076562" y="932640"/>
                      <a:pt x="3076871" y="930662"/>
                    </a:cubicBezTo>
                    <a:cubicBezTo>
                      <a:pt x="3077181" y="928870"/>
                      <a:pt x="3077614" y="927325"/>
                      <a:pt x="3078109" y="925903"/>
                    </a:cubicBezTo>
                    <a:lnTo>
                      <a:pt x="3078728" y="924173"/>
                    </a:lnTo>
                    <a:lnTo>
                      <a:pt x="3077181" y="923184"/>
                    </a:lnTo>
                    <a:cubicBezTo>
                      <a:pt x="3070437" y="918734"/>
                      <a:pt x="3063816" y="915335"/>
                      <a:pt x="3058495" y="913543"/>
                    </a:cubicBezTo>
                    <a:cubicBezTo>
                      <a:pt x="3053112" y="911750"/>
                      <a:pt x="3051504" y="909711"/>
                      <a:pt x="3051442" y="908907"/>
                    </a:cubicBezTo>
                    <a:cubicBezTo>
                      <a:pt x="3051380" y="908475"/>
                      <a:pt x="3051875" y="908104"/>
                      <a:pt x="3052184" y="907980"/>
                    </a:cubicBezTo>
                    <a:cubicBezTo>
                      <a:pt x="3053731" y="907115"/>
                      <a:pt x="3056701" y="907239"/>
                      <a:pt x="3059547" y="909402"/>
                    </a:cubicBezTo>
                    <a:cubicBezTo>
                      <a:pt x="3062208" y="911441"/>
                      <a:pt x="3065239" y="912183"/>
                      <a:pt x="3068395" y="911503"/>
                    </a:cubicBezTo>
                    <a:cubicBezTo>
                      <a:pt x="3077366" y="909649"/>
                      <a:pt x="3084544" y="897412"/>
                      <a:pt x="3085843" y="894940"/>
                    </a:cubicBezTo>
                    <a:cubicBezTo>
                      <a:pt x="3087328" y="892344"/>
                      <a:pt x="3087390" y="889501"/>
                      <a:pt x="3086028" y="886782"/>
                    </a:cubicBezTo>
                    <a:cubicBezTo>
                      <a:pt x="3083492" y="881776"/>
                      <a:pt x="3076686" y="878315"/>
                      <a:pt x="3072726" y="877820"/>
                    </a:cubicBezTo>
                    <a:cubicBezTo>
                      <a:pt x="3070498" y="877512"/>
                      <a:pt x="3070251" y="872691"/>
                      <a:pt x="3070251" y="871208"/>
                    </a:cubicBezTo>
                    <a:lnTo>
                      <a:pt x="3070251" y="869601"/>
                    </a:lnTo>
                    <a:lnTo>
                      <a:pt x="3068704" y="869044"/>
                    </a:lnTo>
                    <a:cubicBezTo>
                      <a:pt x="3064126" y="867376"/>
                      <a:pt x="3060290" y="864718"/>
                      <a:pt x="3057382" y="861010"/>
                    </a:cubicBezTo>
                    <a:lnTo>
                      <a:pt x="3057010" y="860516"/>
                    </a:lnTo>
                    <a:lnTo>
                      <a:pt x="3056453" y="860269"/>
                    </a:lnTo>
                    <a:cubicBezTo>
                      <a:pt x="3052927" y="858785"/>
                      <a:pt x="3049709" y="856808"/>
                      <a:pt x="3046801" y="854274"/>
                    </a:cubicBezTo>
                    <a:cubicBezTo>
                      <a:pt x="3045069" y="852729"/>
                      <a:pt x="3043522" y="850751"/>
                      <a:pt x="3042099" y="848032"/>
                    </a:cubicBezTo>
                    <a:lnTo>
                      <a:pt x="3041790" y="847475"/>
                    </a:lnTo>
                    <a:lnTo>
                      <a:pt x="3041233" y="847166"/>
                    </a:lnTo>
                    <a:cubicBezTo>
                      <a:pt x="3040985" y="847043"/>
                      <a:pt x="3040738" y="846919"/>
                      <a:pt x="3040119" y="846610"/>
                    </a:cubicBezTo>
                    <a:cubicBezTo>
                      <a:pt x="3036778" y="844880"/>
                      <a:pt x="3034179" y="842593"/>
                      <a:pt x="3031952" y="839317"/>
                    </a:cubicBezTo>
                    <a:cubicBezTo>
                      <a:pt x="3029972" y="837216"/>
                      <a:pt x="3028487" y="834682"/>
                      <a:pt x="3027250" y="830974"/>
                    </a:cubicBezTo>
                    <a:cubicBezTo>
                      <a:pt x="3026074" y="828935"/>
                      <a:pt x="3025208" y="826895"/>
                      <a:pt x="3024651" y="825103"/>
                    </a:cubicBezTo>
                    <a:lnTo>
                      <a:pt x="3023661" y="817934"/>
                    </a:lnTo>
                    <a:lnTo>
                      <a:pt x="3023414" y="817130"/>
                    </a:lnTo>
                    <a:cubicBezTo>
                      <a:pt x="3021001" y="812742"/>
                      <a:pt x="3019701" y="808169"/>
                      <a:pt x="3019701" y="803472"/>
                    </a:cubicBezTo>
                    <a:lnTo>
                      <a:pt x="3019639" y="802545"/>
                    </a:lnTo>
                    <a:lnTo>
                      <a:pt x="3019082" y="801927"/>
                    </a:lnTo>
                    <a:cubicBezTo>
                      <a:pt x="3018464" y="801185"/>
                      <a:pt x="3017845" y="800443"/>
                      <a:pt x="3017288" y="799640"/>
                    </a:cubicBezTo>
                    <a:cubicBezTo>
                      <a:pt x="3015494" y="797168"/>
                      <a:pt x="3014256" y="793892"/>
                      <a:pt x="3013452" y="789504"/>
                    </a:cubicBezTo>
                    <a:lnTo>
                      <a:pt x="3013266" y="788392"/>
                    </a:lnTo>
                    <a:lnTo>
                      <a:pt x="3012276" y="787897"/>
                    </a:lnTo>
                    <a:cubicBezTo>
                      <a:pt x="3006151" y="784745"/>
                      <a:pt x="3001635" y="779183"/>
                      <a:pt x="2999531" y="772261"/>
                    </a:cubicBezTo>
                    <a:cubicBezTo>
                      <a:pt x="2997180" y="764536"/>
                      <a:pt x="2998046" y="755822"/>
                      <a:pt x="3001820" y="748900"/>
                    </a:cubicBezTo>
                    <a:lnTo>
                      <a:pt x="3002501" y="747664"/>
                    </a:lnTo>
                    <a:lnTo>
                      <a:pt x="3001696" y="746490"/>
                    </a:lnTo>
                    <a:cubicBezTo>
                      <a:pt x="2999840" y="743770"/>
                      <a:pt x="2997737" y="740495"/>
                      <a:pt x="2996499" y="736539"/>
                    </a:cubicBezTo>
                    <a:cubicBezTo>
                      <a:pt x="2995819" y="734562"/>
                      <a:pt x="2993839" y="728381"/>
                      <a:pt x="2989569" y="728752"/>
                    </a:cubicBezTo>
                    <a:cubicBezTo>
                      <a:pt x="2986971" y="728876"/>
                      <a:pt x="2983073" y="730915"/>
                      <a:pt x="2979299" y="747108"/>
                    </a:cubicBezTo>
                    <a:cubicBezTo>
                      <a:pt x="2977319" y="755575"/>
                      <a:pt x="2972740" y="758974"/>
                      <a:pt x="2969399" y="761446"/>
                    </a:cubicBezTo>
                    <a:cubicBezTo>
                      <a:pt x="2966800" y="763362"/>
                      <a:pt x="2963274" y="766019"/>
                      <a:pt x="2966244" y="770222"/>
                    </a:cubicBezTo>
                    <a:cubicBezTo>
                      <a:pt x="2971255" y="777453"/>
                      <a:pt x="2970141" y="778503"/>
                      <a:pt x="2966367" y="782026"/>
                    </a:cubicBezTo>
                    <a:cubicBezTo>
                      <a:pt x="2965192" y="783139"/>
                      <a:pt x="2963830" y="784375"/>
                      <a:pt x="2962531" y="785982"/>
                    </a:cubicBezTo>
                    <a:cubicBezTo>
                      <a:pt x="2959252" y="789937"/>
                      <a:pt x="2959933" y="794634"/>
                      <a:pt x="2960428" y="798033"/>
                    </a:cubicBezTo>
                    <a:cubicBezTo>
                      <a:pt x="2960613" y="799393"/>
                      <a:pt x="2960922" y="801494"/>
                      <a:pt x="2960551" y="801927"/>
                    </a:cubicBezTo>
                    <a:cubicBezTo>
                      <a:pt x="2960428" y="802050"/>
                      <a:pt x="2959871" y="802298"/>
                      <a:pt x="2958510" y="802298"/>
                    </a:cubicBezTo>
                    <a:cubicBezTo>
                      <a:pt x="2951889" y="802298"/>
                      <a:pt x="2950218" y="809281"/>
                      <a:pt x="2949476" y="813731"/>
                    </a:cubicBezTo>
                    <a:cubicBezTo>
                      <a:pt x="2946073" y="808663"/>
                      <a:pt x="2940752" y="807365"/>
                      <a:pt x="2936792" y="808354"/>
                    </a:cubicBezTo>
                    <a:cubicBezTo>
                      <a:pt x="2931966" y="809528"/>
                      <a:pt x="2928811" y="813731"/>
                      <a:pt x="2928811" y="819046"/>
                    </a:cubicBezTo>
                    <a:cubicBezTo>
                      <a:pt x="2928811" y="821456"/>
                      <a:pt x="2926769" y="823867"/>
                      <a:pt x="2925098" y="825412"/>
                    </a:cubicBezTo>
                    <a:cubicBezTo>
                      <a:pt x="2918973" y="831036"/>
                      <a:pt x="2907836" y="834991"/>
                      <a:pt x="2902701" y="834620"/>
                    </a:cubicBezTo>
                    <a:cubicBezTo>
                      <a:pt x="2900102" y="834435"/>
                      <a:pt x="2898308" y="830665"/>
                      <a:pt x="2896761" y="827328"/>
                    </a:cubicBezTo>
                    <a:cubicBezTo>
                      <a:pt x="2895152" y="823929"/>
                      <a:pt x="2893605" y="820715"/>
                      <a:pt x="2890697" y="819973"/>
                    </a:cubicBezTo>
                    <a:cubicBezTo>
                      <a:pt x="2889089" y="819602"/>
                      <a:pt x="2887480" y="820035"/>
                      <a:pt x="2885809" y="821395"/>
                    </a:cubicBezTo>
                    <a:cubicBezTo>
                      <a:pt x="2885438" y="821642"/>
                      <a:pt x="2885252" y="821765"/>
                      <a:pt x="2885191" y="821827"/>
                    </a:cubicBezTo>
                    <a:cubicBezTo>
                      <a:pt x="2884510" y="821395"/>
                      <a:pt x="2883458" y="818861"/>
                      <a:pt x="2882778" y="817192"/>
                    </a:cubicBezTo>
                    <a:cubicBezTo>
                      <a:pt x="2880674" y="812186"/>
                      <a:pt x="2877766" y="805511"/>
                      <a:pt x="2870527" y="805820"/>
                    </a:cubicBezTo>
                    <a:cubicBezTo>
                      <a:pt x="2865948" y="806129"/>
                      <a:pt x="2859637" y="806191"/>
                      <a:pt x="2857719" y="803781"/>
                    </a:cubicBezTo>
                    <a:cubicBezTo>
                      <a:pt x="2856791" y="802606"/>
                      <a:pt x="2856791" y="800629"/>
                      <a:pt x="2857596" y="797848"/>
                    </a:cubicBezTo>
                    <a:cubicBezTo>
                      <a:pt x="2859699" y="791049"/>
                      <a:pt x="2853759" y="786352"/>
                      <a:pt x="2849429" y="782953"/>
                    </a:cubicBezTo>
                    <a:cubicBezTo>
                      <a:pt x="2847820" y="781655"/>
                      <a:pt x="2844850" y="779307"/>
                      <a:pt x="2844912" y="778442"/>
                    </a:cubicBezTo>
                    <a:lnTo>
                      <a:pt x="2845035" y="777267"/>
                    </a:lnTo>
                    <a:lnTo>
                      <a:pt x="2844169" y="776464"/>
                    </a:lnTo>
                    <a:cubicBezTo>
                      <a:pt x="2842189" y="774548"/>
                      <a:pt x="2840333" y="772447"/>
                      <a:pt x="2838786" y="770098"/>
                    </a:cubicBezTo>
                    <a:cubicBezTo>
                      <a:pt x="2835136" y="764598"/>
                      <a:pt x="2833960" y="755884"/>
                      <a:pt x="2835940" y="748838"/>
                    </a:cubicBezTo>
                    <a:cubicBezTo>
                      <a:pt x="2836806" y="745933"/>
                      <a:pt x="2838291" y="742967"/>
                      <a:pt x="2840333" y="740309"/>
                    </a:cubicBezTo>
                    <a:lnTo>
                      <a:pt x="2840766" y="739382"/>
                    </a:lnTo>
                    <a:cubicBezTo>
                      <a:pt x="2840828" y="738950"/>
                      <a:pt x="2840890" y="738455"/>
                      <a:pt x="2840952" y="738023"/>
                    </a:cubicBezTo>
                    <a:cubicBezTo>
                      <a:pt x="2841014" y="737590"/>
                      <a:pt x="2841014" y="737157"/>
                      <a:pt x="2841138" y="736787"/>
                    </a:cubicBezTo>
                    <a:cubicBezTo>
                      <a:pt x="2841633" y="734932"/>
                      <a:pt x="2842499" y="733017"/>
                      <a:pt x="2843674" y="730977"/>
                    </a:cubicBezTo>
                    <a:lnTo>
                      <a:pt x="2844231" y="729988"/>
                    </a:lnTo>
                    <a:cubicBezTo>
                      <a:pt x="2845345" y="726898"/>
                      <a:pt x="2847015" y="724859"/>
                      <a:pt x="2848624" y="722881"/>
                    </a:cubicBezTo>
                    <a:cubicBezTo>
                      <a:pt x="2850604" y="720471"/>
                      <a:pt x="2852460" y="718184"/>
                      <a:pt x="2852460" y="714847"/>
                    </a:cubicBezTo>
                    <a:cubicBezTo>
                      <a:pt x="2852460" y="713301"/>
                      <a:pt x="2852089" y="712189"/>
                      <a:pt x="2851718" y="711386"/>
                    </a:cubicBezTo>
                    <a:lnTo>
                      <a:pt x="2851099" y="709964"/>
                    </a:lnTo>
                    <a:lnTo>
                      <a:pt x="2848377" y="709964"/>
                    </a:lnTo>
                    <a:cubicBezTo>
                      <a:pt x="2847325" y="709964"/>
                      <a:pt x="2846211" y="709964"/>
                      <a:pt x="2845221" y="709902"/>
                    </a:cubicBezTo>
                    <a:cubicBezTo>
                      <a:pt x="2843303" y="709717"/>
                      <a:pt x="2841385" y="709408"/>
                      <a:pt x="2839467" y="708914"/>
                    </a:cubicBezTo>
                    <a:lnTo>
                      <a:pt x="2838663" y="708728"/>
                    </a:lnTo>
                    <a:lnTo>
                      <a:pt x="2837920" y="709099"/>
                    </a:lnTo>
                    <a:cubicBezTo>
                      <a:pt x="2836250" y="709841"/>
                      <a:pt x="2834765" y="710706"/>
                      <a:pt x="2833465" y="711695"/>
                    </a:cubicBezTo>
                    <a:cubicBezTo>
                      <a:pt x="2831733" y="712931"/>
                      <a:pt x="2831176" y="712622"/>
                      <a:pt x="2830805" y="712374"/>
                    </a:cubicBezTo>
                    <a:lnTo>
                      <a:pt x="2829753" y="711818"/>
                    </a:lnTo>
                    <a:lnTo>
                      <a:pt x="2828701" y="712313"/>
                    </a:lnTo>
                    <a:cubicBezTo>
                      <a:pt x="2827278" y="712931"/>
                      <a:pt x="2825917" y="713549"/>
                      <a:pt x="2824494" y="713981"/>
                    </a:cubicBezTo>
                    <a:cubicBezTo>
                      <a:pt x="2817997" y="716021"/>
                      <a:pt x="2808778" y="714847"/>
                      <a:pt x="2801787" y="710891"/>
                    </a:cubicBezTo>
                    <a:lnTo>
                      <a:pt x="2801044" y="710397"/>
                    </a:lnTo>
                    <a:lnTo>
                      <a:pt x="2800178" y="710520"/>
                    </a:lnTo>
                    <a:cubicBezTo>
                      <a:pt x="2798507" y="710768"/>
                      <a:pt x="2796775" y="710953"/>
                      <a:pt x="2794919" y="710953"/>
                    </a:cubicBezTo>
                    <a:cubicBezTo>
                      <a:pt x="2782297" y="710953"/>
                      <a:pt x="2775429" y="704835"/>
                      <a:pt x="2771902" y="699643"/>
                    </a:cubicBezTo>
                    <a:lnTo>
                      <a:pt x="2771284" y="698716"/>
                    </a:lnTo>
                    <a:lnTo>
                      <a:pt x="2770170" y="698654"/>
                    </a:lnTo>
                    <a:cubicBezTo>
                      <a:pt x="2754826" y="697418"/>
                      <a:pt x="2747401" y="686541"/>
                      <a:pt x="2745607" y="676776"/>
                    </a:cubicBezTo>
                    <a:lnTo>
                      <a:pt x="2745421" y="675664"/>
                    </a:lnTo>
                    <a:lnTo>
                      <a:pt x="2744431" y="675107"/>
                    </a:lnTo>
                    <a:cubicBezTo>
                      <a:pt x="2741771" y="673686"/>
                      <a:pt x="2739543" y="672203"/>
                      <a:pt x="2738058" y="670905"/>
                    </a:cubicBezTo>
                    <a:lnTo>
                      <a:pt x="2737006" y="669792"/>
                    </a:lnTo>
                    <a:lnTo>
                      <a:pt x="2736078" y="669792"/>
                    </a:lnTo>
                    <a:cubicBezTo>
                      <a:pt x="2718073" y="669607"/>
                      <a:pt x="2710154" y="656814"/>
                      <a:pt x="2708854" y="645875"/>
                    </a:cubicBezTo>
                    <a:lnTo>
                      <a:pt x="2708483" y="642599"/>
                    </a:lnTo>
                    <a:lnTo>
                      <a:pt x="2705513" y="644082"/>
                    </a:lnTo>
                    <a:cubicBezTo>
                      <a:pt x="2703348" y="645195"/>
                      <a:pt x="2701306" y="646307"/>
                      <a:pt x="2699450" y="647358"/>
                    </a:cubicBezTo>
                    <a:cubicBezTo>
                      <a:pt x="2697717" y="648285"/>
                      <a:pt x="2696232" y="649150"/>
                      <a:pt x="2694995" y="649706"/>
                    </a:cubicBezTo>
                    <a:cubicBezTo>
                      <a:pt x="2693262" y="650510"/>
                      <a:pt x="2688746" y="648594"/>
                      <a:pt x="2685095" y="647049"/>
                    </a:cubicBezTo>
                    <a:cubicBezTo>
                      <a:pt x="2678970" y="644453"/>
                      <a:pt x="2672597" y="641734"/>
                      <a:pt x="2668390" y="645195"/>
                    </a:cubicBezTo>
                    <a:cubicBezTo>
                      <a:pt x="2666719" y="646616"/>
                      <a:pt x="2666410" y="646493"/>
                      <a:pt x="2662759" y="644021"/>
                    </a:cubicBezTo>
                    <a:cubicBezTo>
                      <a:pt x="2659790" y="641981"/>
                      <a:pt x="2655273" y="638829"/>
                      <a:pt x="2647663" y="636542"/>
                    </a:cubicBezTo>
                    <a:cubicBezTo>
                      <a:pt x="2634112" y="632402"/>
                      <a:pt x="2616108" y="630548"/>
                      <a:pt x="2609425" y="634441"/>
                    </a:cubicBezTo>
                    <a:cubicBezTo>
                      <a:pt x="2607384" y="635677"/>
                      <a:pt x="2606703" y="637160"/>
                      <a:pt x="2606455" y="638273"/>
                    </a:cubicBezTo>
                    <a:cubicBezTo>
                      <a:pt x="2606146" y="639756"/>
                      <a:pt x="2604476" y="641178"/>
                      <a:pt x="2602619" y="642846"/>
                    </a:cubicBezTo>
                    <a:cubicBezTo>
                      <a:pt x="2598536" y="646369"/>
                      <a:pt x="2592967" y="651251"/>
                      <a:pt x="2594329" y="661696"/>
                    </a:cubicBezTo>
                    <a:cubicBezTo>
                      <a:pt x="2595566" y="671028"/>
                      <a:pt x="2601258" y="674242"/>
                      <a:pt x="2605837" y="676776"/>
                    </a:cubicBezTo>
                    <a:cubicBezTo>
                      <a:pt x="2609178" y="678630"/>
                      <a:pt x="2611777" y="680113"/>
                      <a:pt x="2612890" y="683451"/>
                    </a:cubicBezTo>
                    <a:cubicBezTo>
                      <a:pt x="2614066" y="686973"/>
                      <a:pt x="2613323" y="687468"/>
                      <a:pt x="2611220" y="688951"/>
                    </a:cubicBezTo>
                    <a:cubicBezTo>
                      <a:pt x="2609116" y="690434"/>
                      <a:pt x="2606146" y="692412"/>
                      <a:pt x="2605837" y="697604"/>
                    </a:cubicBezTo>
                    <a:cubicBezTo>
                      <a:pt x="2605589" y="701435"/>
                      <a:pt x="2603671" y="702919"/>
                      <a:pt x="2601506" y="704649"/>
                    </a:cubicBezTo>
                    <a:cubicBezTo>
                      <a:pt x="2599464" y="706256"/>
                      <a:pt x="2596927" y="708234"/>
                      <a:pt x="2596927" y="712189"/>
                    </a:cubicBezTo>
                    <a:cubicBezTo>
                      <a:pt x="2596927" y="715897"/>
                      <a:pt x="2598660" y="717751"/>
                      <a:pt x="2600330" y="719482"/>
                    </a:cubicBezTo>
                    <a:cubicBezTo>
                      <a:pt x="2602125" y="721398"/>
                      <a:pt x="2604352" y="723746"/>
                      <a:pt x="2605899" y="729926"/>
                    </a:cubicBezTo>
                    <a:cubicBezTo>
                      <a:pt x="2607384" y="735612"/>
                      <a:pt x="2609425" y="738702"/>
                      <a:pt x="2611467" y="741669"/>
                    </a:cubicBezTo>
                    <a:cubicBezTo>
                      <a:pt x="2613942" y="745377"/>
                      <a:pt x="2616293" y="748838"/>
                      <a:pt x="2617283" y="757738"/>
                    </a:cubicBezTo>
                    <a:cubicBezTo>
                      <a:pt x="2618521" y="768553"/>
                      <a:pt x="2616293" y="768862"/>
                      <a:pt x="2611839" y="769480"/>
                    </a:cubicBezTo>
                    <a:cubicBezTo>
                      <a:pt x="2610415" y="769666"/>
                      <a:pt x="2608931" y="769913"/>
                      <a:pt x="2607445" y="770345"/>
                    </a:cubicBezTo>
                    <a:cubicBezTo>
                      <a:pt x="2602929" y="771829"/>
                      <a:pt x="2602805" y="775599"/>
                      <a:pt x="2602681" y="778936"/>
                    </a:cubicBezTo>
                    <a:cubicBezTo>
                      <a:pt x="2602558" y="781964"/>
                      <a:pt x="2602434" y="785734"/>
                      <a:pt x="2599711" y="789999"/>
                    </a:cubicBezTo>
                    <a:lnTo>
                      <a:pt x="2598350" y="792162"/>
                    </a:lnTo>
                    <a:lnTo>
                      <a:pt x="2600701" y="793274"/>
                    </a:lnTo>
                    <a:cubicBezTo>
                      <a:pt x="2616293" y="800752"/>
                      <a:pt x="2628977" y="816759"/>
                      <a:pt x="2622357" y="835609"/>
                    </a:cubicBezTo>
                    <a:lnTo>
                      <a:pt x="2621986" y="836660"/>
                    </a:lnTo>
                    <a:lnTo>
                      <a:pt x="2622542" y="837587"/>
                    </a:lnTo>
                    <a:cubicBezTo>
                      <a:pt x="2625822" y="843087"/>
                      <a:pt x="2627492" y="848897"/>
                      <a:pt x="2627430" y="854397"/>
                    </a:cubicBezTo>
                    <a:lnTo>
                      <a:pt x="2627430" y="855201"/>
                    </a:lnTo>
                    <a:lnTo>
                      <a:pt x="2627925" y="855819"/>
                    </a:lnTo>
                    <a:cubicBezTo>
                      <a:pt x="2629039" y="857302"/>
                      <a:pt x="2630524" y="859280"/>
                      <a:pt x="2631700" y="861443"/>
                    </a:cubicBezTo>
                    <a:cubicBezTo>
                      <a:pt x="2643517" y="882950"/>
                      <a:pt x="2639372" y="917807"/>
                      <a:pt x="2637825" y="927943"/>
                    </a:cubicBezTo>
                    <a:cubicBezTo>
                      <a:pt x="2635969" y="939932"/>
                      <a:pt x="2627121" y="946298"/>
                      <a:pt x="2616850" y="953714"/>
                    </a:cubicBezTo>
                    <a:cubicBezTo>
                      <a:pt x="2610663" y="958164"/>
                      <a:pt x="2603733" y="963170"/>
                      <a:pt x="2597608" y="970030"/>
                    </a:cubicBezTo>
                    <a:cubicBezTo>
                      <a:pt x="2584738" y="984492"/>
                      <a:pt x="2571745" y="984739"/>
                      <a:pt x="2563145" y="984925"/>
                    </a:cubicBezTo>
                    <a:cubicBezTo>
                      <a:pt x="2561598" y="984987"/>
                      <a:pt x="2560237" y="984987"/>
                      <a:pt x="2559061" y="985110"/>
                    </a:cubicBezTo>
                    <a:cubicBezTo>
                      <a:pt x="2556586" y="985357"/>
                      <a:pt x="2554730" y="986717"/>
                      <a:pt x="2553802" y="988942"/>
                    </a:cubicBezTo>
                    <a:cubicBezTo>
                      <a:pt x="2551203" y="995122"/>
                      <a:pt x="2556153" y="1008410"/>
                      <a:pt x="2565063" y="1019102"/>
                    </a:cubicBezTo>
                    <a:cubicBezTo>
                      <a:pt x="2570693" y="1025838"/>
                      <a:pt x="2570446" y="1029670"/>
                      <a:pt x="2570198" y="1034552"/>
                    </a:cubicBezTo>
                    <a:cubicBezTo>
                      <a:pt x="2569951" y="1038508"/>
                      <a:pt x="2569703" y="1043019"/>
                      <a:pt x="2572426" y="1049385"/>
                    </a:cubicBezTo>
                    <a:cubicBezTo>
                      <a:pt x="2574839" y="1055133"/>
                      <a:pt x="2575086" y="1060571"/>
                      <a:pt x="2575334" y="1065763"/>
                    </a:cubicBezTo>
                    <a:cubicBezTo>
                      <a:pt x="2575643" y="1072499"/>
                      <a:pt x="2575952" y="1079483"/>
                      <a:pt x="2580902" y="1086838"/>
                    </a:cubicBezTo>
                    <a:cubicBezTo>
                      <a:pt x="2588141" y="1097653"/>
                      <a:pt x="2584243" y="1101238"/>
                      <a:pt x="2574839" y="1109952"/>
                    </a:cubicBezTo>
                    <a:cubicBezTo>
                      <a:pt x="2572178" y="1112424"/>
                      <a:pt x="2570446" y="1114525"/>
                      <a:pt x="2570693" y="1116750"/>
                    </a:cubicBezTo>
                    <a:cubicBezTo>
                      <a:pt x="2570941" y="1118852"/>
                      <a:pt x="2572611" y="1119840"/>
                      <a:pt x="2574096" y="1120767"/>
                    </a:cubicBezTo>
                    <a:cubicBezTo>
                      <a:pt x="2576200" y="1122003"/>
                      <a:pt x="2578304" y="1123301"/>
                      <a:pt x="2578551" y="1127504"/>
                    </a:cubicBezTo>
                    <a:cubicBezTo>
                      <a:pt x="2578675" y="1129420"/>
                      <a:pt x="2578551" y="1130532"/>
                      <a:pt x="2578489" y="1131150"/>
                    </a:cubicBezTo>
                    <a:cubicBezTo>
                      <a:pt x="2577376" y="1130532"/>
                      <a:pt x="2575519" y="1128987"/>
                      <a:pt x="2574034" y="1127751"/>
                    </a:cubicBezTo>
                    <a:cubicBezTo>
                      <a:pt x="2572673" y="1126639"/>
                      <a:pt x="2571126" y="1125403"/>
                      <a:pt x="2569518" y="1124166"/>
                    </a:cubicBezTo>
                    <a:cubicBezTo>
                      <a:pt x="2566919" y="1122189"/>
                      <a:pt x="2563887" y="1121880"/>
                      <a:pt x="2561041" y="1123301"/>
                    </a:cubicBezTo>
                    <a:cubicBezTo>
                      <a:pt x="2554421" y="1126639"/>
                      <a:pt x="2550214" y="1138505"/>
                      <a:pt x="2549904" y="1144685"/>
                    </a:cubicBezTo>
                    <a:cubicBezTo>
                      <a:pt x="2547739" y="1144067"/>
                      <a:pt x="2542913" y="1141039"/>
                      <a:pt x="2539943" y="1139061"/>
                    </a:cubicBezTo>
                    <a:cubicBezTo>
                      <a:pt x="2534374" y="1135476"/>
                      <a:pt x="2530909" y="1133375"/>
                      <a:pt x="2528434" y="1133313"/>
                    </a:cubicBezTo>
                    <a:cubicBezTo>
                      <a:pt x="2528311" y="1132757"/>
                      <a:pt x="2528249" y="1131830"/>
                      <a:pt x="2528187" y="1131088"/>
                    </a:cubicBezTo>
                    <a:cubicBezTo>
                      <a:pt x="2527754" y="1126577"/>
                      <a:pt x="2527073" y="1118975"/>
                      <a:pt x="2519339" y="1112609"/>
                    </a:cubicBezTo>
                    <a:cubicBezTo>
                      <a:pt x="2515874" y="1109705"/>
                      <a:pt x="2512657" y="1107480"/>
                      <a:pt x="2509811" y="1105564"/>
                    </a:cubicBezTo>
                    <a:cubicBezTo>
                      <a:pt x="2502881" y="1100805"/>
                      <a:pt x="2499788" y="1098456"/>
                      <a:pt x="2499788" y="1093142"/>
                    </a:cubicBezTo>
                    <a:cubicBezTo>
                      <a:pt x="2499788" y="1087456"/>
                      <a:pt x="2494590" y="1082944"/>
                      <a:pt x="2489641" y="1078618"/>
                    </a:cubicBezTo>
                    <a:cubicBezTo>
                      <a:pt x="2484938" y="1074539"/>
                      <a:pt x="2480050" y="1070336"/>
                      <a:pt x="2480050" y="1065701"/>
                    </a:cubicBezTo>
                    <a:cubicBezTo>
                      <a:pt x="2480050" y="1063167"/>
                      <a:pt x="2480174" y="1059768"/>
                      <a:pt x="2480360" y="1055874"/>
                    </a:cubicBezTo>
                    <a:cubicBezTo>
                      <a:pt x="2481040" y="1038508"/>
                      <a:pt x="2481350" y="1023613"/>
                      <a:pt x="2477885" y="1017186"/>
                    </a:cubicBezTo>
                    <a:cubicBezTo>
                      <a:pt x="2473987" y="1010017"/>
                      <a:pt x="2477513" y="1001797"/>
                      <a:pt x="2481040" y="994628"/>
                    </a:cubicBezTo>
                    <a:cubicBezTo>
                      <a:pt x="2482958" y="990796"/>
                      <a:pt x="2482525" y="985914"/>
                      <a:pt x="2479803" y="981526"/>
                    </a:cubicBezTo>
                    <a:cubicBezTo>
                      <a:pt x="2476214" y="975716"/>
                      <a:pt x="2469779" y="972070"/>
                      <a:pt x="2463035" y="972070"/>
                    </a:cubicBezTo>
                    <a:cubicBezTo>
                      <a:pt x="2458642" y="972070"/>
                      <a:pt x="2453445" y="971452"/>
                      <a:pt x="2447938" y="970772"/>
                    </a:cubicBezTo>
                    <a:cubicBezTo>
                      <a:pt x="2439276" y="969721"/>
                      <a:pt x="2429377" y="968485"/>
                      <a:pt x="2419477" y="969351"/>
                    </a:cubicBezTo>
                    <a:cubicBezTo>
                      <a:pt x="2410073" y="970154"/>
                      <a:pt x="2402648" y="969536"/>
                      <a:pt x="2397265" y="967373"/>
                    </a:cubicBezTo>
                    <a:lnTo>
                      <a:pt x="2396584" y="967187"/>
                    </a:lnTo>
                    <a:cubicBezTo>
                      <a:pt x="2393615" y="967002"/>
                      <a:pt x="2390768" y="966508"/>
                      <a:pt x="2387984" y="965642"/>
                    </a:cubicBezTo>
                    <a:cubicBezTo>
                      <a:pt x="2378580" y="962923"/>
                      <a:pt x="2372269" y="957113"/>
                      <a:pt x="2366824" y="951304"/>
                    </a:cubicBezTo>
                    <a:lnTo>
                      <a:pt x="2366143" y="950562"/>
                    </a:lnTo>
                    <a:lnTo>
                      <a:pt x="2363545" y="950624"/>
                    </a:lnTo>
                    <a:cubicBezTo>
                      <a:pt x="2351479" y="953405"/>
                      <a:pt x="2339600" y="949574"/>
                      <a:pt x="2332546" y="940489"/>
                    </a:cubicBezTo>
                    <a:lnTo>
                      <a:pt x="2331928" y="939685"/>
                    </a:lnTo>
                    <a:lnTo>
                      <a:pt x="2330876" y="939623"/>
                    </a:lnTo>
                    <a:cubicBezTo>
                      <a:pt x="2305261" y="938016"/>
                      <a:pt x="2289607" y="926336"/>
                      <a:pt x="2284224" y="904890"/>
                    </a:cubicBezTo>
                    <a:cubicBezTo>
                      <a:pt x="2283729" y="902912"/>
                      <a:pt x="2283358" y="900502"/>
                      <a:pt x="2283049" y="898092"/>
                    </a:cubicBezTo>
                    <a:lnTo>
                      <a:pt x="2282863" y="896547"/>
                    </a:lnTo>
                    <a:lnTo>
                      <a:pt x="2281316" y="896176"/>
                    </a:lnTo>
                    <a:cubicBezTo>
                      <a:pt x="2274263" y="894322"/>
                      <a:pt x="2266529" y="893642"/>
                      <a:pt x="2262012" y="894445"/>
                    </a:cubicBezTo>
                    <a:cubicBezTo>
                      <a:pt x="2259228" y="894878"/>
                      <a:pt x="2252855" y="890985"/>
                      <a:pt x="2247224" y="887524"/>
                    </a:cubicBezTo>
                    <a:cubicBezTo>
                      <a:pt x="2239181" y="882579"/>
                      <a:pt x="2230828" y="877450"/>
                      <a:pt x="2224084" y="877882"/>
                    </a:cubicBezTo>
                    <a:cubicBezTo>
                      <a:pt x="2216226" y="878377"/>
                      <a:pt x="2202120" y="883815"/>
                      <a:pt x="2191787" y="887833"/>
                    </a:cubicBezTo>
                    <a:cubicBezTo>
                      <a:pt x="2187889" y="889378"/>
                      <a:pt x="2184176" y="890799"/>
                      <a:pt x="2182197" y="891355"/>
                    </a:cubicBezTo>
                    <a:cubicBezTo>
                      <a:pt x="2182568" y="889007"/>
                      <a:pt x="2184733" y="883939"/>
                      <a:pt x="2187332" y="880045"/>
                    </a:cubicBezTo>
                    <a:cubicBezTo>
                      <a:pt x="2189807" y="876399"/>
                      <a:pt x="2187023" y="869601"/>
                      <a:pt x="2181949" y="857858"/>
                    </a:cubicBezTo>
                    <a:cubicBezTo>
                      <a:pt x="2179103" y="851369"/>
                      <a:pt x="2176195" y="844632"/>
                      <a:pt x="2174896" y="839070"/>
                    </a:cubicBezTo>
                    <a:cubicBezTo>
                      <a:pt x="2172173" y="827451"/>
                      <a:pt x="2167595" y="807983"/>
                      <a:pt x="2151260" y="810517"/>
                    </a:cubicBezTo>
                    <a:cubicBezTo>
                      <a:pt x="2138329" y="812495"/>
                      <a:pt x="2123975" y="804708"/>
                      <a:pt x="2121252" y="802854"/>
                    </a:cubicBezTo>
                    <a:cubicBezTo>
                      <a:pt x="2118716" y="799516"/>
                      <a:pt x="2117416" y="763794"/>
                      <a:pt x="2120695" y="746675"/>
                    </a:cubicBezTo>
                    <a:cubicBezTo>
                      <a:pt x="2121995" y="740186"/>
                      <a:pt x="2125460" y="732151"/>
                      <a:pt x="2128368" y="725909"/>
                    </a:cubicBezTo>
                    <a:lnTo>
                      <a:pt x="2128615" y="724797"/>
                    </a:lnTo>
                    <a:lnTo>
                      <a:pt x="2128368" y="723993"/>
                    </a:lnTo>
                    <a:cubicBezTo>
                      <a:pt x="2128058" y="722881"/>
                      <a:pt x="2127749" y="721830"/>
                      <a:pt x="2127563" y="720656"/>
                    </a:cubicBezTo>
                    <a:cubicBezTo>
                      <a:pt x="2126759" y="715465"/>
                      <a:pt x="2127873" y="709593"/>
                      <a:pt x="2130657" y="704155"/>
                    </a:cubicBezTo>
                    <a:lnTo>
                      <a:pt x="2131028" y="703413"/>
                    </a:lnTo>
                    <a:lnTo>
                      <a:pt x="2130842" y="702610"/>
                    </a:lnTo>
                    <a:cubicBezTo>
                      <a:pt x="2128306" y="689940"/>
                      <a:pt x="2133812" y="674551"/>
                      <a:pt x="2149095" y="670967"/>
                    </a:cubicBezTo>
                    <a:lnTo>
                      <a:pt x="2150270" y="670719"/>
                    </a:lnTo>
                    <a:lnTo>
                      <a:pt x="2150703" y="669607"/>
                    </a:lnTo>
                    <a:cubicBezTo>
                      <a:pt x="2153921" y="661511"/>
                      <a:pt x="2160356" y="656010"/>
                      <a:pt x="2168956" y="654218"/>
                    </a:cubicBezTo>
                    <a:cubicBezTo>
                      <a:pt x="2171740" y="653600"/>
                      <a:pt x="2174401" y="653167"/>
                      <a:pt x="2177061" y="652797"/>
                    </a:cubicBezTo>
                    <a:lnTo>
                      <a:pt x="2178113" y="652426"/>
                    </a:lnTo>
                    <a:cubicBezTo>
                      <a:pt x="2181825" y="649768"/>
                      <a:pt x="2182815" y="645689"/>
                      <a:pt x="2184053" y="640498"/>
                    </a:cubicBezTo>
                    <a:lnTo>
                      <a:pt x="2184238" y="639756"/>
                    </a:lnTo>
                    <a:cubicBezTo>
                      <a:pt x="2184795" y="637284"/>
                      <a:pt x="2186528" y="636728"/>
                      <a:pt x="2189002" y="636172"/>
                    </a:cubicBezTo>
                    <a:cubicBezTo>
                      <a:pt x="2190549" y="635801"/>
                      <a:pt x="2192467" y="635430"/>
                      <a:pt x="2193086" y="633514"/>
                    </a:cubicBezTo>
                    <a:cubicBezTo>
                      <a:pt x="2193705" y="631536"/>
                      <a:pt x="2192158" y="629682"/>
                      <a:pt x="2190673" y="628075"/>
                    </a:cubicBezTo>
                    <a:cubicBezTo>
                      <a:pt x="2188569" y="625789"/>
                      <a:pt x="2188569" y="624923"/>
                      <a:pt x="2188569" y="624923"/>
                    </a:cubicBezTo>
                    <a:lnTo>
                      <a:pt x="2188569" y="624923"/>
                    </a:lnTo>
                    <a:cubicBezTo>
                      <a:pt x="2188755" y="624614"/>
                      <a:pt x="2190240" y="623008"/>
                      <a:pt x="2202305" y="623008"/>
                    </a:cubicBezTo>
                    <a:cubicBezTo>
                      <a:pt x="2213071" y="623008"/>
                      <a:pt x="2227982" y="620103"/>
                      <a:pt x="2234603" y="612007"/>
                    </a:cubicBezTo>
                    <a:cubicBezTo>
                      <a:pt x="2237634" y="608298"/>
                      <a:pt x="2238686" y="603911"/>
                      <a:pt x="2237696" y="598966"/>
                    </a:cubicBezTo>
                    <a:cubicBezTo>
                      <a:pt x="2235716" y="589016"/>
                      <a:pt x="2223342" y="588151"/>
                      <a:pt x="2212390" y="587409"/>
                    </a:cubicBezTo>
                    <a:cubicBezTo>
                      <a:pt x="2202676" y="586729"/>
                      <a:pt x="2196365" y="586050"/>
                      <a:pt x="2196365" y="582218"/>
                    </a:cubicBezTo>
                    <a:cubicBezTo>
                      <a:pt x="2196365" y="573133"/>
                      <a:pt x="2181330" y="569672"/>
                      <a:pt x="2166790" y="566334"/>
                    </a:cubicBezTo>
                    <a:cubicBezTo>
                      <a:pt x="2160851" y="564975"/>
                      <a:pt x="2151941" y="562935"/>
                      <a:pt x="2150951" y="561885"/>
                    </a:cubicBezTo>
                    <a:cubicBezTo>
                      <a:pt x="2153921" y="557806"/>
                      <a:pt x="2191910" y="566767"/>
                      <a:pt x="2212885" y="575481"/>
                    </a:cubicBezTo>
                    <a:cubicBezTo>
                      <a:pt x="2229034" y="582156"/>
                      <a:pt x="2234417" y="581909"/>
                      <a:pt x="2246173" y="581291"/>
                    </a:cubicBezTo>
                    <a:lnTo>
                      <a:pt x="2248276" y="581167"/>
                    </a:lnTo>
                    <a:cubicBezTo>
                      <a:pt x="2251494" y="580982"/>
                      <a:pt x="2253907" y="579931"/>
                      <a:pt x="2255577" y="577953"/>
                    </a:cubicBezTo>
                    <a:cubicBezTo>
                      <a:pt x="2258856" y="574060"/>
                      <a:pt x="2258176" y="567941"/>
                      <a:pt x="2257495" y="562008"/>
                    </a:cubicBezTo>
                    <a:cubicBezTo>
                      <a:pt x="2257062" y="558485"/>
                      <a:pt x="2256691" y="554839"/>
                      <a:pt x="2257372" y="552738"/>
                    </a:cubicBezTo>
                    <a:cubicBezTo>
                      <a:pt x="2258671" y="551811"/>
                      <a:pt x="2265601" y="554530"/>
                      <a:pt x="2270179" y="556322"/>
                    </a:cubicBezTo>
                    <a:cubicBezTo>
                      <a:pt x="2279089" y="559845"/>
                      <a:pt x="2290102" y="564171"/>
                      <a:pt x="2298517" y="561823"/>
                    </a:cubicBezTo>
                    <a:cubicBezTo>
                      <a:pt x="2307859" y="559165"/>
                      <a:pt x="2316398" y="546928"/>
                      <a:pt x="2324565" y="535124"/>
                    </a:cubicBezTo>
                    <a:cubicBezTo>
                      <a:pt x="2330072" y="527151"/>
                      <a:pt x="2335269" y="519673"/>
                      <a:pt x="2340033" y="516151"/>
                    </a:cubicBezTo>
                    <a:cubicBezTo>
                      <a:pt x="2346715" y="511206"/>
                      <a:pt x="2346344" y="506880"/>
                      <a:pt x="2345540" y="504717"/>
                    </a:cubicBezTo>
                    <a:cubicBezTo>
                      <a:pt x="2343745" y="500082"/>
                      <a:pt x="2337063" y="497177"/>
                      <a:pt x="2327226" y="496621"/>
                    </a:cubicBezTo>
                    <a:cubicBezTo>
                      <a:pt x="2336754" y="495941"/>
                      <a:pt x="2349128" y="483580"/>
                      <a:pt x="2360080" y="472580"/>
                    </a:cubicBezTo>
                    <a:cubicBezTo>
                      <a:pt x="2364101" y="468562"/>
                      <a:pt x="2367937" y="464731"/>
                      <a:pt x="2370722" y="462506"/>
                    </a:cubicBezTo>
                    <a:cubicBezTo>
                      <a:pt x="2373506" y="460281"/>
                      <a:pt x="2374682" y="458056"/>
                      <a:pt x="2374434" y="455707"/>
                    </a:cubicBezTo>
                    <a:cubicBezTo>
                      <a:pt x="2373939" y="451381"/>
                      <a:pt x="2368556" y="448785"/>
                      <a:pt x="2362802" y="446004"/>
                    </a:cubicBezTo>
                    <a:cubicBezTo>
                      <a:pt x="2359523" y="444459"/>
                      <a:pt x="2356182" y="442791"/>
                      <a:pt x="2354202" y="441060"/>
                    </a:cubicBezTo>
                    <a:cubicBezTo>
                      <a:pt x="2353583" y="440504"/>
                      <a:pt x="2353459" y="440195"/>
                      <a:pt x="2353459" y="440195"/>
                    </a:cubicBezTo>
                    <a:cubicBezTo>
                      <a:pt x="2353954" y="438217"/>
                      <a:pt x="2364720" y="434818"/>
                      <a:pt x="2374929" y="434818"/>
                    </a:cubicBezTo>
                    <a:cubicBezTo>
                      <a:pt x="2382168" y="434818"/>
                      <a:pt x="2386004" y="440380"/>
                      <a:pt x="2389407" y="445324"/>
                    </a:cubicBezTo>
                    <a:cubicBezTo>
                      <a:pt x="2390150" y="446437"/>
                      <a:pt x="2390892" y="447426"/>
                      <a:pt x="2391573" y="448353"/>
                    </a:cubicBezTo>
                    <a:cubicBezTo>
                      <a:pt x="2394852" y="452494"/>
                      <a:pt x="2402586" y="450516"/>
                      <a:pt x="2411557" y="448229"/>
                    </a:cubicBezTo>
                    <a:cubicBezTo>
                      <a:pt x="2416074" y="447055"/>
                      <a:pt x="2420838" y="445881"/>
                      <a:pt x="2423932" y="445881"/>
                    </a:cubicBezTo>
                    <a:cubicBezTo>
                      <a:pt x="2426902" y="445881"/>
                      <a:pt x="2428944" y="444397"/>
                      <a:pt x="2429501" y="441987"/>
                    </a:cubicBezTo>
                    <a:cubicBezTo>
                      <a:pt x="2430800" y="435683"/>
                      <a:pt x="2420405" y="424312"/>
                      <a:pt x="2408959" y="419429"/>
                    </a:cubicBezTo>
                    <a:cubicBezTo>
                      <a:pt x="2405741" y="418069"/>
                      <a:pt x="2404009" y="416339"/>
                      <a:pt x="2404195" y="414794"/>
                    </a:cubicBezTo>
                    <a:cubicBezTo>
                      <a:pt x="2404380" y="413496"/>
                      <a:pt x="2405741" y="412322"/>
                      <a:pt x="2407350" y="412075"/>
                    </a:cubicBezTo>
                    <a:cubicBezTo>
                      <a:pt x="2408464" y="411889"/>
                      <a:pt x="2410011" y="412136"/>
                      <a:pt x="2411063" y="414361"/>
                    </a:cubicBezTo>
                    <a:cubicBezTo>
                      <a:pt x="2413537" y="419676"/>
                      <a:pt x="2417497" y="421839"/>
                      <a:pt x="2421271" y="423941"/>
                    </a:cubicBezTo>
                    <a:cubicBezTo>
                      <a:pt x="2424984" y="425980"/>
                      <a:pt x="2428449" y="427896"/>
                      <a:pt x="2430800" y="432902"/>
                    </a:cubicBezTo>
                    <a:cubicBezTo>
                      <a:pt x="2433398" y="438588"/>
                      <a:pt x="2435935" y="441555"/>
                      <a:pt x="2439029" y="442482"/>
                    </a:cubicBezTo>
                    <a:cubicBezTo>
                      <a:pt x="2442741" y="443656"/>
                      <a:pt x="2446144" y="441555"/>
                      <a:pt x="2450104" y="439206"/>
                    </a:cubicBezTo>
                    <a:cubicBezTo>
                      <a:pt x="2452208" y="437970"/>
                      <a:pt x="2454559" y="436549"/>
                      <a:pt x="2457219" y="435374"/>
                    </a:cubicBezTo>
                    <a:lnTo>
                      <a:pt x="2458086" y="435003"/>
                    </a:lnTo>
                    <a:lnTo>
                      <a:pt x="2458457" y="434138"/>
                    </a:lnTo>
                    <a:cubicBezTo>
                      <a:pt x="2463716" y="421963"/>
                      <a:pt x="2471821" y="412878"/>
                      <a:pt x="2482649" y="407069"/>
                    </a:cubicBezTo>
                    <a:cubicBezTo>
                      <a:pt x="2487970" y="404287"/>
                      <a:pt x="2494033" y="402310"/>
                      <a:pt x="2499726" y="400456"/>
                    </a:cubicBezTo>
                    <a:cubicBezTo>
                      <a:pt x="2500282" y="400270"/>
                      <a:pt x="2500901" y="400023"/>
                      <a:pt x="2501582" y="399776"/>
                    </a:cubicBezTo>
                    <a:lnTo>
                      <a:pt x="2503376" y="399096"/>
                    </a:lnTo>
                    <a:lnTo>
                      <a:pt x="2503747" y="398231"/>
                    </a:lnTo>
                    <a:cubicBezTo>
                      <a:pt x="2510058" y="384387"/>
                      <a:pt x="2497684" y="372150"/>
                      <a:pt x="2487784" y="364116"/>
                    </a:cubicBezTo>
                    <a:cubicBezTo>
                      <a:pt x="2483577" y="360716"/>
                      <a:pt x="2483701" y="357626"/>
                      <a:pt x="2483886" y="353980"/>
                    </a:cubicBezTo>
                    <a:cubicBezTo>
                      <a:pt x="2484072" y="350148"/>
                      <a:pt x="2484258" y="345389"/>
                      <a:pt x="2477947" y="341928"/>
                    </a:cubicBezTo>
                    <a:cubicBezTo>
                      <a:pt x="2472440" y="338962"/>
                      <a:pt x="2470460" y="334945"/>
                      <a:pt x="2470955" y="333647"/>
                    </a:cubicBezTo>
                    <a:cubicBezTo>
                      <a:pt x="2471203" y="332967"/>
                      <a:pt x="2472997" y="332287"/>
                      <a:pt x="2477019" y="333152"/>
                    </a:cubicBezTo>
                    <a:cubicBezTo>
                      <a:pt x="2490507" y="336057"/>
                      <a:pt x="2501829" y="331607"/>
                      <a:pt x="2508140" y="321101"/>
                    </a:cubicBezTo>
                    <a:cubicBezTo>
                      <a:pt x="2512100" y="314426"/>
                      <a:pt x="2505542" y="310285"/>
                      <a:pt x="2501644" y="307813"/>
                    </a:cubicBezTo>
                    <a:cubicBezTo>
                      <a:pt x="2500282" y="306948"/>
                      <a:pt x="2497993" y="305527"/>
                      <a:pt x="2497746" y="304970"/>
                    </a:cubicBezTo>
                    <a:cubicBezTo>
                      <a:pt x="2497746" y="304970"/>
                      <a:pt x="2497993" y="304414"/>
                      <a:pt x="2499726" y="303363"/>
                    </a:cubicBezTo>
                    <a:cubicBezTo>
                      <a:pt x="2505975" y="299593"/>
                      <a:pt x="2506470" y="295885"/>
                      <a:pt x="2505789" y="293351"/>
                    </a:cubicBezTo>
                    <a:cubicBezTo>
                      <a:pt x="2504242" y="287851"/>
                      <a:pt x="2496013" y="285317"/>
                      <a:pt x="2489022" y="285317"/>
                    </a:cubicBezTo>
                    <a:cubicBezTo>
                      <a:pt x="2478132" y="285317"/>
                      <a:pt x="2470213" y="279446"/>
                      <a:pt x="2469656" y="270979"/>
                    </a:cubicBezTo>
                    <a:cubicBezTo>
                      <a:pt x="2469161" y="262944"/>
                      <a:pt x="2460746" y="262635"/>
                      <a:pt x="2452517" y="262326"/>
                    </a:cubicBezTo>
                    <a:cubicBezTo>
                      <a:pt x="2446948" y="262079"/>
                      <a:pt x="2440576" y="261832"/>
                      <a:pt x="2435873" y="259422"/>
                    </a:cubicBezTo>
                    <a:cubicBezTo>
                      <a:pt x="2423066" y="252932"/>
                      <a:pt x="2395471" y="254416"/>
                      <a:pt x="2389345" y="255095"/>
                    </a:cubicBezTo>
                    <a:cubicBezTo>
                      <a:pt x="2384148" y="255652"/>
                      <a:pt x="2382478" y="264242"/>
                      <a:pt x="2382539" y="271411"/>
                    </a:cubicBezTo>
                    <a:cubicBezTo>
                      <a:pt x="2382663" y="279693"/>
                      <a:pt x="2385200" y="288716"/>
                      <a:pt x="2391944" y="289211"/>
                    </a:cubicBezTo>
                    <a:cubicBezTo>
                      <a:pt x="2397079" y="289581"/>
                      <a:pt x="2401658" y="293599"/>
                      <a:pt x="2402215" y="296874"/>
                    </a:cubicBezTo>
                    <a:cubicBezTo>
                      <a:pt x="2402339" y="297801"/>
                      <a:pt x="2402277" y="299037"/>
                      <a:pt x="2400173" y="299903"/>
                    </a:cubicBezTo>
                    <a:cubicBezTo>
                      <a:pt x="2393924" y="302498"/>
                      <a:pt x="2395038" y="308493"/>
                      <a:pt x="2395656" y="311707"/>
                    </a:cubicBezTo>
                    <a:cubicBezTo>
                      <a:pt x="2395780" y="312201"/>
                      <a:pt x="2395904" y="312943"/>
                      <a:pt x="2395966" y="313437"/>
                    </a:cubicBezTo>
                    <a:cubicBezTo>
                      <a:pt x="2395471" y="313376"/>
                      <a:pt x="2394914" y="313314"/>
                      <a:pt x="2394295" y="313190"/>
                    </a:cubicBezTo>
                    <a:cubicBezTo>
                      <a:pt x="2390521" y="312634"/>
                      <a:pt x="2385324" y="311954"/>
                      <a:pt x="2381240" y="315168"/>
                    </a:cubicBezTo>
                    <a:cubicBezTo>
                      <a:pt x="2377899" y="317764"/>
                      <a:pt x="2375919" y="322399"/>
                      <a:pt x="2375238" y="329197"/>
                    </a:cubicBezTo>
                    <a:cubicBezTo>
                      <a:pt x="2373382" y="346440"/>
                      <a:pt x="2372269" y="352682"/>
                      <a:pt x="2362431" y="358306"/>
                    </a:cubicBezTo>
                    <a:cubicBezTo>
                      <a:pt x="2361379" y="358924"/>
                      <a:pt x="2360884" y="358924"/>
                      <a:pt x="2360760" y="358924"/>
                    </a:cubicBezTo>
                    <a:cubicBezTo>
                      <a:pt x="2360698" y="358924"/>
                      <a:pt x="2360698" y="358924"/>
                      <a:pt x="2360698" y="358924"/>
                    </a:cubicBezTo>
                    <a:cubicBezTo>
                      <a:pt x="2359894" y="358430"/>
                      <a:pt x="2359461" y="354289"/>
                      <a:pt x="2359275" y="352064"/>
                    </a:cubicBezTo>
                    <a:cubicBezTo>
                      <a:pt x="2358719" y="346255"/>
                      <a:pt x="2357914" y="338220"/>
                      <a:pt x="2350737" y="338777"/>
                    </a:cubicBezTo>
                    <a:cubicBezTo>
                      <a:pt x="2344983" y="339147"/>
                      <a:pt x="2340714" y="344586"/>
                      <a:pt x="2339971" y="352682"/>
                    </a:cubicBezTo>
                    <a:cubicBezTo>
                      <a:pt x="2339352" y="358739"/>
                      <a:pt x="2341147" y="365970"/>
                      <a:pt x="2346468" y="367391"/>
                    </a:cubicBezTo>
                    <a:cubicBezTo>
                      <a:pt x="2352407" y="368998"/>
                      <a:pt x="2353583" y="373819"/>
                      <a:pt x="2355625" y="384820"/>
                    </a:cubicBezTo>
                    <a:cubicBezTo>
                      <a:pt x="2356120" y="387353"/>
                      <a:pt x="2355811" y="387786"/>
                      <a:pt x="2350489" y="388899"/>
                    </a:cubicBezTo>
                    <a:cubicBezTo>
                      <a:pt x="2345725" y="389887"/>
                      <a:pt x="2339229" y="391247"/>
                      <a:pt x="2335516" y="398478"/>
                    </a:cubicBezTo>
                    <a:cubicBezTo>
                      <a:pt x="2334712" y="400085"/>
                      <a:pt x="2334093" y="400826"/>
                      <a:pt x="2333784" y="401197"/>
                    </a:cubicBezTo>
                    <a:cubicBezTo>
                      <a:pt x="2333103" y="400332"/>
                      <a:pt x="2332052" y="398169"/>
                      <a:pt x="2331247" y="396500"/>
                    </a:cubicBezTo>
                    <a:cubicBezTo>
                      <a:pt x="2329391" y="392545"/>
                      <a:pt x="2327040" y="387662"/>
                      <a:pt x="2323266" y="384140"/>
                    </a:cubicBezTo>
                    <a:cubicBezTo>
                      <a:pt x="2313737" y="375302"/>
                      <a:pt x="2304333" y="362447"/>
                      <a:pt x="2304890" y="353733"/>
                    </a:cubicBezTo>
                    <a:cubicBezTo>
                      <a:pt x="2305384" y="345637"/>
                      <a:pt x="2309344" y="343288"/>
                      <a:pt x="2315160" y="342114"/>
                    </a:cubicBezTo>
                    <a:cubicBezTo>
                      <a:pt x="2317202" y="341743"/>
                      <a:pt x="2318625" y="340878"/>
                      <a:pt x="2319430" y="339518"/>
                    </a:cubicBezTo>
                    <a:cubicBezTo>
                      <a:pt x="2320853" y="337170"/>
                      <a:pt x="2319924" y="334265"/>
                      <a:pt x="2318811" y="330619"/>
                    </a:cubicBezTo>
                    <a:cubicBezTo>
                      <a:pt x="2317883" y="327528"/>
                      <a:pt x="2316645" y="323697"/>
                      <a:pt x="2316460" y="319123"/>
                    </a:cubicBezTo>
                    <a:cubicBezTo>
                      <a:pt x="2316026" y="310903"/>
                      <a:pt x="2312314" y="308617"/>
                      <a:pt x="2307921" y="305959"/>
                    </a:cubicBezTo>
                    <a:cubicBezTo>
                      <a:pt x="2304828" y="304105"/>
                      <a:pt x="2300992" y="301818"/>
                      <a:pt x="2296846" y="296442"/>
                    </a:cubicBezTo>
                    <a:cubicBezTo>
                      <a:pt x="2289483" y="287048"/>
                      <a:pt x="2282554" y="284884"/>
                      <a:pt x="2278037" y="284699"/>
                    </a:cubicBezTo>
                    <a:cubicBezTo>
                      <a:pt x="2273644" y="284514"/>
                      <a:pt x="2269560" y="286182"/>
                      <a:pt x="2266590" y="289458"/>
                    </a:cubicBezTo>
                    <a:cubicBezTo>
                      <a:pt x="2263682" y="292610"/>
                      <a:pt x="2262878" y="296627"/>
                      <a:pt x="2262136" y="300521"/>
                    </a:cubicBezTo>
                    <a:cubicBezTo>
                      <a:pt x="2261270" y="305094"/>
                      <a:pt x="2260527" y="308988"/>
                      <a:pt x="2256505" y="310842"/>
                    </a:cubicBezTo>
                    <a:cubicBezTo>
                      <a:pt x="2250875" y="313437"/>
                      <a:pt x="2249514" y="320236"/>
                      <a:pt x="2248276" y="326230"/>
                    </a:cubicBezTo>
                    <a:cubicBezTo>
                      <a:pt x="2247410" y="330557"/>
                      <a:pt x="2246482" y="335007"/>
                      <a:pt x="2244440" y="335377"/>
                    </a:cubicBezTo>
                    <a:cubicBezTo>
                      <a:pt x="2242770" y="334265"/>
                      <a:pt x="2242089" y="324809"/>
                      <a:pt x="2241656" y="319123"/>
                    </a:cubicBezTo>
                    <a:cubicBezTo>
                      <a:pt x="2240852" y="307751"/>
                      <a:pt x="2240171" y="300644"/>
                      <a:pt x="2236273" y="298481"/>
                    </a:cubicBezTo>
                    <a:cubicBezTo>
                      <a:pt x="2234231" y="297369"/>
                      <a:pt x="2233056" y="295515"/>
                      <a:pt x="2233365" y="293784"/>
                    </a:cubicBezTo>
                    <a:cubicBezTo>
                      <a:pt x="2233736" y="291745"/>
                      <a:pt x="2235964" y="290261"/>
                      <a:pt x="2239367" y="289767"/>
                    </a:cubicBezTo>
                    <a:cubicBezTo>
                      <a:pt x="2246915" y="288716"/>
                      <a:pt x="2252669" y="282227"/>
                      <a:pt x="2252298" y="277653"/>
                    </a:cubicBezTo>
                    <a:cubicBezTo>
                      <a:pt x="2252112" y="275305"/>
                      <a:pt x="2250380" y="272771"/>
                      <a:pt x="2245987" y="272771"/>
                    </a:cubicBezTo>
                    <a:cubicBezTo>
                      <a:pt x="2240295" y="272771"/>
                      <a:pt x="2230395" y="267271"/>
                      <a:pt x="2223899" y="263624"/>
                    </a:cubicBezTo>
                    <a:cubicBezTo>
                      <a:pt x="2221671" y="262388"/>
                      <a:pt x="2219753" y="261276"/>
                      <a:pt x="2218330" y="260658"/>
                    </a:cubicBezTo>
                    <a:cubicBezTo>
                      <a:pt x="2214556" y="258804"/>
                      <a:pt x="2210472" y="261523"/>
                      <a:pt x="2206574" y="264180"/>
                    </a:cubicBezTo>
                    <a:cubicBezTo>
                      <a:pt x="2202243" y="267085"/>
                      <a:pt x="2199212" y="268877"/>
                      <a:pt x="2197232" y="267147"/>
                    </a:cubicBezTo>
                    <a:cubicBezTo>
                      <a:pt x="2193828" y="264242"/>
                      <a:pt x="2195808" y="257011"/>
                      <a:pt x="2197541" y="250646"/>
                    </a:cubicBezTo>
                    <a:cubicBezTo>
                      <a:pt x="2198345" y="247617"/>
                      <a:pt x="2199150" y="244774"/>
                      <a:pt x="2199335" y="242364"/>
                    </a:cubicBezTo>
                    <a:cubicBezTo>
                      <a:pt x="2199397" y="241931"/>
                      <a:pt x="2199459" y="241746"/>
                      <a:pt x="2199397" y="241684"/>
                    </a:cubicBezTo>
                    <a:cubicBezTo>
                      <a:pt x="2199892" y="241623"/>
                      <a:pt x="2201068" y="241870"/>
                      <a:pt x="2201872" y="241993"/>
                    </a:cubicBezTo>
                    <a:cubicBezTo>
                      <a:pt x="2205337" y="242673"/>
                      <a:pt x="2211215" y="243786"/>
                      <a:pt x="2215546" y="237296"/>
                    </a:cubicBezTo>
                    <a:cubicBezTo>
                      <a:pt x="2216907" y="235257"/>
                      <a:pt x="2217278" y="233341"/>
                      <a:pt x="2216783" y="231487"/>
                    </a:cubicBezTo>
                    <a:cubicBezTo>
                      <a:pt x="2215793" y="227902"/>
                      <a:pt x="2211648" y="225925"/>
                      <a:pt x="2207317" y="223885"/>
                    </a:cubicBezTo>
                    <a:cubicBezTo>
                      <a:pt x="2202800" y="221784"/>
                      <a:pt x="2198160" y="219559"/>
                      <a:pt x="2198160" y="216098"/>
                    </a:cubicBezTo>
                    <a:cubicBezTo>
                      <a:pt x="2198160" y="206827"/>
                      <a:pt x="2186651" y="202934"/>
                      <a:pt x="2178175" y="200153"/>
                    </a:cubicBezTo>
                    <a:cubicBezTo>
                      <a:pt x="2175452" y="199226"/>
                      <a:pt x="2172916" y="198422"/>
                      <a:pt x="2171431" y="197557"/>
                    </a:cubicBezTo>
                    <a:cubicBezTo>
                      <a:pt x="2169575" y="196568"/>
                      <a:pt x="2171245" y="190573"/>
                      <a:pt x="2172421" y="186185"/>
                    </a:cubicBezTo>
                    <a:cubicBezTo>
                      <a:pt x="2173968" y="180685"/>
                      <a:pt x="2175514" y="175061"/>
                      <a:pt x="2173720" y="171167"/>
                    </a:cubicBezTo>
                    <a:cubicBezTo>
                      <a:pt x="2170441" y="164060"/>
                      <a:pt x="2146063" y="140019"/>
                      <a:pt x="2134246" y="142429"/>
                    </a:cubicBezTo>
                    <a:cubicBezTo>
                      <a:pt x="2130657" y="143171"/>
                      <a:pt x="2128739" y="140575"/>
                      <a:pt x="2127934" y="138968"/>
                    </a:cubicBezTo>
                    <a:cubicBezTo>
                      <a:pt x="2126635" y="136249"/>
                      <a:pt x="2126883" y="133653"/>
                      <a:pt x="2127440" y="133282"/>
                    </a:cubicBezTo>
                    <a:cubicBezTo>
                      <a:pt x="2134679" y="134086"/>
                      <a:pt x="2140062" y="128647"/>
                      <a:pt x="2150518" y="115977"/>
                    </a:cubicBezTo>
                    <a:cubicBezTo>
                      <a:pt x="2157819" y="107201"/>
                      <a:pt x="2161284" y="101948"/>
                      <a:pt x="2160170" y="97746"/>
                    </a:cubicBezTo>
                    <a:cubicBezTo>
                      <a:pt x="2159304" y="94655"/>
                      <a:pt x="2156210" y="93234"/>
                      <a:pt x="2153983" y="92430"/>
                    </a:cubicBezTo>
                    <a:cubicBezTo>
                      <a:pt x="2150147" y="91009"/>
                      <a:pt x="2148414" y="88475"/>
                      <a:pt x="2148600" y="87733"/>
                    </a:cubicBezTo>
                    <a:cubicBezTo>
                      <a:pt x="2148662" y="87424"/>
                      <a:pt x="2150023" y="86312"/>
                      <a:pt x="2154973" y="86559"/>
                    </a:cubicBezTo>
                    <a:cubicBezTo>
                      <a:pt x="2159489" y="86806"/>
                      <a:pt x="2165243" y="88104"/>
                      <a:pt x="2171369" y="89464"/>
                    </a:cubicBezTo>
                    <a:cubicBezTo>
                      <a:pt x="2183682" y="92245"/>
                      <a:pt x="2195314" y="94903"/>
                      <a:pt x="2201068" y="90144"/>
                    </a:cubicBezTo>
                    <a:cubicBezTo>
                      <a:pt x="2207131" y="85261"/>
                      <a:pt x="2221733" y="62085"/>
                      <a:pt x="2233427" y="43421"/>
                    </a:cubicBezTo>
                    <a:cubicBezTo>
                      <a:pt x="2237201" y="37426"/>
                      <a:pt x="2240542" y="32173"/>
                      <a:pt x="2242893" y="28526"/>
                    </a:cubicBezTo>
                    <a:cubicBezTo>
                      <a:pt x="2246173" y="23582"/>
                      <a:pt x="2246853" y="19441"/>
                      <a:pt x="2244997" y="16289"/>
                    </a:cubicBezTo>
                    <a:cubicBezTo>
                      <a:pt x="2241718" y="10851"/>
                      <a:pt x="2231509" y="9306"/>
                      <a:pt x="2210843" y="11222"/>
                    </a:cubicBezTo>
                    <a:cubicBezTo>
                      <a:pt x="2198469" y="12334"/>
                      <a:pt x="2191663" y="9306"/>
                      <a:pt x="2184424" y="6030"/>
                    </a:cubicBezTo>
                    <a:cubicBezTo>
                      <a:pt x="2178670" y="3496"/>
                      <a:pt x="2172792" y="839"/>
                      <a:pt x="2164068" y="221"/>
                    </a:cubicBezTo>
                    <a:cubicBezTo>
                      <a:pt x="2145816" y="-1139"/>
                      <a:pt x="2108383" y="3929"/>
                      <a:pt x="2102257" y="11407"/>
                    </a:cubicBezTo>
                    <a:cubicBezTo>
                      <a:pt x="2098236" y="16289"/>
                      <a:pt x="2102505" y="20801"/>
                      <a:pt x="2105537" y="24077"/>
                    </a:cubicBezTo>
                    <a:cubicBezTo>
                      <a:pt x="2107702" y="26425"/>
                      <a:pt x="2109991" y="28835"/>
                      <a:pt x="2109249" y="31246"/>
                    </a:cubicBezTo>
                    <a:cubicBezTo>
                      <a:pt x="2108445" y="31617"/>
                      <a:pt x="2105227" y="30071"/>
                      <a:pt x="2103495" y="29268"/>
                    </a:cubicBezTo>
                    <a:cubicBezTo>
                      <a:pt x="2099535" y="27414"/>
                      <a:pt x="2095451" y="25498"/>
                      <a:pt x="2092172" y="27352"/>
                    </a:cubicBezTo>
                    <a:cubicBezTo>
                      <a:pt x="2088212" y="29515"/>
                      <a:pt x="2088893" y="33718"/>
                      <a:pt x="2089821" y="39527"/>
                    </a:cubicBezTo>
                    <a:cubicBezTo>
                      <a:pt x="2090687" y="44966"/>
                      <a:pt x="2091925" y="53124"/>
                      <a:pt x="2090997" y="64928"/>
                    </a:cubicBezTo>
                    <a:cubicBezTo>
                      <a:pt x="2089388" y="85385"/>
                      <a:pt x="2093719" y="90515"/>
                      <a:pt x="2098793" y="96510"/>
                    </a:cubicBezTo>
                    <a:cubicBezTo>
                      <a:pt x="2099906" y="97807"/>
                      <a:pt x="2101082" y="99229"/>
                      <a:pt x="2102257" y="100836"/>
                    </a:cubicBezTo>
                    <a:cubicBezTo>
                      <a:pt x="2107207" y="107758"/>
                      <a:pt x="2107083" y="116966"/>
                      <a:pt x="2106960" y="128585"/>
                    </a:cubicBezTo>
                    <a:cubicBezTo>
                      <a:pt x="2106960" y="130686"/>
                      <a:pt x="2106898" y="132911"/>
                      <a:pt x="2106898" y="135198"/>
                    </a:cubicBezTo>
                    <a:cubicBezTo>
                      <a:pt x="2106898" y="144654"/>
                      <a:pt x="2101144" y="146693"/>
                      <a:pt x="2095575" y="148671"/>
                    </a:cubicBezTo>
                    <a:cubicBezTo>
                      <a:pt x="2093471" y="149413"/>
                      <a:pt x="2091430" y="150092"/>
                      <a:pt x="2090007" y="151267"/>
                    </a:cubicBezTo>
                    <a:cubicBezTo>
                      <a:pt x="2088707" y="152317"/>
                      <a:pt x="2088336" y="153492"/>
                      <a:pt x="2088336" y="154295"/>
                    </a:cubicBezTo>
                    <a:cubicBezTo>
                      <a:pt x="2088212" y="156644"/>
                      <a:pt x="2090130" y="158436"/>
                      <a:pt x="2092543" y="160723"/>
                    </a:cubicBezTo>
                    <a:cubicBezTo>
                      <a:pt x="2096318" y="164245"/>
                      <a:pt x="2099102" y="167274"/>
                      <a:pt x="2098112" y="171044"/>
                    </a:cubicBezTo>
                    <a:cubicBezTo>
                      <a:pt x="2097988" y="171476"/>
                      <a:pt x="2097741" y="172280"/>
                      <a:pt x="2097308" y="172465"/>
                    </a:cubicBezTo>
                    <a:cubicBezTo>
                      <a:pt x="2096070" y="173021"/>
                      <a:pt x="2092420" y="171229"/>
                      <a:pt x="2089759" y="169869"/>
                    </a:cubicBezTo>
                    <a:cubicBezTo>
                      <a:pt x="2085304" y="167645"/>
                      <a:pt x="2080293" y="165111"/>
                      <a:pt x="2075962" y="166656"/>
                    </a:cubicBezTo>
                    <a:cubicBezTo>
                      <a:pt x="2070764" y="168572"/>
                      <a:pt x="2066990" y="176730"/>
                      <a:pt x="2065567" y="183960"/>
                    </a:cubicBezTo>
                    <a:cubicBezTo>
                      <a:pt x="2063835" y="192798"/>
                      <a:pt x="2065320" y="200338"/>
                      <a:pt x="2069527" y="204170"/>
                    </a:cubicBezTo>
                    <a:cubicBezTo>
                      <a:pt x="2071383" y="205839"/>
                      <a:pt x="2072992" y="207075"/>
                      <a:pt x="2074291" y="208125"/>
                    </a:cubicBezTo>
                    <a:cubicBezTo>
                      <a:pt x="2078003" y="211030"/>
                      <a:pt x="2078003" y="211030"/>
                      <a:pt x="2074291" y="216222"/>
                    </a:cubicBezTo>
                    <a:cubicBezTo>
                      <a:pt x="2069898" y="222340"/>
                      <a:pt x="2058204" y="238656"/>
                      <a:pt x="2076580" y="254292"/>
                    </a:cubicBezTo>
                    <a:cubicBezTo>
                      <a:pt x="2085242" y="261708"/>
                      <a:pt x="2097555" y="264613"/>
                      <a:pt x="2109373" y="267394"/>
                    </a:cubicBezTo>
                    <a:cubicBezTo>
                      <a:pt x="2119087" y="269681"/>
                      <a:pt x="2128306" y="271906"/>
                      <a:pt x="2134679" y="276356"/>
                    </a:cubicBezTo>
                    <a:cubicBezTo>
                      <a:pt x="2136968" y="277962"/>
                      <a:pt x="2138082" y="278951"/>
                      <a:pt x="2138576" y="279508"/>
                    </a:cubicBezTo>
                    <a:cubicBezTo>
                      <a:pt x="2138329" y="279631"/>
                      <a:pt x="2138020" y="279755"/>
                      <a:pt x="2137772" y="279878"/>
                    </a:cubicBezTo>
                    <a:cubicBezTo>
                      <a:pt x="2135916" y="280682"/>
                      <a:pt x="2133379" y="281794"/>
                      <a:pt x="2132451" y="284452"/>
                    </a:cubicBezTo>
                    <a:cubicBezTo>
                      <a:pt x="2131770" y="286368"/>
                      <a:pt x="2132018" y="288593"/>
                      <a:pt x="2133379" y="291250"/>
                    </a:cubicBezTo>
                    <a:cubicBezTo>
                      <a:pt x="2135916" y="296380"/>
                      <a:pt x="2133627" y="299346"/>
                      <a:pt x="2129729" y="303734"/>
                    </a:cubicBezTo>
                    <a:cubicBezTo>
                      <a:pt x="2127006" y="306824"/>
                      <a:pt x="2123913" y="310347"/>
                      <a:pt x="2124222" y="315106"/>
                    </a:cubicBezTo>
                    <a:cubicBezTo>
                      <a:pt x="2124470" y="319000"/>
                      <a:pt x="2125769" y="321224"/>
                      <a:pt x="2128058" y="321657"/>
                    </a:cubicBezTo>
                    <a:cubicBezTo>
                      <a:pt x="2129605" y="321966"/>
                      <a:pt x="2133689" y="322770"/>
                      <a:pt x="2142598" y="304970"/>
                    </a:cubicBezTo>
                    <a:cubicBezTo>
                      <a:pt x="2144516" y="301200"/>
                      <a:pt x="2145877" y="300644"/>
                      <a:pt x="2146063" y="300706"/>
                    </a:cubicBezTo>
                    <a:cubicBezTo>
                      <a:pt x="2148229" y="301262"/>
                      <a:pt x="2151384" y="310965"/>
                      <a:pt x="2150951" y="320977"/>
                    </a:cubicBezTo>
                    <a:cubicBezTo>
                      <a:pt x="2150703" y="326354"/>
                      <a:pt x="2148847" y="326972"/>
                      <a:pt x="2144826" y="328394"/>
                    </a:cubicBezTo>
                    <a:cubicBezTo>
                      <a:pt x="2141051" y="329753"/>
                      <a:pt x="2135916" y="331546"/>
                      <a:pt x="2131585" y="338344"/>
                    </a:cubicBezTo>
                    <a:cubicBezTo>
                      <a:pt x="2123542" y="350952"/>
                      <a:pt x="2116674" y="352064"/>
                      <a:pt x="2106032" y="349716"/>
                    </a:cubicBezTo>
                    <a:cubicBezTo>
                      <a:pt x="2101886" y="348789"/>
                      <a:pt x="2099597" y="350272"/>
                      <a:pt x="2098421" y="351693"/>
                    </a:cubicBezTo>
                    <a:cubicBezTo>
                      <a:pt x="2093471" y="357688"/>
                      <a:pt x="2099411" y="373942"/>
                      <a:pt x="2103433" y="383151"/>
                    </a:cubicBezTo>
                    <a:cubicBezTo>
                      <a:pt x="2105165" y="387168"/>
                      <a:pt x="2105475" y="390196"/>
                      <a:pt x="2104175" y="391680"/>
                    </a:cubicBezTo>
                    <a:cubicBezTo>
                      <a:pt x="2102505" y="393596"/>
                      <a:pt x="2097555" y="393596"/>
                      <a:pt x="2090935" y="391680"/>
                    </a:cubicBezTo>
                    <a:cubicBezTo>
                      <a:pt x="2083015" y="389393"/>
                      <a:pt x="2077385" y="385314"/>
                      <a:pt x="2075528" y="380493"/>
                    </a:cubicBezTo>
                    <a:cubicBezTo>
                      <a:pt x="2074229" y="377156"/>
                      <a:pt x="2074724" y="373510"/>
                      <a:pt x="2077014" y="369678"/>
                    </a:cubicBezTo>
                    <a:cubicBezTo>
                      <a:pt x="2080478" y="363868"/>
                      <a:pt x="2088150" y="349777"/>
                      <a:pt x="2084376" y="344215"/>
                    </a:cubicBezTo>
                    <a:cubicBezTo>
                      <a:pt x="2083696" y="343164"/>
                      <a:pt x="2082025" y="341558"/>
                      <a:pt x="2078436" y="342176"/>
                    </a:cubicBezTo>
                    <a:cubicBezTo>
                      <a:pt x="2070641" y="343474"/>
                      <a:pt x="2052698" y="341372"/>
                      <a:pt x="2047686" y="333029"/>
                    </a:cubicBezTo>
                    <a:cubicBezTo>
                      <a:pt x="2046882" y="331669"/>
                      <a:pt x="2046572" y="330866"/>
                      <a:pt x="2046449" y="330433"/>
                    </a:cubicBezTo>
                    <a:cubicBezTo>
                      <a:pt x="2047995" y="330248"/>
                      <a:pt x="2052141" y="330866"/>
                      <a:pt x="2055853" y="331484"/>
                    </a:cubicBezTo>
                    <a:cubicBezTo>
                      <a:pt x="2058947" y="331978"/>
                      <a:pt x="2062473" y="332596"/>
                      <a:pt x="2066433" y="333029"/>
                    </a:cubicBezTo>
                    <a:cubicBezTo>
                      <a:pt x="2071136" y="333585"/>
                      <a:pt x="2074229" y="333091"/>
                      <a:pt x="2076147" y="331360"/>
                    </a:cubicBezTo>
                    <a:cubicBezTo>
                      <a:pt x="2078313" y="329444"/>
                      <a:pt x="2078375" y="326725"/>
                      <a:pt x="2078375" y="324562"/>
                    </a:cubicBezTo>
                    <a:cubicBezTo>
                      <a:pt x="2078436" y="321410"/>
                      <a:pt x="2078436" y="320668"/>
                      <a:pt x="2082025" y="320668"/>
                    </a:cubicBezTo>
                    <a:cubicBezTo>
                      <a:pt x="2085737" y="320668"/>
                      <a:pt x="2089264" y="321348"/>
                      <a:pt x="2092667" y="322028"/>
                    </a:cubicBezTo>
                    <a:cubicBezTo>
                      <a:pt x="2100401" y="323573"/>
                      <a:pt x="2108383" y="325180"/>
                      <a:pt x="2116736" y="317207"/>
                    </a:cubicBezTo>
                    <a:cubicBezTo>
                      <a:pt x="2121995" y="312201"/>
                      <a:pt x="2122242" y="304661"/>
                      <a:pt x="2117416" y="296998"/>
                    </a:cubicBezTo>
                    <a:cubicBezTo>
                      <a:pt x="2112961" y="289952"/>
                      <a:pt x="2104671" y="284143"/>
                      <a:pt x="2098421" y="286553"/>
                    </a:cubicBezTo>
                    <a:cubicBezTo>
                      <a:pt x="2085614" y="291436"/>
                      <a:pt x="2081283" y="290508"/>
                      <a:pt x="2079798" y="289458"/>
                    </a:cubicBezTo>
                    <a:cubicBezTo>
                      <a:pt x="2079303" y="289149"/>
                      <a:pt x="2078684" y="288469"/>
                      <a:pt x="2078684" y="286677"/>
                    </a:cubicBezTo>
                    <a:cubicBezTo>
                      <a:pt x="2078684" y="285193"/>
                      <a:pt x="2079179" y="284761"/>
                      <a:pt x="2079365" y="284637"/>
                    </a:cubicBezTo>
                    <a:cubicBezTo>
                      <a:pt x="2080850" y="283278"/>
                      <a:pt x="2085304" y="283772"/>
                      <a:pt x="2089264" y="284143"/>
                    </a:cubicBezTo>
                    <a:cubicBezTo>
                      <a:pt x="2093162" y="284514"/>
                      <a:pt x="2097184" y="284946"/>
                      <a:pt x="2100525" y="284143"/>
                    </a:cubicBezTo>
                    <a:cubicBezTo>
                      <a:pt x="2103557" y="283401"/>
                      <a:pt x="2104485" y="281609"/>
                      <a:pt x="2104732" y="280558"/>
                    </a:cubicBezTo>
                    <a:cubicBezTo>
                      <a:pt x="2105289" y="278519"/>
                      <a:pt x="2104423" y="276108"/>
                      <a:pt x="2102195" y="273884"/>
                    </a:cubicBezTo>
                    <a:cubicBezTo>
                      <a:pt x="2098174" y="269805"/>
                      <a:pt x="2090192" y="266467"/>
                      <a:pt x="2082087" y="268630"/>
                    </a:cubicBezTo>
                    <a:cubicBezTo>
                      <a:pt x="2068908" y="272153"/>
                      <a:pt x="2061483" y="272029"/>
                      <a:pt x="2052574" y="261832"/>
                    </a:cubicBezTo>
                    <a:cubicBezTo>
                      <a:pt x="2046943" y="255405"/>
                      <a:pt x="2037291" y="248792"/>
                      <a:pt x="2028567" y="251264"/>
                    </a:cubicBezTo>
                    <a:cubicBezTo>
                      <a:pt x="2023865" y="252623"/>
                      <a:pt x="2017802" y="257135"/>
                      <a:pt x="2015450" y="271226"/>
                    </a:cubicBezTo>
                    <a:cubicBezTo>
                      <a:pt x="2012914" y="286430"/>
                      <a:pt x="2006541" y="286677"/>
                      <a:pt x="1999116" y="286986"/>
                    </a:cubicBezTo>
                    <a:cubicBezTo>
                      <a:pt x="1994538" y="287171"/>
                      <a:pt x="1989835" y="287357"/>
                      <a:pt x="1986618" y="291497"/>
                    </a:cubicBezTo>
                    <a:cubicBezTo>
                      <a:pt x="1983710" y="295206"/>
                      <a:pt x="1984205" y="298357"/>
                      <a:pt x="1985071" y="300335"/>
                    </a:cubicBezTo>
                    <a:cubicBezTo>
                      <a:pt x="1988350" y="307442"/>
                      <a:pt x="2002643" y="310533"/>
                      <a:pt x="2013842" y="311027"/>
                    </a:cubicBezTo>
                    <a:cubicBezTo>
                      <a:pt x="2022318" y="311336"/>
                      <a:pt x="2029990" y="316157"/>
                      <a:pt x="2033827" y="320792"/>
                    </a:cubicBezTo>
                    <a:cubicBezTo>
                      <a:pt x="2035683" y="323017"/>
                      <a:pt x="2035806" y="324315"/>
                      <a:pt x="2035621" y="324253"/>
                    </a:cubicBezTo>
                    <a:cubicBezTo>
                      <a:pt x="2030238" y="324253"/>
                      <a:pt x="2028505" y="328332"/>
                      <a:pt x="2027330" y="330989"/>
                    </a:cubicBezTo>
                    <a:cubicBezTo>
                      <a:pt x="2026897" y="331978"/>
                      <a:pt x="2026278" y="333338"/>
                      <a:pt x="2025845" y="333523"/>
                    </a:cubicBezTo>
                    <a:cubicBezTo>
                      <a:pt x="2025783" y="333523"/>
                      <a:pt x="2025164" y="333709"/>
                      <a:pt x="2023432" y="332782"/>
                    </a:cubicBezTo>
                    <a:cubicBezTo>
                      <a:pt x="2017554" y="329568"/>
                      <a:pt x="2011058" y="329939"/>
                      <a:pt x="2007964" y="333523"/>
                    </a:cubicBezTo>
                    <a:cubicBezTo>
                      <a:pt x="2005551" y="336366"/>
                      <a:pt x="2005922" y="340445"/>
                      <a:pt x="2009016" y="344462"/>
                    </a:cubicBezTo>
                    <a:cubicBezTo>
                      <a:pt x="2011924" y="348232"/>
                      <a:pt x="2010872" y="350272"/>
                      <a:pt x="2009139" y="353671"/>
                    </a:cubicBezTo>
                    <a:cubicBezTo>
                      <a:pt x="2007902" y="356143"/>
                      <a:pt x="2006293" y="359171"/>
                      <a:pt x="2006603" y="363127"/>
                    </a:cubicBezTo>
                    <a:cubicBezTo>
                      <a:pt x="2006664" y="363868"/>
                      <a:pt x="2006541" y="364116"/>
                      <a:pt x="2006479" y="364177"/>
                    </a:cubicBezTo>
                    <a:cubicBezTo>
                      <a:pt x="2005427" y="365104"/>
                      <a:pt x="1999611" y="363621"/>
                      <a:pt x="1995713" y="362632"/>
                    </a:cubicBezTo>
                    <a:cubicBezTo>
                      <a:pt x="1991629" y="361582"/>
                      <a:pt x="1986989" y="360469"/>
                      <a:pt x="1982411" y="359975"/>
                    </a:cubicBezTo>
                    <a:cubicBezTo>
                      <a:pt x="1967747" y="358492"/>
                      <a:pt x="1940523" y="364116"/>
                      <a:pt x="1925612" y="367577"/>
                    </a:cubicBezTo>
                    <a:cubicBezTo>
                      <a:pt x="1908844" y="371470"/>
                      <a:pt x="1889911" y="365043"/>
                      <a:pt x="1882672" y="356638"/>
                    </a:cubicBezTo>
                    <a:cubicBezTo>
                      <a:pt x="1875186" y="347985"/>
                      <a:pt x="1865781" y="348109"/>
                      <a:pt x="1854768" y="348232"/>
                    </a:cubicBezTo>
                    <a:cubicBezTo>
                      <a:pt x="1853345" y="348232"/>
                      <a:pt x="1851860" y="348294"/>
                      <a:pt x="1850313" y="348294"/>
                    </a:cubicBezTo>
                    <a:cubicBezTo>
                      <a:pt x="1845425" y="348294"/>
                      <a:pt x="1843693" y="346131"/>
                      <a:pt x="1841280" y="343103"/>
                    </a:cubicBezTo>
                    <a:cubicBezTo>
                      <a:pt x="1838372" y="339456"/>
                      <a:pt x="1834721" y="334945"/>
                      <a:pt x="1824884" y="334574"/>
                    </a:cubicBezTo>
                    <a:cubicBezTo>
                      <a:pt x="1814798" y="334141"/>
                      <a:pt x="1813746" y="328332"/>
                      <a:pt x="1813128" y="318752"/>
                    </a:cubicBezTo>
                    <a:cubicBezTo>
                      <a:pt x="1813004" y="316218"/>
                      <a:pt x="1812818" y="313870"/>
                      <a:pt x="1812385" y="311707"/>
                    </a:cubicBezTo>
                    <a:cubicBezTo>
                      <a:pt x="1812014" y="310038"/>
                      <a:pt x="1810777" y="307751"/>
                      <a:pt x="1806879" y="306206"/>
                    </a:cubicBezTo>
                    <a:cubicBezTo>
                      <a:pt x="1796422" y="302004"/>
                      <a:pt x="1771921" y="305341"/>
                      <a:pt x="1761712" y="312325"/>
                    </a:cubicBezTo>
                    <a:cubicBezTo>
                      <a:pt x="1757381" y="315291"/>
                      <a:pt x="1751317" y="316651"/>
                      <a:pt x="1744882" y="318073"/>
                    </a:cubicBezTo>
                    <a:cubicBezTo>
                      <a:pt x="1734240" y="320483"/>
                      <a:pt x="1723227" y="322955"/>
                      <a:pt x="1718834" y="333276"/>
                    </a:cubicBezTo>
                    <a:cubicBezTo>
                      <a:pt x="1716421" y="338900"/>
                      <a:pt x="1716236" y="343041"/>
                      <a:pt x="1718154" y="345884"/>
                    </a:cubicBezTo>
                    <a:cubicBezTo>
                      <a:pt x="1720876" y="349901"/>
                      <a:pt x="1726754" y="349716"/>
                      <a:pt x="1731456" y="349592"/>
                    </a:cubicBezTo>
                    <a:cubicBezTo>
                      <a:pt x="1732261" y="349592"/>
                      <a:pt x="1733003" y="349530"/>
                      <a:pt x="1733683" y="349530"/>
                    </a:cubicBezTo>
                    <a:cubicBezTo>
                      <a:pt x="1738510" y="349530"/>
                      <a:pt x="1741356" y="346934"/>
                      <a:pt x="1743831" y="344648"/>
                    </a:cubicBezTo>
                    <a:cubicBezTo>
                      <a:pt x="1747295" y="341434"/>
                      <a:pt x="1750575" y="338406"/>
                      <a:pt x="1760041" y="339889"/>
                    </a:cubicBezTo>
                    <a:cubicBezTo>
                      <a:pt x="1770126" y="341434"/>
                      <a:pt x="1778417" y="335810"/>
                      <a:pt x="1785099" y="331298"/>
                    </a:cubicBezTo>
                    <a:cubicBezTo>
                      <a:pt x="1791782" y="326787"/>
                      <a:pt x="1794752" y="325180"/>
                      <a:pt x="1796855" y="327467"/>
                    </a:cubicBezTo>
                    <a:cubicBezTo>
                      <a:pt x="1797288" y="327899"/>
                      <a:pt x="1797350" y="328270"/>
                      <a:pt x="1797165" y="328826"/>
                    </a:cubicBezTo>
                    <a:cubicBezTo>
                      <a:pt x="1794875" y="335563"/>
                      <a:pt x="1766909" y="347800"/>
                      <a:pt x="1751070" y="350395"/>
                    </a:cubicBezTo>
                    <a:cubicBezTo>
                      <a:pt x="1745130" y="351384"/>
                      <a:pt x="1741232" y="353856"/>
                      <a:pt x="1739500" y="357812"/>
                    </a:cubicBezTo>
                    <a:cubicBezTo>
                      <a:pt x="1736282" y="365043"/>
                      <a:pt x="1740242" y="376600"/>
                      <a:pt x="1752740" y="396500"/>
                    </a:cubicBezTo>
                    <a:cubicBezTo>
                      <a:pt x="1758494" y="405709"/>
                      <a:pt x="1758123" y="408243"/>
                      <a:pt x="1757876" y="408799"/>
                    </a:cubicBezTo>
                    <a:cubicBezTo>
                      <a:pt x="1757566" y="409479"/>
                      <a:pt x="1755772" y="409788"/>
                      <a:pt x="1754225" y="410097"/>
                    </a:cubicBezTo>
                    <a:cubicBezTo>
                      <a:pt x="1750884" y="410715"/>
                      <a:pt x="1745377" y="411766"/>
                      <a:pt x="1745377" y="418626"/>
                    </a:cubicBezTo>
                    <a:cubicBezTo>
                      <a:pt x="1745377" y="420047"/>
                      <a:pt x="1744821" y="420356"/>
                      <a:pt x="1744573" y="420480"/>
                    </a:cubicBezTo>
                    <a:cubicBezTo>
                      <a:pt x="1742469" y="421592"/>
                      <a:pt x="1736901" y="419985"/>
                      <a:pt x="1732693" y="417081"/>
                    </a:cubicBezTo>
                    <a:cubicBezTo>
                      <a:pt x="1729971" y="415165"/>
                      <a:pt x="1729229" y="413681"/>
                      <a:pt x="1729291" y="413372"/>
                    </a:cubicBezTo>
                    <a:cubicBezTo>
                      <a:pt x="1729353" y="413311"/>
                      <a:pt x="1729662" y="412940"/>
                      <a:pt x="1730590" y="412631"/>
                    </a:cubicBezTo>
                    <a:cubicBezTo>
                      <a:pt x="1736406" y="410653"/>
                      <a:pt x="1738262" y="406945"/>
                      <a:pt x="1738819" y="404164"/>
                    </a:cubicBezTo>
                    <a:cubicBezTo>
                      <a:pt x="1740242" y="396747"/>
                      <a:pt x="1733931" y="388281"/>
                      <a:pt x="1728177" y="383275"/>
                    </a:cubicBezTo>
                    <a:cubicBezTo>
                      <a:pt x="1722918" y="378763"/>
                      <a:pt x="1718339" y="378639"/>
                      <a:pt x="1715617" y="378516"/>
                    </a:cubicBezTo>
                    <a:cubicBezTo>
                      <a:pt x="1714998" y="378516"/>
                      <a:pt x="1714194" y="378454"/>
                      <a:pt x="1714256" y="378701"/>
                    </a:cubicBezTo>
                    <a:cubicBezTo>
                      <a:pt x="1714256" y="378639"/>
                      <a:pt x="1714070" y="378207"/>
                      <a:pt x="1714317" y="376476"/>
                    </a:cubicBezTo>
                    <a:cubicBezTo>
                      <a:pt x="1714441" y="375611"/>
                      <a:pt x="1714812" y="372953"/>
                      <a:pt x="1713142" y="371223"/>
                    </a:cubicBezTo>
                    <a:cubicBezTo>
                      <a:pt x="1711409" y="369431"/>
                      <a:pt x="1708749" y="369678"/>
                      <a:pt x="1705903" y="369925"/>
                    </a:cubicBezTo>
                    <a:cubicBezTo>
                      <a:pt x="1702190" y="370234"/>
                      <a:pt x="1698045" y="370667"/>
                      <a:pt x="1694394" y="367577"/>
                    </a:cubicBezTo>
                    <a:cubicBezTo>
                      <a:pt x="1693405" y="366711"/>
                      <a:pt x="1692415" y="365908"/>
                      <a:pt x="1691548" y="365104"/>
                    </a:cubicBezTo>
                    <a:cubicBezTo>
                      <a:pt x="1684247" y="358677"/>
                      <a:pt x="1678431" y="353609"/>
                      <a:pt x="1666305" y="360469"/>
                    </a:cubicBezTo>
                    <a:cubicBezTo>
                      <a:pt x="1659189" y="364486"/>
                      <a:pt x="1651084" y="365290"/>
                      <a:pt x="1639823" y="366402"/>
                    </a:cubicBezTo>
                    <a:cubicBezTo>
                      <a:pt x="1632584" y="367144"/>
                      <a:pt x="1624417" y="367947"/>
                      <a:pt x="1614208" y="369740"/>
                    </a:cubicBezTo>
                    <a:cubicBezTo>
                      <a:pt x="1586737" y="374684"/>
                      <a:pt x="1539404" y="372706"/>
                      <a:pt x="1531608" y="364239"/>
                    </a:cubicBezTo>
                    <a:cubicBezTo>
                      <a:pt x="1530742" y="363312"/>
                      <a:pt x="1530000" y="361891"/>
                      <a:pt x="1531670" y="359110"/>
                    </a:cubicBezTo>
                    <a:cubicBezTo>
                      <a:pt x="1536620" y="351013"/>
                      <a:pt x="1555615" y="342299"/>
                      <a:pt x="1561740" y="344030"/>
                    </a:cubicBezTo>
                    <a:cubicBezTo>
                      <a:pt x="1566257" y="345328"/>
                      <a:pt x="1568051" y="343412"/>
                      <a:pt x="1568670" y="342114"/>
                    </a:cubicBezTo>
                    <a:cubicBezTo>
                      <a:pt x="1571578" y="336613"/>
                      <a:pt x="1562792" y="324871"/>
                      <a:pt x="1553016" y="316651"/>
                    </a:cubicBezTo>
                    <a:cubicBezTo>
                      <a:pt x="1540518" y="306083"/>
                      <a:pt x="1513356" y="297616"/>
                      <a:pt x="1505313" y="301757"/>
                    </a:cubicBezTo>
                    <a:cubicBezTo>
                      <a:pt x="1503518" y="302684"/>
                      <a:pt x="1502528" y="304352"/>
                      <a:pt x="1502714" y="306577"/>
                    </a:cubicBezTo>
                    <a:cubicBezTo>
                      <a:pt x="1501229" y="308308"/>
                      <a:pt x="1488854" y="305403"/>
                      <a:pt x="1479821" y="303302"/>
                    </a:cubicBezTo>
                    <a:cubicBezTo>
                      <a:pt x="1474809" y="302127"/>
                      <a:pt x="1469303" y="300830"/>
                      <a:pt x="1463549" y="299655"/>
                    </a:cubicBezTo>
                    <a:cubicBezTo>
                      <a:pt x="1452040" y="297307"/>
                      <a:pt x="1445606" y="293969"/>
                      <a:pt x="1439975" y="291065"/>
                    </a:cubicBezTo>
                    <a:cubicBezTo>
                      <a:pt x="1434221" y="288098"/>
                      <a:pt x="1429333" y="285564"/>
                      <a:pt x="1421166" y="285193"/>
                    </a:cubicBezTo>
                    <a:cubicBezTo>
                      <a:pt x="1413494" y="284823"/>
                      <a:pt x="1386889" y="282351"/>
                      <a:pt x="1366533" y="265169"/>
                    </a:cubicBezTo>
                    <a:cubicBezTo>
                      <a:pt x="1354035" y="254539"/>
                      <a:pt x="1330770" y="253056"/>
                      <a:pt x="1315241" y="257073"/>
                    </a:cubicBezTo>
                    <a:cubicBezTo>
                      <a:pt x="1305960" y="259484"/>
                      <a:pt x="1299772" y="263624"/>
                      <a:pt x="1297854" y="268877"/>
                    </a:cubicBezTo>
                    <a:cubicBezTo>
                      <a:pt x="1293585" y="280435"/>
                      <a:pt x="1282077" y="280373"/>
                      <a:pt x="1268836" y="280435"/>
                    </a:cubicBezTo>
                    <a:lnTo>
                      <a:pt x="1266918" y="280435"/>
                    </a:lnTo>
                    <a:cubicBezTo>
                      <a:pt x="1264753" y="280435"/>
                      <a:pt x="1264258" y="279940"/>
                      <a:pt x="1264258" y="279940"/>
                    </a:cubicBezTo>
                    <a:cubicBezTo>
                      <a:pt x="1263763" y="278890"/>
                      <a:pt x="1266423" y="274625"/>
                      <a:pt x="1267661" y="272586"/>
                    </a:cubicBezTo>
                    <a:cubicBezTo>
                      <a:pt x="1269888" y="268939"/>
                      <a:pt x="1271868" y="265849"/>
                      <a:pt x="1271187" y="263192"/>
                    </a:cubicBezTo>
                    <a:cubicBezTo>
                      <a:pt x="1270940" y="262141"/>
                      <a:pt x="1270259" y="261338"/>
                      <a:pt x="1269331" y="260781"/>
                    </a:cubicBezTo>
                    <a:cubicBezTo>
                      <a:pt x="1267475" y="259669"/>
                      <a:pt x="1267289" y="255528"/>
                      <a:pt x="1267104" y="251449"/>
                    </a:cubicBezTo>
                    <a:cubicBezTo>
                      <a:pt x="1266856" y="245207"/>
                      <a:pt x="1266485" y="237420"/>
                      <a:pt x="1258937" y="236431"/>
                    </a:cubicBezTo>
                    <a:cubicBezTo>
                      <a:pt x="1253059" y="235628"/>
                      <a:pt x="1248604" y="244033"/>
                      <a:pt x="1243097" y="254663"/>
                    </a:cubicBezTo>
                    <a:cubicBezTo>
                      <a:pt x="1236972" y="266405"/>
                      <a:pt x="1229424" y="281053"/>
                      <a:pt x="1219957" y="280373"/>
                    </a:cubicBezTo>
                    <a:cubicBezTo>
                      <a:pt x="1210367" y="279693"/>
                      <a:pt x="1203190" y="263995"/>
                      <a:pt x="1196198" y="248853"/>
                    </a:cubicBezTo>
                    <a:cubicBezTo>
                      <a:pt x="1190506" y="236431"/>
                      <a:pt x="1185123" y="224689"/>
                      <a:pt x="1177884" y="219064"/>
                    </a:cubicBezTo>
                    <a:cubicBezTo>
                      <a:pt x="1168912" y="212081"/>
                      <a:pt x="1157775" y="206951"/>
                      <a:pt x="1153321" y="211277"/>
                    </a:cubicBezTo>
                    <a:cubicBezTo>
                      <a:pt x="1150289" y="214244"/>
                      <a:pt x="1151650" y="219744"/>
                      <a:pt x="1157404" y="227779"/>
                    </a:cubicBezTo>
                    <a:cubicBezTo>
                      <a:pt x="1161364" y="233279"/>
                      <a:pt x="1160931" y="234701"/>
                      <a:pt x="1160931" y="234701"/>
                    </a:cubicBezTo>
                    <a:cubicBezTo>
                      <a:pt x="1160560" y="235195"/>
                      <a:pt x="1158147" y="235442"/>
                      <a:pt x="1156909" y="235566"/>
                    </a:cubicBezTo>
                    <a:cubicBezTo>
                      <a:pt x="1153135" y="235998"/>
                      <a:pt x="1146020" y="236802"/>
                      <a:pt x="1146824" y="244527"/>
                    </a:cubicBezTo>
                    <a:cubicBezTo>
                      <a:pt x="1147195" y="248235"/>
                      <a:pt x="1144720" y="252932"/>
                      <a:pt x="1140018" y="257382"/>
                    </a:cubicBezTo>
                    <a:cubicBezTo>
                      <a:pt x="1136058" y="261152"/>
                      <a:pt x="1132222" y="263130"/>
                      <a:pt x="1130428" y="263562"/>
                    </a:cubicBezTo>
                    <a:cubicBezTo>
                      <a:pt x="1130366" y="260101"/>
                      <a:pt x="1127953" y="256888"/>
                      <a:pt x="1124179" y="255405"/>
                    </a:cubicBezTo>
                    <a:cubicBezTo>
                      <a:pt x="1121271" y="254230"/>
                      <a:pt x="1110876" y="251696"/>
                      <a:pt x="1098254" y="267580"/>
                    </a:cubicBezTo>
                    <a:cubicBezTo>
                      <a:pt x="1089097" y="279137"/>
                      <a:pt x="1081734" y="282289"/>
                      <a:pt x="1077836" y="281300"/>
                    </a:cubicBezTo>
                    <a:cubicBezTo>
                      <a:pt x="1076289" y="280929"/>
                      <a:pt x="1075237" y="279817"/>
                      <a:pt x="1074928" y="278210"/>
                    </a:cubicBezTo>
                    <a:cubicBezTo>
                      <a:pt x="1074681" y="276912"/>
                      <a:pt x="1073753" y="275861"/>
                      <a:pt x="1072391" y="275429"/>
                    </a:cubicBezTo>
                    <a:cubicBezTo>
                      <a:pt x="1065647" y="273204"/>
                      <a:pt x="1040775" y="286986"/>
                      <a:pt x="1031184" y="295638"/>
                    </a:cubicBezTo>
                    <a:cubicBezTo>
                      <a:pt x="1026915" y="299532"/>
                      <a:pt x="1025183" y="302560"/>
                      <a:pt x="1025801" y="305279"/>
                    </a:cubicBezTo>
                    <a:cubicBezTo>
                      <a:pt x="1026296" y="307504"/>
                      <a:pt x="1025801" y="309544"/>
                      <a:pt x="1024317" y="311336"/>
                    </a:cubicBezTo>
                    <a:cubicBezTo>
                      <a:pt x="1021470" y="314673"/>
                      <a:pt x="1015654" y="316527"/>
                      <a:pt x="1009034" y="316157"/>
                    </a:cubicBezTo>
                    <a:cubicBezTo>
                      <a:pt x="1006621" y="316033"/>
                      <a:pt x="1005631" y="315415"/>
                      <a:pt x="1005569" y="315106"/>
                    </a:cubicBezTo>
                    <a:cubicBezTo>
                      <a:pt x="1005136" y="313314"/>
                      <a:pt x="1009777" y="307566"/>
                      <a:pt x="1017077" y="303302"/>
                    </a:cubicBezTo>
                    <a:cubicBezTo>
                      <a:pt x="1020604" y="301324"/>
                      <a:pt x="1025863" y="297430"/>
                      <a:pt x="1031927" y="292981"/>
                    </a:cubicBezTo>
                    <a:cubicBezTo>
                      <a:pt x="1044487" y="283710"/>
                      <a:pt x="1061749" y="271041"/>
                      <a:pt x="1071711" y="269310"/>
                    </a:cubicBezTo>
                    <a:cubicBezTo>
                      <a:pt x="1084518" y="266962"/>
                      <a:pt x="1109886" y="256641"/>
                      <a:pt x="1116816" y="248235"/>
                    </a:cubicBezTo>
                    <a:lnTo>
                      <a:pt x="1119971" y="244465"/>
                    </a:lnTo>
                    <a:lnTo>
                      <a:pt x="1115021" y="244465"/>
                    </a:lnTo>
                    <a:cubicBezTo>
                      <a:pt x="1114526" y="244465"/>
                      <a:pt x="1113970" y="244527"/>
                      <a:pt x="1113660" y="244589"/>
                    </a:cubicBezTo>
                    <a:cubicBezTo>
                      <a:pt x="1087798" y="245331"/>
                      <a:pt x="1063977" y="251882"/>
                      <a:pt x="1039723" y="259113"/>
                    </a:cubicBezTo>
                    <a:cubicBezTo>
                      <a:pt x="1037495" y="259916"/>
                      <a:pt x="1035268" y="260534"/>
                      <a:pt x="1032979" y="261152"/>
                    </a:cubicBezTo>
                    <a:cubicBezTo>
                      <a:pt x="1027472" y="262821"/>
                      <a:pt x="1021903" y="264490"/>
                      <a:pt x="1016397" y="266096"/>
                    </a:cubicBezTo>
                    <a:lnTo>
                      <a:pt x="1015407" y="266405"/>
                    </a:lnTo>
                    <a:lnTo>
                      <a:pt x="1014726" y="266714"/>
                    </a:lnTo>
                    <a:cubicBezTo>
                      <a:pt x="1012437" y="268321"/>
                      <a:pt x="1010271" y="271288"/>
                      <a:pt x="1012623" y="276356"/>
                    </a:cubicBezTo>
                    <a:cubicBezTo>
                      <a:pt x="1012994" y="277159"/>
                      <a:pt x="1013118" y="277653"/>
                      <a:pt x="1013241" y="277839"/>
                    </a:cubicBezTo>
                    <a:cubicBezTo>
                      <a:pt x="1012190" y="278024"/>
                      <a:pt x="1009467" y="277653"/>
                      <a:pt x="1007611" y="277345"/>
                    </a:cubicBezTo>
                    <a:cubicBezTo>
                      <a:pt x="1002104" y="276479"/>
                      <a:pt x="995298" y="275490"/>
                      <a:pt x="992390" y="280373"/>
                    </a:cubicBezTo>
                    <a:cubicBezTo>
                      <a:pt x="991895" y="281176"/>
                      <a:pt x="990967" y="282474"/>
                      <a:pt x="989668" y="282289"/>
                    </a:cubicBezTo>
                    <a:cubicBezTo>
                      <a:pt x="988925" y="282165"/>
                      <a:pt x="988183" y="281485"/>
                      <a:pt x="988059" y="280744"/>
                    </a:cubicBezTo>
                    <a:cubicBezTo>
                      <a:pt x="987874" y="279817"/>
                      <a:pt x="988616" y="279137"/>
                      <a:pt x="989359" y="278642"/>
                    </a:cubicBezTo>
                    <a:cubicBezTo>
                      <a:pt x="990349" y="277962"/>
                      <a:pt x="991029" y="277097"/>
                      <a:pt x="991339" y="276108"/>
                    </a:cubicBezTo>
                    <a:lnTo>
                      <a:pt x="992390" y="272400"/>
                    </a:lnTo>
                    <a:lnTo>
                      <a:pt x="988616" y="273204"/>
                    </a:lnTo>
                    <a:cubicBezTo>
                      <a:pt x="979954" y="275058"/>
                      <a:pt x="971973" y="276294"/>
                      <a:pt x="963682" y="277159"/>
                    </a:cubicBezTo>
                    <a:cubicBezTo>
                      <a:pt x="961021" y="278086"/>
                      <a:pt x="957742" y="278519"/>
                      <a:pt x="953658" y="278519"/>
                    </a:cubicBezTo>
                    <a:cubicBezTo>
                      <a:pt x="942212" y="278519"/>
                      <a:pt x="930765" y="284452"/>
                      <a:pt x="928229" y="291745"/>
                    </a:cubicBezTo>
                    <a:cubicBezTo>
                      <a:pt x="926806" y="295700"/>
                      <a:pt x="928105" y="299532"/>
                      <a:pt x="931879" y="302498"/>
                    </a:cubicBezTo>
                    <a:lnTo>
                      <a:pt x="934540" y="304599"/>
                    </a:lnTo>
                    <a:cubicBezTo>
                      <a:pt x="939675" y="308678"/>
                      <a:pt x="944130" y="312201"/>
                      <a:pt x="944316" y="314550"/>
                    </a:cubicBezTo>
                    <a:cubicBezTo>
                      <a:pt x="944316" y="314797"/>
                      <a:pt x="944377" y="315600"/>
                      <a:pt x="943140" y="316960"/>
                    </a:cubicBezTo>
                    <a:cubicBezTo>
                      <a:pt x="942212" y="318011"/>
                      <a:pt x="937510" y="315353"/>
                      <a:pt x="933673" y="313252"/>
                    </a:cubicBezTo>
                    <a:cubicBezTo>
                      <a:pt x="925630" y="308802"/>
                      <a:pt x="914679" y="302622"/>
                      <a:pt x="901314" y="303858"/>
                    </a:cubicBezTo>
                    <a:cubicBezTo>
                      <a:pt x="880401" y="305836"/>
                      <a:pt x="838081" y="278210"/>
                      <a:pt x="836967" y="272524"/>
                    </a:cubicBezTo>
                    <a:cubicBezTo>
                      <a:pt x="836967" y="266838"/>
                      <a:pt x="827191" y="266776"/>
                      <a:pt x="809372" y="266714"/>
                    </a:cubicBezTo>
                    <a:cubicBezTo>
                      <a:pt x="800400" y="266653"/>
                      <a:pt x="790315" y="266591"/>
                      <a:pt x="781777" y="265602"/>
                    </a:cubicBezTo>
                    <a:lnTo>
                      <a:pt x="779178" y="265293"/>
                    </a:lnTo>
                    <a:lnTo>
                      <a:pt x="779178" y="268074"/>
                    </a:lnTo>
                    <a:lnTo>
                      <a:pt x="777508" y="267889"/>
                    </a:lnTo>
                    <a:cubicBezTo>
                      <a:pt x="772248" y="267332"/>
                      <a:pt x="768041" y="266405"/>
                      <a:pt x="764947" y="265169"/>
                    </a:cubicBezTo>
                    <a:cubicBezTo>
                      <a:pt x="761792" y="263871"/>
                      <a:pt x="758451" y="262450"/>
                      <a:pt x="754924" y="260905"/>
                    </a:cubicBezTo>
                    <a:cubicBezTo>
                      <a:pt x="738528" y="253859"/>
                      <a:pt x="719904" y="245825"/>
                      <a:pt x="706911" y="246690"/>
                    </a:cubicBezTo>
                    <a:lnTo>
                      <a:pt x="705426" y="246814"/>
                    </a:lnTo>
                    <a:lnTo>
                      <a:pt x="704869" y="248235"/>
                    </a:lnTo>
                    <a:cubicBezTo>
                      <a:pt x="702766" y="253736"/>
                      <a:pt x="698002" y="261152"/>
                      <a:pt x="687174" y="265046"/>
                    </a:cubicBezTo>
                    <a:cubicBezTo>
                      <a:pt x="668674" y="271597"/>
                      <a:pt x="648999" y="268074"/>
                      <a:pt x="631736" y="255157"/>
                    </a:cubicBezTo>
                    <a:lnTo>
                      <a:pt x="629509" y="253489"/>
                    </a:lnTo>
                    <a:lnTo>
                      <a:pt x="628271" y="255961"/>
                    </a:lnTo>
                    <a:cubicBezTo>
                      <a:pt x="621280" y="269619"/>
                      <a:pt x="610205" y="278766"/>
                      <a:pt x="595417" y="283030"/>
                    </a:cubicBezTo>
                    <a:cubicBezTo>
                      <a:pt x="579578" y="287666"/>
                      <a:pt x="566275" y="278210"/>
                      <a:pt x="561264" y="266405"/>
                    </a:cubicBezTo>
                    <a:lnTo>
                      <a:pt x="560892" y="265540"/>
                    </a:lnTo>
                    <a:lnTo>
                      <a:pt x="560026" y="265169"/>
                    </a:lnTo>
                    <a:cubicBezTo>
                      <a:pt x="553344" y="262388"/>
                      <a:pt x="547280" y="258433"/>
                      <a:pt x="541959" y="253427"/>
                    </a:cubicBezTo>
                    <a:cubicBezTo>
                      <a:pt x="540536" y="252129"/>
                      <a:pt x="538866" y="250522"/>
                      <a:pt x="537133" y="248730"/>
                    </a:cubicBezTo>
                    <a:lnTo>
                      <a:pt x="536453" y="248050"/>
                    </a:lnTo>
                    <a:lnTo>
                      <a:pt x="535463" y="248050"/>
                    </a:lnTo>
                    <a:cubicBezTo>
                      <a:pt x="519128" y="247803"/>
                      <a:pt x="506383" y="246876"/>
                      <a:pt x="494256" y="244836"/>
                    </a:cubicBezTo>
                    <a:cubicBezTo>
                      <a:pt x="482129" y="242859"/>
                      <a:pt x="477365" y="235257"/>
                      <a:pt x="475447" y="229200"/>
                    </a:cubicBezTo>
                    <a:lnTo>
                      <a:pt x="474766" y="227037"/>
                    </a:lnTo>
                    <a:lnTo>
                      <a:pt x="472600" y="227655"/>
                    </a:lnTo>
                    <a:cubicBezTo>
                      <a:pt x="471177" y="228088"/>
                      <a:pt x="470002" y="228458"/>
                      <a:pt x="469136" y="228829"/>
                    </a:cubicBezTo>
                    <a:cubicBezTo>
                      <a:pt x="466537" y="229818"/>
                      <a:pt x="465856" y="229015"/>
                      <a:pt x="463691" y="226110"/>
                    </a:cubicBezTo>
                    <a:cubicBezTo>
                      <a:pt x="461463" y="223082"/>
                      <a:pt x="458432" y="218879"/>
                      <a:pt x="451254" y="219744"/>
                    </a:cubicBezTo>
                    <a:cubicBezTo>
                      <a:pt x="450264" y="219868"/>
                      <a:pt x="449460" y="219930"/>
                      <a:pt x="448965" y="219930"/>
                    </a:cubicBezTo>
                    <a:cubicBezTo>
                      <a:pt x="447851" y="219930"/>
                      <a:pt x="447666" y="219806"/>
                      <a:pt x="447666" y="219806"/>
                    </a:cubicBezTo>
                    <a:cubicBezTo>
                      <a:pt x="447480" y="219497"/>
                      <a:pt x="447542" y="218261"/>
                      <a:pt x="447542" y="217396"/>
                    </a:cubicBezTo>
                    <a:cubicBezTo>
                      <a:pt x="447604" y="214491"/>
                      <a:pt x="447728" y="210103"/>
                      <a:pt x="444634" y="205097"/>
                    </a:cubicBezTo>
                    <a:cubicBezTo>
                      <a:pt x="438818" y="195641"/>
                      <a:pt x="417843" y="199844"/>
                      <a:pt x="402561" y="202934"/>
                    </a:cubicBezTo>
                    <a:cubicBezTo>
                      <a:pt x="398539" y="203737"/>
                      <a:pt x="395136" y="204417"/>
                      <a:pt x="392661" y="204726"/>
                    </a:cubicBezTo>
                    <a:cubicBezTo>
                      <a:pt x="386783" y="205406"/>
                      <a:pt x="383009" y="203552"/>
                      <a:pt x="381648" y="199288"/>
                    </a:cubicBezTo>
                    <a:lnTo>
                      <a:pt x="381091" y="197372"/>
                    </a:lnTo>
                    <a:lnTo>
                      <a:pt x="379111" y="197681"/>
                    </a:lnTo>
                    <a:cubicBezTo>
                      <a:pt x="371625" y="198731"/>
                      <a:pt x="364819" y="200091"/>
                      <a:pt x="357765" y="201945"/>
                    </a:cubicBezTo>
                    <a:cubicBezTo>
                      <a:pt x="355847" y="202996"/>
                      <a:pt x="353620" y="203614"/>
                      <a:pt x="350897" y="203799"/>
                    </a:cubicBezTo>
                    <a:cubicBezTo>
                      <a:pt x="330418" y="209732"/>
                      <a:pt x="310495" y="218261"/>
                      <a:pt x="294965" y="225307"/>
                    </a:cubicBezTo>
                    <a:cubicBezTo>
                      <a:pt x="286364" y="232043"/>
                      <a:pt x="274980" y="240881"/>
                      <a:pt x="262977" y="249286"/>
                    </a:cubicBezTo>
                    <a:cubicBezTo>
                      <a:pt x="255923" y="254168"/>
                      <a:pt x="246828" y="254848"/>
                      <a:pt x="238042" y="251078"/>
                    </a:cubicBezTo>
                    <a:lnTo>
                      <a:pt x="237114" y="250708"/>
                    </a:lnTo>
                    <a:lnTo>
                      <a:pt x="236186" y="251078"/>
                    </a:lnTo>
                    <a:cubicBezTo>
                      <a:pt x="235382" y="251449"/>
                      <a:pt x="234454" y="251758"/>
                      <a:pt x="233587" y="252067"/>
                    </a:cubicBezTo>
                    <a:cubicBezTo>
                      <a:pt x="195536" y="266591"/>
                      <a:pt x="160702" y="281300"/>
                      <a:pt x="127105" y="296998"/>
                    </a:cubicBezTo>
                    <a:lnTo>
                      <a:pt x="125991" y="298048"/>
                    </a:lnTo>
                    <a:cubicBezTo>
                      <a:pt x="125434" y="298728"/>
                      <a:pt x="124939" y="299408"/>
                      <a:pt x="124259" y="300212"/>
                    </a:cubicBezTo>
                    <a:cubicBezTo>
                      <a:pt x="121413" y="303487"/>
                      <a:pt x="117577" y="306268"/>
                      <a:pt x="111946" y="308926"/>
                    </a:cubicBezTo>
                    <a:cubicBezTo>
                      <a:pt x="106192" y="313437"/>
                      <a:pt x="100376" y="317887"/>
                      <a:pt x="94436" y="322337"/>
                    </a:cubicBezTo>
                    <a:cubicBezTo>
                      <a:pt x="92704" y="323758"/>
                      <a:pt x="90786" y="325180"/>
                      <a:pt x="88806" y="326601"/>
                    </a:cubicBezTo>
                    <a:lnTo>
                      <a:pt x="87507" y="327528"/>
                    </a:lnTo>
                    <a:cubicBezTo>
                      <a:pt x="77669" y="334636"/>
                      <a:pt x="69192" y="333461"/>
                      <a:pt x="63871" y="331175"/>
                    </a:cubicBezTo>
                    <a:lnTo>
                      <a:pt x="63005" y="330804"/>
                    </a:lnTo>
                    <a:lnTo>
                      <a:pt x="62139" y="331175"/>
                    </a:lnTo>
                    <a:cubicBezTo>
                      <a:pt x="57560" y="332967"/>
                      <a:pt x="53848" y="334636"/>
                      <a:pt x="50321" y="336428"/>
                    </a:cubicBezTo>
                    <a:cubicBezTo>
                      <a:pt x="48280" y="337479"/>
                      <a:pt x="46176" y="338344"/>
                      <a:pt x="44072" y="338900"/>
                    </a:cubicBezTo>
                    <a:lnTo>
                      <a:pt x="42154" y="339456"/>
                    </a:lnTo>
                    <a:lnTo>
                      <a:pt x="42464" y="341434"/>
                    </a:lnTo>
                    <a:cubicBezTo>
                      <a:pt x="43330" y="347923"/>
                      <a:pt x="52177" y="353300"/>
                      <a:pt x="72100" y="359542"/>
                    </a:cubicBezTo>
                    <a:lnTo>
                      <a:pt x="72843" y="359789"/>
                    </a:lnTo>
                    <a:lnTo>
                      <a:pt x="73585" y="359480"/>
                    </a:lnTo>
                    <a:cubicBezTo>
                      <a:pt x="79834" y="357070"/>
                      <a:pt x="86579" y="356514"/>
                      <a:pt x="92518" y="357935"/>
                    </a:cubicBezTo>
                    <a:cubicBezTo>
                      <a:pt x="104583" y="360902"/>
                      <a:pt x="115844" y="367329"/>
                      <a:pt x="125063" y="376538"/>
                    </a:cubicBezTo>
                    <a:cubicBezTo>
                      <a:pt x="127414" y="378886"/>
                      <a:pt x="129580" y="381359"/>
                      <a:pt x="131745" y="383831"/>
                    </a:cubicBezTo>
                    <a:cubicBezTo>
                      <a:pt x="134963" y="387477"/>
                      <a:pt x="138242" y="391185"/>
                      <a:pt x="142078" y="394523"/>
                    </a:cubicBezTo>
                    <a:lnTo>
                      <a:pt x="142697" y="395079"/>
                    </a:lnTo>
                    <a:lnTo>
                      <a:pt x="143563" y="395079"/>
                    </a:lnTo>
                    <a:cubicBezTo>
                      <a:pt x="156618" y="395202"/>
                      <a:pt x="166456" y="402433"/>
                      <a:pt x="169859" y="414361"/>
                    </a:cubicBezTo>
                    <a:lnTo>
                      <a:pt x="170292" y="415783"/>
                    </a:lnTo>
                    <a:lnTo>
                      <a:pt x="171715" y="416030"/>
                    </a:lnTo>
                    <a:cubicBezTo>
                      <a:pt x="172024" y="416092"/>
                      <a:pt x="172334" y="416092"/>
                      <a:pt x="172891" y="416092"/>
                    </a:cubicBezTo>
                    <a:cubicBezTo>
                      <a:pt x="176727" y="416710"/>
                      <a:pt x="177098" y="418935"/>
                      <a:pt x="176355" y="426227"/>
                    </a:cubicBezTo>
                    <a:cubicBezTo>
                      <a:pt x="175799" y="432037"/>
                      <a:pt x="175056" y="439268"/>
                      <a:pt x="181738" y="442667"/>
                    </a:cubicBezTo>
                    <a:cubicBezTo>
                      <a:pt x="186997" y="445324"/>
                      <a:pt x="193308" y="445077"/>
                      <a:pt x="198815" y="444892"/>
                    </a:cubicBezTo>
                    <a:cubicBezTo>
                      <a:pt x="206549" y="444583"/>
                      <a:pt x="210014" y="444830"/>
                      <a:pt x="211128" y="448229"/>
                    </a:cubicBezTo>
                    <a:cubicBezTo>
                      <a:pt x="211313" y="448847"/>
                      <a:pt x="211313" y="449094"/>
                      <a:pt x="211313" y="449094"/>
                    </a:cubicBezTo>
                    <a:cubicBezTo>
                      <a:pt x="210571" y="449960"/>
                      <a:pt x="205683" y="450022"/>
                      <a:pt x="202404" y="450083"/>
                    </a:cubicBezTo>
                    <a:cubicBezTo>
                      <a:pt x="194917" y="450145"/>
                      <a:pt x="184584" y="450331"/>
                      <a:pt x="177531" y="456016"/>
                    </a:cubicBezTo>
                    <a:cubicBezTo>
                      <a:pt x="170044" y="462073"/>
                      <a:pt x="163610" y="467265"/>
                      <a:pt x="160021" y="466708"/>
                    </a:cubicBezTo>
                    <a:cubicBezTo>
                      <a:pt x="159279" y="466585"/>
                      <a:pt x="158165" y="466214"/>
                      <a:pt x="156742" y="464051"/>
                    </a:cubicBezTo>
                    <a:cubicBezTo>
                      <a:pt x="151606" y="456449"/>
                      <a:pt x="135767" y="458921"/>
                      <a:pt x="123021" y="460899"/>
                    </a:cubicBezTo>
                    <a:cubicBezTo>
                      <a:pt x="121041" y="461208"/>
                      <a:pt x="119185" y="461517"/>
                      <a:pt x="117577" y="461702"/>
                    </a:cubicBezTo>
                    <a:cubicBezTo>
                      <a:pt x="116154" y="461888"/>
                      <a:pt x="115597" y="461640"/>
                      <a:pt x="115473" y="461517"/>
                    </a:cubicBezTo>
                    <a:cubicBezTo>
                      <a:pt x="114483" y="460281"/>
                      <a:pt x="116649" y="454471"/>
                      <a:pt x="117762" y="451381"/>
                    </a:cubicBezTo>
                    <a:cubicBezTo>
                      <a:pt x="118628" y="448971"/>
                      <a:pt x="119433" y="446746"/>
                      <a:pt x="119928" y="444768"/>
                    </a:cubicBezTo>
                    <a:lnTo>
                      <a:pt x="120485" y="442358"/>
                    </a:lnTo>
                    <a:lnTo>
                      <a:pt x="118072" y="441925"/>
                    </a:lnTo>
                    <a:cubicBezTo>
                      <a:pt x="112317" y="440937"/>
                      <a:pt x="106625" y="438403"/>
                      <a:pt x="102047" y="434694"/>
                    </a:cubicBezTo>
                    <a:lnTo>
                      <a:pt x="101242" y="434015"/>
                    </a:lnTo>
                    <a:lnTo>
                      <a:pt x="100129" y="434138"/>
                    </a:lnTo>
                    <a:cubicBezTo>
                      <a:pt x="94003" y="435312"/>
                      <a:pt x="87568" y="437970"/>
                      <a:pt x="80515" y="442358"/>
                    </a:cubicBezTo>
                    <a:cubicBezTo>
                      <a:pt x="65047" y="451937"/>
                      <a:pt x="64428" y="452308"/>
                      <a:pt x="64552" y="457005"/>
                    </a:cubicBezTo>
                    <a:cubicBezTo>
                      <a:pt x="64614" y="458179"/>
                      <a:pt x="64614" y="459601"/>
                      <a:pt x="64057" y="462011"/>
                    </a:cubicBezTo>
                    <a:cubicBezTo>
                      <a:pt x="63686" y="463495"/>
                      <a:pt x="63314" y="463742"/>
                      <a:pt x="63314" y="463742"/>
                    </a:cubicBezTo>
                    <a:cubicBezTo>
                      <a:pt x="62881" y="463927"/>
                      <a:pt x="60778" y="463062"/>
                      <a:pt x="59602" y="462629"/>
                    </a:cubicBezTo>
                    <a:cubicBezTo>
                      <a:pt x="55085" y="460775"/>
                      <a:pt x="48341" y="457994"/>
                      <a:pt x="40236" y="463433"/>
                    </a:cubicBezTo>
                    <a:cubicBezTo>
                      <a:pt x="35410" y="466646"/>
                      <a:pt x="29347" y="469551"/>
                      <a:pt x="23531" y="472332"/>
                    </a:cubicBezTo>
                    <a:cubicBezTo>
                      <a:pt x="13136" y="477338"/>
                      <a:pt x="3298" y="482035"/>
                      <a:pt x="514" y="488463"/>
                    </a:cubicBezTo>
                    <a:cubicBezTo>
                      <a:pt x="-228" y="490132"/>
                      <a:pt x="-167" y="491924"/>
                      <a:pt x="700" y="493592"/>
                    </a:cubicBezTo>
                    <a:cubicBezTo>
                      <a:pt x="4288" y="500576"/>
                      <a:pt x="22355" y="504964"/>
                      <a:pt x="40484" y="508858"/>
                    </a:cubicBezTo>
                    <a:lnTo>
                      <a:pt x="43515" y="509538"/>
                    </a:lnTo>
                    <a:cubicBezTo>
                      <a:pt x="44010" y="509661"/>
                      <a:pt x="44382" y="509723"/>
                      <a:pt x="44629" y="509847"/>
                    </a:cubicBezTo>
                    <a:cubicBezTo>
                      <a:pt x="43763" y="510774"/>
                      <a:pt x="41907" y="512072"/>
                      <a:pt x="40731" y="512937"/>
                    </a:cubicBezTo>
                    <a:cubicBezTo>
                      <a:pt x="37081" y="515594"/>
                      <a:pt x="33925" y="517881"/>
                      <a:pt x="34358" y="520909"/>
                    </a:cubicBezTo>
                    <a:cubicBezTo>
                      <a:pt x="34606" y="522578"/>
                      <a:pt x="35905" y="523814"/>
                      <a:pt x="38194" y="524556"/>
                    </a:cubicBezTo>
                    <a:cubicBezTo>
                      <a:pt x="42030" y="525854"/>
                      <a:pt x="43268" y="528202"/>
                      <a:pt x="45124" y="531787"/>
                    </a:cubicBezTo>
                    <a:cubicBezTo>
                      <a:pt x="47475" y="536298"/>
                      <a:pt x="50321" y="541860"/>
                      <a:pt x="59478" y="547052"/>
                    </a:cubicBezTo>
                    <a:cubicBezTo>
                      <a:pt x="62758" y="548906"/>
                      <a:pt x="66841" y="550080"/>
                      <a:pt x="72039" y="550698"/>
                    </a:cubicBezTo>
                    <a:lnTo>
                      <a:pt x="72410" y="550760"/>
                    </a:lnTo>
                    <a:lnTo>
                      <a:pt x="77855" y="549771"/>
                    </a:lnTo>
                    <a:lnTo>
                      <a:pt x="78535" y="549524"/>
                    </a:lnTo>
                    <a:cubicBezTo>
                      <a:pt x="83176" y="546928"/>
                      <a:pt x="88373" y="545569"/>
                      <a:pt x="93137" y="545569"/>
                    </a:cubicBezTo>
                    <a:lnTo>
                      <a:pt x="103593" y="545569"/>
                    </a:lnTo>
                    <a:cubicBezTo>
                      <a:pt x="107306" y="545569"/>
                      <a:pt x="110956" y="546310"/>
                      <a:pt x="114607" y="547732"/>
                    </a:cubicBezTo>
                    <a:lnTo>
                      <a:pt x="115164" y="547979"/>
                    </a:lnTo>
                    <a:lnTo>
                      <a:pt x="115720" y="547917"/>
                    </a:lnTo>
                    <a:cubicBezTo>
                      <a:pt x="118195" y="547608"/>
                      <a:pt x="120361" y="547361"/>
                      <a:pt x="121784" y="547361"/>
                    </a:cubicBezTo>
                    <a:cubicBezTo>
                      <a:pt x="124816" y="547361"/>
                      <a:pt x="128095" y="549030"/>
                      <a:pt x="131250" y="550575"/>
                    </a:cubicBezTo>
                    <a:lnTo>
                      <a:pt x="132859" y="551316"/>
                    </a:lnTo>
                    <a:cubicBezTo>
                      <a:pt x="135025" y="551934"/>
                      <a:pt x="136943" y="552676"/>
                      <a:pt x="138613" y="553541"/>
                    </a:cubicBezTo>
                    <a:lnTo>
                      <a:pt x="139232" y="553727"/>
                    </a:lnTo>
                    <a:cubicBezTo>
                      <a:pt x="143439" y="554530"/>
                      <a:pt x="146842" y="553294"/>
                      <a:pt x="149688" y="549957"/>
                    </a:cubicBezTo>
                    <a:cubicBezTo>
                      <a:pt x="155628" y="543035"/>
                      <a:pt x="173200" y="527708"/>
                      <a:pt x="186936" y="527151"/>
                    </a:cubicBezTo>
                    <a:cubicBezTo>
                      <a:pt x="191205" y="526966"/>
                      <a:pt x="194484" y="528202"/>
                      <a:pt x="197268" y="530860"/>
                    </a:cubicBezTo>
                    <a:cubicBezTo>
                      <a:pt x="200424" y="533950"/>
                      <a:pt x="200733" y="535618"/>
                      <a:pt x="200609" y="536360"/>
                    </a:cubicBezTo>
                    <a:cubicBezTo>
                      <a:pt x="200300" y="538029"/>
                      <a:pt x="197083" y="539512"/>
                      <a:pt x="194484" y="540748"/>
                    </a:cubicBezTo>
                    <a:cubicBezTo>
                      <a:pt x="191081" y="542355"/>
                      <a:pt x="187802" y="543838"/>
                      <a:pt x="187183" y="546867"/>
                    </a:cubicBezTo>
                    <a:cubicBezTo>
                      <a:pt x="186812" y="548535"/>
                      <a:pt x="187369" y="550266"/>
                      <a:pt x="188854" y="551996"/>
                    </a:cubicBezTo>
                    <a:cubicBezTo>
                      <a:pt x="193308" y="557126"/>
                      <a:pt x="199496" y="568436"/>
                      <a:pt x="198568" y="578386"/>
                    </a:cubicBezTo>
                    <a:cubicBezTo>
                      <a:pt x="198073" y="583145"/>
                      <a:pt x="196031" y="587038"/>
                      <a:pt x="192380" y="589881"/>
                    </a:cubicBezTo>
                    <a:cubicBezTo>
                      <a:pt x="182481" y="597668"/>
                      <a:pt x="173014" y="595320"/>
                      <a:pt x="165404" y="593404"/>
                    </a:cubicBezTo>
                    <a:cubicBezTo>
                      <a:pt x="163115" y="592848"/>
                      <a:pt x="160949" y="592292"/>
                      <a:pt x="159031" y="592106"/>
                    </a:cubicBezTo>
                    <a:cubicBezTo>
                      <a:pt x="157113" y="591921"/>
                      <a:pt x="155566" y="592477"/>
                      <a:pt x="154267" y="593775"/>
                    </a:cubicBezTo>
                    <a:lnTo>
                      <a:pt x="153834" y="594207"/>
                    </a:lnTo>
                    <a:lnTo>
                      <a:pt x="153710" y="594825"/>
                    </a:lnTo>
                    <a:cubicBezTo>
                      <a:pt x="153029" y="597421"/>
                      <a:pt x="152101" y="599770"/>
                      <a:pt x="150864" y="601871"/>
                    </a:cubicBezTo>
                    <a:lnTo>
                      <a:pt x="150616" y="602427"/>
                    </a:lnTo>
                    <a:cubicBezTo>
                      <a:pt x="149193" y="607866"/>
                      <a:pt x="147337" y="613490"/>
                      <a:pt x="142078" y="618002"/>
                    </a:cubicBezTo>
                    <a:cubicBezTo>
                      <a:pt x="137376" y="621957"/>
                      <a:pt x="133725" y="620474"/>
                      <a:pt x="126857" y="615406"/>
                    </a:cubicBezTo>
                    <a:lnTo>
                      <a:pt x="126301" y="614973"/>
                    </a:lnTo>
                    <a:lnTo>
                      <a:pt x="125558" y="614973"/>
                    </a:lnTo>
                    <a:cubicBezTo>
                      <a:pt x="118381" y="614788"/>
                      <a:pt x="112379" y="612439"/>
                      <a:pt x="107615" y="608113"/>
                    </a:cubicBezTo>
                    <a:lnTo>
                      <a:pt x="106873" y="607433"/>
                    </a:lnTo>
                    <a:lnTo>
                      <a:pt x="104398" y="607680"/>
                    </a:lnTo>
                    <a:cubicBezTo>
                      <a:pt x="103532" y="607742"/>
                      <a:pt x="102603" y="607866"/>
                      <a:pt x="101737" y="607928"/>
                    </a:cubicBezTo>
                    <a:lnTo>
                      <a:pt x="100747" y="608175"/>
                    </a:lnTo>
                    <a:cubicBezTo>
                      <a:pt x="99819" y="608669"/>
                      <a:pt x="99015" y="609287"/>
                      <a:pt x="98211" y="609967"/>
                    </a:cubicBezTo>
                    <a:lnTo>
                      <a:pt x="96664" y="611389"/>
                    </a:lnTo>
                    <a:lnTo>
                      <a:pt x="97963" y="613057"/>
                    </a:lnTo>
                    <a:cubicBezTo>
                      <a:pt x="101614" y="617940"/>
                      <a:pt x="103717" y="623873"/>
                      <a:pt x="103717" y="629435"/>
                    </a:cubicBezTo>
                    <a:lnTo>
                      <a:pt x="103717" y="633452"/>
                    </a:lnTo>
                    <a:cubicBezTo>
                      <a:pt x="103717" y="640498"/>
                      <a:pt x="100747" y="647296"/>
                      <a:pt x="95179" y="653105"/>
                    </a:cubicBezTo>
                    <a:cubicBezTo>
                      <a:pt x="91590" y="656875"/>
                      <a:pt x="86331" y="659471"/>
                      <a:pt x="80020" y="660584"/>
                    </a:cubicBezTo>
                    <a:lnTo>
                      <a:pt x="77793" y="660954"/>
                    </a:lnTo>
                    <a:lnTo>
                      <a:pt x="78164" y="663179"/>
                    </a:lnTo>
                    <a:cubicBezTo>
                      <a:pt x="78783" y="667258"/>
                      <a:pt x="78597" y="671399"/>
                      <a:pt x="77607" y="674860"/>
                    </a:cubicBezTo>
                    <a:cubicBezTo>
                      <a:pt x="75936" y="680670"/>
                      <a:pt x="70863" y="688271"/>
                      <a:pt x="64366" y="691423"/>
                    </a:cubicBezTo>
                    <a:cubicBezTo>
                      <a:pt x="62263" y="692474"/>
                      <a:pt x="60221" y="693586"/>
                      <a:pt x="58241" y="694761"/>
                    </a:cubicBezTo>
                    <a:lnTo>
                      <a:pt x="54714" y="696738"/>
                    </a:lnTo>
                    <a:lnTo>
                      <a:pt x="56323" y="698840"/>
                    </a:lnTo>
                    <a:cubicBezTo>
                      <a:pt x="62510" y="706936"/>
                      <a:pt x="65542" y="707616"/>
                      <a:pt x="69502" y="707616"/>
                    </a:cubicBezTo>
                    <a:cubicBezTo>
                      <a:pt x="71544" y="707616"/>
                      <a:pt x="73709" y="707677"/>
                      <a:pt x="77978" y="710891"/>
                    </a:cubicBezTo>
                    <a:cubicBezTo>
                      <a:pt x="82742" y="714476"/>
                      <a:pt x="80329" y="719358"/>
                      <a:pt x="76122" y="726280"/>
                    </a:cubicBezTo>
                    <a:cubicBezTo>
                      <a:pt x="73523" y="730544"/>
                      <a:pt x="71296" y="734191"/>
                      <a:pt x="72657" y="737405"/>
                    </a:cubicBezTo>
                    <a:cubicBezTo>
                      <a:pt x="73400" y="739135"/>
                      <a:pt x="75070" y="740309"/>
                      <a:pt x="77607" y="740866"/>
                    </a:cubicBezTo>
                    <a:cubicBezTo>
                      <a:pt x="84784" y="742411"/>
                      <a:pt x="92890" y="752299"/>
                      <a:pt x="99881" y="761446"/>
                    </a:cubicBezTo>
                    <a:lnTo>
                      <a:pt x="100933" y="762867"/>
                    </a:lnTo>
                    <a:lnTo>
                      <a:pt x="102542" y="762187"/>
                    </a:lnTo>
                    <a:cubicBezTo>
                      <a:pt x="106130" y="760766"/>
                      <a:pt x="110028" y="760024"/>
                      <a:pt x="114235" y="760024"/>
                    </a:cubicBezTo>
                    <a:cubicBezTo>
                      <a:pt x="124630" y="760024"/>
                      <a:pt x="133045" y="764412"/>
                      <a:pt x="137933" y="772323"/>
                    </a:cubicBezTo>
                    <a:lnTo>
                      <a:pt x="138923" y="773930"/>
                    </a:lnTo>
                    <a:lnTo>
                      <a:pt x="140655" y="773312"/>
                    </a:lnTo>
                    <a:cubicBezTo>
                      <a:pt x="143254" y="772385"/>
                      <a:pt x="145419" y="771952"/>
                      <a:pt x="147585" y="771767"/>
                    </a:cubicBezTo>
                    <a:cubicBezTo>
                      <a:pt x="156556" y="771334"/>
                      <a:pt x="158412" y="763547"/>
                      <a:pt x="159402" y="759406"/>
                    </a:cubicBezTo>
                    <a:cubicBezTo>
                      <a:pt x="159526" y="758788"/>
                      <a:pt x="159712" y="758108"/>
                      <a:pt x="159897" y="757552"/>
                    </a:cubicBezTo>
                    <a:cubicBezTo>
                      <a:pt x="160083" y="757676"/>
                      <a:pt x="160269" y="757861"/>
                      <a:pt x="160454" y="758108"/>
                    </a:cubicBezTo>
                    <a:cubicBezTo>
                      <a:pt x="166580" y="764103"/>
                      <a:pt x="173942" y="778503"/>
                      <a:pt x="173447" y="786167"/>
                    </a:cubicBezTo>
                    <a:cubicBezTo>
                      <a:pt x="173324" y="787836"/>
                      <a:pt x="172891" y="789010"/>
                      <a:pt x="172086" y="789628"/>
                    </a:cubicBezTo>
                    <a:cubicBezTo>
                      <a:pt x="166518" y="793954"/>
                      <a:pt x="167446" y="803286"/>
                      <a:pt x="168250" y="811568"/>
                    </a:cubicBezTo>
                    <a:cubicBezTo>
                      <a:pt x="168559" y="814905"/>
                      <a:pt x="168869" y="818057"/>
                      <a:pt x="168745" y="820529"/>
                    </a:cubicBezTo>
                    <a:lnTo>
                      <a:pt x="168559" y="823496"/>
                    </a:lnTo>
                    <a:lnTo>
                      <a:pt x="171467" y="822940"/>
                    </a:lnTo>
                    <a:cubicBezTo>
                      <a:pt x="173014" y="822631"/>
                      <a:pt x="174932" y="822322"/>
                      <a:pt x="176912" y="822260"/>
                    </a:cubicBezTo>
                    <a:cubicBezTo>
                      <a:pt x="178088" y="822198"/>
                      <a:pt x="179140" y="822260"/>
                      <a:pt x="180253" y="822445"/>
                    </a:cubicBezTo>
                    <a:lnTo>
                      <a:pt x="181058" y="822569"/>
                    </a:lnTo>
                    <a:lnTo>
                      <a:pt x="181738" y="822198"/>
                    </a:lnTo>
                    <a:cubicBezTo>
                      <a:pt x="182914" y="821580"/>
                      <a:pt x="184151" y="820838"/>
                      <a:pt x="185327" y="820035"/>
                    </a:cubicBezTo>
                    <a:cubicBezTo>
                      <a:pt x="187987" y="818181"/>
                      <a:pt x="191143" y="817007"/>
                      <a:pt x="194608" y="816450"/>
                    </a:cubicBezTo>
                    <a:lnTo>
                      <a:pt x="196216" y="815771"/>
                    </a:lnTo>
                    <a:cubicBezTo>
                      <a:pt x="199496" y="814225"/>
                      <a:pt x="201290" y="813360"/>
                      <a:pt x="202156" y="812557"/>
                    </a:cubicBezTo>
                    <a:cubicBezTo>
                      <a:pt x="213108" y="803348"/>
                      <a:pt x="227091" y="802050"/>
                      <a:pt x="238661" y="809219"/>
                    </a:cubicBezTo>
                    <a:lnTo>
                      <a:pt x="239465" y="809714"/>
                    </a:lnTo>
                    <a:lnTo>
                      <a:pt x="242744" y="808910"/>
                    </a:lnTo>
                    <a:lnTo>
                      <a:pt x="243239" y="808231"/>
                    </a:lnTo>
                    <a:cubicBezTo>
                      <a:pt x="248684" y="800876"/>
                      <a:pt x="256975" y="796612"/>
                      <a:pt x="266689" y="796241"/>
                    </a:cubicBezTo>
                    <a:cubicBezTo>
                      <a:pt x="273433" y="796055"/>
                      <a:pt x="281848" y="799331"/>
                      <a:pt x="287107" y="804399"/>
                    </a:cubicBezTo>
                    <a:cubicBezTo>
                      <a:pt x="290943" y="808107"/>
                      <a:pt x="293913" y="813360"/>
                      <a:pt x="295088" y="818490"/>
                    </a:cubicBezTo>
                    <a:lnTo>
                      <a:pt x="295707" y="821147"/>
                    </a:lnTo>
                    <a:lnTo>
                      <a:pt x="298244" y="820159"/>
                    </a:lnTo>
                    <a:cubicBezTo>
                      <a:pt x="300038" y="819479"/>
                      <a:pt x="301833" y="818613"/>
                      <a:pt x="303936" y="817686"/>
                    </a:cubicBezTo>
                    <a:cubicBezTo>
                      <a:pt x="308082" y="815647"/>
                      <a:pt x="310495" y="814782"/>
                      <a:pt x="311794" y="814411"/>
                    </a:cubicBezTo>
                    <a:cubicBezTo>
                      <a:pt x="310495" y="816883"/>
                      <a:pt x="307092" y="821456"/>
                      <a:pt x="304246" y="825226"/>
                    </a:cubicBezTo>
                    <a:lnTo>
                      <a:pt x="301709" y="828626"/>
                    </a:lnTo>
                    <a:cubicBezTo>
                      <a:pt x="293542" y="839688"/>
                      <a:pt x="294284" y="853532"/>
                      <a:pt x="294841" y="863606"/>
                    </a:cubicBezTo>
                    <a:cubicBezTo>
                      <a:pt x="295274" y="871578"/>
                      <a:pt x="295336" y="876523"/>
                      <a:pt x="292737" y="877203"/>
                    </a:cubicBezTo>
                    <a:cubicBezTo>
                      <a:pt x="287602" y="878624"/>
                      <a:pt x="283456" y="884557"/>
                      <a:pt x="278692" y="891479"/>
                    </a:cubicBezTo>
                    <a:cubicBezTo>
                      <a:pt x="273000" y="899699"/>
                      <a:pt x="266565" y="909093"/>
                      <a:pt x="258027" y="910143"/>
                    </a:cubicBezTo>
                    <a:cubicBezTo>
                      <a:pt x="239960" y="912368"/>
                      <a:pt x="211437" y="947410"/>
                      <a:pt x="208096" y="952231"/>
                    </a:cubicBezTo>
                    <a:cubicBezTo>
                      <a:pt x="206858" y="953096"/>
                      <a:pt x="200114" y="951922"/>
                      <a:pt x="195721" y="951119"/>
                    </a:cubicBezTo>
                    <a:cubicBezTo>
                      <a:pt x="183594" y="948955"/>
                      <a:pt x="166951" y="945989"/>
                      <a:pt x="163177" y="957793"/>
                    </a:cubicBezTo>
                    <a:cubicBezTo>
                      <a:pt x="160887" y="964901"/>
                      <a:pt x="155009" y="971143"/>
                      <a:pt x="149812" y="976705"/>
                    </a:cubicBezTo>
                    <a:cubicBezTo>
                      <a:pt x="143625" y="983318"/>
                      <a:pt x="138304" y="989004"/>
                      <a:pt x="142635" y="993763"/>
                    </a:cubicBezTo>
                    <a:cubicBezTo>
                      <a:pt x="144244" y="995493"/>
                      <a:pt x="147090" y="995617"/>
                      <a:pt x="151606" y="994257"/>
                    </a:cubicBezTo>
                    <a:cubicBezTo>
                      <a:pt x="161197" y="991352"/>
                      <a:pt x="179820" y="980475"/>
                      <a:pt x="181058" y="972626"/>
                    </a:cubicBezTo>
                    <a:cubicBezTo>
                      <a:pt x="181553" y="969412"/>
                      <a:pt x="182295" y="968856"/>
                      <a:pt x="182295" y="968856"/>
                    </a:cubicBezTo>
                    <a:cubicBezTo>
                      <a:pt x="182357" y="968856"/>
                      <a:pt x="183718" y="968918"/>
                      <a:pt x="187183" y="973059"/>
                    </a:cubicBezTo>
                    <a:cubicBezTo>
                      <a:pt x="188606" y="974851"/>
                      <a:pt x="190710" y="975840"/>
                      <a:pt x="193123" y="975963"/>
                    </a:cubicBezTo>
                    <a:cubicBezTo>
                      <a:pt x="200238" y="976458"/>
                      <a:pt x="209705" y="969289"/>
                      <a:pt x="214159" y="965024"/>
                    </a:cubicBezTo>
                    <a:cubicBezTo>
                      <a:pt x="218429" y="960945"/>
                      <a:pt x="225668" y="961934"/>
                      <a:pt x="230989" y="962614"/>
                    </a:cubicBezTo>
                    <a:lnTo>
                      <a:pt x="233278" y="962923"/>
                    </a:lnTo>
                    <a:cubicBezTo>
                      <a:pt x="236619" y="963294"/>
                      <a:pt x="239032" y="961625"/>
                      <a:pt x="241878" y="959586"/>
                    </a:cubicBezTo>
                    <a:cubicBezTo>
                      <a:pt x="245343" y="957113"/>
                      <a:pt x="250107" y="953776"/>
                      <a:pt x="259512" y="951860"/>
                    </a:cubicBezTo>
                    <a:cubicBezTo>
                      <a:pt x="273371" y="949141"/>
                      <a:pt x="275104" y="944691"/>
                      <a:pt x="276712" y="937769"/>
                    </a:cubicBezTo>
                    <a:cubicBezTo>
                      <a:pt x="277145" y="935915"/>
                      <a:pt x="277579" y="934061"/>
                      <a:pt x="278445" y="931898"/>
                    </a:cubicBezTo>
                    <a:cubicBezTo>
                      <a:pt x="281662" y="923864"/>
                      <a:pt x="320394" y="903345"/>
                      <a:pt x="329118" y="900997"/>
                    </a:cubicBezTo>
                    <a:cubicBezTo>
                      <a:pt x="334192" y="899637"/>
                      <a:pt x="335306" y="894754"/>
                      <a:pt x="336234" y="890861"/>
                    </a:cubicBezTo>
                    <a:cubicBezTo>
                      <a:pt x="337224" y="886535"/>
                      <a:pt x="337842" y="884804"/>
                      <a:pt x="340193" y="884557"/>
                    </a:cubicBezTo>
                    <a:cubicBezTo>
                      <a:pt x="348979" y="883815"/>
                      <a:pt x="360859" y="873803"/>
                      <a:pt x="373357" y="862741"/>
                    </a:cubicBezTo>
                    <a:cubicBezTo>
                      <a:pt x="379854" y="856993"/>
                      <a:pt x="382824" y="856622"/>
                      <a:pt x="386598" y="856128"/>
                    </a:cubicBezTo>
                    <a:cubicBezTo>
                      <a:pt x="388763" y="855819"/>
                      <a:pt x="391176" y="855510"/>
                      <a:pt x="394394" y="854212"/>
                    </a:cubicBezTo>
                    <a:cubicBezTo>
                      <a:pt x="399838" y="851987"/>
                      <a:pt x="400395" y="845807"/>
                      <a:pt x="400890" y="840306"/>
                    </a:cubicBezTo>
                    <a:cubicBezTo>
                      <a:pt x="401385" y="835177"/>
                      <a:pt x="401818" y="832086"/>
                      <a:pt x="404046" y="831716"/>
                    </a:cubicBezTo>
                    <a:cubicBezTo>
                      <a:pt x="413512" y="830171"/>
                      <a:pt x="420628" y="822383"/>
                      <a:pt x="420628" y="813669"/>
                    </a:cubicBezTo>
                    <a:cubicBezTo>
                      <a:pt x="420628" y="807612"/>
                      <a:pt x="412770" y="805511"/>
                      <a:pt x="405902" y="803595"/>
                    </a:cubicBezTo>
                    <a:cubicBezTo>
                      <a:pt x="402994" y="802792"/>
                      <a:pt x="398168" y="801494"/>
                      <a:pt x="397611" y="800505"/>
                    </a:cubicBezTo>
                    <a:cubicBezTo>
                      <a:pt x="397549" y="799702"/>
                      <a:pt x="398972" y="796488"/>
                      <a:pt x="403922" y="791358"/>
                    </a:cubicBezTo>
                    <a:cubicBezTo>
                      <a:pt x="410171" y="784993"/>
                      <a:pt x="416420" y="781346"/>
                      <a:pt x="418771" y="781532"/>
                    </a:cubicBezTo>
                    <a:cubicBezTo>
                      <a:pt x="422855" y="781964"/>
                      <a:pt x="427867" y="779987"/>
                      <a:pt x="432198" y="776340"/>
                    </a:cubicBezTo>
                    <a:cubicBezTo>
                      <a:pt x="437086" y="772200"/>
                      <a:pt x="440117" y="766514"/>
                      <a:pt x="440427" y="760828"/>
                    </a:cubicBezTo>
                    <a:cubicBezTo>
                      <a:pt x="440736" y="754771"/>
                      <a:pt x="444448" y="751928"/>
                      <a:pt x="449584" y="748035"/>
                    </a:cubicBezTo>
                    <a:cubicBezTo>
                      <a:pt x="452554" y="745748"/>
                      <a:pt x="455895" y="743214"/>
                      <a:pt x="458988" y="739629"/>
                    </a:cubicBezTo>
                    <a:cubicBezTo>
                      <a:pt x="462639" y="735365"/>
                      <a:pt x="464433" y="731471"/>
                      <a:pt x="465856" y="728258"/>
                    </a:cubicBezTo>
                    <a:cubicBezTo>
                      <a:pt x="467898" y="723746"/>
                      <a:pt x="468764" y="722139"/>
                      <a:pt x="472105" y="721830"/>
                    </a:cubicBezTo>
                    <a:cubicBezTo>
                      <a:pt x="477921" y="721336"/>
                      <a:pt x="482933" y="716453"/>
                      <a:pt x="488192" y="711262"/>
                    </a:cubicBezTo>
                    <a:cubicBezTo>
                      <a:pt x="491348" y="708172"/>
                      <a:pt x="494565" y="704958"/>
                      <a:pt x="497906" y="702919"/>
                    </a:cubicBezTo>
                    <a:cubicBezTo>
                      <a:pt x="498711" y="702424"/>
                      <a:pt x="499206" y="702177"/>
                      <a:pt x="499515" y="702053"/>
                    </a:cubicBezTo>
                    <a:cubicBezTo>
                      <a:pt x="499577" y="702177"/>
                      <a:pt x="499639" y="702362"/>
                      <a:pt x="499700" y="702486"/>
                    </a:cubicBezTo>
                    <a:cubicBezTo>
                      <a:pt x="500752" y="705267"/>
                      <a:pt x="502732" y="710397"/>
                      <a:pt x="513807" y="710829"/>
                    </a:cubicBezTo>
                    <a:cubicBezTo>
                      <a:pt x="519438" y="711077"/>
                      <a:pt x="522222" y="713240"/>
                      <a:pt x="522965" y="715217"/>
                    </a:cubicBezTo>
                    <a:cubicBezTo>
                      <a:pt x="523398" y="716392"/>
                      <a:pt x="523150" y="717628"/>
                      <a:pt x="522284" y="718369"/>
                    </a:cubicBezTo>
                    <a:cubicBezTo>
                      <a:pt x="520923" y="719605"/>
                      <a:pt x="518386" y="719482"/>
                      <a:pt x="515540" y="718122"/>
                    </a:cubicBezTo>
                    <a:cubicBezTo>
                      <a:pt x="501557" y="711324"/>
                      <a:pt x="494813" y="712683"/>
                      <a:pt x="482933" y="724797"/>
                    </a:cubicBezTo>
                    <a:cubicBezTo>
                      <a:pt x="476189" y="731657"/>
                      <a:pt x="475880" y="736230"/>
                      <a:pt x="475508" y="740680"/>
                    </a:cubicBezTo>
                    <a:cubicBezTo>
                      <a:pt x="475261" y="744326"/>
                      <a:pt x="475013" y="747726"/>
                      <a:pt x="471177" y="753288"/>
                    </a:cubicBezTo>
                    <a:cubicBezTo>
                      <a:pt x="464804" y="762682"/>
                      <a:pt x="462763" y="769171"/>
                      <a:pt x="464866" y="773806"/>
                    </a:cubicBezTo>
                    <a:cubicBezTo>
                      <a:pt x="466351" y="777020"/>
                      <a:pt x="469631" y="778936"/>
                      <a:pt x="474704" y="779554"/>
                    </a:cubicBezTo>
                    <a:cubicBezTo>
                      <a:pt x="476808" y="779801"/>
                      <a:pt x="477488" y="780296"/>
                      <a:pt x="477550" y="780234"/>
                    </a:cubicBezTo>
                    <a:cubicBezTo>
                      <a:pt x="477365" y="781779"/>
                      <a:pt x="471734" y="786291"/>
                      <a:pt x="464062" y="788763"/>
                    </a:cubicBezTo>
                    <a:cubicBezTo>
                      <a:pt x="457627" y="790802"/>
                      <a:pt x="457132" y="794016"/>
                      <a:pt x="457380" y="795746"/>
                    </a:cubicBezTo>
                    <a:cubicBezTo>
                      <a:pt x="458060" y="800382"/>
                      <a:pt x="465794" y="803595"/>
                      <a:pt x="476189" y="803595"/>
                    </a:cubicBezTo>
                    <a:cubicBezTo>
                      <a:pt x="486027" y="803595"/>
                      <a:pt x="498154" y="794634"/>
                      <a:pt x="510961" y="785178"/>
                    </a:cubicBezTo>
                    <a:cubicBezTo>
                      <a:pt x="518572" y="779554"/>
                      <a:pt x="526429" y="773745"/>
                      <a:pt x="533978" y="769666"/>
                    </a:cubicBezTo>
                    <a:cubicBezTo>
                      <a:pt x="547095" y="762620"/>
                      <a:pt x="557737" y="765154"/>
                      <a:pt x="565533" y="766946"/>
                    </a:cubicBezTo>
                    <a:cubicBezTo>
                      <a:pt x="569493" y="767873"/>
                      <a:pt x="572586" y="768615"/>
                      <a:pt x="575061" y="767750"/>
                    </a:cubicBezTo>
                    <a:cubicBezTo>
                      <a:pt x="576732" y="767132"/>
                      <a:pt x="577474" y="766081"/>
                      <a:pt x="577845" y="765278"/>
                    </a:cubicBezTo>
                    <a:cubicBezTo>
                      <a:pt x="578835" y="762991"/>
                      <a:pt x="577722" y="760519"/>
                      <a:pt x="576546" y="757861"/>
                    </a:cubicBezTo>
                    <a:cubicBezTo>
                      <a:pt x="574566" y="753412"/>
                      <a:pt x="574690" y="752546"/>
                      <a:pt x="575989" y="751866"/>
                    </a:cubicBezTo>
                    <a:cubicBezTo>
                      <a:pt x="576732" y="751496"/>
                      <a:pt x="578897" y="750445"/>
                      <a:pt x="579083" y="748282"/>
                    </a:cubicBezTo>
                    <a:cubicBezTo>
                      <a:pt x="579268" y="745933"/>
                      <a:pt x="577227" y="744450"/>
                      <a:pt x="574628" y="742534"/>
                    </a:cubicBezTo>
                    <a:cubicBezTo>
                      <a:pt x="571225" y="740000"/>
                      <a:pt x="566523" y="736601"/>
                      <a:pt x="564419" y="730544"/>
                    </a:cubicBezTo>
                    <a:cubicBezTo>
                      <a:pt x="563182" y="727022"/>
                      <a:pt x="563553" y="725909"/>
                      <a:pt x="563677" y="725662"/>
                    </a:cubicBezTo>
                    <a:cubicBezTo>
                      <a:pt x="563862" y="725291"/>
                      <a:pt x="564914" y="724982"/>
                      <a:pt x="565904" y="724673"/>
                    </a:cubicBezTo>
                    <a:cubicBezTo>
                      <a:pt x="568564" y="723870"/>
                      <a:pt x="572586" y="722634"/>
                      <a:pt x="574009" y="716762"/>
                    </a:cubicBezTo>
                    <a:cubicBezTo>
                      <a:pt x="574442" y="714970"/>
                      <a:pt x="575247" y="712745"/>
                      <a:pt x="576670" y="712251"/>
                    </a:cubicBezTo>
                    <a:cubicBezTo>
                      <a:pt x="579207" y="711386"/>
                      <a:pt x="584280" y="715217"/>
                      <a:pt x="586260" y="716701"/>
                    </a:cubicBezTo>
                    <a:cubicBezTo>
                      <a:pt x="589477" y="719111"/>
                      <a:pt x="593004" y="718740"/>
                      <a:pt x="596160" y="718431"/>
                    </a:cubicBezTo>
                    <a:cubicBezTo>
                      <a:pt x="600553" y="717937"/>
                      <a:pt x="603770" y="717628"/>
                      <a:pt x="606554" y="724055"/>
                    </a:cubicBezTo>
                    <a:cubicBezTo>
                      <a:pt x="610452" y="732893"/>
                      <a:pt x="615649" y="730853"/>
                      <a:pt x="619485" y="729370"/>
                    </a:cubicBezTo>
                    <a:cubicBezTo>
                      <a:pt x="622765" y="728072"/>
                      <a:pt x="625611" y="726960"/>
                      <a:pt x="629447" y="730359"/>
                    </a:cubicBezTo>
                    <a:cubicBezTo>
                      <a:pt x="631798" y="732398"/>
                      <a:pt x="632355" y="733449"/>
                      <a:pt x="632541" y="733511"/>
                    </a:cubicBezTo>
                    <a:cubicBezTo>
                      <a:pt x="631674" y="734191"/>
                      <a:pt x="628148" y="734747"/>
                      <a:pt x="625487" y="735180"/>
                    </a:cubicBezTo>
                    <a:cubicBezTo>
                      <a:pt x="623012" y="735551"/>
                      <a:pt x="620290" y="736045"/>
                      <a:pt x="617629" y="736725"/>
                    </a:cubicBezTo>
                    <a:cubicBezTo>
                      <a:pt x="613298" y="737837"/>
                      <a:pt x="610452" y="740927"/>
                      <a:pt x="610019" y="745006"/>
                    </a:cubicBezTo>
                    <a:cubicBezTo>
                      <a:pt x="609648" y="748653"/>
                      <a:pt x="611318" y="752175"/>
                      <a:pt x="614164" y="753659"/>
                    </a:cubicBezTo>
                    <a:cubicBezTo>
                      <a:pt x="615464" y="754339"/>
                      <a:pt x="618867" y="755389"/>
                      <a:pt x="622950" y="751743"/>
                    </a:cubicBezTo>
                    <a:cubicBezTo>
                      <a:pt x="631674" y="743832"/>
                      <a:pt x="636810" y="741051"/>
                      <a:pt x="642688" y="746860"/>
                    </a:cubicBezTo>
                    <a:cubicBezTo>
                      <a:pt x="646214" y="750321"/>
                      <a:pt x="649060" y="751866"/>
                      <a:pt x="651968" y="751805"/>
                    </a:cubicBezTo>
                    <a:cubicBezTo>
                      <a:pt x="656114" y="751743"/>
                      <a:pt x="659084" y="748467"/>
                      <a:pt x="663229" y="744017"/>
                    </a:cubicBezTo>
                    <a:cubicBezTo>
                      <a:pt x="664157" y="743029"/>
                      <a:pt x="664776" y="742534"/>
                      <a:pt x="665147" y="742287"/>
                    </a:cubicBezTo>
                    <a:cubicBezTo>
                      <a:pt x="665580" y="743708"/>
                      <a:pt x="665580" y="746922"/>
                      <a:pt x="665580" y="748282"/>
                    </a:cubicBezTo>
                    <a:lnTo>
                      <a:pt x="665580" y="758912"/>
                    </a:lnTo>
                    <a:lnTo>
                      <a:pt x="670035" y="749271"/>
                    </a:lnTo>
                    <a:cubicBezTo>
                      <a:pt x="671520" y="746119"/>
                      <a:pt x="673624" y="742967"/>
                      <a:pt x="676408" y="740000"/>
                    </a:cubicBezTo>
                    <a:cubicBezTo>
                      <a:pt x="680925" y="735241"/>
                      <a:pt x="689339" y="731904"/>
                      <a:pt x="696888" y="731904"/>
                    </a:cubicBezTo>
                    <a:cubicBezTo>
                      <a:pt x="703570" y="731904"/>
                      <a:pt x="713222" y="734932"/>
                      <a:pt x="717244" y="739877"/>
                    </a:cubicBezTo>
                    <a:cubicBezTo>
                      <a:pt x="720585" y="743832"/>
                      <a:pt x="723740" y="747973"/>
                      <a:pt x="726896" y="752052"/>
                    </a:cubicBezTo>
                    <a:lnTo>
                      <a:pt x="729618" y="755575"/>
                    </a:lnTo>
                    <a:cubicBezTo>
                      <a:pt x="729990" y="756007"/>
                      <a:pt x="730361" y="756378"/>
                      <a:pt x="730670" y="756749"/>
                    </a:cubicBezTo>
                    <a:lnTo>
                      <a:pt x="731969" y="758047"/>
                    </a:lnTo>
                    <a:lnTo>
                      <a:pt x="733516" y="757120"/>
                    </a:lnTo>
                    <a:cubicBezTo>
                      <a:pt x="738528" y="754153"/>
                      <a:pt x="744096" y="752608"/>
                      <a:pt x="748366" y="752979"/>
                    </a:cubicBezTo>
                    <a:lnTo>
                      <a:pt x="749108" y="753041"/>
                    </a:lnTo>
                    <a:cubicBezTo>
                      <a:pt x="752511" y="753350"/>
                      <a:pt x="755728" y="753597"/>
                      <a:pt x="758698" y="754524"/>
                    </a:cubicBezTo>
                    <a:cubicBezTo>
                      <a:pt x="764638" y="756440"/>
                      <a:pt x="766123" y="757429"/>
                      <a:pt x="770268" y="760519"/>
                    </a:cubicBezTo>
                    <a:cubicBezTo>
                      <a:pt x="774414" y="763609"/>
                      <a:pt x="777693" y="766946"/>
                      <a:pt x="780168" y="770778"/>
                    </a:cubicBezTo>
                    <a:lnTo>
                      <a:pt x="780787" y="771396"/>
                    </a:lnTo>
                    <a:cubicBezTo>
                      <a:pt x="782952" y="772818"/>
                      <a:pt x="784808" y="774672"/>
                      <a:pt x="786665" y="777329"/>
                    </a:cubicBezTo>
                    <a:lnTo>
                      <a:pt x="788521" y="775969"/>
                    </a:lnTo>
                    <a:cubicBezTo>
                      <a:pt x="788521" y="775969"/>
                      <a:pt x="788521" y="775969"/>
                      <a:pt x="788521" y="775969"/>
                    </a:cubicBezTo>
                    <a:lnTo>
                      <a:pt x="787036" y="777824"/>
                    </a:lnTo>
                    <a:lnTo>
                      <a:pt x="787531" y="778318"/>
                    </a:lnTo>
                    <a:lnTo>
                      <a:pt x="788211" y="778442"/>
                    </a:lnTo>
                    <a:cubicBezTo>
                      <a:pt x="799472" y="780543"/>
                      <a:pt x="806526" y="773930"/>
                      <a:pt x="811661" y="769048"/>
                    </a:cubicBezTo>
                    <a:cubicBezTo>
                      <a:pt x="817106" y="763918"/>
                      <a:pt x="818838" y="762929"/>
                      <a:pt x="821684" y="765463"/>
                    </a:cubicBezTo>
                    <a:cubicBezTo>
                      <a:pt x="824036" y="767503"/>
                      <a:pt x="825211" y="769233"/>
                      <a:pt x="825211" y="770654"/>
                    </a:cubicBezTo>
                    <a:cubicBezTo>
                      <a:pt x="825211" y="772509"/>
                      <a:pt x="822860" y="774610"/>
                      <a:pt x="820385" y="776773"/>
                    </a:cubicBezTo>
                    <a:cubicBezTo>
                      <a:pt x="818776" y="778194"/>
                      <a:pt x="817106" y="779678"/>
                      <a:pt x="815621" y="781470"/>
                    </a:cubicBezTo>
                    <a:cubicBezTo>
                      <a:pt x="813827" y="783571"/>
                      <a:pt x="813208" y="785611"/>
                      <a:pt x="813765" y="787465"/>
                    </a:cubicBezTo>
                    <a:cubicBezTo>
                      <a:pt x="814817" y="790926"/>
                      <a:pt x="819148" y="792285"/>
                      <a:pt x="824221" y="793892"/>
                    </a:cubicBezTo>
                    <a:cubicBezTo>
                      <a:pt x="825520" y="794263"/>
                      <a:pt x="826820" y="794696"/>
                      <a:pt x="828057" y="795128"/>
                    </a:cubicBezTo>
                    <a:lnTo>
                      <a:pt x="828614" y="795252"/>
                    </a:lnTo>
                    <a:cubicBezTo>
                      <a:pt x="832883" y="795623"/>
                      <a:pt x="837214" y="796859"/>
                      <a:pt x="841422" y="798898"/>
                    </a:cubicBezTo>
                    <a:cubicBezTo>
                      <a:pt x="845505" y="800814"/>
                      <a:pt x="849465" y="803225"/>
                      <a:pt x="853796" y="806315"/>
                    </a:cubicBezTo>
                    <a:cubicBezTo>
                      <a:pt x="855900" y="807489"/>
                      <a:pt x="857818" y="808663"/>
                      <a:pt x="859427" y="809899"/>
                    </a:cubicBezTo>
                    <a:lnTo>
                      <a:pt x="859983" y="810332"/>
                    </a:lnTo>
                    <a:lnTo>
                      <a:pt x="860664" y="810394"/>
                    </a:lnTo>
                    <a:cubicBezTo>
                      <a:pt x="868212" y="810764"/>
                      <a:pt x="875266" y="813607"/>
                      <a:pt x="880030" y="818243"/>
                    </a:cubicBezTo>
                    <a:cubicBezTo>
                      <a:pt x="884485" y="822569"/>
                      <a:pt x="888692" y="827451"/>
                      <a:pt x="892900" y="833261"/>
                    </a:cubicBezTo>
                    <a:cubicBezTo>
                      <a:pt x="895251" y="836474"/>
                      <a:pt x="896983" y="839874"/>
                      <a:pt x="898468" y="843087"/>
                    </a:cubicBezTo>
                    <a:lnTo>
                      <a:pt x="898839" y="843891"/>
                    </a:lnTo>
                    <a:lnTo>
                      <a:pt x="899644" y="844262"/>
                    </a:lnTo>
                    <a:cubicBezTo>
                      <a:pt x="903356" y="845930"/>
                      <a:pt x="906140" y="845992"/>
                      <a:pt x="908244" y="844571"/>
                    </a:cubicBezTo>
                    <a:cubicBezTo>
                      <a:pt x="911709" y="842160"/>
                      <a:pt x="911338" y="836660"/>
                      <a:pt x="911028" y="831839"/>
                    </a:cubicBezTo>
                    <a:cubicBezTo>
                      <a:pt x="910904" y="830047"/>
                      <a:pt x="910781" y="827389"/>
                      <a:pt x="911028" y="826277"/>
                    </a:cubicBezTo>
                    <a:cubicBezTo>
                      <a:pt x="911523" y="826462"/>
                      <a:pt x="912451" y="826895"/>
                      <a:pt x="914060" y="828131"/>
                    </a:cubicBezTo>
                    <a:cubicBezTo>
                      <a:pt x="921856" y="834188"/>
                      <a:pt x="924949" y="834868"/>
                      <a:pt x="927919" y="835115"/>
                    </a:cubicBezTo>
                    <a:cubicBezTo>
                      <a:pt x="929652" y="835238"/>
                      <a:pt x="931013" y="835362"/>
                      <a:pt x="936767" y="840986"/>
                    </a:cubicBezTo>
                    <a:cubicBezTo>
                      <a:pt x="939923" y="844076"/>
                      <a:pt x="943573" y="846981"/>
                      <a:pt x="946605" y="845189"/>
                    </a:cubicBezTo>
                    <a:cubicBezTo>
                      <a:pt x="950688" y="842778"/>
                      <a:pt x="949265" y="834559"/>
                      <a:pt x="943140" y="812619"/>
                    </a:cubicBezTo>
                    <a:cubicBezTo>
                      <a:pt x="942150" y="809096"/>
                      <a:pt x="941779" y="806933"/>
                      <a:pt x="941717" y="805758"/>
                    </a:cubicBezTo>
                    <a:cubicBezTo>
                      <a:pt x="943697" y="807551"/>
                      <a:pt x="947162" y="811753"/>
                      <a:pt x="950379" y="817192"/>
                    </a:cubicBezTo>
                    <a:cubicBezTo>
                      <a:pt x="955947" y="826462"/>
                      <a:pt x="955576" y="844447"/>
                      <a:pt x="952050" y="855819"/>
                    </a:cubicBezTo>
                    <a:cubicBezTo>
                      <a:pt x="950626" y="860516"/>
                      <a:pt x="946543" y="860392"/>
                      <a:pt x="943449" y="859465"/>
                    </a:cubicBezTo>
                    <a:cubicBezTo>
                      <a:pt x="938685" y="858044"/>
                      <a:pt x="934973" y="854274"/>
                      <a:pt x="935468" y="852296"/>
                    </a:cubicBezTo>
                    <a:cubicBezTo>
                      <a:pt x="936025" y="850380"/>
                      <a:pt x="935468" y="848588"/>
                      <a:pt x="934107" y="847352"/>
                    </a:cubicBezTo>
                    <a:cubicBezTo>
                      <a:pt x="931075" y="844632"/>
                      <a:pt x="924393" y="845250"/>
                      <a:pt x="919690" y="847228"/>
                    </a:cubicBezTo>
                    <a:cubicBezTo>
                      <a:pt x="914555" y="849329"/>
                      <a:pt x="911461" y="852914"/>
                      <a:pt x="911152" y="857055"/>
                    </a:cubicBezTo>
                    <a:cubicBezTo>
                      <a:pt x="910409" y="868241"/>
                      <a:pt x="925383" y="887462"/>
                      <a:pt x="936582" y="889687"/>
                    </a:cubicBezTo>
                    <a:cubicBezTo>
                      <a:pt x="940170" y="890428"/>
                      <a:pt x="940541" y="894013"/>
                      <a:pt x="940665" y="899760"/>
                    </a:cubicBezTo>
                    <a:cubicBezTo>
                      <a:pt x="940727" y="904272"/>
                      <a:pt x="940851" y="909464"/>
                      <a:pt x="945244" y="910823"/>
                    </a:cubicBezTo>
                    <a:cubicBezTo>
                      <a:pt x="948770" y="911998"/>
                      <a:pt x="950626" y="917127"/>
                      <a:pt x="952111" y="921206"/>
                    </a:cubicBezTo>
                    <a:cubicBezTo>
                      <a:pt x="953473" y="924914"/>
                      <a:pt x="954524" y="927881"/>
                      <a:pt x="956937" y="928808"/>
                    </a:cubicBezTo>
                    <a:cubicBezTo>
                      <a:pt x="957742" y="929117"/>
                      <a:pt x="958979" y="929302"/>
                      <a:pt x="960402" y="928499"/>
                    </a:cubicBezTo>
                    <a:cubicBezTo>
                      <a:pt x="961949" y="927695"/>
                      <a:pt x="963063" y="926027"/>
                      <a:pt x="963743" y="923555"/>
                    </a:cubicBezTo>
                    <a:cubicBezTo>
                      <a:pt x="965971" y="915458"/>
                      <a:pt x="963558" y="899637"/>
                      <a:pt x="958794" y="891603"/>
                    </a:cubicBezTo>
                    <a:cubicBezTo>
                      <a:pt x="955267" y="885669"/>
                      <a:pt x="955267" y="877944"/>
                      <a:pt x="957618" y="875039"/>
                    </a:cubicBezTo>
                    <a:cubicBezTo>
                      <a:pt x="958361" y="874112"/>
                      <a:pt x="959227" y="873927"/>
                      <a:pt x="960464" y="874360"/>
                    </a:cubicBezTo>
                    <a:cubicBezTo>
                      <a:pt x="962939" y="875225"/>
                      <a:pt x="962692" y="878809"/>
                      <a:pt x="962073" y="884124"/>
                    </a:cubicBezTo>
                    <a:cubicBezTo>
                      <a:pt x="961516" y="888574"/>
                      <a:pt x="961021" y="892777"/>
                      <a:pt x="963248" y="895558"/>
                    </a:cubicBezTo>
                    <a:cubicBezTo>
                      <a:pt x="964300" y="896918"/>
                      <a:pt x="965600" y="897659"/>
                      <a:pt x="967023" y="897721"/>
                    </a:cubicBezTo>
                    <a:cubicBezTo>
                      <a:pt x="969869" y="897968"/>
                      <a:pt x="972344" y="895558"/>
                      <a:pt x="975375" y="892530"/>
                    </a:cubicBezTo>
                    <a:cubicBezTo>
                      <a:pt x="977665" y="890305"/>
                      <a:pt x="980263" y="887771"/>
                      <a:pt x="983419" y="885793"/>
                    </a:cubicBezTo>
                    <a:cubicBezTo>
                      <a:pt x="990101" y="881652"/>
                      <a:pt x="987626" y="873803"/>
                      <a:pt x="985461" y="866820"/>
                    </a:cubicBezTo>
                    <a:cubicBezTo>
                      <a:pt x="984099" y="862432"/>
                      <a:pt x="982676" y="857858"/>
                      <a:pt x="983728" y="855139"/>
                    </a:cubicBezTo>
                    <a:cubicBezTo>
                      <a:pt x="983976" y="854521"/>
                      <a:pt x="984161" y="854335"/>
                      <a:pt x="984161" y="854274"/>
                    </a:cubicBezTo>
                    <a:cubicBezTo>
                      <a:pt x="984161" y="854274"/>
                      <a:pt x="984161" y="854274"/>
                      <a:pt x="984161" y="854274"/>
                    </a:cubicBezTo>
                    <a:cubicBezTo>
                      <a:pt x="986327" y="854274"/>
                      <a:pt x="993195" y="863668"/>
                      <a:pt x="996536" y="876152"/>
                    </a:cubicBezTo>
                    <a:cubicBezTo>
                      <a:pt x="998454" y="883445"/>
                      <a:pt x="995546" y="885793"/>
                      <a:pt x="992143" y="888512"/>
                    </a:cubicBezTo>
                    <a:cubicBezTo>
                      <a:pt x="989668" y="890490"/>
                      <a:pt x="986884" y="892777"/>
                      <a:pt x="986884" y="896856"/>
                    </a:cubicBezTo>
                    <a:cubicBezTo>
                      <a:pt x="986884" y="898895"/>
                      <a:pt x="985646" y="899513"/>
                      <a:pt x="980325" y="900255"/>
                    </a:cubicBezTo>
                    <a:cubicBezTo>
                      <a:pt x="977046" y="900749"/>
                      <a:pt x="973705" y="901244"/>
                      <a:pt x="971601" y="903469"/>
                    </a:cubicBezTo>
                    <a:cubicBezTo>
                      <a:pt x="967580" y="907795"/>
                      <a:pt x="968631" y="926397"/>
                      <a:pt x="971478" y="934308"/>
                    </a:cubicBezTo>
                    <a:cubicBezTo>
                      <a:pt x="971911" y="935483"/>
                      <a:pt x="973210" y="939191"/>
                      <a:pt x="976242" y="939562"/>
                    </a:cubicBezTo>
                    <a:cubicBezTo>
                      <a:pt x="980325" y="940056"/>
                      <a:pt x="982491" y="934926"/>
                      <a:pt x="984594" y="929858"/>
                    </a:cubicBezTo>
                    <a:cubicBezTo>
                      <a:pt x="984966" y="928993"/>
                      <a:pt x="985399" y="927943"/>
                      <a:pt x="985832" y="927016"/>
                    </a:cubicBezTo>
                    <a:cubicBezTo>
                      <a:pt x="986512" y="929488"/>
                      <a:pt x="987750" y="930971"/>
                      <a:pt x="989544" y="931465"/>
                    </a:cubicBezTo>
                    <a:cubicBezTo>
                      <a:pt x="992762" y="932331"/>
                      <a:pt x="995855" y="929240"/>
                      <a:pt x="999073" y="925965"/>
                    </a:cubicBezTo>
                    <a:cubicBezTo>
                      <a:pt x="1000619" y="924420"/>
                      <a:pt x="1003156" y="921886"/>
                      <a:pt x="1003775" y="921639"/>
                    </a:cubicBezTo>
                    <a:cubicBezTo>
                      <a:pt x="1003775" y="921639"/>
                      <a:pt x="1004022" y="921886"/>
                      <a:pt x="1004270" y="922751"/>
                    </a:cubicBezTo>
                    <a:cubicBezTo>
                      <a:pt x="1006807" y="931527"/>
                      <a:pt x="1016211" y="940859"/>
                      <a:pt x="1023450" y="944073"/>
                    </a:cubicBezTo>
                    <a:cubicBezTo>
                      <a:pt x="1026791" y="945556"/>
                      <a:pt x="1029576" y="945804"/>
                      <a:pt x="1031679" y="944753"/>
                    </a:cubicBezTo>
                    <a:cubicBezTo>
                      <a:pt x="1034154" y="943579"/>
                      <a:pt x="1035330" y="941107"/>
                      <a:pt x="1034773" y="938202"/>
                    </a:cubicBezTo>
                    <a:cubicBezTo>
                      <a:pt x="1033721" y="932701"/>
                      <a:pt x="1026791" y="925841"/>
                      <a:pt x="1019429" y="925285"/>
                    </a:cubicBezTo>
                    <a:cubicBezTo>
                      <a:pt x="1015592" y="924976"/>
                      <a:pt x="1015407" y="920588"/>
                      <a:pt x="1015407" y="919723"/>
                    </a:cubicBezTo>
                    <a:cubicBezTo>
                      <a:pt x="1015407" y="916509"/>
                      <a:pt x="1017016" y="912986"/>
                      <a:pt x="1020047" y="912739"/>
                    </a:cubicBezTo>
                    <a:cubicBezTo>
                      <a:pt x="1021532" y="912677"/>
                      <a:pt x="1024007" y="914099"/>
                      <a:pt x="1026606" y="916694"/>
                    </a:cubicBezTo>
                    <a:cubicBezTo>
                      <a:pt x="1033845" y="923864"/>
                      <a:pt x="1040156" y="936533"/>
                      <a:pt x="1039785" y="941168"/>
                    </a:cubicBezTo>
                    <a:cubicBezTo>
                      <a:pt x="1039475" y="944938"/>
                      <a:pt x="1037619" y="946174"/>
                      <a:pt x="1034278" y="948399"/>
                    </a:cubicBezTo>
                    <a:cubicBezTo>
                      <a:pt x="1031803" y="950006"/>
                      <a:pt x="1028709" y="952046"/>
                      <a:pt x="1025678" y="955692"/>
                    </a:cubicBezTo>
                    <a:cubicBezTo>
                      <a:pt x="1024935" y="956619"/>
                      <a:pt x="1024378" y="956681"/>
                      <a:pt x="1024007" y="956743"/>
                    </a:cubicBezTo>
                    <a:cubicBezTo>
                      <a:pt x="1021718" y="956990"/>
                      <a:pt x="1018377" y="953158"/>
                      <a:pt x="1015592" y="950253"/>
                    </a:cubicBezTo>
                    <a:cubicBezTo>
                      <a:pt x="1011447" y="945927"/>
                      <a:pt x="1007116" y="941477"/>
                      <a:pt x="1002476" y="941910"/>
                    </a:cubicBezTo>
                    <a:cubicBezTo>
                      <a:pt x="999691" y="942157"/>
                      <a:pt x="998330" y="943517"/>
                      <a:pt x="997650" y="944629"/>
                    </a:cubicBezTo>
                    <a:cubicBezTo>
                      <a:pt x="995237" y="948708"/>
                      <a:pt x="998392" y="955754"/>
                      <a:pt x="1001795" y="963170"/>
                    </a:cubicBezTo>
                    <a:cubicBezTo>
                      <a:pt x="1002723" y="965210"/>
                      <a:pt x="1003651" y="967249"/>
                      <a:pt x="1004394" y="969103"/>
                    </a:cubicBezTo>
                    <a:cubicBezTo>
                      <a:pt x="1005693" y="972379"/>
                      <a:pt x="1004332" y="976458"/>
                      <a:pt x="1002847" y="980846"/>
                    </a:cubicBezTo>
                    <a:cubicBezTo>
                      <a:pt x="1000743" y="987150"/>
                      <a:pt x="998145" y="994999"/>
                      <a:pt x="1005817" y="1000375"/>
                    </a:cubicBezTo>
                    <a:cubicBezTo>
                      <a:pt x="1008230" y="1002044"/>
                      <a:pt x="1011695" y="1004084"/>
                      <a:pt x="1014603" y="1002724"/>
                    </a:cubicBezTo>
                    <a:cubicBezTo>
                      <a:pt x="1017634" y="1001302"/>
                      <a:pt x="1017944" y="997409"/>
                      <a:pt x="1018191" y="993639"/>
                    </a:cubicBezTo>
                    <a:cubicBezTo>
                      <a:pt x="1018315" y="991908"/>
                      <a:pt x="1018439" y="990116"/>
                      <a:pt x="1019119" y="988509"/>
                    </a:cubicBezTo>
                    <a:cubicBezTo>
                      <a:pt x="1021347" y="987891"/>
                      <a:pt x="1028648" y="994133"/>
                      <a:pt x="1031061" y="996173"/>
                    </a:cubicBezTo>
                    <a:cubicBezTo>
                      <a:pt x="1033226" y="998027"/>
                      <a:pt x="1035082" y="997533"/>
                      <a:pt x="1036010" y="997100"/>
                    </a:cubicBezTo>
                    <a:cubicBezTo>
                      <a:pt x="1040713" y="994875"/>
                      <a:pt x="1041208" y="982453"/>
                      <a:pt x="1041208" y="977199"/>
                    </a:cubicBezTo>
                    <a:cubicBezTo>
                      <a:pt x="1041208" y="976705"/>
                      <a:pt x="1041331" y="976458"/>
                      <a:pt x="1041331" y="976458"/>
                    </a:cubicBezTo>
                    <a:cubicBezTo>
                      <a:pt x="1041393" y="976458"/>
                      <a:pt x="1041703" y="976334"/>
                      <a:pt x="1042383" y="976396"/>
                    </a:cubicBezTo>
                    <a:cubicBezTo>
                      <a:pt x="1044920" y="976829"/>
                      <a:pt x="1048880" y="979548"/>
                      <a:pt x="1051602" y="983936"/>
                    </a:cubicBezTo>
                    <a:cubicBezTo>
                      <a:pt x="1052530" y="985419"/>
                      <a:pt x="1053892" y="987273"/>
                      <a:pt x="1056181" y="987273"/>
                    </a:cubicBezTo>
                    <a:cubicBezTo>
                      <a:pt x="1058718" y="987211"/>
                      <a:pt x="1060079" y="984863"/>
                      <a:pt x="1061502" y="982329"/>
                    </a:cubicBezTo>
                    <a:cubicBezTo>
                      <a:pt x="1063234" y="979301"/>
                      <a:pt x="1064596" y="977138"/>
                      <a:pt x="1066514" y="977509"/>
                    </a:cubicBezTo>
                    <a:cubicBezTo>
                      <a:pt x="1069298" y="978003"/>
                      <a:pt x="1069236" y="981649"/>
                      <a:pt x="1067998" y="989560"/>
                    </a:cubicBezTo>
                    <a:cubicBezTo>
                      <a:pt x="1067565" y="992217"/>
                      <a:pt x="1067132" y="994937"/>
                      <a:pt x="1067132" y="997223"/>
                    </a:cubicBezTo>
                    <a:cubicBezTo>
                      <a:pt x="1067132" y="999572"/>
                      <a:pt x="1068122" y="1000746"/>
                      <a:pt x="1068988" y="1001302"/>
                    </a:cubicBezTo>
                    <a:cubicBezTo>
                      <a:pt x="1071216" y="1002724"/>
                      <a:pt x="1074124" y="1001426"/>
                      <a:pt x="1076908" y="1000128"/>
                    </a:cubicBezTo>
                    <a:cubicBezTo>
                      <a:pt x="1077527" y="999819"/>
                      <a:pt x="1078455" y="999387"/>
                      <a:pt x="1079197" y="999140"/>
                    </a:cubicBezTo>
                    <a:cubicBezTo>
                      <a:pt x="1079012" y="1000437"/>
                      <a:pt x="1079012" y="1001735"/>
                      <a:pt x="1079135" y="1003033"/>
                    </a:cubicBezTo>
                    <a:lnTo>
                      <a:pt x="1079630" y="1007112"/>
                    </a:lnTo>
                    <a:lnTo>
                      <a:pt x="1082848" y="1004640"/>
                    </a:lnTo>
                    <a:cubicBezTo>
                      <a:pt x="1083219" y="1004331"/>
                      <a:pt x="1083590" y="1004084"/>
                      <a:pt x="1083962" y="1003775"/>
                    </a:cubicBezTo>
                    <a:cubicBezTo>
                      <a:pt x="1085632" y="1008410"/>
                      <a:pt x="1089530" y="1011933"/>
                      <a:pt x="1094294" y="1016135"/>
                    </a:cubicBezTo>
                    <a:lnTo>
                      <a:pt x="1096150" y="1017742"/>
                    </a:lnTo>
                    <a:cubicBezTo>
                      <a:pt x="1096769" y="1018298"/>
                      <a:pt x="1096955" y="1018607"/>
                      <a:pt x="1097017" y="1018669"/>
                    </a:cubicBezTo>
                    <a:cubicBezTo>
                      <a:pt x="1096522" y="1019287"/>
                      <a:pt x="1094294" y="1020338"/>
                      <a:pt x="1093057" y="1020832"/>
                    </a:cubicBezTo>
                    <a:lnTo>
                      <a:pt x="1082229" y="1025715"/>
                    </a:lnTo>
                    <a:lnTo>
                      <a:pt x="1092933" y="1025715"/>
                    </a:lnTo>
                    <a:cubicBezTo>
                      <a:pt x="1093181" y="1025715"/>
                      <a:pt x="1093366" y="1025715"/>
                      <a:pt x="1093614" y="1025653"/>
                    </a:cubicBezTo>
                    <a:cubicBezTo>
                      <a:pt x="1106483" y="1025653"/>
                      <a:pt x="1122013" y="1036283"/>
                      <a:pt x="1122756" y="1050003"/>
                    </a:cubicBezTo>
                    <a:lnTo>
                      <a:pt x="1122817" y="1051301"/>
                    </a:lnTo>
                    <a:lnTo>
                      <a:pt x="1123931" y="1051919"/>
                    </a:lnTo>
                    <a:cubicBezTo>
                      <a:pt x="1124488" y="1052228"/>
                      <a:pt x="1124983" y="1052846"/>
                      <a:pt x="1125416" y="1053649"/>
                    </a:cubicBezTo>
                    <a:lnTo>
                      <a:pt x="1125849" y="1054268"/>
                    </a:lnTo>
                    <a:cubicBezTo>
                      <a:pt x="1129190" y="1057790"/>
                      <a:pt x="1131418" y="1062302"/>
                      <a:pt x="1132346" y="1067370"/>
                    </a:cubicBezTo>
                    <a:lnTo>
                      <a:pt x="1132717" y="1068235"/>
                    </a:lnTo>
                    <a:cubicBezTo>
                      <a:pt x="1134821" y="1071387"/>
                      <a:pt x="1136306" y="1074972"/>
                      <a:pt x="1137048" y="1078803"/>
                    </a:cubicBezTo>
                    <a:lnTo>
                      <a:pt x="1137790" y="1082573"/>
                    </a:lnTo>
                    <a:lnTo>
                      <a:pt x="1140760" y="1080101"/>
                    </a:lnTo>
                    <a:cubicBezTo>
                      <a:pt x="1143050" y="1078124"/>
                      <a:pt x="1149546" y="1085416"/>
                      <a:pt x="1153382" y="1089681"/>
                    </a:cubicBezTo>
                    <a:cubicBezTo>
                      <a:pt x="1156229" y="1092832"/>
                      <a:pt x="1158703" y="1095614"/>
                      <a:pt x="1160807" y="1096850"/>
                    </a:cubicBezTo>
                    <a:cubicBezTo>
                      <a:pt x="1164272" y="1098889"/>
                      <a:pt x="1167118" y="1103524"/>
                      <a:pt x="1166623" y="1105378"/>
                    </a:cubicBezTo>
                    <a:cubicBezTo>
                      <a:pt x="1166376" y="1106182"/>
                      <a:pt x="1164643" y="1106306"/>
                      <a:pt x="1163901" y="1106306"/>
                    </a:cubicBezTo>
                    <a:cubicBezTo>
                      <a:pt x="1158642" y="1106306"/>
                      <a:pt x="1155053" y="1110446"/>
                      <a:pt x="1154744" y="1116812"/>
                    </a:cubicBezTo>
                    <a:cubicBezTo>
                      <a:pt x="1154496" y="1122560"/>
                      <a:pt x="1157033" y="1128925"/>
                      <a:pt x="1162354" y="1129420"/>
                    </a:cubicBezTo>
                    <a:cubicBezTo>
                      <a:pt x="1166376" y="1129791"/>
                      <a:pt x="1166685" y="1135415"/>
                      <a:pt x="1166623" y="1142213"/>
                    </a:cubicBezTo>
                    <a:lnTo>
                      <a:pt x="1166623" y="1143634"/>
                    </a:lnTo>
                    <a:cubicBezTo>
                      <a:pt x="1166623" y="1145983"/>
                      <a:pt x="1168232" y="1148331"/>
                      <a:pt x="1171511" y="1150680"/>
                    </a:cubicBezTo>
                    <a:cubicBezTo>
                      <a:pt x="1178812" y="1155995"/>
                      <a:pt x="1193290" y="1160507"/>
                      <a:pt x="1200282" y="1158220"/>
                    </a:cubicBezTo>
                    <a:cubicBezTo>
                      <a:pt x="1207644" y="1155748"/>
                      <a:pt x="1214389" y="1164524"/>
                      <a:pt x="1217235" y="1170086"/>
                    </a:cubicBezTo>
                    <a:cubicBezTo>
                      <a:pt x="1220143" y="1175834"/>
                      <a:pt x="1227877" y="1179727"/>
                      <a:pt x="1233816" y="1180963"/>
                    </a:cubicBezTo>
                    <a:cubicBezTo>
                      <a:pt x="1238828" y="1181952"/>
                      <a:pt x="1242974" y="1181272"/>
                      <a:pt x="1245634" y="1179047"/>
                    </a:cubicBezTo>
                    <a:cubicBezTo>
                      <a:pt x="1246315" y="1178491"/>
                      <a:pt x="1246562" y="1178615"/>
                      <a:pt x="1246624" y="1178615"/>
                    </a:cubicBezTo>
                    <a:cubicBezTo>
                      <a:pt x="1248542" y="1179356"/>
                      <a:pt x="1251326" y="1186093"/>
                      <a:pt x="1252688" y="1196105"/>
                    </a:cubicBezTo>
                    <a:cubicBezTo>
                      <a:pt x="1253059" y="1198763"/>
                      <a:pt x="1254173" y="1200740"/>
                      <a:pt x="1255967" y="1202038"/>
                    </a:cubicBezTo>
                    <a:cubicBezTo>
                      <a:pt x="1259803" y="1204819"/>
                      <a:pt x="1265619" y="1203645"/>
                      <a:pt x="1271249" y="1202471"/>
                    </a:cubicBezTo>
                    <a:cubicBezTo>
                      <a:pt x="1273229" y="1202100"/>
                      <a:pt x="1275147" y="1201667"/>
                      <a:pt x="1276818" y="1201544"/>
                    </a:cubicBezTo>
                    <a:cubicBezTo>
                      <a:pt x="1279726" y="1201296"/>
                      <a:pt x="1282386" y="1203769"/>
                      <a:pt x="1284861" y="1206179"/>
                    </a:cubicBezTo>
                    <a:cubicBezTo>
                      <a:pt x="1287645" y="1208836"/>
                      <a:pt x="1290801" y="1211865"/>
                      <a:pt x="1294637" y="1210320"/>
                    </a:cubicBezTo>
                    <a:cubicBezTo>
                      <a:pt x="1300020" y="1208095"/>
                      <a:pt x="1303237" y="1214708"/>
                      <a:pt x="1307878" y="1225770"/>
                    </a:cubicBezTo>
                    <a:cubicBezTo>
                      <a:pt x="1309548" y="1229726"/>
                      <a:pt x="1311219" y="1233681"/>
                      <a:pt x="1313261" y="1237266"/>
                    </a:cubicBezTo>
                    <a:lnTo>
                      <a:pt x="1307507" y="1237327"/>
                    </a:lnTo>
                    <a:lnTo>
                      <a:pt x="1309672" y="1240850"/>
                    </a:lnTo>
                    <a:cubicBezTo>
                      <a:pt x="1310538" y="1242210"/>
                      <a:pt x="1311528" y="1243817"/>
                      <a:pt x="1312704" y="1245115"/>
                    </a:cubicBezTo>
                    <a:cubicBezTo>
                      <a:pt x="1317839" y="1251048"/>
                      <a:pt x="1317406" y="1255930"/>
                      <a:pt x="1316787" y="1262049"/>
                    </a:cubicBezTo>
                    <a:cubicBezTo>
                      <a:pt x="1316416" y="1266189"/>
                      <a:pt x="1315921" y="1270886"/>
                      <a:pt x="1317282" y="1276387"/>
                    </a:cubicBezTo>
                    <a:cubicBezTo>
                      <a:pt x="1319695" y="1286090"/>
                      <a:pt x="1318520" y="1297956"/>
                      <a:pt x="1314684" y="1302838"/>
                    </a:cubicBezTo>
                    <a:cubicBezTo>
                      <a:pt x="1313508" y="1304322"/>
                      <a:pt x="1312147" y="1305063"/>
                      <a:pt x="1310600" y="1305063"/>
                    </a:cubicBezTo>
                    <a:cubicBezTo>
                      <a:pt x="1307630" y="1305063"/>
                      <a:pt x="1305588" y="1303642"/>
                      <a:pt x="1304908" y="1301108"/>
                    </a:cubicBezTo>
                    <a:cubicBezTo>
                      <a:pt x="1304227" y="1298698"/>
                      <a:pt x="1305093" y="1295298"/>
                      <a:pt x="1308001" y="1293630"/>
                    </a:cubicBezTo>
                    <a:cubicBezTo>
                      <a:pt x="1312889" y="1290725"/>
                      <a:pt x="1313632" y="1284298"/>
                      <a:pt x="1312209" y="1279106"/>
                    </a:cubicBezTo>
                    <a:cubicBezTo>
                      <a:pt x="1310724" y="1273606"/>
                      <a:pt x="1307073" y="1270083"/>
                      <a:pt x="1302990" y="1270083"/>
                    </a:cubicBezTo>
                    <a:cubicBezTo>
                      <a:pt x="1302433" y="1270083"/>
                      <a:pt x="1302000" y="1269898"/>
                      <a:pt x="1301567" y="1269465"/>
                    </a:cubicBezTo>
                    <a:cubicBezTo>
                      <a:pt x="1300453" y="1268291"/>
                      <a:pt x="1299772" y="1265571"/>
                      <a:pt x="1299711" y="1262296"/>
                    </a:cubicBezTo>
                    <a:lnTo>
                      <a:pt x="1299772" y="1260998"/>
                    </a:lnTo>
                    <a:cubicBezTo>
                      <a:pt x="1299896" y="1256857"/>
                      <a:pt x="1300948" y="1252407"/>
                      <a:pt x="1302557" y="1249194"/>
                    </a:cubicBezTo>
                    <a:cubicBezTo>
                      <a:pt x="1303299" y="1247649"/>
                      <a:pt x="1304227" y="1245362"/>
                      <a:pt x="1303175" y="1243322"/>
                    </a:cubicBezTo>
                    <a:cubicBezTo>
                      <a:pt x="1302000" y="1240974"/>
                      <a:pt x="1299339" y="1240479"/>
                      <a:pt x="1296184" y="1239861"/>
                    </a:cubicBezTo>
                    <a:cubicBezTo>
                      <a:pt x="1292471" y="1239120"/>
                      <a:pt x="1287831" y="1238254"/>
                      <a:pt x="1284428" y="1234299"/>
                    </a:cubicBezTo>
                    <a:cubicBezTo>
                      <a:pt x="1279911" y="1229046"/>
                      <a:pt x="1272115" y="1227006"/>
                      <a:pt x="1265248" y="1225152"/>
                    </a:cubicBezTo>
                    <a:cubicBezTo>
                      <a:pt x="1258937" y="1223484"/>
                      <a:pt x="1252997" y="1221939"/>
                      <a:pt x="1251760" y="1218478"/>
                    </a:cubicBezTo>
                    <a:cubicBezTo>
                      <a:pt x="1248728" y="1209887"/>
                      <a:pt x="1228805" y="1176452"/>
                      <a:pt x="1216059" y="1176452"/>
                    </a:cubicBezTo>
                    <a:cubicBezTo>
                      <a:pt x="1215935" y="1176452"/>
                      <a:pt x="1215750" y="1176452"/>
                      <a:pt x="1215626" y="1176452"/>
                    </a:cubicBezTo>
                    <a:cubicBezTo>
                      <a:pt x="1205603" y="1177070"/>
                      <a:pt x="1191929" y="1177935"/>
                      <a:pt x="1179678" y="1168047"/>
                    </a:cubicBezTo>
                    <a:cubicBezTo>
                      <a:pt x="1166623" y="1157478"/>
                      <a:pt x="1157157" y="1156057"/>
                      <a:pt x="1146948" y="1163102"/>
                    </a:cubicBezTo>
                    <a:cubicBezTo>
                      <a:pt x="1146081" y="1163720"/>
                      <a:pt x="1143359" y="1165574"/>
                      <a:pt x="1143545" y="1168355"/>
                    </a:cubicBezTo>
                    <a:cubicBezTo>
                      <a:pt x="1143668" y="1171260"/>
                      <a:pt x="1146576" y="1172929"/>
                      <a:pt x="1149670" y="1174659"/>
                    </a:cubicBezTo>
                    <a:cubicBezTo>
                      <a:pt x="1152083" y="1176019"/>
                      <a:pt x="1155053" y="1177688"/>
                      <a:pt x="1154929" y="1179233"/>
                    </a:cubicBezTo>
                    <a:cubicBezTo>
                      <a:pt x="1154620" y="1182817"/>
                      <a:pt x="1155795" y="1186031"/>
                      <a:pt x="1158332" y="1188318"/>
                    </a:cubicBezTo>
                    <a:cubicBezTo>
                      <a:pt x="1161426" y="1191161"/>
                      <a:pt x="1166066" y="1192211"/>
                      <a:pt x="1171016" y="1191284"/>
                    </a:cubicBezTo>
                    <a:cubicBezTo>
                      <a:pt x="1173553" y="1190790"/>
                      <a:pt x="1176337" y="1194683"/>
                      <a:pt x="1178998" y="1198392"/>
                    </a:cubicBezTo>
                    <a:cubicBezTo>
                      <a:pt x="1182153" y="1202780"/>
                      <a:pt x="1185432" y="1207353"/>
                      <a:pt x="1190135" y="1207786"/>
                    </a:cubicBezTo>
                    <a:cubicBezTo>
                      <a:pt x="1192795" y="1208033"/>
                      <a:pt x="1194837" y="1210567"/>
                      <a:pt x="1197188" y="1213472"/>
                    </a:cubicBezTo>
                    <a:cubicBezTo>
                      <a:pt x="1200034" y="1216994"/>
                      <a:pt x="1203251" y="1220950"/>
                      <a:pt x="1208573" y="1221382"/>
                    </a:cubicBezTo>
                    <a:cubicBezTo>
                      <a:pt x="1230537" y="1222927"/>
                      <a:pt x="1245015" y="1235659"/>
                      <a:pt x="1253059" y="1259947"/>
                    </a:cubicBezTo>
                    <a:lnTo>
                      <a:pt x="1253678" y="1262049"/>
                    </a:lnTo>
                    <a:cubicBezTo>
                      <a:pt x="1255657" y="1268538"/>
                      <a:pt x="1257142" y="1275707"/>
                      <a:pt x="1258194" y="1283371"/>
                    </a:cubicBezTo>
                    <a:lnTo>
                      <a:pt x="1258256" y="1284050"/>
                    </a:lnTo>
                    <a:lnTo>
                      <a:pt x="1258689" y="1284545"/>
                    </a:lnTo>
                    <a:cubicBezTo>
                      <a:pt x="1265124" y="1292085"/>
                      <a:pt x="1266980" y="1301046"/>
                      <a:pt x="1268651" y="1311120"/>
                    </a:cubicBezTo>
                    <a:lnTo>
                      <a:pt x="1268836" y="1311676"/>
                    </a:lnTo>
                    <a:cubicBezTo>
                      <a:pt x="1270631" y="1315693"/>
                      <a:pt x="1271187" y="1319216"/>
                      <a:pt x="1271621" y="1322306"/>
                    </a:cubicBezTo>
                    <a:cubicBezTo>
                      <a:pt x="1272363" y="1327312"/>
                      <a:pt x="1273105" y="1332009"/>
                      <a:pt x="1278921" y="1335347"/>
                    </a:cubicBezTo>
                    <a:cubicBezTo>
                      <a:pt x="1283686" y="1338066"/>
                      <a:pt x="1284799" y="1340476"/>
                      <a:pt x="1284676" y="1341032"/>
                    </a:cubicBezTo>
                    <a:cubicBezTo>
                      <a:pt x="1284552" y="1341218"/>
                      <a:pt x="1283438" y="1341836"/>
                      <a:pt x="1280406" y="1341342"/>
                    </a:cubicBezTo>
                    <a:cubicBezTo>
                      <a:pt x="1278736" y="1341094"/>
                      <a:pt x="1276323" y="1340909"/>
                      <a:pt x="1274652" y="1342454"/>
                    </a:cubicBezTo>
                    <a:cubicBezTo>
                      <a:pt x="1272487" y="1344370"/>
                      <a:pt x="1272610" y="1347645"/>
                      <a:pt x="1272858" y="1352528"/>
                    </a:cubicBezTo>
                    <a:cubicBezTo>
                      <a:pt x="1273044" y="1357101"/>
                      <a:pt x="1273291" y="1363343"/>
                      <a:pt x="1272054" y="1371440"/>
                    </a:cubicBezTo>
                    <a:cubicBezTo>
                      <a:pt x="1270507" y="1381452"/>
                      <a:pt x="1269888" y="1396284"/>
                      <a:pt x="1269517" y="1408027"/>
                    </a:cubicBezTo>
                    <a:lnTo>
                      <a:pt x="1269517" y="1408398"/>
                    </a:lnTo>
                    <a:lnTo>
                      <a:pt x="1269641" y="1408768"/>
                    </a:lnTo>
                    <a:cubicBezTo>
                      <a:pt x="1270259" y="1410808"/>
                      <a:pt x="1270878" y="1412847"/>
                      <a:pt x="1271497" y="1414887"/>
                    </a:cubicBezTo>
                    <a:cubicBezTo>
                      <a:pt x="1274219" y="1423663"/>
                      <a:pt x="1276818" y="1432006"/>
                      <a:pt x="1277684" y="1440782"/>
                    </a:cubicBezTo>
                    <a:cubicBezTo>
                      <a:pt x="1278736" y="1450856"/>
                      <a:pt x="1276075" y="1458272"/>
                      <a:pt x="1273229" y="1466121"/>
                    </a:cubicBezTo>
                    <a:cubicBezTo>
                      <a:pt x="1271373" y="1471251"/>
                      <a:pt x="1269455" y="1476566"/>
                      <a:pt x="1268527" y="1482808"/>
                    </a:cubicBezTo>
                    <a:lnTo>
                      <a:pt x="1268527" y="1483426"/>
                    </a:lnTo>
                    <a:lnTo>
                      <a:pt x="1268589" y="1483735"/>
                    </a:lnTo>
                    <a:cubicBezTo>
                      <a:pt x="1272177" y="1508951"/>
                      <a:pt x="1275518" y="1532683"/>
                      <a:pt x="1270445" y="1558022"/>
                    </a:cubicBezTo>
                    <a:cubicBezTo>
                      <a:pt x="1267166" y="1574091"/>
                      <a:pt x="1267599" y="1575451"/>
                      <a:pt x="1274034" y="1588614"/>
                    </a:cubicBezTo>
                    <a:lnTo>
                      <a:pt x="1276261" y="1593250"/>
                    </a:lnTo>
                    <a:cubicBezTo>
                      <a:pt x="1281396" y="1603942"/>
                      <a:pt x="1283005" y="1612100"/>
                      <a:pt x="1283995" y="1621864"/>
                    </a:cubicBezTo>
                    <a:lnTo>
                      <a:pt x="1284057" y="1622606"/>
                    </a:lnTo>
                    <a:lnTo>
                      <a:pt x="1284552" y="1623162"/>
                    </a:lnTo>
                    <a:cubicBezTo>
                      <a:pt x="1297359" y="1637315"/>
                      <a:pt x="1307507" y="1650356"/>
                      <a:pt x="1316478" y="1664199"/>
                    </a:cubicBezTo>
                    <a:lnTo>
                      <a:pt x="1319510" y="1668896"/>
                    </a:lnTo>
                    <a:cubicBezTo>
                      <a:pt x="1329347" y="1684223"/>
                      <a:pt x="1337824" y="1697511"/>
                      <a:pt x="1356262" y="1706349"/>
                    </a:cubicBezTo>
                    <a:cubicBezTo>
                      <a:pt x="1363068" y="1709563"/>
                      <a:pt x="1367894" y="1716176"/>
                      <a:pt x="1369626" y="1724395"/>
                    </a:cubicBezTo>
                    <a:cubicBezTo>
                      <a:pt x="1371421" y="1733109"/>
                      <a:pt x="1369317" y="1742256"/>
                      <a:pt x="1364058" y="1748251"/>
                    </a:cubicBezTo>
                    <a:lnTo>
                      <a:pt x="1362635" y="1749920"/>
                    </a:lnTo>
                    <a:lnTo>
                      <a:pt x="1364182" y="1751465"/>
                    </a:lnTo>
                    <a:cubicBezTo>
                      <a:pt x="1370307" y="1757460"/>
                      <a:pt x="1371544" y="1762898"/>
                      <a:pt x="1371916" y="1766977"/>
                    </a:cubicBezTo>
                    <a:lnTo>
                      <a:pt x="1371978" y="1767657"/>
                    </a:lnTo>
                    <a:lnTo>
                      <a:pt x="1372411" y="1768213"/>
                    </a:lnTo>
                    <a:cubicBezTo>
                      <a:pt x="1373834" y="1769944"/>
                      <a:pt x="1375319" y="1771798"/>
                      <a:pt x="1377113" y="1773529"/>
                    </a:cubicBezTo>
                    <a:cubicBezTo>
                      <a:pt x="1380640" y="1777051"/>
                      <a:pt x="1384909" y="1779709"/>
                      <a:pt x="1388745" y="1781872"/>
                    </a:cubicBezTo>
                    <a:cubicBezTo>
                      <a:pt x="1396665" y="1784221"/>
                      <a:pt x="1404584" y="1789288"/>
                      <a:pt x="1412751" y="1794789"/>
                    </a:cubicBezTo>
                    <a:cubicBezTo>
                      <a:pt x="1413370" y="1795221"/>
                      <a:pt x="1414051" y="1795592"/>
                      <a:pt x="1414731" y="1796087"/>
                    </a:cubicBezTo>
                    <a:cubicBezTo>
                      <a:pt x="1423022" y="1801649"/>
                      <a:pt x="1428034" y="1801402"/>
                      <a:pt x="1432489" y="1801216"/>
                    </a:cubicBezTo>
                    <a:cubicBezTo>
                      <a:pt x="1434716" y="1801093"/>
                      <a:pt x="1436820" y="1801031"/>
                      <a:pt x="1439295" y="1801649"/>
                    </a:cubicBezTo>
                    <a:cubicBezTo>
                      <a:pt x="1446286" y="1803379"/>
                      <a:pt x="1461198" y="1821488"/>
                      <a:pt x="1464353" y="1834219"/>
                    </a:cubicBezTo>
                    <a:cubicBezTo>
                      <a:pt x="1465838" y="1840276"/>
                      <a:pt x="1467632" y="1845776"/>
                      <a:pt x="1469798" y="1851153"/>
                    </a:cubicBezTo>
                    <a:lnTo>
                      <a:pt x="1469798" y="1851153"/>
                    </a:lnTo>
                    <a:lnTo>
                      <a:pt x="1469983" y="1851524"/>
                    </a:lnTo>
                    <a:cubicBezTo>
                      <a:pt x="1470355" y="1852389"/>
                      <a:pt x="1470602" y="1853254"/>
                      <a:pt x="1470973" y="1854119"/>
                    </a:cubicBezTo>
                    <a:lnTo>
                      <a:pt x="1471654" y="1855726"/>
                    </a:lnTo>
                    <a:lnTo>
                      <a:pt x="1471840" y="1855726"/>
                    </a:lnTo>
                    <a:cubicBezTo>
                      <a:pt x="1475614" y="1864070"/>
                      <a:pt x="1480378" y="1872104"/>
                      <a:pt x="1486503" y="1880200"/>
                    </a:cubicBezTo>
                    <a:cubicBezTo>
                      <a:pt x="1499187" y="1897196"/>
                      <a:pt x="1508035" y="1925934"/>
                      <a:pt x="1509953" y="1937615"/>
                    </a:cubicBezTo>
                    <a:lnTo>
                      <a:pt x="1510077" y="1938418"/>
                    </a:lnTo>
                    <a:lnTo>
                      <a:pt x="1510634" y="1938975"/>
                    </a:lnTo>
                    <a:cubicBezTo>
                      <a:pt x="1516326" y="1944290"/>
                      <a:pt x="1521028" y="1950346"/>
                      <a:pt x="1524555" y="1957083"/>
                    </a:cubicBezTo>
                    <a:lnTo>
                      <a:pt x="1525235" y="1957886"/>
                    </a:lnTo>
                    <a:cubicBezTo>
                      <a:pt x="1528700" y="1960358"/>
                      <a:pt x="1532598" y="1962831"/>
                      <a:pt x="1536558" y="1965365"/>
                    </a:cubicBezTo>
                    <a:cubicBezTo>
                      <a:pt x="1539961" y="1967527"/>
                      <a:pt x="1543426" y="1969752"/>
                      <a:pt x="1546767" y="1972039"/>
                    </a:cubicBezTo>
                    <a:cubicBezTo>
                      <a:pt x="1561988" y="1982546"/>
                      <a:pt x="1561369" y="2005660"/>
                      <a:pt x="1559822" y="2010604"/>
                    </a:cubicBezTo>
                    <a:cubicBezTo>
                      <a:pt x="1559451" y="2011717"/>
                      <a:pt x="1552831" y="2010480"/>
                      <a:pt x="1550665" y="2010048"/>
                    </a:cubicBezTo>
                    <a:cubicBezTo>
                      <a:pt x="1544725" y="2008874"/>
                      <a:pt x="1537981" y="2007576"/>
                      <a:pt x="1536867" y="2012891"/>
                    </a:cubicBezTo>
                    <a:cubicBezTo>
                      <a:pt x="1536682" y="2013941"/>
                      <a:pt x="1536867" y="2015178"/>
                      <a:pt x="1537424" y="2016537"/>
                    </a:cubicBezTo>
                    <a:lnTo>
                      <a:pt x="1538043" y="2017959"/>
                    </a:lnTo>
                    <a:lnTo>
                      <a:pt x="1539157" y="2017959"/>
                    </a:lnTo>
                    <a:cubicBezTo>
                      <a:pt x="1554687" y="2023026"/>
                      <a:pt x="1568422" y="2031988"/>
                      <a:pt x="1578879" y="2044039"/>
                    </a:cubicBezTo>
                    <a:lnTo>
                      <a:pt x="1579374" y="2044596"/>
                    </a:lnTo>
                    <a:lnTo>
                      <a:pt x="1580116" y="2044781"/>
                    </a:lnTo>
                    <a:cubicBezTo>
                      <a:pt x="1585190" y="2045955"/>
                      <a:pt x="1590078" y="2050652"/>
                      <a:pt x="1598183" y="2058501"/>
                    </a:cubicBezTo>
                    <a:cubicBezTo>
                      <a:pt x="1600101" y="2060355"/>
                      <a:pt x="1602143" y="2062333"/>
                      <a:pt x="1604432" y="2064496"/>
                    </a:cubicBezTo>
                    <a:cubicBezTo>
                      <a:pt x="1617425" y="2076857"/>
                      <a:pt x="1617797" y="2090391"/>
                      <a:pt x="1614889" y="2096510"/>
                    </a:cubicBezTo>
                    <a:lnTo>
                      <a:pt x="1614022" y="2098241"/>
                    </a:lnTo>
                    <a:lnTo>
                      <a:pt x="1615569" y="2099353"/>
                    </a:lnTo>
                    <a:cubicBezTo>
                      <a:pt x="1618539" y="2101516"/>
                      <a:pt x="1621261" y="2104174"/>
                      <a:pt x="1623365" y="2107016"/>
                    </a:cubicBezTo>
                    <a:cubicBezTo>
                      <a:pt x="1628315" y="2113753"/>
                      <a:pt x="1632708" y="2120675"/>
                      <a:pt x="1636482" y="2127720"/>
                    </a:cubicBezTo>
                    <a:lnTo>
                      <a:pt x="1639328" y="2130007"/>
                    </a:lnTo>
                    <a:cubicBezTo>
                      <a:pt x="1641494" y="2131552"/>
                      <a:pt x="1643783" y="2133097"/>
                      <a:pt x="1646072" y="2134704"/>
                    </a:cubicBezTo>
                    <a:cubicBezTo>
                      <a:pt x="1665191" y="2148239"/>
                      <a:pt x="1673729" y="2165235"/>
                      <a:pt x="1675709" y="2173207"/>
                    </a:cubicBezTo>
                    <a:cubicBezTo>
                      <a:pt x="1676823" y="2177595"/>
                      <a:pt x="1679793" y="2178090"/>
                      <a:pt x="1681030" y="2178152"/>
                    </a:cubicBezTo>
                    <a:cubicBezTo>
                      <a:pt x="1681092" y="2178152"/>
                      <a:pt x="1681092" y="2178152"/>
                      <a:pt x="1681154" y="2178152"/>
                    </a:cubicBezTo>
                    <a:cubicBezTo>
                      <a:pt x="1685918" y="2178152"/>
                      <a:pt x="1691734" y="2171724"/>
                      <a:pt x="1694147" y="2163751"/>
                    </a:cubicBezTo>
                    <a:cubicBezTo>
                      <a:pt x="1696127" y="2157262"/>
                      <a:pt x="1693776" y="2153245"/>
                      <a:pt x="1691487" y="2149290"/>
                    </a:cubicBezTo>
                    <a:cubicBezTo>
                      <a:pt x="1689630" y="2146138"/>
                      <a:pt x="1687898" y="2143109"/>
                      <a:pt x="1687898" y="2138351"/>
                    </a:cubicBezTo>
                    <a:cubicBezTo>
                      <a:pt x="1687898" y="2126979"/>
                      <a:pt x="1675523" y="2126175"/>
                      <a:pt x="1667356" y="2125619"/>
                    </a:cubicBezTo>
                    <a:cubicBezTo>
                      <a:pt x="1665253" y="2125496"/>
                      <a:pt x="1663335" y="2125372"/>
                      <a:pt x="1661788" y="2125063"/>
                    </a:cubicBezTo>
                    <a:cubicBezTo>
                      <a:pt x="1660117" y="2124754"/>
                      <a:pt x="1660055" y="2121417"/>
                      <a:pt x="1660179" y="2116349"/>
                    </a:cubicBezTo>
                    <a:cubicBezTo>
                      <a:pt x="1660365" y="2110477"/>
                      <a:pt x="1660550" y="2103123"/>
                      <a:pt x="1656034" y="2098241"/>
                    </a:cubicBezTo>
                    <a:cubicBezTo>
                      <a:pt x="1648918" y="2090639"/>
                      <a:pt x="1642112" y="2071047"/>
                      <a:pt x="1638091" y="2055288"/>
                    </a:cubicBezTo>
                    <a:cubicBezTo>
                      <a:pt x="1635801" y="2046326"/>
                      <a:pt x="1628686" y="2037859"/>
                      <a:pt x="1621138" y="2028836"/>
                    </a:cubicBezTo>
                    <a:cubicBezTo>
                      <a:pt x="1615507" y="2022099"/>
                      <a:pt x="1609629" y="2015178"/>
                      <a:pt x="1606103" y="2008132"/>
                    </a:cubicBezTo>
                    <a:cubicBezTo>
                      <a:pt x="1597626" y="1991260"/>
                      <a:pt x="1588531" y="1977972"/>
                      <a:pt x="1582406" y="1973584"/>
                    </a:cubicBezTo>
                    <a:cubicBezTo>
                      <a:pt x="1582034" y="1973337"/>
                      <a:pt x="1581972" y="1973152"/>
                      <a:pt x="1581972" y="1973152"/>
                    </a:cubicBezTo>
                    <a:cubicBezTo>
                      <a:pt x="1581849" y="1972534"/>
                      <a:pt x="1583272" y="1970679"/>
                      <a:pt x="1584138" y="1969629"/>
                    </a:cubicBezTo>
                    <a:cubicBezTo>
                      <a:pt x="1586427" y="1966662"/>
                      <a:pt x="1589830" y="1962151"/>
                      <a:pt x="1586118" y="1957577"/>
                    </a:cubicBezTo>
                    <a:cubicBezTo>
                      <a:pt x="1582591" y="1953251"/>
                      <a:pt x="1577951" y="1951891"/>
                      <a:pt x="1573063" y="1950408"/>
                    </a:cubicBezTo>
                    <a:cubicBezTo>
                      <a:pt x="1569907" y="1949481"/>
                      <a:pt x="1566690" y="1948492"/>
                      <a:pt x="1563101" y="1946700"/>
                    </a:cubicBezTo>
                    <a:cubicBezTo>
                      <a:pt x="1553697" y="1941941"/>
                      <a:pt x="1548499" y="1934154"/>
                      <a:pt x="1548499" y="1924698"/>
                    </a:cubicBezTo>
                    <a:cubicBezTo>
                      <a:pt x="1548499" y="1913450"/>
                      <a:pt x="1542127" y="1887246"/>
                      <a:pt x="1538847" y="1877913"/>
                    </a:cubicBezTo>
                    <a:cubicBezTo>
                      <a:pt x="1538662" y="1877481"/>
                      <a:pt x="1537919" y="1875132"/>
                      <a:pt x="1538786" y="1874638"/>
                    </a:cubicBezTo>
                    <a:cubicBezTo>
                      <a:pt x="1540085" y="1873896"/>
                      <a:pt x="1543612" y="1874885"/>
                      <a:pt x="1545035" y="1876677"/>
                    </a:cubicBezTo>
                    <a:lnTo>
                      <a:pt x="1545777" y="1877666"/>
                    </a:lnTo>
                    <a:cubicBezTo>
                      <a:pt x="1548561" y="1881313"/>
                      <a:pt x="1552397" y="1886319"/>
                      <a:pt x="1558275" y="1882734"/>
                    </a:cubicBezTo>
                    <a:cubicBezTo>
                      <a:pt x="1559760" y="1881869"/>
                      <a:pt x="1561802" y="1881683"/>
                      <a:pt x="1563844" y="1882302"/>
                    </a:cubicBezTo>
                    <a:cubicBezTo>
                      <a:pt x="1565453" y="1882796"/>
                      <a:pt x="1568422" y="1884341"/>
                      <a:pt x="1570217" y="1888482"/>
                    </a:cubicBezTo>
                    <a:cubicBezTo>
                      <a:pt x="1572753" y="1894477"/>
                      <a:pt x="1578879" y="1893797"/>
                      <a:pt x="1583334" y="1893302"/>
                    </a:cubicBezTo>
                    <a:cubicBezTo>
                      <a:pt x="1585994" y="1892993"/>
                      <a:pt x="1588778" y="1892684"/>
                      <a:pt x="1590201" y="1893302"/>
                    </a:cubicBezTo>
                    <a:cubicBezTo>
                      <a:pt x="1590201" y="1893550"/>
                      <a:pt x="1589768" y="1894353"/>
                      <a:pt x="1589459" y="1895033"/>
                    </a:cubicBezTo>
                    <a:cubicBezTo>
                      <a:pt x="1587232" y="1899668"/>
                      <a:pt x="1582653" y="1909309"/>
                      <a:pt x="1594471" y="1931929"/>
                    </a:cubicBezTo>
                    <a:cubicBezTo>
                      <a:pt x="1604061" y="1950161"/>
                      <a:pt x="1603628" y="1950779"/>
                      <a:pt x="1602514" y="1952324"/>
                    </a:cubicBezTo>
                    <a:cubicBezTo>
                      <a:pt x="1601215" y="1954178"/>
                      <a:pt x="1599235" y="1956959"/>
                      <a:pt x="1599235" y="1965859"/>
                    </a:cubicBezTo>
                    <a:cubicBezTo>
                      <a:pt x="1599235" y="1974882"/>
                      <a:pt x="1600967" y="1979764"/>
                      <a:pt x="1604680" y="1981186"/>
                    </a:cubicBezTo>
                    <a:cubicBezTo>
                      <a:pt x="1608887" y="1982793"/>
                      <a:pt x="1613465" y="1979085"/>
                      <a:pt x="1616435" y="1975747"/>
                    </a:cubicBezTo>
                    <a:cubicBezTo>
                      <a:pt x="1616745" y="1975685"/>
                      <a:pt x="1620333" y="1975871"/>
                      <a:pt x="1633388" y="1993361"/>
                    </a:cubicBezTo>
                    <a:cubicBezTo>
                      <a:pt x="1638029" y="1999541"/>
                      <a:pt x="1644711" y="2002570"/>
                      <a:pt x="1650032" y="2005042"/>
                    </a:cubicBezTo>
                    <a:cubicBezTo>
                      <a:pt x="1653497" y="2006649"/>
                      <a:pt x="1657147" y="2008317"/>
                      <a:pt x="1657147" y="2009801"/>
                    </a:cubicBezTo>
                    <a:cubicBezTo>
                      <a:pt x="1657147" y="2017773"/>
                      <a:pt x="1661417" y="2030443"/>
                      <a:pt x="1673111" y="2032668"/>
                    </a:cubicBezTo>
                    <a:cubicBezTo>
                      <a:pt x="1678246" y="2033657"/>
                      <a:pt x="1681092" y="2037612"/>
                      <a:pt x="1683876" y="2041444"/>
                    </a:cubicBezTo>
                    <a:cubicBezTo>
                      <a:pt x="1686413" y="2044967"/>
                      <a:pt x="1688826" y="2048366"/>
                      <a:pt x="1692848" y="2049169"/>
                    </a:cubicBezTo>
                    <a:cubicBezTo>
                      <a:pt x="1694580" y="2049540"/>
                      <a:pt x="1695818" y="2050405"/>
                      <a:pt x="1696622" y="2051888"/>
                    </a:cubicBezTo>
                    <a:cubicBezTo>
                      <a:pt x="1698169" y="2054731"/>
                      <a:pt x="1697736" y="2059490"/>
                      <a:pt x="1695632" y="2064558"/>
                    </a:cubicBezTo>
                    <a:cubicBezTo>
                      <a:pt x="1693776" y="2068884"/>
                      <a:pt x="1693590" y="2072778"/>
                      <a:pt x="1695075" y="2076424"/>
                    </a:cubicBezTo>
                    <a:cubicBezTo>
                      <a:pt x="1697364" y="2082110"/>
                      <a:pt x="1703614" y="2086931"/>
                      <a:pt x="1714689" y="2091628"/>
                    </a:cubicBezTo>
                    <a:cubicBezTo>
                      <a:pt x="1724650" y="2095830"/>
                      <a:pt x="1725764" y="2097808"/>
                      <a:pt x="1727929" y="2101702"/>
                    </a:cubicBezTo>
                    <a:cubicBezTo>
                      <a:pt x="1729538" y="2104544"/>
                      <a:pt x="1731704" y="2108500"/>
                      <a:pt x="1737520" y="2114433"/>
                    </a:cubicBezTo>
                    <a:cubicBezTo>
                      <a:pt x="1750760" y="2128029"/>
                      <a:pt x="1790668" y="2175185"/>
                      <a:pt x="1798959" y="2188225"/>
                    </a:cubicBezTo>
                    <a:cubicBezTo>
                      <a:pt x="1805641" y="2198794"/>
                      <a:pt x="1808549" y="2208064"/>
                      <a:pt x="1811086" y="2216222"/>
                    </a:cubicBezTo>
                    <a:cubicBezTo>
                      <a:pt x="1811643" y="2217953"/>
                      <a:pt x="1812138" y="2219683"/>
                      <a:pt x="1812695" y="2221352"/>
                    </a:cubicBezTo>
                    <a:cubicBezTo>
                      <a:pt x="1813313" y="2223268"/>
                      <a:pt x="1813375" y="2225060"/>
                      <a:pt x="1812880" y="2227223"/>
                    </a:cubicBezTo>
                    <a:lnTo>
                      <a:pt x="1812447" y="2228953"/>
                    </a:lnTo>
                    <a:lnTo>
                      <a:pt x="1814056" y="2229757"/>
                    </a:lnTo>
                    <a:cubicBezTo>
                      <a:pt x="1826245" y="2236123"/>
                      <a:pt x="1831751" y="2247618"/>
                      <a:pt x="1828658" y="2260473"/>
                    </a:cubicBezTo>
                    <a:cubicBezTo>
                      <a:pt x="1828163" y="2262450"/>
                      <a:pt x="1827977" y="2264984"/>
                      <a:pt x="1827792" y="2267642"/>
                    </a:cubicBezTo>
                    <a:cubicBezTo>
                      <a:pt x="1827544" y="2271288"/>
                      <a:pt x="1827235" y="2275429"/>
                      <a:pt x="1826121" y="2277407"/>
                    </a:cubicBezTo>
                    <a:lnTo>
                      <a:pt x="1825812" y="2278767"/>
                    </a:lnTo>
                    <a:lnTo>
                      <a:pt x="1826863" y="2282104"/>
                    </a:lnTo>
                    <a:lnTo>
                      <a:pt x="1828781" y="2281857"/>
                    </a:lnTo>
                    <a:cubicBezTo>
                      <a:pt x="1838805" y="2280621"/>
                      <a:pt x="1854891" y="2291189"/>
                      <a:pt x="1863183" y="2298667"/>
                    </a:cubicBezTo>
                    <a:cubicBezTo>
                      <a:pt x="1867390" y="2302437"/>
                      <a:pt x="1871102" y="2306887"/>
                      <a:pt x="1874629" y="2311151"/>
                    </a:cubicBezTo>
                    <a:cubicBezTo>
                      <a:pt x="1879022" y="2316404"/>
                      <a:pt x="1883538" y="2321843"/>
                      <a:pt x="1889231" y="2326416"/>
                    </a:cubicBezTo>
                    <a:cubicBezTo>
                      <a:pt x="1896779" y="2332350"/>
                      <a:pt x="1904761" y="2335007"/>
                      <a:pt x="1913237" y="2337788"/>
                    </a:cubicBezTo>
                    <a:cubicBezTo>
                      <a:pt x="1916331" y="2338777"/>
                      <a:pt x="1919486" y="2339828"/>
                      <a:pt x="1922704" y="2341064"/>
                    </a:cubicBezTo>
                    <a:cubicBezTo>
                      <a:pt x="1929757" y="2343783"/>
                      <a:pt x="1936377" y="2347738"/>
                      <a:pt x="1942750" y="2351632"/>
                    </a:cubicBezTo>
                    <a:cubicBezTo>
                      <a:pt x="1949804" y="2355896"/>
                      <a:pt x="1957105" y="2360284"/>
                      <a:pt x="1965148" y="2363127"/>
                    </a:cubicBezTo>
                    <a:cubicBezTo>
                      <a:pt x="1972758" y="2365785"/>
                      <a:pt x="1980740" y="2366897"/>
                      <a:pt x="1988412" y="2368010"/>
                    </a:cubicBezTo>
                    <a:cubicBezTo>
                      <a:pt x="1997136" y="2369246"/>
                      <a:pt x="2006108" y="2370605"/>
                      <a:pt x="2014337" y="2374067"/>
                    </a:cubicBezTo>
                    <a:cubicBezTo>
                      <a:pt x="2026649" y="2379258"/>
                      <a:pt x="2037044" y="2388714"/>
                      <a:pt x="2047067" y="2397799"/>
                    </a:cubicBezTo>
                    <a:cubicBezTo>
                      <a:pt x="2050532" y="2400951"/>
                      <a:pt x="2053997" y="2404103"/>
                      <a:pt x="2057524" y="2407131"/>
                    </a:cubicBezTo>
                    <a:lnTo>
                      <a:pt x="2058204" y="2407687"/>
                    </a:lnTo>
                    <a:lnTo>
                      <a:pt x="2059070" y="2407687"/>
                    </a:lnTo>
                    <a:cubicBezTo>
                      <a:pt x="2068784" y="2407440"/>
                      <a:pt x="2079922" y="2404350"/>
                      <a:pt x="2095266" y="2397799"/>
                    </a:cubicBezTo>
                    <a:cubicBezTo>
                      <a:pt x="2113023" y="2390135"/>
                      <a:pt x="2127501" y="2397243"/>
                      <a:pt x="2139133" y="2402928"/>
                    </a:cubicBezTo>
                    <a:cubicBezTo>
                      <a:pt x="2141423" y="2404041"/>
                      <a:pt x="2143588" y="2405091"/>
                      <a:pt x="2145630" y="2406018"/>
                    </a:cubicBezTo>
                    <a:cubicBezTo>
                      <a:pt x="2151446" y="2408552"/>
                      <a:pt x="2163944" y="2420048"/>
                      <a:pt x="2175452" y="2431110"/>
                    </a:cubicBezTo>
                    <a:lnTo>
                      <a:pt x="2182444" y="2437847"/>
                    </a:lnTo>
                    <a:cubicBezTo>
                      <a:pt x="2192777" y="2447797"/>
                      <a:pt x="2202491" y="2457191"/>
                      <a:pt x="2207750" y="2460776"/>
                    </a:cubicBezTo>
                    <a:cubicBezTo>
                      <a:pt x="2214432" y="2465287"/>
                      <a:pt x="2223094" y="2465102"/>
                      <a:pt x="2230705" y="2464917"/>
                    </a:cubicBezTo>
                    <a:cubicBezTo>
                      <a:pt x="2237387" y="2464793"/>
                      <a:pt x="2243698" y="2464669"/>
                      <a:pt x="2247163" y="2467759"/>
                    </a:cubicBezTo>
                    <a:lnTo>
                      <a:pt x="2248586" y="2468996"/>
                    </a:lnTo>
                    <a:cubicBezTo>
                      <a:pt x="2258918" y="2477833"/>
                      <a:pt x="2295918" y="2490070"/>
                      <a:pt x="2305818" y="2490070"/>
                    </a:cubicBezTo>
                    <a:cubicBezTo>
                      <a:pt x="2308416" y="2490070"/>
                      <a:pt x="2310458" y="2489452"/>
                      <a:pt x="2312190" y="2488587"/>
                    </a:cubicBezTo>
                    <a:lnTo>
                      <a:pt x="2312067" y="2489390"/>
                    </a:lnTo>
                    <a:lnTo>
                      <a:pt x="2316336" y="2485682"/>
                    </a:lnTo>
                    <a:cubicBezTo>
                      <a:pt x="2316460" y="2485620"/>
                      <a:pt x="2316583" y="2485497"/>
                      <a:pt x="2316645" y="2485373"/>
                    </a:cubicBezTo>
                    <a:lnTo>
                      <a:pt x="2316955" y="2485064"/>
                    </a:lnTo>
                    <a:cubicBezTo>
                      <a:pt x="2319058" y="2483210"/>
                      <a:pt x="2319615" y="2482901"/>
                      <a:pt x="2322214" y="2485188"/>
                    </a:cubicBezTo>
                    <a:cubicBezTo>
                      <a:pt x="2324503" y="2487227"/>
                      <a:pt x="2324565" y="2489700"/>
                      <a:pt x="2324194" y="2493222"/>
                    </a:cubicBezTo>
                    <a:lnTo>
                      <a:pt x="2324008" y="2493284"/>
                    </a:lnTo>
                    <a:lnTo>
                      <a:pt x="2323822" y="2494891"/>
                    </a:lnTo>
                    <a:cubicBezTo>
                      <a:pt x="2323389" y="2498846"/>
                      <a:pt x="2322647" y="2504779"/>
                      <a:pt x="2329391" y="2508797"/>
                    </a:cubicBezTo>
                    <a:cubicBezTo>
                      <a:pt x="2334031" y="2511578"/>
                      <a:pt x="2339847" y="2518809"/>
                      <a:pt x="2345540" y="2525854"/>
                    </a:cubicBezTo>
                    <a:cubicBezTo>
                      <a:pt x="2351913" y="2533703"/>
                      <a:pt x="2358533" y="2541861"/>
                      <a:pt x="2364473" y="2545260"/>
                    </a:cubicBezTo>
                    <a:cubicBezTo>
                      <a:pt x="2368618" y="2547609"/>
                      <a:pt x="2371774" y="2551688"/>
                      <a:pt x="2373258" y="2556447"/>
                    </a:cubicBezTo>
                    <a:lnTo>
                      <a:pt x="2373382" y="2556756"/>
                    </a:lnTo>
                    <a:cubicBezTo>
                      <a:pt x="2374558" y="2560896"/>
                      <a:pt x="2374001" y="2564728"/>
                      <a:pt x="2372021" y="2566149"/>
                    </a:cubicBezTo>
                    <a:cubicBezTo>
                      <a:pt x="2368556" y="2568622"/>
                      <a:pt x="2366700" y="2573998"/>
                      <a:pt x="2367319" y="2579808"/>
                    </a:cubicBezTo>
                    <a:cubicBezTo>
                      <a:pt x="2368123" y="2587471"/>
                      <a:pt x="2372764" y="2593652"/>
                      <a:pt x="2380064" y="2596866"/>
                    </a:cubicBezTo>
                    <a:cubicBezTo>
                      <a:pt x="2388727" y="2600697"/>
                      <a:pt x="2392006" y="2599276"/>
                      <a:pt x="2394728" y="2595444"/>
                    </a:cubicBezTo>
                    <a:cubicBezTo>
                      <a:pt x="2395656" y="2594146"/>
                      <a:pt x="2396028" y="2593652"/>
                      <a:pt x="2397512" y="2593652"/>
                    </a:cubicBezTo>
                    <a:cubicBezTo>
                      <a:pt x="2399492" y="2593652"/>
                      <a:pt x="2400482" y="2595197"/>
                      <a:pt x="2402153" y="2598472"/>
                    </a:cubicBezTo>
                    <a:cubicBezTo>
                      <a:pt x="2403762" y="2601563"/>
                      <a:pt x="2405741" y="2605332"/>
                      <a:pt x="2410258" y="2605332"/>
                    </a:cubicBezTo>
                    <a:cubicBezTo>
                      <a:pt x="2413228" y="2605332"/>
                      <a:pt x="2419725" y="2607928"/>
                      <a:pt x="2424303" y="2612749"/>
                    </a:cubicBezTo>
                    <a:cubicBezTo>
                      <a:pt x="2426283" y="2614850"/>
                      <a:pt x="2428572" y="2618188"/>
                      <a:pt x="2428325" y="2622143"/>
                    </a:cubicBezTo>
                    <a:cubicBezTo>
                      <a:pt x="2428016" y="2627891"/>
                      <a:pt x="2429315" y="2632340"/>
                      <a:pt x="2432161" y="2635369"/>
                    </a:cubicBezTo>
                    <a:cubicBezTo>
                      <a:pt x="2435316" y="2638706"/>
                      <a:pt x="2440266" y="2640375"/>
                      <a:pt x="2447196" y="2640375"/>
                    </a:cubicBezTo>
                    <a:cubicBezTo>
                      <a:pt x="2449176" y="2640375"/>
                      <a:pt x="2451403" y="2640560"/>
                      <a:pt x="2453754" y="2640931"/>
                    </a:cubicBezTo>
                    <a:lnTo>
                      <a:pt x="2453816" y="2640931"/>
                    </a:lnTo>
                    <a:cubicBezTo>
                      <a:pt x="2462788" y="2642105"/>
                      <a:pt x="2475533" y="2645999"/>
                      <a:pt x="2484443" y="2653292"/>
                    </a:cubicBezTo>
                    <a:lnTo>
                      <a:pt x="2485186" y="2653909"/>
                    </a:lnTo>
                    <a:lnTo>
                      <a:pt x="2486114" y="2653848"/>
                    </a:lnTo>
                    <a:cubicBezTo>
                      <a:pt x="2491620" y="2653353"/>
                      <a:pt x="2497065" y="2654342"/>
                      <a:pt x="2502262" y="2656876"/>
                    </a:cubicBezTo>
                    <a:cubicBezTo>
                      <a:pt x="2511358" y="2661202"/>
                      <a:pt x="2519710" y="2667012"/>
                      <a:pt x="2527135" y="2674119"/>
                    </a:cubicBezTo>
                    <a:lnTo>
                      <a:pt x="2528620" y="2675540"/>
                    </a:lnTo>
                    <a:lnTo>
                      <a:pt x="2530229" y="2674243"/>
                    </a:lnTo>
                    <a:cubicBezTo>
                      <a:pt x="2532951" y="2671956"/>
                      <a:pt x="2535240" y="2669175"/>
                      <a:pt x="2536478" y="2666579"/>
                    </a:cubicBezTo>
                    <a:cubicBezTo>
                      <a:pt x="2538953" y="2661264"/>
                      <a:pt x="2535488" y="2657680"/>
                      <a:pt x="2532704" y="2654775"/>
                    </a:cubicBezTo>
                    <a:cubicBezTo>
                      <a:pt x="2530724" y="2652673"/>
                      <a:pt x="2528806" y="2650696"/>
                      <a:pt x="2528373" y="2648038"/>
                    </a:cubicBezTo>
                    <a:cubicBezTo>
                      <a:pt x="2528125" y="2646493"/>
                      <a:pt x="2528806" y="2645875"/>
                      <a:pt x="2532827" y="2644206"/>
                    </a:cubicBezTo>
                    <a:cubicBezTo>
                      <a:pt x="2536725" y="2642538"/>
                      <a:pt x="2542046" y="2640313"/>
                      <a:pt x="2543593" y="2633823"/>
                    </a:cubicBezTo>
                    <a:cubicBezTo>
                      <a:pt x="2544274" y="2630981"/>
                      <a:pt x="2546996" y="2628323"/>
                      <a:pt x="2551142" y="2626284"/>
                    </a:cubicBezTo>
                    <a:cubicBezTo>
                      <a:pt x="2557886" y="2623008"/>
                      <a:pt x="2567352" y="2622143"/>
                      <a:pt x="2572240" y="2624368"/>
                    </a:cubicBezTo>
                    <a:cubicBezTo>
                      <a:pt x="2576386" y="2626284"/>
                      <a:pt x="2581583" y="2629436"/>
                      <a:pt x="2582573" y="2633638"/>
                    </a:cubicBezTo>
                    <a:cubicBezTo>
                      <a:pt x="2583192" y="2636172"/>
                      <a:pt x="2582202" y="2638953"/>
                      <a:pt x="2579727" y="2642043"/>
                    </a:cubicBezTo>
                    <a:cubicBezTo>
                      <a:pt x="2572426" y="2651067"/>
                      <a:pt x="2584676" y="2664972"/>
                      <a:pt x="2596742" y="2677333"/>
                    </a:cubicBezTo>
                    <a:lnTo>
                      <a:pt x="2598474" y="2679125"/>
                    </a:lnTo>
                    <a:lnTo>
                      <a:pt x="2600145" y="2677271"/>
                    </a:lnTo>
                    <a:cubicBezTo>
                      <a:pt x="2605961" y="2670843"/>
                      <a:pt x="2615675" y="2660090"/>
                      <a:pt x="2619263" y="2657247"/>
                    </a:cubicBezTo>
                    <a:cubicBezTo>
                      <a:pt x="2621491" y="2655454"/>
                      <a:pt x="2623037" y="2651932"/>
                      <a:pt x="2624027" y="2646122"/>
                    </a:cubicBezTo>
                    <a:lnTo>
                      <a:pt x="2624337" y="2644392"/>
                    </a:lnTo>
                    <a:lnTo>
                      <a:pt x="2622728" y="2643650"/>
                    </a:lnTo>
                    <a:cubicBezTo>
                      <a:pt x="2618768" y="2641796"/>
                      <a:pt x="2613385" y="2633020"/>
                      <a:pt x="2607755" y="2623688"/>
                    </a:cubicBezTo>
                    <a:lnTo>
                      <a:pt x="2606703" y="2621957"/>
                    </a:lnTo>
                    <a:lnTo>
                      <a:pt x="2605651" y="2621772"/>
                    </a:lnTo>
                    <a:cubicBezTo>
                      <a:pt x="2594390" y="2620165"/>
                      <a:pt x="2583563" y="2614356"/>
                      <a:pt x="2573416" y="2604529"/>
                    </a:cubicBezTo>
                    <a:cubicBezTo>
                      <a:pt x="2572797" y="2603911"/>
                      <a:pt x="2572240" y="2603231"/>
                      <a:pt x="2571745" y="2602613"/>
                    </a:cubicBezTo>
                    <a:lnTo>
                      <a:pt x="2570508" y="2601068"/>
                    </a:lnTo>
                    <a:lnTo>
                      <a:pt x="2569889" y="2600883"/>
                    </a:lnTo>
                    <a:cubicBezTo>
                      <a:pt x="2568156" y="2600326"/>
                      <a:pt x="2566300" y="2599709"/>
                      <a:pt x="2564754" y="2598967"/>
                    </a:cubicBezTo>
                    <a:cubicBezTo>
                      <a:pt x="2553183" y="2593405"/>
                      <a:pt x="2538210" y="2599276"/>
                      <a:pt x="2521319" y="2615901"/>
                    </a:cubicBezTo>
                    <a:cubicBezTo>
                      <a:pt x="2507955" y="2629065"/>
                      <a:pt x="2491311" y="2621896"/>
                      <a:pt x="2478256" y="2614170"/>
                    </a:cubicBezTo>
                    <a:cubicBezTo>
                      <a:pt x="2475162" y="2612316"/>
                      <a:pt x="2470398" y="2607743"/>
                      <a:pt x="2464025" y="2600450"/>
                    </a:cubicBezTo>
                    <a:lnTo>
                      <a:pt x="2464025" y="2600388"/>
                    </a:lnTo>
                    <a:cubicBezTo>
                      <a:pt x="2454806" y="2589635"/>
                      <a:pt x="2444350" y="2575358"/>
                      <a:pt x="2437791" y="2565408"/>
                    </a:cubicBezTo>
                    <a:lnTo>
                      <a:pt x="2437791" y="2565408"/>
                    </a:lnTo>
                    <a:lnTo>
                      <a:pt x="2435812" y="2562318"/>
                    </a:lnTo>
                    <a:cubicBezTo>
                      <a:pt x="2433398" y="2558671"/>
                      <a:pt x="2432409" y="2556817"/>
                      <a:pt x="2431975" y="2555952"/>
                    </a:cubicBezTo>
                    <a:cubicBezTo>
                      <a:pt x="2429439" y="2550822"/>
                      <a:pt x="2431852" y="2541119"/>
                      <a:pt x="2434574" y="2532343"/>
                    </a:cubicBezTo>
                    <a:lnTo>
                      <a:pt x="2434822" y="2531664"/>
                    </a:lnTo>
                    <a:lnTo>
                      <a:pt x="2434574" y="2530984"/>
                    </a:lnTo>
                    <a:cubicBezTo>
                      <a:pt x="2433584" y="2527894"/>
                      <a:pt x="2433151" y="2524556"/>
                      <a:pt x="2433398" y="2521033"/>
                    </a:cubicBezTo>
                    <a:cubicBezTo>
                      <a:pt x="2434017" y="2511392"/>
                      <a:pt x="2435007" y="2501627"/>
                      <a:pt x="2435935" y="2492233"/>
                    </a:cubicBezTo>
                    <a:lnTo>
                      <a:pt x="2436678" y="2484693"/>
                    </a:lnTo>
                    <a:lnTo>
                      <a:pt x="2436245" y="2484014"/>
                    </a:lnTo>
                    <a:cubicBezTo>
                      <a:pt x="2430181" y="2474867"/>
                      <a:pt x="2429686" y="2463495"/>
                      <a:pt x="2435007" y="2454348"/>
                    </a:cubicBezTo>
                    <a:lnTo>
                      <a:pt x="2435316" y="2453792"/>
                    </a:lnTo>
                    <a:lnTo>
                      <a:pt x="2435316" y="2453112"/>
                    </a:lnTo>
                    <a:cubicBezTo>
                      <a:pt x="2435131" y="2448415"/>
                      <a:pt x="2435873" y="2443471"/>
                      <a:pt x="2437482" y="2438403"/>
                    </a:cubicBezTo>
                    <a:cubicBezTo>
                      <a:pt x="2438101" y="2436302"/>
                      <a:pt x="2439091" y="2434324"/>
                      <a:pt x="2440204" y="2432285"/>
                    </a:cubicBezTo>
                    <a:lnTo>
                      <a:pt x="2440328" y="2432223"/>
                    </a:lnTo>
                    <a:lnTo>
                      <a:pt x="2440761" y="2431481"/>
                    </a:lnTo>
                    <a:cubicBezTo>
                      <a:pt x="2442432" y="2428824"/>
                      <a:pt x="2444536" y="2426537"/>
                      <a:pt x="2447072" y="2424621"/>
                    </a:cubicBezTo>
                    <a:lnTo>
                      <a:pt x="2448743" y="2423323"/>
                    </a:lnTo>
                    <a:lnTo>
                      <a:pt x="2447629" y="2421531"/>
                    </a:lnTo>
                    <a:cubicBezTo>
                      <a:pt x="2444969" y="2417328"/>
                      <a:pt x="2440143" y="2415474"/>
                      <a:pt x="2434574" y="2413435"/>
                    </a:cubicBezTo>
                    <a:cubicBezTo>
                      <a:pt x="2429872" y="2411643"/>
                      <a:pt x="2424551" y="2409665"/>
                      <a:pt x="2419848" y="2405771"/>
                    </a:cubicBezTo>
                    <a:lnTo>
                      <a:pt x="2418982" y="2405030"/>
                    </a:lnTo>
                    <a:lnTo>
                      <a:pt x="2417869" y="2405277"/>
                    </a:lnTo>
                    <a:cubicBezTo>
                      <a:pt x="2412733" y="2406389"/>
                      <a:pt x="2407721" y="2406389"/>
                      <a:pt x="2403452" y="2405215"/>
                    </a:cubicBezTo>
                    <a:cubicBezTo>
                      <a:pt x="2401039" y="2404597"/>
                      <a:pt x="2398564" y="2403670"/>
                      <a:pt x="2395656" y="2402434"/>
                    </a:cubicBezTo>
                    <a:cubicBezTo>
                      <a:pt x="2394481" y="2401939"/>
                      <a:pt x="2393305" y="2401507"/>
                      <a:pt x="2392006" y="2401198"/>
                    </a:cubicBezTo>
                    <a:cubicBezTo>
                      <a:pt x="2387737" y="2400085"/>
                      <a:pt x="2383962" y="2397922"/>
                      <a:pt x="2380312" y="2394709"/>
                    </a:cubicBezTo>
                    <a:lnTo>
                      <a:pt x="2379508" y="2393967"/>
                    </a:lnTo>
                    <a:lnTo>
                      <a:pt x="2378456" y="2394152"/>
                    </a:lnTo>
                    <a:cubicBezTo>
                      <a:pt x="2370165" y="2395388"/>
                      <a:pt x="2361008" y="2397922"/>
                      <a:pt x="2353212" y="2401074"/>
                    </a:cubicBezTo>
                    <a:cubicBezTo>
                      <a:pt x="2346282" y="2403917"/>
                      <a:pt x="2338734" y="2402743"/>
                      <a:pt x="2330690" y="2401507"/>
                    </a:cubicBezTo>
                    <a:cubicBezTo>
                      <a:pt x="2322894" y="2400271"/>
                      <a:pt x="2314913" y="2399035"/>
                      <a:pt x="2306931" y="2401321"/>
                    </a:cubicBezTo>
                    <a:lnTo>
                      <a:pt x="2308354" y="2399406"/>
                    </a:lnTo>
                    <a:lnTo>
                      <a:pt x="2298764" y="2404968"/>
                    </a:lnTo>
                    <a:cubicBezTo>
                      <a:pt x="2295423" y="2406884"/>
                      <a:pt x="2292701" y="2407564"/>
                      <a:pt x="2291525" y="2406698"/>
                    </a:cubicBezTo>
                    <a:cubicBezTo>
                      <a:pt x="2290473" y="2405957"/>
                      <a:pt x="2290164" y="2403794"/>
                      <a:pt x="2290535" y="2401074"/>
                    </a:cubicBezTo>
                    <a:lnTo>
                      <a:pt x="2290721" y="2400147"/>
                    </a:lnTo>
                    <a:cubicBezTo>
                      <a:pt x="2291773" y="2394709"/>
                      <a:pt x="2294990" y="2389085"/>
                      <a:pt x="2298950" y="2385809"/>
                    </a:cubicBezTo>
                    <a:cubicBezTo>
                      <a:pt x="2305508" y="2380370"/>
                      <a:pt x="2304209" y="2368257"/>
                      <a:pt x="2302971" y="2356514"/>
                    </a:cubicBezTo>
                    <a:cubicBezTo>
                      <a:pt x="2301920" y="2346441"/>
                      <a:pt x="2300806" y="2335996"/>
                      <a:pt x="2305694" y="2334760"/>
                    </a:cubicBezTo>
                    <a:cubicBezTo>
                      <a:pt x="2308292" y="2334018"/>
                      <a:pt x="2310644" y="2332597"/>
                      <a:pt x="2313118" y="2330125"/>
                    </a:cubicBezTo>
                    <a:lnTo>
                      <a:pt x="2314727" y="2328518"/>
                    </a:lnTo>
                    <a:lnTo>
                      <a:pt x="2314418" y="2328209"/>
                    </a:lnTo>
                    <a:cubicBezTo>
                      <a:pt x="2316212" y="2325984"/>
                      <a:pt x="2317759" y="2323203"/>
                      <a:pt x="2319120" y="2319865"/>
                    </a:cubicBezTo>
                    <a:lnTo>
                      <a:pt x="2319615" y="2318568"/>
                    </a:lnTo>
                    <a:lnTo>
                      <a:pt x="2318749" y="2317517"/>
                    </a:lnTo>
                    <a:cubicBezTo>
                      <a:pt x="2318068" y="2316713"/>
                      <a:pt x="2317450" y="2315848"/>
                      <a:pt x="2316955" y="2314983"/>
                    </a:cubicBezTo>
                    <a:cubicBezTo>
                      <a:pt x="2313304" y="2308988"/>
                      <a:pt x="2312500" y="2302746"/>
                      <a:pt x="2314108" y="2293414"/>
                    </a:cubicBezTo>
                    <a:cubicBezTo>
                      <a:pt x="2314789" y="2289706"/>
                      <a:pt x="2315655" y="2286059"/>
                      <a:pt x="2316831" y="2282598"/>
                    </a:cubicBezTo>
                    <a:lnTo>
                      <a:pt x="2317140" y="2281671"/>
                    </a:lnTo>
                    <a:lnTo>
                      <a:pt x="2316707" y="2280806"/>
                    </a:lnTo>
                    <a:cubicBezTo>
                      <a:pt x="2314542" y="2276665"/>
                      <a:pt x="2313304" y="2272215"/>
                      <a:pt x="2313057" y="2267827"/>
                    </a:cubicBezTo>
                    <a:cubicBezTo>
                      <a:pt x="2312438" y="2255220"/>
                      <a:pt x="2322832" y="2245022"/>
                      <a:pt x="2333351" y="2241499"/>
                    </a:cubicBezTo>
                    <a:lnTo>
                      <a:pt x="2334093" y="2241252"/>
                    </a:lnTo>
                    <a:lnTo>
                      <a:pt x="2334526" y="2240572"/>
                    </a:lnTo>
                    <a:cubicBezTo>
                      <a:pt x="2337373" y="2236308"/>
                      <a:pt x="2341394" y="2233094"/>
                      <a:pt x="2346097" y="2231240"/>
                    </a:cubicBezTo>
                    <a:lnTo>
                      <a:pt x="2347148" y="2230807"/>
                    </a:lnTo>
                    <a:lnTo>
                      <a:pt x="2347458" y="2229695"/>
                    </a:lnTo>
                    <a:cubicBezTo>
                      <a:pt x="2347829" y="2228335"/>
                      <a:pt x="2347643" y="2226914"/>
                      <a:pt x="2347458" y="2225616"/>
                    </a:cubicBezTo>
                    <a:lnTo>
                      <a:pt x="2347458" y="2225554"/>
                    </a:lnTo>
                    <a:cubicBezTo>
                      <a:pt x="2346839" y="2221908"/>
                      <a:pt x="2345540" y="2219498"/>
                      <a:pt x="2343498" y="2218200"/>
                    </a:cubicBezTo>
                    <a:cubicBezTo>
                      <a:pt x="2340528" y="2216222"/>
                      <a:pt x="2336878" y="2217026"/>
                      <a:pt x="2333351" y="2217829"/>
                    </a:cubicBezTo>
                    <a:cubicBezTo>
                      <a:pt x="2329391" y="2218694"/>
                      <a:pt x="2325246" y="2219621"/>
                      <a:pt x="2321657" y="2217211"/>
                    </a:cubicBezTo>
                    <a:cubicBezTo>
                      <a:pt x="2313242" y="2211525"/>
                      <a:pt x="2305570" y="2213070"/>
                      <a:pt x="2291587" y="2215851"/>
                    </a:cubicBezTo>
                    <a:cubicBezTo>
                      <a:pt x="2286947" y="2216778"/>
                      <a:pt x="2281502" y="2217829"/>
                      <a:pt x="2274943" y="2218880"/>
                    </a:cubicBezTo>
                    <a:lnTo>
                      <a:pt x="2273768" y="2219065"/>
                    </a:lnTo>
                    <a:lnTo>
                      <a:pt x="2273211" y="2220116"/>
                    </a:lnTo>
                    <a:cubicBezTo>
                      <a:pt x="2271788" y="2222897"/>
                      <a:pt x="2269870" y="2225493"/>
                      <a:pt x="2267828" y="2227470"/>
                    </a:cubicBezTo>
                    <a:cubicBezTo>
                      <a:pt x="2264982" y="2230189"/>
                      <a:pt x="2261517" y="2232229"/>
                      <a:pt x="2257186" y="2233774"/>
                    </a:cubicBezTo>
                    <a:lnTo>
                      <a:pt x="2256258" y="2234330"/>
                    </a:lnTo>
                    <a:cubicBezTo>
                      <a:pt x="2251617" y="2239151"/>
                      <a:pt x="2245616" y="2242179"/>
                      <a:pt x="2238995" y="2243045"/>
                    </a:cubicBezTo>
                    <a:lnTo>
                      <a:pt x="2237511" y="2243230"/>
                    </a:lnTo>
                    <a:lnTo>
                      <a:pt x="2237077" y="2244713"/>
                    </a:lnTo>
                    <a:cubicBezTo>
                      <a:pt x="2236706" y="2246073"/>
                      <a:pt x="2236459" y="2247556"/>
                      <a:pt x="2236273" y="2249039"/>
                    </a:cubicBezTo>
                    <a:lnTo>
                      <a:pt x="2236149" y="2250090"/>
                    </a:lnTo>
                    <a:lnTo>
                      <a:pt x="2236830" y="2250893"/>
                    </a:lnTo>
                    <a:cubicBezTo>
                      <a:pt x="2239800" y="2254293"/>
                      <a:pt x="2241903" y="2258124"/>
                      <a:pt x="2242893" y="2261709"/>
                    </a:cubicBezTo>
                    <a:cubicBezTo>
                      <a:pt x="2244873" y="2268631"/>
                      <a:pt x="2243760" y="2276974"/>
                      <a:pt x="2239985" y="2283031"/>
                    </a:cubicBezTo>
                    <a:cubicBezTo>
                      <a:pt x="2236706" y="2288346"/>
                      <a:pt x="2232128" y="2292796"/>
                      <a:pt x="2227487" y="2295206"/>
                    </a:cubicBezTo>
                    <a:cubicBezTo>
                      <a:pt x="2225631" y="2296133"/>
                      <a:pt x="2223837" y="2296875"/>
                      <a:pt x="2222042" y="2297493"/>
                    </a:cubicBezTo>
                    <a:lnTo>
                      <a:pt x="2221300" y="2297925"/>
                    </a:lnTo>
                    <a:cubicBezTo>
                      <a:pt x="2219939" y="2299038"/>
                      <a:pt x="2218577" y="2300027"/>
                      <a:pt x="2217216" y="2300954"/>
                    </a:cubicBezTo>
                    <a:cubicBezTo>
                      <a:pt x="2212576" y="2304229"/>
                      <a:pt x="2207812" y="2307567"/>
                      <a:pt x="2208554" y="2313562"/>
                    </a:cubicBezTo>
                    <a:cubicBezTo>
                      <a:pt x="2208678" y="2314550"/>
                      <a:pt x="2208554" y="2315107"/>
                      <a:pt x="2208369" y="2315230"/>
                    </a:cubicBezTo>
                    <a:cubicBezTo>
                      <a:pt x="2207317" y="2315910"/>
                      <a:pt x="2202553" y="2315107"/>
                      <a:pt x="2193952" y="2310039"/>
                    </a:cubicBezTo>
                    <a:lnTo>
                      <a:pt x="2192406" y="2309174"/>
                    </a:lnTo>
                    <a:lnTo>
                      <a:pt x="2191106" y="2310410"/>
                    </a:lnTo>
                    <a:cubicBezTo>
                      <a:pt x="2189436" y="2312016"/>
                      <a:pt x="2187641" y="2313252"/>
                      <a:pt x="2185971" y="2314056"/>
                    </a:cubicBezTo>
                    <a:cubicBezTo>
                      <a:pt x="2178917" y="2317146"/>
                      <a:pt x="2174524" y="2318876"/>
                      <a:pt x="2166914" y="2319000"/>
                    </a:cubicBezTo>
                    <a:cubicBezTo>
                      <a:pt x="2162212" y="2319000"/>
                      <a:pt x="2157571" y="2317764"/>
                      <a:pt x="2152869" y="2315230"/>
                    </a:cubicBezTo>
                    <a:lnTo>
                      <a:pt x="2152065" y="2314797"/>
                    </a:lnTo>
                    <a:lnTo>
                      <a:pt x="2151137" y="2315045"/>
                    </a:lnTo>
                    <a:cubicBezTo>
                      <a:pt x="2146311" y="2316404"/>
                      <a:pt x="2141546" y="2317764"/>
                      <a:pt x="2137277" y="2319000"/>
                    </a:cubicBezTo>
                    <a:cubicBezTo>
                      <a:pt x="2129791" y="2321163"/>
                      <a:pt x="2123294" y="2323017"/>
                      <a:pt x="2121190" y="2323388"/>
                    </a:cubicBezTo>
                    <a:cubicBezTo>
                      <a:pt x="2118530" y="2323821"/>
                      <a:pt x="2113456" y="2319989"/>
                      <a:pt x="2108878" y="2316528"/>
                    </a:cubicBezTo>
                    <a:cubicBezTo>
                      <a:pt x="2102319" y="2311584"/>
                      <a:pt x="2095451" y="2306454"/>
                      <a:pt x="2088955" y="2306887"/>
                    </a:cubicBezTo>
                    <a:cubicBezTo>
                      <a:pt x="2080602" y="2307196"/>
                      <a:pt x="2076147" y="2291992"/>
                      <a:pt x="2074848" y="2277407"/>
                    </a:cubicBezTo>
                    <a:cubicBezTo>
                      <a:pt x="2074786" y="2276542"/>
                      <a:pt x="2074662" y="2275676"/>
                      <a:pt x="2074415" y="2274811"/>
                    </a:cubicBezTo>
                    <a:lnTo>
                      <a:pt x="2074106" y="2273575"/>
                    </a:lnTo>
                    <a:lnTo>
                      <a:pt x="2072868" y="2273142"/>
                    </a:lnTo>
                    <a:cubicBezTo>
                      <a:pt x="2062845" y="2269681"/>
                      <a:pt x="2056348" y="2260905"/>
                      <a:pt x="2055482" y="2249657"/>
                    </a:cubicBezTo>
                    <a:lnTo>
                      <a:pt x="2055420" y="2248792"/>
                    </a:lnTo>
                    <a:lnTo>
                      <a:pt x="2054801" y="2248174"/>
                    </a:lnTo>
                    <a:cubicBezTo>
                      <a:pt x="2050594" y="2243972"/>
                      <a:pt x="2046634" y="2239892"/>
                      <a:pt x="2043788" y="2235752"/>
                    </a:cubicBezTo>
                    <a:cubicBezTo>
                      <a:pt x="2034878" y="2222773"/>
                      <a:pt x="2033888" y="2191563"/>
                      <a:pt x="2033393" y="2176545"/>
                    </a:cubicBezTo>
                    <a:lnTo>
                      <a:pt x="2033270" y="2173331"/>
                    </a:lnTo>
                    <a:cubicBezTo>
                      <a:pt x="2032589" y="2154049"/>
                      <a:pt x="2031537" y="2124816"/>
                      <a:pt x="2042798" y="2090886"/>
                    </a:cubicBezTo>
                    <a:cubicBezTo>
                      <a:pt x="2043850" y="2087672"/>
                      <a:pt x="2044531" y="2084520"/>
                      <a:pt x="2044963" y="2081430"/>
                    </a:cubicBezTo>
                    <a:lnTo>
                      <a:pt x="2045211" y="2081616"/>
                    </a:lnTo>
                    <a:lnTo>
                      <a:pt x="2045397" y="2078031"/>
                    </a:lnTo>
                    <a:cubicBezTo>
                      <a:pt x="2045397" y="2077845"/>
                      <a:pt x="2045459" y="2077598"/>
                      <a:pt x="2045459" y="2077413"/>
                    </a:cubicBezTo>
                    <a:lnTo>
                      <a:pt x="2045520" y="2076053"/>
                    </a:lnTo>
                    <a:lnTo>
                      <a:pt x="2045335" y="2075930"/>
                    </a:lnTo>
                    <a:cubicBezTo>
                      <a:pt x="2045459" y="2064249"/>
                      <a:pt x="2040323" y="2057018"/>
                      <a:pt x="2036487" y="2051703"/>
                    </a:cubicBezTo>
                    <a:cubicBezTo>
                      <a:pt x="2032280" y="2045894"/>
                      <a:pt x="2030733" y="2043730"/>
                      <a:pt x="2036178" y="2039281"/>
                    </a:cubicBezTo>
                    <a:cubicBezTo>
                      <a:pt x="2046820" y="2030566"/>
                      <a:pt x="2044407" y="2022099"/>
                      <a:pt x="2042798" y="2016475"/>
                    </a:cubicBezTo>
                    <a:cubicBezTo>
                      <a:pt x="2041561" y="2012149"/>
                      <a:pt x="2041499" y="2010913"/>
                      <a:pt x="2043045" y="2009801"/>
                    </a:cubicBezTo>
                    <a:cubicBezTo>
                      <a:pt x="2044840" y="2008503"/>
                      <a:pt x="2047005" y="2007205"/>
                      <a:pt x="2049171" y="2005845"/>
                    </a:cubicBezTo>
                    <a:cubicBezTo>
                      <a:pt x="2054616" y="2002508"/>
                      <a:pt x="2060184" y="1999109"/>
                      <a:pt x="2063030" y="1994659"/>
                    </a:cubicBezTo>
                    <a:lnTo>
                      <a:pt x="2063340" y="1993979"/>
                    </a:lnTo>
                    <a:cubicBezTo>
                      <a:pt x="2063835" y="1992249"/>
                      <a:pt x="2064268" y="1990889"/>
                      <a:pt x="2064825" y="1989715"/>
                    </a:cubicBezTo>
                    <a:lnTo>
                      <a:pt x="2065010" y="1988664"/>
                    </a:lnTo>
                    <a:cubicBezTo>
                      <a:pt x="2065010" y="1985636"/>
                      <a:pt x="2066124" y="1984585"/>
                      <a:pt x="2067794" y="1983967"/>
                    </a:cubicBezTo>
                    <a:lnTo>
                      <a:pt x="2068413" y="1983782"/>
                    </a:lnTo>
                    <a:lnTo>
                      <a:pt x="2068784" y="1983287"/>
                    </a:lnTo>
                    <a:cubicBezTo>
                      <a:pt x="2069774" y="1982051"/>
                      <a:pt x="2071074" y="1980815"/>
                      <a:pt x="2072806" y="1979456"/>
                    </a:cubicBezTo>
                    <a:lnTo>
                      <a:pt x="2073301" y="1979085"/>
                    </a:lnTo>
                    <a:lnTo>
                      <a:pt x="2073549" y="1978467"/>
                    </a:lnTo>
                    <a:cubicBezTo>
                      <a:pt x="2074167" y="1976736"/>
                      <a:pt x="2075034" y="1975006"/>
                      <a:pt x="2075838" y="1973461"/>
                    </a:cubicBezTo>
                    <a:cubicBezTo>
                      <a:pt x="2078993" y="1967775"/>
                      <a:pt x="2085119" y="1963201"/>
                      <a:pt x="2093224" y="1960729"/>
                    </a:cubicBezTo>
                    <a:cubicBezTo>
                      <a:pt x="2095946" y="1959864"/>
                      <a:pt x="2099226" y="1959617"/>
                      <a:pt x="2103062" y="1959926"/>
                    </a:cubicBezTo>
                    <a:lnTo>
                      <a:pt x="2104547" y="1960049"/>
                    </a:lnTo>
                    <a:lnTo>
                      <a:pt x="2105289" y="1958752"/>
                    </a:lnTo>
                    <a:cubicBezTo>
                      <a:pt x="2106527" y="1956527"/>
                      <a:pt x="2108197" y="1954364"/>
                      <a:pt x="2110301" y="1952139"/>
                    </a:cubicBezTo>
                    <a:cubicBezTo>
                      <a:pt x="2110548" y="1951768"/>
                      <a:pt x="2110672" y="1951644"/>
                      <a:pt x="2110796" y="1951582"/>
                    </a:cubicBezTo>
                    <a:lnTo>
                      <a:pt x="2111476" y="1951150"/>
                    </a:lnTo>
                    <a:cubicBezTo>
                      <a:pt x="2112899" y="1949852"/>
                      <a:pt x="2114508" y="1948678"/>
                      <a:pt x="2116426" y="1947565"/>
                    </a:cubicBezTo>
                    <a:cubicBezTo>
                      <a:pt x="2116736" y="1947442"/>
                      <a:pt x="2117107" y="1947256"/>
                      <a:pt x="2117478" y="1946947"/>
                    </a:cubicBezTo>
                    <a:lnTo>
                      <a:pt x="2118220" y="1946391"/>
                    </a:lnTo>
                    <a:lnTo>
                      <a:pt x="2118468" y="1944475"/>
                    </a:lnTo>
                    <a:cubicBezTo>
                      <a:pt x="2118530" y="1943981"/>
                      <a:pt x="2118592" y="1943424"/>
                      <a:pt x="2118654" y="1942992"/>
                    </a:cubicBezTo>
                    <a:cubicBezTo>
                      <a:pt x="2120634" y="1934587"/>
                      <a:pt x="2127873" y="1929024"/>
                      <a:pt x="2132018" y="1926429"/>
                    </a:cubicBezTo>
                    <a:cubicBezTo>
                      <a:pt x="2137772" y="1922844"/>
                      <a:pt x="2146991" y="1921732"/>
                      <a:pt x="2154354" y="1923648"/>
                    </a:cubicBezTo>
                    <a:cubicBezTo>
                      <a:pt x="2156705" y="1924265"/>
                      <a:pt x="2159242" y="1925378"/>
                      <a:pt x="2161655" y="1926799"/>
                    </a:cubicBezTo>
                    <a:lnTo>
                      <a:pt x="2162397" y="1927232"/>
                    </a:lnTo>
                    <a:lnTo>
                      <a:pt x="2163264" y="1927109"/>
                    </a:lnTo>
                    <a:cubicBezTo>
                      <a:pt x="2165058" y="1926799"/>
                      <a:pt x="2166852" y="1926676"/>
                      <a:pt x="2168585" y="1926676"/>
                    </a:cubicBezTo>
                    <a:cubicBezTo>
                      <a:pt x="2179660" y="1926676"/>
                      <a:pt x="2188322" y="1931558"/>
                      <a:pt x="2193086" y="1940458"/>
                    </a:cubicBezTo>
                    <a:lnTo>
                      <a:pt x="2193705" y="1941570"/>
                    </a:lnTo>
                    <a:lnTo>
                      <a:pt x="2195004" y="1941632"/>
                    </a:lnTo>
                    <a:cubicBezTo>
                      <a:pt x="2196365" y="1941694"/>
                      <a:pt x="2199954" y="1943486"/>
                      <a:pt x="2209235" y="1954364"/>
                    </a:cubicBezTo>
                    <a:cubicBezTo>
                      <a:pt x="2216412" y="1962645"/>
                      <a:pt x="2221176" y="1962645"/>
                      <a:pt x="2228353" y="1962583"/>
                    </a:cubicBezTo>
                    <a:cubicBezTo>
                      <a:pt x="2230271" y="1962583"/>
                      <a:pt x="2232499" y="1962583"/>
                      <a:pt x="2235097" y="1962707"/>
                    </a:cubicBezTo>
                    <a:cubicBezTo>
                      <a:pt x="2247843" y="1963449"/>
                      <a:pt x="2249452" y="1959431"/>
                      <a:pt x="2250132" y="1951582"/>
                    </a:cubicBezTo>
                    <a:cubicBezTo>
                      <a:pt x="2251122" y="1952633"/>
                      <a:pt x="2252298" y="1954054"/>
                      <a:pt x="2253350" y="1955291"/>
                    </a:cubicBezTo>
                    <a:cubicBezTo>
                      <a:pt x="2255825" y="1958257"/>
                      <a:pt x="2258918" y="1961904"/>
                      <a:pt x="2262198" y="1964870"/>
                    </a:cubicBezTo>
                    <a:lnTo>
                      <a:pt x="2264054" y="1966539"/>
                    </a:lnTo>
                    <a:lnTo>
                      <a:pt x="2265601" y="1964561"/>
                    </a:lnTo>
                    <a:cubicBezTo>
                      <a:pt x="2267580" y="1962027"/>
                      <a:pt x="2269870" y="1959988"/>
                      <a:pt x="2272530" y="1958443"/>
                    </a:cubicBezTo>
                    <a:lnTo>
                      <a:pt x="2275067" y="1956650"/>
                    </a:lnTo>
                    <a:lnTo>
                      <a:pt x="2272716" y="1954549"/>
                    </a:lnTo>
                    <a:cubicBezTo>
                      <a:pt x="2271417" y="1953313"/>
                      <a:pt x="2269994" y="1952077"/>
                      <a:pt x="2268632" y="1950964"/>
                    </a:cubicBezTo>
                    <a:cubicBezTo>
                      <a:pt x="2265106" y="1947998"/>
                      <a:pt x="2265477" y="1946329"/>
                      <a:pt x="2266096" y="1943857"/>
                    </a:cubicBezTo>
                    <a:cubicBezTo>
                      <a:pt x="2266776" y="1941200"/>
                      <a:pt x="2267642" y="1937615"/>
                      <a:pt x="2262816" y="1933721"/>
                    </a:cubicBezTo>
                    <a:cubicBezTo>
                      <a:pt x="2261517" y="1932671"/>
                      <a:pt x="2261764" y="1932115"/>
                      <a:pt x="2261888" y="1931805"/>
                    </a:cubicBezTo>
                    <a:cubicBezTo>
                      <a:pt x="2263188" y="1928344"/>
                      <a:pt x="2274510" y="1923586"/>
                      <a:pt x="2286080" y="1924142"/>
                    </a:cubicBezTo>
                    <a:cubicBezTo>
                      <a:pt x="2290349" y="1924327"/>
                      <a:pt x="2293381" y="1924822"/>
                      <a:pt x="2295609" y="1925131"/>
                    </a:cubicBezTo>
                    <a:cubicBezTo>
                      <a:pt x="2302415" y="1926182"/>
                      <a:pt x="2304085" y="1925749"/>
                      <a:pt x="2308540" y="1918147"/>
                    </a:cubicBezTo>
                    <a:cubicBezTo>
                      <a:pt x="2309716" y="1916169"/>
                      <a:pt x="2310953" y="1915057"/>
                      <a:pt x="2311757" y="1915304"/>
                    </a:cubicBezTo>
                    <a:cubicBezTo>
                      <a:pt x="2313366" y="1915737"/>
                      <a:pt x="2315655" y="1920063"/>
                      <a:pt x="2315655" y="1925193"/>
                    </a:cubicBezTo>
                    <a:cubicBezTo>
                      <a:pt x="2315655" y="1927294"/>
                      <a:pt x="2316645" y="1928468"/>
                      <a:pt x="2317512" y="1929086"/>
                    </a:cubicBezTo>
                    <a:cubicBezTo>
                      <a:pt x="2320791" y="1931496"/>
                      <a:pt x="2326792" y="1929890"/>
                      <a:pt x="2337187" y="1926799"/>
                    </a:cubicBezTo>
                    <a:cubicBezTo>
                      <a:pt x="2343683" y="1924884"/>
                      <a:pt x="2351046" y="1922659"/>
                      <a:pt x="2356182" y="1922659"/>
                    </a:cubicBezTo>
                    <a:cubicBezTo>
                      <a:pt x="2368123" y="1922659"/>
                      <a:pt x="2379508" y="1933907"/>
                      <a:pt x="2380621" y="1941261"/>
                    </a:cubicBezTo>
                    <a:cubicBezTo>
                      <a:pt x="2381364" y="1946020"/>
                      <a:pt x="2384272" y="1949667"/>
                      <a:pt x="2388355" y="1951026"/>
                    </a:cubicBezTo>
                    <a:cubicBezTo>
                      <a:pt x="2393243" y="1952695"/>
                      <a:pt x="2399059" y="1950841"/>
                      <a:pt x="2404257" y="1945958"/>
                    </a:cubicBezTo>
                    <a:cubicBezTo>
                      <a:pt x="2405370" y="1944969"/>
                      <a:pt x="2406422" y="1943919"/>
                      <a:pt x="2407474" y="1942868"/>
                    </a:cubicBezTo>
                    <a:cubicBezTo>
                      <a:pt x="2412671" y="1937862"/>
                      <a:pt x="2417621" y="1933103"/>
                      <a:pt x="2421890" y="1933103"/>
                    </a:cubicBezTo>
                    <a:cubicBezTo>
                      <a:pt x="2421952" y="1933103"/>
                      <a:pt x="2422014" y="1933103"/>
                      <a:pt x="2422076" y="1933103"/>
                    </a:cubicBezTo>
                    <a:cubicBezTo>
                      <a:pt x="2423994" y="1933165"/>
                      <a:pt x="2425788" y="1934154"/>
                      <a:pt x="2427706" y="1936194"/>
                    </a:cubicBezTo>
                    <a:cubicBezTo>
                      <a:pt x="2431852" y="1940643"/>
                      <a:pt x="2435935" y="1945896"/>
                      <a:pt x="2440328" y="1951397"/>
                    </a:cubicBezTo>
                    <a:cubicBezTo>
                      <a:pt x="2445340" y="1957701"/>
                      <a:pt x="2450537" y="1964252"/>
                      <a:pt x="2456353" y="1970494"/>
                    </a:cubicBezTo>
                    <a:cubicBezTo>
                      <a:pt x="2461550" y="1976118"/>
                      <a:pt x="2459509" y="1982422"/>
                      <a:pt x="2457281" y="1989158"/>
                    </a:cubicBezTo>
                    <a:cubicBezTo>
                      <a:pt x="2455487" y="1994659"/>
                      <a:pt x="2453631" y="2000345"/>
                      <a:pt x="2456724" y="2005166"/>
                    </a:cubicBezTo>
                    <a:cubicBezTo>
                      <a:pt x="2458704" y="2008194"/>
                      <a:pt x="2459014" y="2011902"/>
                      <a:pt x="2459447" y="2015857"/>
                    </a:cubicBezTo>
                    <a:cubicBezTo>
                      <a:pt x="2460127" y="2022594"/>
                      <a:pt x="2460870" y="2030196"/>
                      <a:pt x="2469346" y="2036623"/>
                    </a:cubicBezTo>
                    <a:cubicBezTo>
                      <a:pt x="2474667" y="2040640"/>
                      <a:pt x="2475101" y="2046882"/>
                      <a:pt x="2475101" y="2052877"/>
                    </a:cubicBezTo>
                    <a:lnTo>
                      <a:pt x="2475101" y="2054051"/>
                    </a:lnTo>
                    <a:lnTo>
                      <a:pt x="2476091" y="2054731"/>
                    </a:lnTo>
                    <a:cubicBezTo>
                      <a:pt x="2476833" y="2055288"/>
                      <a:pt x="2477513" y="2055906"/>
                      <a:pt x="2478194" y="2056585"/>
                    </a:cubicBezTo>
                    <a:cubicBezTo>
                      <a:pt x="2482092" y="2060294"/>
                      <a:pt x="2484938" y="2065547"/>
                      <a:pt x="2486052" y="2070985"/>
                    </a:cubicBezTo>
                    <a:lnTo>
                      <a:pt x="2486237" y="2071789"/>
                    </a:lnTo>
                    <a:lnTo>
                      <a:pt x="2486856" y="2072283"/>
                    </a:lnTo>
                    <a:cubicBezTo>
                      <a:pt x="2493724" y="2078093"/>
                      <a:pt x="2498798" y="2089464"/>
                      <a:pt x="2499664" y="2094162"/>
                    </a:cubicBezTo>
                    <a:cubicBezTo>
                      <a:pt x="2500716" y="2099786"/>
                      <a:pt x="2509935" y="2105842"/>
                      <a:pt x="2517174" y="2105842"/>
                    </a:cubicBezTo>
                    <a:cubicBezTo>
                      <a:pt x="2517359" y="2105842"/>
                      <a:pt x="2517483" y="2105842"/>
                      <a:pt x="2517669" y="2105842"/>
                    </a:cubicBezTo>
                    <a:cubicBezTo>
                      <a:pt x="2522371" y="2105657"/>
                      <a:pt x="2525341" y="2102876"/>
                      <a:pt x="2525898" y="2098117"/>
                    </a:cubicBezTo>
                    <a:cubicBezTo>
                      <a:pt x="2526393" y="2093667"/>
                      <a:pt x="2528311" y="2088846"/>
                      <a:pt x="2530105" y="2084706"/>
                    </a:cubicBezTo>
                    <a:lnTo>
                      <a:pt x="2530353" y="2084088"/>
                    </a:lnTo>
                    <a:lnTo>
                      <a:pt x="2530229" y="2083408"/>
                    </a:lnTo>
                    <a:cubicBezTo>
                      <a:pt x="2529981" y="2081986"/>
                      <a:pt x="2529858" y="2080565"/>
                      <a:pt x="2529858" y="2079143"/>
                    </a:cubicBezTo>
                    <a:cubicBezTo>
                      <a:pt x="2529858" y="2076486"/>
                      <a:pt x="2529919" y="2073766"/>
                      <a:pt x="2529919" y="2071109"/>
                    </a:cubicBezTo>
                    <a:cubicBezTo>
                      <a:pt x="2530043" y="2060541"/>
                      <a:pt x="2530229" y="2049540"/>
                      <a:pt x="2528744" y="2038724"/>
                    </a:cubicBezTo>
                    <a:cubicBezTo>
                      <a:pt x="2528125" y="2034151"/>
                      <a:pt x="2529239" y="2029639"/>
                      <a:pt x="2532023" y="2025437"/>
                    </a:cubicBezTo>
                    <a:lnTo>
                      <a:pt x="2532580" y="2024572"/>
                    </a:lnTo>
                    <a:lnTo>
                      <a:pt x="2530971" y="2018886"/>
                    </a:lnTo>
                    <a:lnTo>
                      <a:pt x="2530353" y="2018453"/>
                    </a:lnTo>
                    <a:cubicBezTo>
                      <a:pt x="2523113" y="2013138"/>
                      <a:pt x="2518473" y="2004486"/>
                      <a:pt x="2518287" y="1996019"/>
                    </a:cubicBezTo>
                    <a:cubicBezTo>
                      <a:pt x="2518226" y="1991445"/>
                      <a:pt x="2517731" y="1986934"/>
                      <a:pt x="2517297" y="1982546"/>
                    </a:cubicBezTo>
                    <a:cubicBezTo>
                      <a:pt x="2516988" y="1979332"/>
                      <a:pt x="2516617" y="1976056"/>
                      <a:pt x="2516431" y="1972843"/>
                    </a:cubicBezTo>
                    <a:lnTo>
                      <a:pt x="2516184" y="1971916"/>
                    </a:lnTo>
                    <a:cubicBezTo>
                      <a:pt x="2515565" y="1970803"/>
                      <a:pt x="2514822" y="1969567"/>
                      <a:pt x="2513956" y="1968331"/>
                    </a:cubicBezTo>
                    <a:cubicBezTo>
                      <a:pt x="2504304" y="1954673"/>
                      <a:pt x="2497808" y="1929828"/>
                      <a:pt x="2498488" y="1909309"/>
                    </a:cubicBezTo>
                    <a:cubicBezTo>
                      <a:pt x="2498674" y="1903994"/>
                      <a:pt x="2500406" y="1897320"/>
                      <a:pt x="2503686" y="1889409"/>
                    </a:cubicBezTo>
                    <a:lnTo>
                      <a:pt x="2503995" y="1888667"/>
                    </a:lnTo>
                    <a:lnTo>
                      <a:pt x="2503809" y="1887926"/>
                    </a:lnTo>
                    <a:cubicBezTo>
                      <a:pt x="2500654" y="1876307"/>
                      <a:pt x="2504614" y="1860671"/>
                      <a:pt x="2518287" y="1854614"/>
                    </a:cubicBezTo>
                    <a:lnTo>
                      <a:pt x="2519030" y="1854305"/>
                    </a:lnTo>
                    <a:lnTo>
                      <a:pt x="2519401" y="1853625"/>
                    </a:lnTo>
                    <a:cubicBezTo>
                      <a:pt x="2521938" y="1848866"/>
                      <a:pt x="2525774" y="1844911"/>
                      <a:pt x="2530724" y="1841821"/>
                    </a:cubicBezTo>
                    <a:cubicBezTo>
                      <a:pt x="2536725" y="1838051"/>
                      <a:pt x="2543779" y="1837865"/>
                      <a:pt x="2548667" y="1838360"/>
                    </a:cubicBezTo>
                    <a:lnTo>
                      <a:pt x="2549224" y="1838421"/>
                    </a:lnTo>
                    <a:lnTo>
                      <a:pt x="2549719" y="1838236"/>
                    </a:lnTo>
                    <a:cubicBezTo>
                      <a:pt x="2552750" y="1837124"/>
                      <a:pt x="2556339" y="1835084"/>
                      <a:pt x="2557576" y="1829398"/>
                    </a:cubicBezTo>
                    <a:cubicBezTo>
                      <a:pt x="2559989" y="1819015"/>
                      <a:pt x="2572735" y="1806469"/>
                      <a:pt x="2578860" y="1806469"/>
                    </a:cubicBezTo>
                    <a:lnTo>
                      <a:pt x="2585295" y="1806531"/>
                    </a:lnTo>
                    <a:lnTo>
                      <a:pt x="2584367" y="1803565"/>
                    </a:lnTo>
                    <a:cubicBezTo>
                      <a:pt x="2581768" y="1795036"/>
                      <a:pt x="2582944" y="1785704"/>
                      <a:pt x="2587584" y="1778596"/>
                    </a:cubicBezTo>
                    <a:cubicBezTo>
                      <a:pt x="2590493" y="1774085"/>
                      <a:pt x="2596185" y="1768399"/>
                      <a:pt x="2606579" y="1767163"/>
                    </a:cubicBezTo>
                    <a:lnTo>
                      <a:pt x="2607507" y="1767039"/>
                    </a:lnTo>
                    <a:lnTo>
                      <a:pt x="2608126" y="1766298"/>
                    </a:lnTo>
                    <a:cubicBezTo>
                      <a:pt x="2613076" y="1760179"/>
                      <a:pt x="2620501" y="1756904"/>
                      <a:pt x="2629472" y="1756842"/>
                    </a:cubicBezTo>
                    <a:lnTo>
                      <a:pt x="2633122" y="1756780"/>
                    </a:lnTo>
                    <a:lnTo>
                      <a:pt x="2631204" y="1752948"/>
                    </a:lnTo>
                    <a:cubicBezTo>
                      <a:pt x="2628915" y="1748746"/>
                      <a:pt x="2630957" y="1744790"/>
                      <a:pt x="2632813" y="1743801"/>
                    </a:cubicBezTo>
                    <a:cubicBezTo>
                      <a:pt x="2633494" y="1743431"/>
                      <a:pt x="2633803" y="1743492"/>
                      <a:pt x="2634174" y="1744172"/>
                    </a:cubicBezTo>
                    <a:cubicBezTo>
                      <a:pt x="2635721" y="1746892"/>
                      <a:pt x="2638629" y="1748807"/>
                      <a:pt x="2642403" y="1749549"/>
                    </a:cubicBezTo>
                    <a:cubicBezTo>
                      <a:pt x="2647539" y="1750600"/>
                      <a:pt x="2653231" y="1749302"/>
                      <a:pt x="2657377" y="1746212"/>
                    </a:cubicBezTo>
                    <a:cubicBezTo>
                      <a:pt x="2662079" y="1742627"/>
                      <a:pt x="2672783" y="1733728"/>
                      <a:pt x="2670927" y="1727733"/>
                    </a:cubicBezTo>
                    <a:cubicBezTo>
                      <a:pt x="2670122" y="1725137"/>
                      <a:pt x="2667462" y="1723716"/>
                      <a:pt x="2663069" y="1723468"/>
                    </a:cubicBezTo>
                    <a:cubicBezTo>
                      <a:pt x="2654902" y="1723097"/>
                      <a:pt x="2651994" y="1720749"/>
                      <a:pt x="2651870" y="1720007"/>
                    </a:cubicBezTo>
                    <a:cubicBezTo>
                      <a:pt x="2651808" y="1719698"/>
                      <a:pt x="2652489" y="1718648"/>
                      <a:pt x="2654963" y="1717659"/>
                    </a:cubicBezTo>
                    <a:cubicBezTo>
                      <a:pt x="2658676" y="1716114"/>
                      <a:pt x="2660532" y="1712467"/>
                      <a:pt x="2659913" y="1707832"/>
                    </a:cubicBezTo>
                    <a:cubicBezTo>
                      <a:pt x="2658985" y="1700972"/>
                      <a:pt x="2652674" y="1692938"/>
                      <a:pt x="2644136" y="1691949"/>
                    </a:cubicBezTo>
                    <a:cubicBezTo>
                      <a:pt x="2640671" y="1691516"/>
                      <a:pt x="2639186" y="1690713"/>
                      <a:pt x="2638939" y="1690033"/>
                    </a:cubicBezTo>
                    <a:cubicBezTo>
                      <a:pt x="2638629" y="1689291"/>
                      <a:pt x="2639062" y="1687005"/>
                      <a:pt x="2644940" y="1680701"/>
                    </a:cubicBezTo>
                    <a:cubicBezTo>
                      <a:pt x="2646611" y="1678908"/>
                      <a:pt x="2647353" y="1676683"/>
                      <a:pt x="2647168" y="1674335"/>
                    </a:cubicBezTo>
                    <a:cubicBezTo>
                      <a:pt x="2646487" y="1666981"/>
                      <a:pt x="2636959" y="1659255"/>
                      <a:pt x="2627183" y="1651962"/>
                    </a:cubicBezTo>
                    <a:lnTo>
                      <a:pt x="2626193" y="1651221"/>
                    </a:lnTo>
                    <a:cubicBezTo>
                      <a:pt x="2624708" y="1650108"/>
                      <a:pt x="2624460" y="1649429"/>
                      <a:pt x="2624522" y="1649305"/>
                    </a:cubicBezTo>
                    <a:cubicBezTo>
                      <a:pt x="2624584" y="1649058"/>
                      <a:pt x="2625327" y="1646895"/>
                      <a:pt x="2636773" y="1644361"/>
                    </a:cubicBezTo>
                    <a:cubicBezTo>
                      <a:pt x="2641290" y="1643372"/>
                      <a:pt x="2642094" y="1636635"/>
                      <a:pt x="2642032" y="1625573"/>
                    </a:cubicBezTo>
                    <a:cubicBezTo>
                      <a:pt x="2642713" y="1628168"/>
                      <a:pt x="2643888" y="1630764"/>
                      <a:pt x="2645930" y="1633236"/>
                    </a:cubicBezTo>
                    <a:cubicBezTo>
                      <a:pt x="2650261" y="1638613"/>
                      <a:pt x="2652736" y="1644052"/>
                      <a:pt x="2653788" y="1650294"/>
                    </a:cubicBezTo>
                    <a:lnTo>
                      <a:pt x="2654654" y="1655362"/>
                    </a:lnTo>
                    <a:lnTo>
                      <a:pt x="2657871" y="1651406"/>
                    </a:lnTo>
                    <a:cubicBezTo>
                      <a:pt x="2658367" y="1650788"/>
                      <a:pt x="2658861" y="1650232"/>
                      <a:pt x="2659480" y="1649614"/>
                    </a:cubicBezTo>
                    <a:cubicBezTo>
                      <a:pt x="2660346" y="1648687"/>
                      <a:pt x="2661460" y="1647884"/>
                      <a:pt x="2662945" y="1646833"/>
                    </a:cubicBezTo>
                    <a:lnTo>
                      <a:pt x="2663873" y="1645782"/>
                    </a:lnTo>
                    <a:lnTo>
                      <a:pt x="2663687" y="1644608"/>
                    </a:lnTo>
                    <a:cubicBezTo>
                      <a:pt x="2663502" y="1643495"/>
                      <a:pt x="2663378" y="1642383"/>
                      <a:pt x="2663378" y="1641332"/>
                    </a:cubicBezTo>
                    <a:cubicBezTo>
                      <a:pt x="2663378" y="1635647"/>
                      <a:pt x="2665420" y="1629899"/>
                      <a:pt x="2669442" y="1624646"/>
                    </a:cubicBezTo>
                    <a:lnTo>
                      <a:pt x="2669813" y="1624089"/>
                    </a:lnTo>
                    <a:cubicBezTo>
                      <a:pt x="2670432" y="1623162"/>
                      <a:pt x="2671050" y="1622174"/>
                      <a:pt x="2671669" y="1620937"/>
                    </a:cubicBezTo>
                    <a:lnTo>
                      <a:pt x="2672226" y="1619763"/>
                    </a:lnTo>
                    <a:cubicBezTo>
                      <a:pt x="2672350" y="1619454"/>
                      <a:pt x="2672473" y="1619207"/>
                      <a:pt x="2672597" y="1618898"/>
                    </a:cubicBezTo>
                    <a:lnTo>
                      <a:pt x="2673030" y="1617662"/>
                    </a:lnTo>
                    <a:lnTo>
                      <a:pt x="2672164" y="1616611"/>
                    </a:lnTo>
                    <a:cubicBezTo>
                      <a:pt x="2670184" y="1614201"/>
                      <a:pt x="2669875" y="1608577"/>
                      <a:pt x="2670617" y="1606599"/>
                    </a:cubicBezTo>
                    <a:cubicBezTo>
                      <a:pt x="2670865" y="1606846"/>
                      <a:pt x="2671236" y="1607217"/>
                      <a:pt x="2671731" y="1607897"/>
                    </a:cubicBezTo>
                    <a:cubicBezTo>
                      <a:pt x="2672845" y="1609380"/>
                      <a:pt x="2673773" y="1610616"/>
                      <a:pt x="2674701" y="1611605"/>
                    </a:cubicBezTo>
                    <a:lnTo>
                      <a:pt x="2676248" y="1613336"/>
                    </a:lnTo>
                    <a:lnTo>
                      <a:pt x="2678723" y="1611173"/>
                    </a:lnTo>
                    <a:cubicBezTo>
                      <a:pt x="2679341" y="1610616"/>
                      <a:pt x="2680022" y="1609998"/>
                      <a:pt x="2681074" y="1609318"/>
                    </a:cubicBezTo>
                    <a:cubicBezTo>
                      <a:pt x="2682249" y="1608268"/>
                      <a:pt x="2683549" y="1607403"/>
                      <a:pt x="2685095" y="1606599"/>
                    </a:cubicBezTo>
                    <a:lnTo>
                      <a:pt x="2686333" y="1605549"/>
                    </a:lnTo>
                    <a:cubicBezTo>
                      <a:pt x="2689365" y="1602644"/>
                      <a:pt x="2693015" y="1600481"/>
                      <a:pt x="2697160" y="1599183"/>
                    </a:cubicBezTo>
                    <a:lnTo>
                      <a:pt x="2698707" y="1598688"/>
                    </a:lnTo>
                    <a:lnTo>
                      <a:pt x="2698769" y="1597082"/>
                    </a:lnTo>
                    <a:cubicBezTo>
                      <a:pt x="2699078" y="1588738"/>
                      <a:pt x="2702667" y="1581198"/>
                      <a:pt x="2708607" y="1576378"/>
                    </a:cubicBezTo>
                    <a:lnTo>
                      <a:pt x="2709164" y="1575945"/>
                    </a:lnTo>
                    <a:lnTo>
                      <a:pt x="2709349" y="1575265"/>
                    </a:lnTo>
                    <a:cubicBezTo>
                      <a:pt x="2710092" y="1572917"/>
                      <a:pt x="2710896" y="1571001"/>
                      <a:pt x="2711886" y="1569270"/>
                    </a:cubicBezTo>
                    <a:lnTo>
                      <a:pt x="2712381" y="1568776"/>
                    </a:lnTo>
                    <a:lnTo>
                      <a:pt x="2712257" y="1566798"/>
                    </a:lnTo>
                    <a:lnTo>
                      <a:pt x="2711700" y="1566180"/>
                    </a:lnTo>
                    <a:cubicBezTo>
                      <a:pt x="2711515" y="1565871"/>
                      <a:pt x="2711206" y="1565377"/>
                      <a:pt x="2710525" y="1564821"/>
                    </a:cubicBezTo>
                    <a:cubicBezTo>
                      <a:pt x="2709535" y="1564141"/>
                      <a:pt x="2709288" y="1563646"/>
                      <a:pt x="2709226" y="1563523"/>
                    </a:cubicBezTo>
                    <a:cubicBezTo>
                      <a:pt x="2709411" y="1562719"/>
                      <a:pt x="2713062" y="1560432"/>
                      <a:pt x="2720610" y="1560062"/>
                    </a:cubicBezTo>
                    <a:lnTo>
                      <a:pt x="2722590" y="1559135"/>
                    </a:lnTo>
                    <a:cubicBezTo>
                      <a:pt x="2722837" y="1558949"/>
                      <a:pt x="2723085" y="1558764"/>
                      <a:pt x="2723518" y="1558578"/>
                    </a:cubicBezTo>
                    <a:cubicBezTo>
                      <a:pt x="2728221" y="1555426"/>
                      <a:pt x="2733913" y="1553634"/>
                      <a:pt x="2740286" y="1553325"/>
                    </a:cubicBezTo>
                    <a:cubicBezTo>
                      <a:pt x="2741647" y="1553263"/>
                      <a:pt x="2743008" y="1553387"/>
                      <a:pt x="2744555" y="1553634"/>
                    </a:cubicBezTo>
                    <a:lnTo>
                      <a:pt x="2745668" y="1553511"/>
                    </a:lnTo>
                    <a:lnTo>
                      <a:pt x="2746287" y="1553263"/>
                    </a:lnTo>
                    <a:cubicBezTo>
                      <a:pt x="2748143" y="1552460"/>
                      <a:pt x="2750000" y="1551718"/>
                      <a:pt x="2752412" y="1550730"/>
                    </a:cubicBezTo>
                    <a:cubicBezTo>
                      <a:pt x="2757115" y="1547701"/>
                      <a:pt x="2763055" y="1547268"/>
                      <a:pt x="2767200" y="1547454"/>
                    </a:cubicBezTo>
                    <a:lnTo>
                      <a:pt x="2768809" y="1547516"/>
                    </a:lnTo>
                    <a:lnTo>
                      <a:pt x="2769427" y="1546032"/>
                    </a:lnTo>
                    <a:cubicBezTo>
                      <a:pt x="2770603" y="1543251"/>
                      <a:pt x="2769861" y="1541521"/>
                      <a:pt x="2769056" y="1540470"/>
                    </a:cubicBezTo>
                    <a:cubicBezTo>
                      <a:pt x="2765963" y="1536639"/>
                      <a:pt x="2757115" y="1538184"/>
                      <a:pt x="2742946" y="1541026"/>
                    </a:cubicBezTo>
                    <a:cubicBezTo>
                      <a:pt x="2737068" y="1542201"/>
                      <a:pt x="2728406" y="1543931"/>
                      <a:pt x="2725745" y="1543375"/>
                    </a:cubicBezTo>
                    <a:cubicBezTo>
                      <a:pt x="2727787" y="1538801"/>
                      <a:pt x="2753217" y="1531200"/>
                      <a:pt x="2769861" y="1530458"/>
                    </a:cubicBezTo>
                    <a:cubicBezTo>
                      <a:pt x="2779698" y="1530026"/>
                      <a:pt x="2781554" y="1521744"/>
                      <a:pt x="2782421" y="1517170"/>
                    </a:cubicBezTo>
                    <a:cubicBezTo>
                      <a:pt x="2788051" y="1524401"/>
                      <a:pt x="2796527" y="1525823"/>
                      <a:pt x="2805932" y="1521064"/>
                    </a:cubicBezTo>
                    <a:lnTo>
                      <a:pt x="2807603" y="1520199"/>
                    </a:lnTo>
                    <a:lnTo>
                      <a:pt x="2807108" y="1518407"/>
                    </a:lnTo>
                    <a:cubicBezTo>
                      <a:pt x="2806922" y="1517603"/>
                      <a:pt x="2806860" y="1516800"/>
                      <a:pt x="2806737" y="1515935"/>
                    </a:cubicBezTo>
                    <a:lnTo>
                      <a:pt x="2806675" y="1515131"/>
                    </a:lnTo>
                    <a:lnTo>
                      <a:pt x="2806365" y="1514142"/>
                    </a:lnTo>
                    <a:cubicBezTo>
                      <a:pt x="2803457" y="1509445"/>
                      <a:pt x="2801849" y="1504254"/>
                      <a:pt x="2802096" y="1499989"/>
                    </a:cubicBezTo>
                    <a:cubicBezTo>
                      <a:pt x="2802220" y="1497826"/>
                      <a:pt x="2802529" y="1495725"/>
                      <a:pt x="2802839" y="1493624"/>
                    </a:cubicBezTo>
                    <a:lnTo>
                      <a:pt x="2803333" y="1490904"/>
                    </a:lnTo>
                    <a:lnTo>
                      <a:pt x="2800735" y="1490843"/>
                    </a:lnTo>
                    <a:cubicBezTo>
                      <a:pt x="2800178" y="1490657"/>
                      <a:pt x="2799931" y="1490533"/>
                      <a:pt x="2799745" y="1490533"/>
                    </a:cubicBezTo>
                    <a:cubicBezTo>
                      <a:pt x="2800054" y="1489792"/>
                      <a:pt x="2801415" y="1488370"/>
                      <a:pt x="2802220" y="1487443"/>
                    </a:cubicBezTo>
                    <a:cubicBezTo>
                      <a:pt x="2803086" y="1486454"/>
                      <a:pt x="2804014" y="1485466"/>
                      <a:pt x="2804757" y="1484415"/>
                    </a:cubicBezTo>
                    <a:lnTo>
                      <a:pt x="2805066" y="1483859"/>
                    </a:lnTo>
                    <a:cubicBezTo>
                      <a:pt x="2805499" y="1482685"/>
                      <a:pt x="2805994" y="1481448"/>
                      <a:pt x="2806613" y="1480336"/>
                    </a:cubicBezTo>
                    <a:lnTo>
                      <a:pt x="2806922" y="1479224"/>
                    </a:lnTo>
                    <a:cubicBezTo>
                      <a:pt x="2806922" y="1478420"/>
                      <a:pt x="2806860" y="1477369"/>
                      <a:pt x="2806303" y="1476381"/>
                    </a:cubicBezTo>
                    <a:lnTo>
                      <a:pt x="2806056" y="1475701"/>
                    </a:lnTo>
                    <a:cubicBezTo>
                      <a:pt x="2803581" y="1471375"/>
                      <a:pt x="2802158" y="1466307"/>
                      <a:pt x="2802158" y="1461857"/>
                    </a:cubicBezTo>
                    <a:cubicBezTo>
                      <a:pt x="2802158" y="1454750"/>
                      <a:pt x="2805437" y="1447086"/>
                      <a:pt x="2810573" y="1442266"/>
                    </a:cubicBezTo>
                    <a:cubicBezTo>
                      <a:pt x="2816079" y="1437198"/>
                      <a:pt x="2822452" y="1434293"/>
                      <a:pt x="2830062" y="1433490"/>
                    </a:cubicBezTo>
                    <a:lnTo>
                      <a:pt x="2831052" y="1433366"/>
                    </a:lnTo>
                    <a:lnTo>
                      <a:pt x="2831671" y="1432562"/>
                    </a:lnTo>
                    <a:cubicBezTo>
                      <a:pt x="2836064" y="1426568"/>
                      <a:pt x="2842746" y="1422983"/>
                      <a:pt x="2851161" y="1422180"/>
                    </a:cubicBezTo>
                    <a:lnTo>
                      <a:pt x="2852337" y="1421871"/>
                    </a:lnTo>
                    <a:cubicBezTo>
                      <a:pt x="2852893" y="1421747"/>
                      <a:pt x="2853512" y="1421562"/>
                      <a:pt x="2854131" y="1421438"/>
                    </a:cubicBezTo>
                    <a:lnTo>
                      <a:pt x="2855183" y="1421253"/>
                    </a:lnTo>
                    <a:lnTo>
                      <a:pt x="2855739" y="1420326"/>
                    </a:lnTo>
                    <a:cubicBezTo>
                      <a:pt x="2857348" y="1417606"/>
                      <a:pt x="2859328" y="1414516"/>
                      <a:pt x="2861927" y="1411673"/>
                    </a:cubicBezTo>
                    <a:cubicBezTo>
                      <a:pt x="2864463" y="1408954"/>
                      <a:pt x="2867186" y="1410004"/>
                      <a:pt x="2873311" y="1413404"/>
                    </a:cubicBezTo>
                    <a:cubicBezTo>
                      <a:pt x="2879746" y="1416988"/>
                      <a:pt x="2888594" y="1421871"/>
                      <a:pt x="2897503" y="1413156"/>
                    </a:cubicBezTo>
                    <a:cubicBezTo>
                      <a:pt x="2903134" y="1407656"/>
                      <a:pt x="2910682" y="1401537"/>
                      <a:pt x="2918664" y="1396037"/>
                    </a:cubicBezTo>
                    <a:lnTo>
                      <a:pt x="2920582" y="1394739"/>
                    </a:lnTo>
                    <a:lnTo>
                      <a:pt x="2919282" y="1392823"/>
                    </a:lnTo>
                    <a:cubicBezTo>
                      <a:pt x="2907279" y="1375457"/>
                      <a:pt x="2901154" y="1360315"/>
                      <a:pt x="2898184" y="1347707"/>
                    </a:cubicBezTo>
                    <a:cubicBezTo>
                      <a:pt x="2901463" y="1360562"/>
                      <a:pt x="2907898" y="1375951"/>
                      <a:pt x="2920272" y="1393503"/>
                    </a:cubicBezTo>
                    <a:lnTo>
                      <a:pt x="2921572" y="1395357"/>
                    </a:lnTo>
                    <a:lnTo>
                      <a:pt x="2923490" y="1394059"/>
                    </a:lnTo>
                    <a:cubicBezTo>
                      <a:pt x="2936050" y="1385469"/>
                      <a:pt x="2946630" y="1380525"/>
                      <a:pt x="2952198" y="1380895"/>
                    </a:cubicBezTo>
                    <a:cubicBezTo>
                      <a:pt x="2964697" y="1381575"/>
                      <a:pt x="2982578" y="1364827"/>
                      <a:pt x="2988146" y="1353517"/>
                    </a:cubicBezTo>
                    <a:cubicBezTo>
                      <a:pt x="2988703" y="1352404"/>
                      <a:pt x="2989136" y="1352033"/>
                      <a:pt x="2989136" y="1351910"/>
                    </a:cubicBezTo>
                    <a:cubicBezTo>
                      <a:pt x="2989755" y="1352281"/>
                      <a:pt x="2990993" y="1354567"/>
                      <a:pt x="2990869" y="1357719"/>
                    </a:cubicBezTo>
                    <a:cubicBezTo>
                      <a:pt x="2990807" y="1359388"/>
                      <a:pt x="2990250" y="1362355"/>
                      <a:pt x="2987218" y="1363343"/>
                    </a:cubicBezTo>
                    <a:cubicBezTo>
                      <a:pt x="2982763" y="1364827"/>
                      <a:pt x="2982516" y="1367361"/>
                      <a:pt x="2982825" y="1368782"/>
                    </a:cubicBezTo>
                    <a:cubicBezTo>
                      <a:pt x="2983815" y="1373973"/>
                      <a:pt x="2996623" y="1378114"/>
                      <a:pt x="3008564" y="1378794"/>
                    </a:cubicBezTo>
                    <a:cubicBezTo>
                      <a:pt x="3003429" y="1379845"/>
                      <a:pt x="2997242" y="1380648"/>
                      <a:pt x="2992601" y="1380401"/>
                    </a:cubicBezTo>
                    <a:cubicBezTo>
                      <a:pt x="2978309" y="1379721"/>
                      <a:pt x="2971874" y="1382255"/>
                      <a:pt x="2953869" y="1401723"/>
                    </a:cubicBezTo>
                    <a:cubicBezTo>
                      <a:pt x="2935740" y="1421253"/>
                      <a:pt x="2939020" y="1428174"/>
                      <a:pt x="2950776" y="1439299"/>
                    </a:cubicBezTo>
                    <a:cubicBezTo>
                      <a:pt x="2958200" y="1446283"/>
                      <a:pt x="2971255" y="1450671"/>
                      <a:pt x="2991487" y="1431759"/>
                    </a:cubicBezTo>
                    <a:cubicBezTo>
                      <a:pt x="2997056" y="1426568"/>
                      <a:pt x="3000459" y="1421314"/>
                      <a:pt x="3003181" y="1417050"/>
                    </a:cubicBezTo>
                    <a:cubicBezTo>
                      <a:pt x="3007512" y="1410314"/>
                      <a:pt x="3009864" y="1406543"/>
                      <a:pt x="3017164" y="1406976"/>
                    </a:cubicBezTo>
                    <a:cubicBezTo>
                      <a:pt x="3022238" y="1407223"/>
                      <a:pt x="3030034" y="1405678"/>
                      <a:pt x="3041852" y="1402279"/>
                    </a:cubicBezTo>
                    <a:lnTo>
                      <a:pt x="3042656" y="1402032"/>
                    </a:lnTo>
                    <a:lnTo>
                      <a:pt x="3043151" y="1401352"/>
                    </a:lnTo>
                    <a:cubicBezTo>
                      <a:pt x="3044141" y="1399992"/>
                      <a:pt x="3045193" y="1398818"/>
                      <a:pt x="3046245" y="1398015"/>
                    </a:cubicBezTo>
                    <a:cubicBezTo>
                      <a:pt x="3049338" y="1395604"/>
                      <a:pt x="3052494" y="1393194"/>
                      <a:pt x="3055649" y="1390784"/>
                    </a:cubicBezTo>
                    <a:lnTo>
                      <a:pt x="3057072" y="1389610"/>
                    </a:lnTo>
                    <a:cubicBezTo>
                      <a:pt x="3058000" y="1388868"/>
                      <a:pt x="3058867" y="1388126"/>
                      <a:pt x="3059671" y="1387385"/>
                    </a:cubicBezTo>
                    <a:cubicBezTo>
                      <a:pt x="3064992" y="1382317"/>
                      <a:pt x="3071984" y="1379536"/>
                      <a:pt x="3080274" y="1379165"/>
                    </a:cubicBezTo>
                    <a:cubicBezTo>
                      <a:pt x="3082130" y="1379103"/>
                      <a:pt x="3083863" y="1379227"/>
                      <a:pt x="3085534" y="1379536"/>
                    </a:cubicBezTo>
                    <a:lnTo>
                      <a:pt x="3087018" y="1379845"/>
                    </a:lnTo>
                    <a:lnTo>
                      <a:pt x="3087885" y="1378609"/>
                    </a:lnTo>
                    <a:cubicBezTo>
                      <a:pt x="3089122" y="1376816"/>
                      <a:pt x="3090298" y="1375333"/>
                      <a:pt x="3091473" y="1374097"/>
                    </a:cubicBezTo>
                    <a:lnTo>
                      <a:pt x="3092401" y="1373046"/>
                    </a:lnTo>
                    <a:lnTo>
                      <a:pt x="3091906" y="1371748"/>
                    </a:lnTo>
                    <a:cubicBezTo>
                      <a:pt x="3091659" y="1371130"/>
                      <a:pt x="3091535" y="1370389"/>
                      <a:pt x="3091535" y="1369709"/>
                    </a:cubicBezTo>
                    <a:cubicBezTo>
                      <a:pt x="3091535" y="1367484"/>
                      <a:pt x="3101435" y="1365197"/>
                      <a:pt x="3105518" y="1364209"/>
                    </a:cubicBezTo>
                    <a:cubicBezTo>
                      <a:pt x="3105951" y="1364023"/>
                      <a:pt x="3106323" y="1363838"/>
                      <a:pt x="3106818" y="1363591"/>
                    </a:cubicBezTo>
                    <a:lnTo>
                      <a:pt x="3107684" y="1363158"/>
                    </a:lnTo>
                    <a:lnTo>
                      <a:pt x="3107993" y="1362231"/>
                    </a:lnTo>
                    <a:cubicBezTo>
                      <a:pt x="3110592" y="1354629"/>
                      <a:pt x="3117336" y="1348263"/>
                      <a:pt x="3125936" y="1345111"/>
                    </a:cubicBezTo>
                    <a:lnTo>
                      <a:pt x="3132309" y="1342825"/>
                    </a:lnTo>
                    <a:lnTo>
                      <a:pt x="3125874" y="1340724"/>
                    </a:lnTo>
                    <a:cubicBezTo>
                      <a:pt x="3122781" y="1340167"/>
                      <a:pt x="3119254" y="1339858"/>
                      <a:pt x="3116222" y="1340353"/>
                    </a:cubicBezTo>
                    <a:close/>
                    <a:moveTo>
                      <a:pt x="1304104" y="505582"/>
                    </a:moveTo>
                    <a:cubicBezTo>
                      <a:pt x="1310167" y="504902"/>
                      <a:pt x="1311466" y="500823"/>
                      <a:pt x="1312642" y="497177"/>
                    </a:cubicBezTo>
                    <a:cubicBezTo>
                      <a:pt x="1313818" y="493592"/>
                      <a:pt x="1314993" y="489884"/>
                      <a:pt x="1320933" y="487412"/>
                    </a:cubicBezTo>
                    <a:cubicBezTo>
                      <a:pt x="1324460" y="485929"/>
                      <a:pt x="1326563" y="484075"/>
                      <a:pt x="1327367" y="481726"/>
                    </a:cubicBezTo>
                    <a:cubicBezTo>
                      <a:pt x="1328481" y="478389"/>
                      <a:pt x="1326687" y="475237"/>
                      <a:pt x="1325078" y="472456"/>
                    </a:cubicBezTo>
                    <a:cubicBezTo>
                      <a:pt x="1323531" y="469737"/>
                      <a:pt x="1322665" y="468068"/>
                      <a:pt x="1323408" y="466894"/>
                    </a:cubicBezTo>
                    <a:cubicBezTo>
                      <a:pt x="1324398" y="465472"/>
                      <a:pt x="1331265" y="466399"/>
                      <a:pt x="1335411" y="466894"/>
                    </a:cubicBezTo>
                    <a:cubicBezTo>
                      <a:pt x="1342526" y="467821"/>
                      <a:pt x="1349270" y="468748"/>
                      <a:pt x="1352859" y="465658"/>
                    </a:cubicBezTo>
                    <a:cubicBezTo>
                      <a:pt x="1354282" y="464483"/>
                      <a:pt x="1355086" y="462815"/>
                      <a:pt x="1355148" y="460775"/>
                    </a:cubicBezTo>
                    <a:cubicBezTo>
                      <a:pt x="1355396" y="455955"/>
                      <a:pt x="1351683" y="451319"/>
                      <a:pt x="1344877" y="447611"/>
                    </a:cubicBezTo>
                    <a:cubicBezTo>
                      <a:pt x="1337886" y="443841"/>
                      <a:pt x="1328357" y="441555"/>
                      <a:pt x="1321304" y="442852"/>
                    </a:cubicBezTo>
                    <a:cubicBezTo>
                      <a:pt x="1329224" y="440318"/>
                      <a:pt x="1335658" y="437599"/>
                      <a:pt x="1338814" y="434509"/>
                    </a:cubicBezTo>
                    <a:cubicBezTo>
                      <a:pt x="1348528" y="424868"/>
                      <a:pt x="1388312" y="413867"/>
                      <a:pt x="1402357" y="416957"/>
                    </a:cubicBezTo>
                    <a:cubicBezTo>
                      <a:pt x="1404337" y="417390"/>
                      <a:pt x="1405636" y="418069"/>
                      <a:pt x="1405946" y="418873"/>
                    </a:cubicBezTo>
                    <a:cubicBezTo>
                      <a:pt x="1407059" y="421839"/>
                      <a:pt x="1403161" y="424991"/>
                      <a:pt x="1397593" y="429070"/>
                    </a:cubicBezTo>
                    <a:cubicBezTo>
                      <a:pt x="1392643" y="432717"/>
                      <a:pt x="1388002" y="436116"/>
                      <a:pt x="1388188" y="440628"/>
                    </a:cubicBezTo>
                    <a:cubicBezTo>
                      <a:pt x="1388312" y="443285"/>
                      <a:pt x="1390106" y="445695"/>
                      <a:pt x="1393757" y="447920"/>
                    </a:cubicBezTo>
                    <a:cubicBezTo>
                      <a:pt x="1402481" y="453235"/>
                      <a:pt x="1414855" y="454533"/>
                      <a:pt x="1426858" y="451505"/>
                    </a:cubicBezTo>
                    <a:cubicBezTo>
                      <a:pt x="1435644" y="449280"/>
                      <a:pt x="1442574" y="444954"/>
                      <a:pt x="1445482" y="440009"/>
                    </a:cubicBezTo>
                    <a:cubicBezTo>
                      <a:pt x="1447524" y="436487"/>
                      <a:pt x="1452473" y="434756"/>
                      <a:pt x="1456310" y="435003"/>
                    </a:cubicBezTo>
                    <a:cubicBezTo>
                      <a:pt x="1457609" y="435065"/>
                      <a:pt x="1460826" y="435436"/>
                      <a:pt x="1461940" y="437846"/>
                    </a:cubicBezTo>
                    <a:cubicBezTo>
                      <a:pt x="1463239" y="440566"/>
                      <a:pt x="1461569" y="445386"/>
                      <a:pt x="1457361" y="451010"/>
                    </a:cubicBezTo>
                    <a:lnTo>
                      <a:pt x="1457361" y="451010"/>
                    </a:lnTo>
                    <a:cubicBezTo>
                      <a:pt x="1441151" y="472765"/>
                      <a:pt x="1436263" y="475546"/>
                      <a:pt x="1420176" y="472518"/>
                    </a:cubicBezTo>
                    <a:cubicBezTo>
                      <a:pt x="1407307" y="470046"/>
                      <a:pt x="1398150" y="474125"/>
                      <a:pt x="1395798" y="479378"/>
                    </a:cubicBezTo>
                    <a:cubicBezTo>
                      <a:pt x="1394313" y="482777"/>
                      <a:pt x="1395551" y="486423"/>
                      <a:pt x="1399140" y="489143"/>
                    </a:cubicBezTo>
                    <a:cubicBezTo>
                      <a:pt x="1403904" y="492789"/>
                      <a:pt x="1404151" y="494643"/>
                      <a:pt x="1404027" y="495261"/>
                    </a:cubicBezTo>
                    <a:cubicBezTo>
                      <a:pt x="1403842" y="496250"/>
                      <a:pt x="1402171" y="498722"/>
                      <a:pt x="1391405" y="501441"/>
                    </a:cubicBezTo>
                    <a:cubicBezTo>
                      <a:pt x="1381753" y="503852"/>
                      <a:pt x="1373957" y="509043"/>
                      <a:pt x="1367708" y="513246"/>
                    </a:cubicBezTo>
                    <a:cubicBezTo>
                      <a:pt x="1363810" y="515842"/>
                      <a:pt x="1360160" y="518314"/>
                      <a:pt x="1357561" y="518870"/>
                    </a:cubicBezTo>
                    <a:cubicBezTo>
                      <a:pt x="1358984" y="516645"/>
                      <a:pt x="1362387" y="512813"/>
                      <a:pt x="1365048" y="509847"/>
                    </a:cubicBezTo>
                    <a:cubicBezTo>
                      <a:pt x="1372411" y="501565"/>
                      <a:pt x="1380702" y="492171"/>
                      <a:pt x="1380145" y="485682"/>
                    </a:cubicBezTo>
                    <a:cubicBezTo>
                      <a:pt x="1379959" y="483828"/>
                      <a:pt x="1379155" y="482283"/>
                      <a:pt x="1377670" y="481170"/>
                    </a:cubicBezTo>
                    <a:cubicBezTo>
                      <a:pt x="1375876" y="479749"/>
                      <a:pt x="1373648" y="479007"/>
                      <a:pt x="1371111" y="479007"/>
                    </a:cubicBezTo>
                    <a:cubicBezTo>
                      <a:pt x="1368575" y="479007"/>
                      <a:pt x="1365728" y="479687"/>
                      <a:pt x="1362573" y="481108"/>
                    </a:cubicBezTo>
                    <a:cubicBezTo>
                      <a:pt x="1352735" y="485496"/>
                      <a:pt x="1340423" y="497486"/>
                      <a:pt x="1339990" y="505211"/>
                    </a:cubicBezTo>
                    <a:cubicBezTo>
                      <a:pt x="1339928" y="506633"/>
                      <a:pt x="1339371" y="507745"/>
                      <a:pt x="1338257" y="508672"/>
                    </a:cubicBezTo>
                    <a:cubicBezTo>
                      <a:pt x="1335040" y="511577"/>
                      <a:pt x="1327182" y="512875"/>
                      <a:pt x="1316602" y="512257"/>
                    </a:cubicBezTo>
                    <a:cubicBezTo>
                      <a:pt x="1310600" y="511886"/>
                      <a:pt x="1304042" y="507622"/>
                      <a:pt x="1302866" y="505644"/>
                    </a:cubicBezTo>
                    <a:cubicBezTo>
                      <a:pt x="1303175" y="505768"/>
                      <a:pt x="1303547" y="505644"/>
                      <a:pt x="1304104" y="505582"/>
                    </a:cubicBezTo>
                    <a:close/>
                    <a:moveTo>
                      <a:pt x="1317592" y="444088"/>
                    </a:moveTo>
                    <a:cubicBezTo>
                      <a:pt x="1316911" y="444397"/>
                      <a:pt x="1316231" y="444768"/>
                      <a:pt x="1315674" y="445201"/>
                    </a:cubicBezTo>
                    <a:cubicBezTo>
                      <a:pt x="1307383" y="451196"/>
                      <a:pt x="1288450" y="464854"/>
                      <a:pt x="1265804" y="456264"/>
                    </a:cubicBezTo>
                    <a:cubicBezTo>
                      <a:pt x="1270197" y="454966"/>
                      <a:pt x="1277932" y="453297"/>
                      <a:pt x="1285047" y="451814"/>
                    </a:cubicBezTo>
                    <a:cubicBezTo>
                      <a:pt x="1295565" y="449589"/>
                      <a:pt x="1307445" y="447055"/>
                      <a:pt x="1317592" y="444088"/>
                    </a:cubicBezTo>
                    <a:close/>
                    <a:moveTo>
                      <a:pt x="1534764" y="672635"/>
                    </a:moveTo>
                    <a:cubicBezTo>
                      <a:pt x="1540085" y="672635"/>
                      <a:pt x="1543921" y="669916"/>
                      <a:pt x="1545035" y="665343"/>
                    </a:cubicBezTo>
                    <a:cubicBezTo>
                      <a:pt x="1546767" y="658359"/>
                      <a:pt x="1541755" y="647234"/>
                      <a:pt x="1526782" y="639323"/>
                    </a:cubicBezTo>
                    <a:cubicBezTo>
                      <a:pt x="1523256" y="637469"/>
                      <a:pt x="1523070" y="636295"/>
                      <a:pt x="1523070" y="636295"/>
                    </a:cubicBezTo>
                    <a:cubicBezTo>
                      <a:pt x="1523070" y="636048"/>
                      <a:pt x="1524245" y="634627"/>
                      <a:pt x="1528824" y="633576"/>
                    </a:cubicBezTo>
                    <a:cubicBezTo>
                      <a:pt x="1539961" y="630980"/>
                      <a:pt x="1559203" y="632958"/>
                      <a:pt x="1565267" y="642105"/>
                    </a:cubicBezTo>
                    <a:cubicBezTo>
                      <a:pt x="1574176" y="655516"/>
                      <a:pt x="1587046" y="664786"/>
                      <a:pt x="1597935" y="665652"/>
                    </a:cubicBezTo>
                    <a:cubicBezTo>
                      <a:pt x="1603813" y="666146"/>
                      <a:pt x="1609011" y="664106"/>
                      <a:pt x="1612971" y="659904"/>
                    </a:cubicBezTo>
                    <a:cubicBezTo>
                      <a:pt x="1623365" y="648718"/>
                      <a:pt x="1675276" y="621462"/>
                      <a:pt x="1685856" y="625603"/>
                    </a:cubicBezTo>
                    <a:cubicBezTo>
                      <a:pt x="1686537" y="625851"/>
                      <a:pt x="1686908" y="626221"/>
                      <a:pt x="1686908" y="627210"/>
                    </a:cubicBezTo>
                    <a:cubicBezTo>
                      <a:pt x="1686908" y="635183"/>
                      <a:pt x="1670512" y="642908"/>
                      <a:pt x="1654673" y="650386"/>
                    </a:cubicBezTo>
                    <a:cubicBezTo>
                      <a:pt x="1641308" y="656690"/>
                      <a:pt x="1627449" y="663241"/>
                      <a:pt x="1618725" y="671461"/>
                    </a:cubicBezTo>
                    <a:cubicBezTo>
                      <a:pt x="1603937" y="685305"/>
                      <a:pt x="1601833" y="685552"/>
                      <a:pt x="1593790" y="686417"/>
                    </a:cubicBezTo>
                    <a:cubicBezTo>
                      <a:pt x="1591315" y="686664"/>
                      <a:pt x="1588345" y="687035"/>
                      <a:pt x="1584447" y="687715"/>
                    </a:cubicBezTo>
                    <a:cubicBezTo>
                      <a:pt x="1574857" y="689569"/>
                      <a:pt x="1573310" y="695873"/>
                      <a:pt x="1572011" y="700941"/>
                    </a:cubicBezTo>
                    <a:cubicBezTo>
                      <a:pt x="1570650" y="706441"/>
                      <a:pt x="1569660" y="710459"/>
                      <a:pt x="1560379" y="711138"/>
                    </a:cubicBezTo>
                    <a:cubicBezTo>
                      <a:pt x="1528205" y="713734"/>
                      <a:pt x="1493742" y="712745"/>
                      <a:pt x="1485761" y="705020"/>
                    </a:cubicBezTo>
                    <a:cubicBezTo>
                      <a:pt x="1487431" y="704711"/>
                      <a:pt x="1490030" y="704402"/>
                      <a:pt x="1492134" y="704155"/>
                    </a:cubicBezTo>
                    <a:cubicBezTo>
                      <a:pt x="1501291" y="703166"/>
                      <a:pt x="1512737" y="701868"/>
                      <a:pt x="1514284" y="694822"/>
                    </a:cubicBezTo>
                    <a:cubicBezTo>
                      <a:pt x="1516264" y="685614"/>
                      <a:pt x="1523998" y="672635"/>
                      <a:pt x="1534764" y="672635"/>
                    </a:cubicBezTo>
                    <a:close/>
                    <a:moveTo>
                      <a:pt x="1998312" y="1048582"/>
                    </a:moveTo>
                    <a:cubicBezTo>
                      <a:pt x="1998312" y="1039929"/>
                      <a:pt x="2005056" y="1034614"/>
                      <a:pt x="2010810" y="1032698"/>
                    </a:cubicBezTo>
                    <a:cubicBezTo>
                      <a:pt x="2012728" y="1032080"/>
                      <a:pt x="2014956" y="1031648"/>
                      <a:pt x="2017245" y="1031648"/>
                    </a:cubicBezTo>
                    <a:cubicBezTo>
                      <a:pt x="2021761" y="1031648"/>
                      <a:pt x="2026526" y="1033193"/>
                      <a:pt x="2029743" y="1037581"/>
                    </a:cubicBezTo>
                    <a:cubicBezTo>
                      <a:pt x="2035497" y="1045306"/>
                      <a:pt x="2043293" y="1068173"/>
                      <a:pt x="2050223" y="1088383"/>
                    </a:cubicBezTo>
                    <a:cubicBezTo>
                      <a:pt x="2055358" y="1103401"/>
                      <a:pt x="2060184" y="1117554"/>
                      <a:pt x="2063958" y="1125093"/>
                    </a:cubicBezTo>
                    <a:cubicBezTo>
                      <a:pt x="2070455" y="1138072"/>
                      <a:pt x="2072126" y="1157725"/>
                      <a:pt x="2067485" y="1166316"/>
                    </a:cubicBezTo>
                    <a:cubicBezTo>
                      <a:pt x="2066310" y="1168479"/>
                      <a:pt x="2064886" y="1169653"/>
                      <a:pt x="2063216" y="1169839"/>
                    </a:cubicBezTo>
                    <a:cubicBezTo>
                      <a:pt x="2062102" y="1169962"/>
                      <a:pt x="2061669" y="1169715"/>
                      <a:pt x="2061360" y="1169468"/>
                    </a:cubicBezTo>
                    <a:cubicBezTo>
                      <a:pt x="2059380" y="1167861"/>
                      <a:pt x="2058947" y="1161928"/>
                      <a:pt x="2058452" y="1155562"/>
                    </a:cubicBezTo>
                    <a:cubicBezTo>
                      <a:pt x="2057400" y="1142398"/>
                      <a:pt x="2055977" y="1124414"/>
                      <a:pt x="2040509" y="1115205"/>
                    </a:cubicBezTo>
                    <a:cubicBezTo>
                      <a:pt x="2011367" y="1098024"/>
                      <a:pt x="1998312" y="1065886"/>
                      <a:pt x="1998312" y="1048582"/>
                    </a:cubicBezTo>
                    <a:close/>
                    <a:moveTo>
                      <a:pt x="2575086" y="1454997"/>
                    </a:moveTo>
                    <a:lnTo>
                      <a:pt x="2574715" y="1453576"/>
                    </a:lnTo>
                    <a:lnTo>
                      <a:pt x="2571250" y="1454132"/>
                    </a:lnTo>
                    <a:cubicBezTo>
                      <a:pt x="2559556" y="1455986"/>
                      <a:pt x="2557453" y="1456295"/>
                      <a:pt x="2554730" y="1448940"/>
                    </a:cubicBezTo>
                    <a:cubicBezTo>
                      <a:pt x="2554483" y="1448322"/>
                      <a:pt x="2553802" y="1446468"/>
                      <a:pt x="2556153" y="1443563"/>
                    </a:cubicBezTo>
                    <a:cubicBezTo>
                      <a:pt x="2563826" y="1433984"/>
                      <a:pt x="2593957" y="1425022"/>
                      <a:pt x="2610849" y="1427309"/>
                    </a:cubicBezTo>
                    <a:cubicBezTo>
                      <a:pt x="2620501" y="1428607"/>
                      <a:pt x="2628730" y="1425888"/>
                      <a:pt x="2635350" y="1423663"/>
                    </a:cubicBezTo>
                    <a:cubicBezTo>
                      <a:pt x="2640362" y="1421994"/>
                      <a:pt x="2643641" y="1421005"/>
                      <a:pt x="2645992" y="1421500"/>
                    </a:cubicBezTo>
                    <a:cubicBezTo>
                      <a:pt x="2645683" y="1421809"/>
                      <a:pt x="2645373" y="1422056"/>
                      <a:pt x="2645064" y="1422365"/>
                    </a:cubicBezTo>
                    <a:lnTo>
                      <a:pt x="2643579" y="1423787"/>
                    </a:lnTo>
                    <a:lnTo>
                      <a:pt x="2644816" y="1425393"/>
                    </a:lnTo>
                    <a:cubicBezTo>
                      <a:pt x="2645126" y="1425764"/>
                      <a:pt x="2645435" y="1426197"/>
                      <a:pt x="2645683" y="1426691"/>
                    </a:cubicBezTo>
                    <a:cubicBezTo>
                      <a:pt x="2647415" y="1430029"/>
                      <a:pt x="2647415" y="1433057"/>
                      <a:pt x="2645683" y="1435900"/>
                    </a:cubicBezTo>
                    <a:cubicBezTo>
                      <a:pt x="2640300" y="1445170"/>
                      <a:pt x="2618026" y="1452401"/>
                      <a:pt x="2591544" y="1453514"/>
                    </a:cubicBezTo>
                    <a:cubicBezTo>
                      <a:pt x="2585048" y="1453823"/>
                      <a:pt x="2579727" y="1454379"/>
                      <a:pt x="2575086" y="1454997"/>
                    </a:cubicBezTo>
                    <a:close/>
                    <a:moveTo>
                      <a:pt x="2560670" y="1476134"/>
                    </a:moveTo>
                    <a:lnTo>
                      <a:pt x="2560051" y="1476504"/>
                    </a:lnTo>
                    <a:lnTo>
                      <a:pt x="2559742" y="1477184"/>
                    </a:lnTo>
                    <a:cubicBezTo>
                      <a:pt x="2555844" y="1485651"/>
                      <a:pt x="2525155" y="1502832"/>
                      <a:pt x="2504799" y="1514204"/>
                    </a:cubicBezTo>
                    <a:cubicBezTo>
                      <a:pt x="2501272" y="1516182"/>
                      <a:pt x="2497931" y="1518036"/>
                      <a:pt x="2494900" y="1519766"/>
                    </a:cubicBezTo>
                    <a:cubicBezTo>
                      <a:pt x="2480483" y="1527924"/>
                      <a:pt x="2461612" y="1528913"/>
                      <a:pt x="2449918" y="1522115"/>
                    </a:cubicBezTo>
                    <a:cubicBezTo>
                      <a:pt x="2445897" y="1519766"/>
                      <a:pt x="2441071" y="1515440"/>
                      <a:pt x="2441071" y="1508024"/>
                    </a:cubicBezTo>
                    <a:cubicBezTo>
                      <a:pt x="2441071" y="1500855"/>
                      <a:pt x="2443360" y="1496467"/>
                      <a:pt x="2447444" y="1495725"/>
                    </a:cubicBezTo>
                    <a:cubicBezTo>
                      <a:pt x="2451527" y="1494922"/>
                      <a:pt x="2456601" y="1497888"/>
                      <a:pt x="2458209" y="1502029"/>
                    </a:cubicBezTo>
                    <a:cubicBezTo>
                      <a:pt x="2459014" y="1504006"/>
                      <a:pt x="2460375" y="1504748"/>
                      <a:pt x="2461365" y="1504995"/>
                    </a:cubicBezTo>
                    <a:cubicBezTo>
                      <a:pt x="2464397" y="1505799"/>
                      <a:pt x="2468047" y="1503574"/>
                      <a:pt x="2473368" y="1499495"/>
                    </a:cubicBezTo>
                    <a:lnTo>
                      <a:pt x="2475286" y="1498012"/>
                    </a:lnTo>
                    <a:lnTo>
                      <a:pt x="2475843" y="1498630"/>
                    </a:lnTo>
                    <a:lnTo>
                      <a:pt x="2477513" y="1497332"/>
                    </a:lnTo>
                    <a:cubicBezTo>
                      <a:pt x="2478937" y="1496219"/>
                      <a:pt x="2480421" y="1495045"/>
                      <a:pt x="2481968" y="1493747"/>
                    </a:cubicBezTo>
                    <a:cubicBezTo>
                      <a:pt x="2491002" y="1486454"/>
                      <a:pt x="2502201" y="1477308"/>
                      <a:pt x="2511482" y="1478049"/>
                    </a:cubicBezTo>
                    <a:cubicBezTo>
                      <a:pt x="2518782" y="1478544"/>
                      <a:pt x="2523918" y="1480769"/>
                      <a:pt x="2528434" y="1482685"/>
                    </a:cubicBezTo>
                    <a:cubicBezTo>
                      <a:pt x="2535364" y="1485651"/>
                      <a:pt x="2541304" y="1488247"/>
                      <a:pt x="2549966" y="1481696"/>
                    </a:cubicBezTo>
                    <a:cubicBezTo>
                      <a:pt x="2552379" y="1479842"/>
                      <a:pt x="2554421" y="1478235"/>
                      <a:pt x="2556215" y="1476813"/>
                    </a:cubicBezTo>
                    <a:cubicBezTo>
                      <a:pt x="2559247" y="1474403"/>
                      <a:pt x="2562402" y="1471869"/>
                      <a:pt x="2563207" y="1471807"/>
                    </a:cubicBezTo>
                    <a:cubicBezTo>
                      <a:pt x="2563269" y="1471807"/>
                      <a:pt x="2563640" y="1472116"/>
                      <a:pt x="2564197" y="1473723"/>
                    </a:cubicBezTo>
                    <a:cubicBezTo>
                      <a:pt x="2564197" y="1473723"/>
                      <a:pt x="2564197" y="1473785"/>
                      <a:pt x="2564197" y="1473847"/>
                    </a:cubicBezTo>
                    <a:cubicBezTo>
                      <a:pt x="2563330" y="1474588"/>
                      <a:pt x="2562217" y="1475330"/>
                      <a:pt x="2560670" y="1476134"/>
                    </a:cubicBezTo>
                    <a:close/>
                    <a:moveTo>
                      <a:pt x="2428387" y="1439732"/>
                    </a:moveTo>
                    <a:cubicBezTo>
                      <a:pt x="2429191" y="1433984"/>
                      <a:pt x="2432347" y="1428422"/>
                      <a:pt x="2435688" y="1422612"/>
                    </a:cubicBezTo>
                    <a:cubicBezTo>
                      <a:pt x="2442122" y="1411241"/>
                      <a:pt x="2449424" y="1398385"/>
                      <a:pt x="2439524" y="1381946"/>
                    </a:cubicBezTo>
                    <a:cubicBezTo>
                      <a:pt x="2431604" y="1368720"/>
                      <a:pt x="2418920" y="1361180"/>
                      <a:pt x="2407165" y="1362725"/>
                    </a:cubicBezTo>
                    <a:cubicBezTo>
                      <a:pt x="2399121" y="1363776"/>
                      <a:pt x="2392996" y="1369091"/>
                      <a:pt x="2390768" y="1377002"/>
                    </a:cubicBezTo>
                    <a:cubicBezTo>
                      <a:pt x="2388355" y="1385469"/>
                      <a:pt x="2382972" y="1387138"/>
                      <a:pt x="2376723" y="1389053"/>
                    </a:cubicBezTo>
                    <a:cubicBezTo>
                      <a:pt x="2371217" y="1390784"/>
                      <a:pt x="2364968" y="1392700"/>
                      <a:pt x="2361627" y="1399992"/>
                    </a:cubicBezTo>
                    <a:cubicBezTo>
                      <a:pt x="2355315" y="1413589"/>
                      <a:pt x="2348509" y="1444429"/>
                      <a:pt x="2353893" y="1467419"/>
                    </a:cubicBezTo>
                    <a:cubicBezTo>
                      <a:pt x="2358471" y="1487382"/>
                      <a:pt x="2353769" y="1497764"/>
                      <a:pt x="2334526" y="1510249"/>
                    </a:cubicBezTo>
                    <a:cubicBezTo>
                      <a:pt x="2330319" y="1512968"/>
                      <a:pt x="2326607" y="1513339"/>
                      <a:pt x="2323575" y="1511299"/>
                    </a:cubicBezTo>
                    <a:cubicBezTo>
                      <a:pt x="2315717" y="1506046"/>
                      <a:pt x="2310706" y="1484539"/>
                      <a:pt x="2316460" y="1453576"/>
                    </a:cubicBezTo>
                    <a:cubicBezTo>
                      <a:pt x="2318130" y="1444614"/>
                      <a:pt x="2320729" y="1435714"/>
                      <a:pt x="2323080" y="1427927"/>
                    </a:cubicBezTo>
                    <a:cubicBezTo>
                      <a:pt x="2327102" y="1414454"/>
                      <a:pt x="2330010" y="1404689"/>
                      <a:pt x="2326483" y="1399992"/>
                    </a:cubicBezTo>
                    <a:cubicBezTo>
                      <a:pt x="2325184" y="1398262"/>
                      <a:pt x="2323204" y="1397335"/>
                      <a:pt x="2320543" y="1397335"/>
                    </a:cubicBezTo>
                    <a:cubicBezTo>
                      <a:pt x="2320110" y="1397335"/>
                      <a:pt x="2319924" y="1397273"/>
                      <a:pt x="2319801" y="1397273"/>
                    </a:cubicBezTo>
                    <a:cubicBezTo>
                      <a:pt x="2319801" y="1397026"/>
                      <a:pt x="2319801" y="1396037"/>
                      <a:pt x="2321038" y="1393874"/>
                    </a:cubicBezTo>
                    <a:cubicBezTo>
                      <a:pt x="2326421" y="1384294"/>
                      <a:pt x="2346468" y="1366681"/>
                      <a:pt x="2364473" y="1362046"/>
                    </a:cubicBezTo>
                    <a:cubicBezTo>
                      <a:pt x="2375486" y="1359203"/>
                      <a:pt x="2387551" y="1358028"/>
                      <a:pt x="2398131" y="1357039"/>
                    </a:cubicBezTo>
                    <a:cubicBezTo>
                      <a:pt x="2414899" y="1355433"/>
                      <a:pt x="2426036" y="1354320"/>
                      <a:pt x="2426036" y="1347460"/>
                    </a:cubicBezTo>
                    <a:cubicBezTo>
                      <a:pt x="2426036" y="1346842"/>
                      <a:pt x="2426964" y="1346409"/>
                      <a:pt x="2427768" y="1346100"/>
                    </a:cubicBezTo>
                    <a:lnTo>
                      <a:pt x="2431480" y="1344741"/>
                    </a:lnTo>
                    <a:lnTo>
                      <a:pt x="2430800" y="1344184"/>
                    </a:lnTo>
                    <a:lnTo>
                      <a:pt x="2431852" y="1343814"/>
                    </a:lnTo>
                    <a:cubicBezTo>
                      <a:pt x="2438781" y="1341342"/>
                      <a:pt x="2459323" y="1344370"/>
                      <a:pt x="2474111" y="1350118"/>
                    </a:cubicBezTo>
                    <a:cubicBezTo>
                      <a:pt x="2481102" y="1352775"/>
                      <a:pt x="2489084" y="1352343"/>
                      <a:pt x="2496818" y="1351972"/>
                    </a:cubicBezTo>
                    <a:cubicBezTo>
                      <a:pt x="2509873" y="1351292"/>
                      <a:pt x="2521195" y="1350674"/>
                      <a:pt x="2526269" y="1363900"/>
                    </a:cubicBezTo>
                    <a:cubicBezTo>
                      <a:pt x="2529301" y="1371872"/>
                      <a:pt x="2533570" y="1379041"/>
                      <a:pt x="2537344" y="1385283"/>
                    </a:cubicBezTo>
                    <a:cubicBezTo>
                      <a:pt x="2541304" y="1391896"/>
                      <a:pt x="2545387" y="1398756"/>
                      <a:pt x="2544150" y="1401290"/>
                    </a:cubicBezTo>
                    <a:cubicBezTo>
                      <a:pt x="2543593" y="1402341"/>
                      <a:pt x="2541551" y="1403083"/>
                      <a:pt x="2538458" y="1403330"/>
                    </a:cubicBezTo>
                    <a:cubicBezTo>
                      <a:pt x="2531343" y="1403886"/>
                      <a:pt x="2522618" y="1398818"/>
                      <a:pt x="2515627" y="1394739"/>
                    </a:cubicBezTo>
                    <a:cubicBezTo>
                      <a:pt x="2508945" y="1390846"/>
                      <a:pt x="2504552" y="1388250"/>
                      <a:pt x="2501458" y="1390228"/>
                    </a:cubicBezTo>
                    <a:cubicBezTo>
                      <a:pt x="2498983" y="1391773"/>
                      <a:pt x="2499293" y="1395172"/>
                      <a:pt x="2499416" y="1396284"/>
                    </a:cubicBezTo>
                    <a:cubicBezTo>
                      <a:pt x="2499911" y="1401537"/>
                      <a:pt x="2498612" y="1402959"/>
                      <a:pt x="2496632" y="1405060"/>
                    </a:cubicBezTo>
                    <a:cubicBezTo>
                      <a:pt x="2493910" y="1407965"/>
                      <a:pt x="2490507" y="1411488"/>
                      <a:pt x="2490507" y="1423539"/>
                    </a:cubicBezTo>
                    <a:cubicBezTo>
                      <a:pt x="2490507" y="1440350"/>
                      <a:pt x="2481845" y="1462599"/>
                      <a:pt x="2474977" y="1468346"/>
                    </a:cubicBezTo>
                    <a:cubicBezTo>
                      <a:pt x="2473739" y="1469397"/>
                      <a:pt x="2473059" y="1469397"/>
                      <a:pt x="2473121" y="1469459"/>
                    </a:cubicBezTo>
                    <a:lnTo>
                      <a:pt x="2469841" y="1468532"/>
                    </a:lnTo>
                    <a:lnTo>
                      <a:pt x="2469408" y="1471004"/>
                    </a:lnTo>
                    <a:cubicBezTo>
                      <a:pt x="2469346" y="1471313"/>
                      <a:pt x="2469346" y="1471560"/>
                      <a:pt x="2469346" y="1471807"/>
                    </a:cubicBezTo>
                    <a:lnTo>
                      <a:pt x="2468542" y="1471436"/>
                    </a:lnTo>
                    <a:cubicBezTo>
                      <a:pt x="2466871" y="1470633"/>
                      <a:pt x="2467057" y="1463958"/>
                      <a:pt x="2467243" y="1459076"/>
                    </a:cubicBezTo>
                    <a:cubicBezTo>
                      <a:pt x="2467552" y="1448570"/>
                      <a:pt x="2467923" y="1435529"/>
                      <a:pt x="2457652" y="1431883"/>
                    </a:cubicBezTo>
                    <a:cubicBezTo>
                      <a:pt x="2448867" y="1428669"/>
                      <a:pt x="2439957" y="1435035"/>
                      <a:pt x="2433460" y="1439608"/>
                    </a:cubicBezTo>
                    <a:cubicBezTo>
                      <a:pt x="2431790" y="1440782"/>
                      <a:pt x="2429624" y="1442327"/>
                      <a:pt x="2428387" y="1442884"/>
                    </a:cubicBezTo>
                    <a:cubicBezTo>
                      <a:pt x="2428139" y="1442204"/>
                      <a:pt x="2428201" y="1441277"/>
                      <a:pt x="2428387" y="1439732"/>
                    </a:cubicBezTo>
                    <a:close/>
                    <a:moveTo>
                      <a:pt x="2304456" y="1304569"/>
                    </a:moveTo>
                    <a:cubicBezTo>
                      <a:pt x="2305756" y="1300428"/>
                      <a:pt x="2306869" y="1296782"/>
                      <a:pt x="2304456" y="1294928"/>
                    </a:cubicBezTo>
                    <a:cubicBezTo>
                      <a:pt x="2302167" y="1293135"/>
                      <a:pt x="2298517" y="1294680"/>
                      <a:pt x="2293753" y="1297523"/>
                    </a:cubicBezTo>
                    <a:cubicBezTo>
                      <a:pt x="2288679" y="1300614"/>
                      <a:pt x="2283049" y="1304754"/>
                      <a:pt x="2277109" y="1309081"/>
                    </a:cubicBezTo>
                    <a:cubicBezTo>
                      <a:pt x="2260094" y="1321565"/>
                      <a:pt x="2240790" y="1335656"/>
                      <a:pt x="2231633" y="1326694"/>
                    </a:cubicBezTo>
                    <a:cubicBezTo>
                      <a:pt x="2223280" y="1318536"/>
                      <a:pt x="2215113" y="1320390"/>
                      <a:pt x="2208492" y="1321874"/>
                    </a:cubicBezTo>
                    <a:cubicBezTo>
                      <a:pt x="2202243" y="1323295"/>
                      <a:pt x="2198469" y="1323913"/>
                      <a:pt x="2194757" y="1319896"/>
                    </a:cubicBezTo>
                    <a:cubicBezTo>
                      <a:pt x="2194324" y="1319402"/>
                      <a:pt x="2193086" y="1318104"/>
                      <a:pt x="2194757" y="1314705"/>
                    </a:cubicBezTo>
                    <a:cubicBezTo>
                      <a:pt x="2200634" y="1302344"/>
                      <a:pt x="2233118" y="1282752"/>
                      <a:pt x="2250256" y="1283989"/>
                    </a:cubicBezTo>
                    <a:cubicBezTo>
                      <a:pt x="2255639" y="1284236"/>
                      <a:pt x="2261022" y="1282134"/>
                      <a:pt x="2266652" y="1277314"/>
                    </a:cubicBezTo>
                    <a:lnTo>
                      <a:pt x="2268818" y="1275460"/>
                    </a:lnTo>
                    <a:lnTo>
                      <a:pt x="2269808" y="1275831"/>
                    </a:lnTo>
                    <a:lnTo>
                      <a:pt x="2270860" y="1274904"/>
                    </a:lnTo>
                    <a:cubicBezTo>
                      <a:pt x="2276490" y="1270021"/>
                      <a:pt x="2281502" y="1263161"/>
                      <a:pt x="2286390" y="1256548"/>
                    </a:cubicBezTo>
                    <a:cubicBezTo>
                      <a:pt x="2293257" y="1247278"/>
                      <a:pt x="2300311" y="1237637"/>
                      <a:pt x="2306746" y="1237637"/>
                    </a:cubicBezTo>
                    <a:cubicBezTo>
                      <a:pt x="2327597" y="1237637"/>
                      <a:pt x="2363421" y="1242951"/>
                      <a:pt x="2365586" y="1263037"/>
                    </a:cubicBezTo>
                    <a:cubicBezTo>
                      <a:pt x="2367071" y="1276881"/>
                      <a:pt x="2376538" y="1277128"/>
                      <a:pt x="2383468" y="1277314"/>
                    </a:cubicBezTo>
                    <a:cubicBezTo>
                      <a:pt x="2390521" y="1277499"/>
                      <a:pt x="2395161" y="1277561"/>
                      <a:pt x="2396213" y="1286399"/>
                    </a:cubicBezTo>
                    <a:cubicBezTo>
                      <a:pt x="2397327" y="1296225"/>
                      <a:pt x="2402215" y="1304692"/>
                      <a:pt x="2406422" y="1312171"/>
                    </a:cubicBezTo>
                    <a:cubicBezTo>
                      <a:pt x="2410258" y="1318907"/>
                      <a:pt x="2413537" y="1324717"/>
                      <a:pt x="2412424" y="1328734"/>
                    </a:cubicBezTo>
                    <a:lnTo>
                      <a:pt x="2412053" y="1329970"/>
                    </a:lnTo>
                    <a:cubicBezTo>
                      <a:pt x="2411991" y="1329908"/>
                      <a:pt x="2411867" y="1329846"/>
                      <a:pt x="2411805" y="1329785"/>
                    </a:cubicBezTo>
                    <a:lnTo>
                      <a:pt x="2409145" y="1328054"/>
                    </a:lnTo>
                    <a:lnTo>
                      <a:pt x="2408278" y="1331082"/>
                    </a:lnTo>
                    <a:cubicBezTo>
                      <a:pt x="2407845" y="1332504"/>
                      <a:pt x="2407041" y="1333678"/>
                      <a:pt x="2405618" y="1334667"/>
                    </a:cubicBezTo>
                    <a:cubicBezTo>
                      <a:pt x="2404318" y="1335656"/>
                      <a:pt x="2403267" y="1336088"/>
                      <a:pt x="2402648" y="1336026"/>
                    </a:cubicBezTo>
                    <a:cubicBezTo>
                      <a:pt x="2401658" y="1335903"/>
                      <a:pt x="2400421" y="1334234"/>
                      <a:pt x="2399183" y="1332442"/>
                    </a:cubicBezTo>
                    <a:cubicBezTo>
                      <a:pt x="2396089" y="1328239"/>
                      <a:pt x="2391449" y="1321874"/>
                      <a:pt x="2380312" y="1321874"/>
                    </a:cubicBezTo>
                    <a:cubicBezTo>
                      <a:pt x="2371650" y="1321874"/>
                      <a:pt x="2363297" y="1325458"/>
                      <a:pt x="2355192" y="1328919"/>
                    </a:cubicBezTo>
                    <a:cubicBezTo>
                      <a:pt x="2345169" y="1333245"/>
                      <a:pt x="2335702" y="1337324"/>
                      <a:pt x="2327968" y="1333122"/>
                    </a:cubicBezTo>
                    <a:cubicBezTo>
                      <a:pt x="2321410" y="1329599"/>
                      <a:pt x="2319553" y="1325582"/>
                      <a:pt x="2317945" y="1322059"/>
                    </a:cubicBezTo>
                    <a:cubicBezTo>
                      <a:pt x="2316026" y="1317918"/>
                      <a:pt x="2314047" y="1313592"/>
                      <a:pt x="2305261" y="1313592"/>
                    </a:cubicBezTo>
                    <a:cubicBezTo>
                      <a:pt x="2304642" y="1313592"/>
                      <a:pt x="2303652" y="1313530"/>
                      <a:pt x="2303281" y="1313036"/>
                    </a:cubicBezTo>
                    <a:cubicBezTo>
                      <a:pt x="2302167" y="1311800"/>
                      <a:pt x="2303590" y="1307288"/>
                      <a:pt x="2304456" y="1304569"/>
                    </a:cubicBezTo>
                    <a:close/>
                    <a:moveTo>
                      <a:pt x="2201191" y="1263408"/>
                    </a:moveTo>
                    <a:cubicBezTo>
                      <a:pt x="2200820" y="1262914"/>
                      <a:pt x="2200511" y="1262543"/>
                      <a:pt x="2200140" y="1262172"/>
                    </a:cubicBezTo>
                    <a:cubicBezTo>
                      <a:pt x="2200634" y="1262543"/>
                      <a:pt x="2201130" y="1263037"/>
                      <a:pt x="2201624" y="1263717"/>
                    </a:cubicBezTo>
                    <a:cubicBezTo>
                      <a:pt x="2202491" y="1264953"/>
                      <a:pt x="2203543" y="1266189"/>
                      <a:pt x="2204718" y="1267364"/>
                    </a:cubicBezTo>
                    <a:cubicBezTo>
                      <a:pt x="2203481" y="1266189"/>
                      <a:pt x="2202305" y="1264892"/>
                      <a:pt x="2201191" y="1263408"/>
                    </a:cubicBezTo>
                    <a:close/>
                    <a:moveTo>
                      <a:pt x="2471079" y="1492140"/>
                    </a:moveTo>
                    <a:cubicBezTo>
                      <a:pt x="2470398" y="1490719"/>
                      <a:pt x="2469903" y="1489174"/>
                      <a:pt x="2469594" y="1487629"/>
                    </a:cubicBezTo>
                    <a:cubicBezTo>
                      <a:pt x="2469965" y="1489174"/>
                      <a:pt x="2470398" y="1490781"/>
                      <a:pt x="2471079" y="1492140"/>
                    </a:cubicBezTo>
                    <a:close/>
                    <a:moveTo>
                      <a:pt x="2471203" y="1492388"/>
                    </a:moveTo>
                    <a:cubicBezTo>
                      <a:pt x="2471945" y="1493871"/>
                      <a:pt x="2472935" y="1495169"/>
                      <a:pt x="2473925" y="1496343"/>
                    </a:cubicBezTo>
                    <a:lnTo>
                      <a:pt x="2473677" y="1496096"/>
                    </a:lnTo>
                    <a:cubicBezTo>
                      <a:pt x="2472626" y="1494983"/>
                      <a:pt x="2471883" y="1493747"/>
                      <a:pt x="2471203" y="1492388"/>
                    </a:cubicBezTo>
                    <a:close/>
                    <a:moveTo>
                      <a:pt x="2180093" y="1256115"/>
                    </a:moveTo>
                    <a:cubicBezTo>
                      <a:pt x="2179227" y="1255374"/>
                      <a:pt x="2178299" y="1254447"/>
                      <a:pt x="2177371" y="1253273"/>
                    </a:cubicBezTo>
                    <a:cubicBezTo>
                      <a:pt x="2176876" y="1252655"/>
                      <a:pt x="2176381" y="1252098"/>
                      <a:pt x="2175886" y="1251604"/>
                    </a:cubicBezTo>
                    <a:cubicBezTo>
                      <a:pt x="2176566" y="1252284"/>
                      <a:pt x="2177247" y="1252902"/>
                      <a:pt x="2177927" y="1253767"/>
                    </a:cubicBezTo>
                    <a:cubicBezTo>
                      <a:pt x="2178670" y="1254632"/>
                      <a:pt x="2179412" y="1255374"/>
                      <a:pt x="2180093" y="1256115"/>
                    </a:cubicBezTo>
                    <a:close/>
                    <a:moveTo>
                      <a:pt x="2175267" y="1250924"/>
                    </a:moveTo>
                    <a:cubicBezTo>
                      <a:pt x="2175267" y="1250924"/>
                      <a:pt x="2175205" y="1250862"/>
                      <a:pt x="2175205" y="1250862"/>
                    </a:cubicBezTo>
                    <a:cubicBezTo>
                      <a:pt x="2175267" y="1250862"/>
                      <a:pt x="2175267" y="1250862"/>
                      <a:pt x="2175267" y="1250924"/>
                    </a:cubicBezTo>
                    <a:close/>
                    <a:moveTo>
                      <a:pt x="2123356" y="1241221"/>
                    </a:moveTo>
                    <a:cubicBezTo>
                      <a:pt x="2121933" y="1240047"/>
                      <a:pt x="2121190" y="1238564"/>
                      <a:pt x="2120819" y="1236648"/>
                    </a:cubicBezTo>
                    <a:cubicBezTo>
                      <a:pt x="2121314" y="1238254"/>
                      <a:pt x="2122118" y="1239861"/>
                      <a:pt x="2123356" y="1241221"/>
                    </a:cubicBezTo>
                    <a:close/>
                    <a:moveTo>
                      <a:pt x="2119272" y="1226574"/>
                    </a:moveTo>
                    <a:cubicBezTo>
                      <a:pt x="2118716" y="1224658"/>
                      <a:pt x="2117849" y="1222804"/>
                      <a:pt x="2116302" y="1221073"/>
                    </a:cubicBezTo>
                    <a:cubicBezTo>
                      <a:pt x="2118035" y="1222742"/>
                      <a:pt x="2118901" y="1224596"/>
                      <a:pt x="2119272" y="1226574"/>
                    </a:cubicBezTo>
                    <a:close/>
                    <a:moveTo>
                      <a:pt x="2316707" y="496868"/>
                    </a:moveTo>
                    <a:cubicBezTo>
                      <a:pt x="2294495" y="498784"/>
                      <a:pt x="2281811" y="490132"/>
                      <a:pt x="2268694" y="479501"/>
                    </a:cubicBezTo>
                    <a:cubicBezTo>
                      <a:pt x="2262260" y="474310"/>
                      <a:pt x="2260094" y="469984"/>
                      <a:pt x="2260836" y="468192"/>
                    </a:cubicBezTo>
                    <a:cubicBezTo>
                      <a:pt x="2261208" y="467265"/>
                      <a:pt x="2262940" y="466337"/>
                      <a:pt x="2266467" y="466337"/>
                    </a:cubicBezTo>
                    <a:cubicBezTo>
                      <a:pt x="2267209" y="466337"/>
                      <a:pt x="2268014" y="466399"/>
                      <a:pt x="2268942" y="466461"/>
                    </a:cubicBezTo>
                    <a:cubicBezTo>
                      <a:pt x="2275129" y="467079"/>
                      <a:pt x="2286328" y="474434"/>
                      <a:pt x="2297217" y="481603"/>
                    </a:cubicBezTo>
                    <a:cubicBezTo>
                      <a:pt x="2308169" y="488772"/>
                      <a:pt x="2318563" y="495632"/>
                      <a:pt x="2325307" y="496621"/>
                    </a:cubicBezTo>
                    <a:cubicBezTo>
                      <a:pt x="2322585" y="496497"/>
                      <a:pt x="2319739" y="496559"/>
                      <a:pt x="2316707" y="496868"/>
                    </a:cubicBezTo>
                    <a:close/>
                    <a:moveTo>
                      <a:pt x="880463" y="803163"/>
                    </a:moveTo>
                    <a:cubicBezTo>
                      <a:pt x="878050" y="801185"/>
                      <a:pt x="875575" y="797539"/>
                      <a:pt x="872853" y="793460"/>
                    </a:cubicBezTo>
                    <a:cubicBezTo>
                      <a:pt x="871677" y="791729"/>
                      <a:pt x="870502" y="789937"/>
                      <a:pt x="869141" y="788083"/>
                    </a:cubicBezTo>
                    <a:cubicBezTo>
                      <a:pt x="867223" y="785425"/>
                      <a:pt x="864809" y="782830"/>
                      <a:pt x="862211" y="780296"/>
                    </a:cubicBezTo>
                    <a:cubicBezTo>
                      <a:pt x="865057" y="783015"/>
                      <a:pt x="867717" y="785734"/>
                      <a:pt x="869636" y="788454"/>
                    </a:cubicBezTo>
                    <a:cubicBezTo>
                      <a:pt x="870935" y="790246"/>
                      <a:pt x="872110" y="792038"/>
                      <a:pt x="873224" y="793707"/>
                    </a:cubicBezTo>
                    <a:cubicBezTo>
                      <a:pt x="875823" y="797477"/>
                      <a:pt x="878050" y="800814"/>
                      <a:pt x="880463" y="803163"/>
                    </a:cubicBezTo>
                    <a:close/>
                    <a:moveTo>
                      <a:pt x="847176" y="766823"/>
                    </a:moveTo>
                    <a:cubicBezTo>
                      <a:pt x="843525" y="763424"/>
                      <a:pt x="840679" y="760272"/>
                      <a:pt x="840679" y="758294"/>
                    </a:cubicBezTo>
                    <a:cubicBezTo>
                      <a:pt x="840679" y="758232"/>
                      <a:pt x="840679" y="758170"/>
                      <a:pt x="840679" y="758108"/>
                    </a:cubicBezTo>
                    <a:cubicBezTo>
                      <a:pt x="841546" y="760828"/>
                      <a:pt x="843959" y="763671"/>
                      <a:pt x="847176" y="766823"/>
                    </a:cubicBezTo>
                    <a:close/>
                    <a:moveTo>
                      <a:pt x="840061" y="753102"/>
                    </a:moveTo>
                    <a:cubicBezTo>
                      <a:pt x="839256" y="749456"/>
                      <a:pt x="837586" y="745439"/>
                      <a:pt x="834863" y="742534"/>
                    </a:cubicBezTo>
                    <a:cubicBezTo>
                      <a:pt x="837833" y="744883"/>
                      <a:pt x="839504" y="749332"/>
                      <a:pt x="840061" y="753102"/>
                    </a:cubicBezTo>
                    <a:close/>
                    <a:moveTo>
                      <a:pt x="1096645" y="962305"/>
                    </a:moveTo>
                    <a:cubicBezTo>
                      <a:pt x="1096645" y="962305"/>
                      <a:pt x="1096645" y="962367"/>
                      <a:pt x="1096645" y="962367"/>
                    </a:cubicBezTo>
                    <a:cubicBezTo>
                      <a:pt x="1096645" y="962367"/>
                      <a:pt x="1096645" y="962367"/>
                      <a:pt x="1096645" y="962305"/>
                    </a:cubicBezTo>
                    <a:close/>
                    <a:moveTo>
                      <a:pt x="1098687" y="945742"/>
                    </a:moveTo>
                    <a:cubicBezTo>
                      <a:pt x="1098007" y="943270"/>
                      <a:pt x="1096460" y="940798"/>
                      <a:pt x="1093923" y="938325"/>
                    </a:cubicBezTo>
                    <a:cubicBezTo>
                      <a:pt x="1096893" y="940921"/>
                      <a:pt x="1098254" y="943332"/>
                      <a:pt x="1098687" y="945742"/>
                    </a:cubicBezTo>
                    <a:close/>
                    <a:moveTo>
                      <a:pt x="1046962" y="910823"/>
                    </a:moveTo>
                    <a:cubicBezTo>
                      <a:pt x="1040341" y="904519"/>
                      <a:pt x="1036691" y="896732"/>
                      <a:pt x="1030751" y="884124"/>
                    </a:cubicBezTo>
                    <a:cubicBezTo>
                      <a:pt x="1027658" y="877573"/>
                      <a:pt x="1023883" y="869477"/>
                      <a:pt x="1018748" y="859774"/>
                    </a:cubicBezTo>
                    <a:cubicBezTo>
                      <a:pt x="1008353" y="839935"/>
                      <a:pt x="993813" y="825103"/>
                      <a:pt x="981686" y="813731"/>
                    </a:cubicBezTo>
                    <a:cubicBezTo>
                      <a:pt x="994185" y="825350"/>
                      <a:pt x="1008477" y="839688"/>
                      <a:pt x="1018934" y="859527"/>
                    </a:cubicBezTo>
                    <a:cubicBezTo>
                      <a:pt x="1024007" y="869168"/>
                      <a:pt x="1027781" y="877264"/>
                      <a:pt x="1030813" y="883754"/>
                    </a:cubicBezTo>
                    <a:cubicBezTo>
                      <a:pt x="1036629" y="896114"/>
                      <a:pt x="1040465" y="904210"/>
                      <a:pt x="1046962" y="910823"/>
                    </a:cubicBezTo>
                    <a:close/>
                    <a:moveTo>
                      <a:pt x="971787" y="804584"/>
                    </a:moveTo>
                    <a:cubicBezTo>
                      <a:pt x="963867" y="797230"/>
                      <a:pt x="957989" y="791111"/>
                      <a:pt x="957185" y="786043"/>
                    </a:cubicBezTo>
                    <a:cubicBezTo>
                      <a:pt x="958856" y="791729"/>
                      <a:pt x="964300" y="797539"/>
                      <a:pt x="971787" y="804584"/>
                    </a:cubicBezTo>
                    <a:close/>
                    <a:moveTo>
                      <a:pt x="956504" y="781532"/>
                    </a:moveTo>
                    <a:cubicBezTo>
                      <a:pt x="956009" y="779925"/>
                      <a:pt x="954958" y="778503"/>
                      <a:pt x="953658" y="777206"/>
                    </a:cubicBezTo>
                    <a:cubicBezTo>
                      <a:pt x="955329" y="778442"/>
                      <a:pt x="956257" y="779863"/>
                      <a:pt x="956504" y="781532"/>
                    </a:cubicBezTo>
                    <a:close/>
                    <a:moveTo>
                      <a:pt x="1101843" y="970772"/>
                    </a:moveTo>
                    <a:cubicBezTo>
                      <a:pt x="1099120" y="967682"/>
                      <a:pt x="1097202" y="965210"/>
                      <a:pt x="1096769" y="962676"/>
                    </a:cubicBezTo>
                    <a:cubicBezTo>
                      <a:pt x="1097883" y="966075"/>
                      <a:pt x="1100358" y="968918"/>
                      <a:pt x="1102585" y="971452"/>
                    </a:cubicBezTo>
                    <a:cubicBezTo>
                      <a:pt x="1104689" y="973862"/>
                      <a:pt x="1106607" y="976087"/>
                      <a:pt x="1106792" y="978065"/>
                    </a:cubicBezTo>
                    <a:cubicBezTo>
                      <a:pt x="1105864" y="975469"/>
                      <a:pt x="1103884" y="973120"/>
                      <a:pt x="1101843" y="970772"/>
                    </a:cubicBezTo>
                    <a:close/>
                    <a:moveTo>
                      <a:pt x="2642032" y="1615746"/>
                    </a:moveTo>
                    <a:cubicBezTo>
                      <a:pt x="2641970" y="1610245"/>
                      <a:pt x="2642094" y="1604931"/>
                      <a:pt x="2642960" y="1602767"/>
                    </a:cubicBezTo>
                    <a:cubicBezTo>
                      <a:pt x="2643950" y="1600357"/>
                      <a:pt x="2645930" y="1599059"/>
                      <a:pt x="2647477" y="1598688"/>
                    </a:cubicBezTo>
                    <a:cubicBezTo>
                      <a:pt x="2647910" y="1598565"/>
                      <a:pt x="2648219" y="1598565"/>
                      <a:pt x="2648467" y="1598565"/>
                    </a:cubicBezTo>
                    <a:cubicBezTo>
                      <a:pt x="2648838" y="1598565"/>
                      <a:pt x="2649024" y="1598627"/>
                      <a:pt x="2649086" y="1598627"/>
                    </a:cubicBezTo>
                    <a:cubicBezTo>
                      <a:pt x="2649148" y="1598750"/>
                      <a:pt x="2649086" y="1599430"/>
                      <a:pt x="2648343" y="1600728"/>
                    </a:cubicBezTo>
                    <a:cubicBezTo>
                      <a:pt x="2646611" y="1603694"/>
                      <a:pt x="2643332" y="1609318"/>
                      <a:pt x="2642032" y="1615746"/>
                    </a:cubicBezTo>
                    <a:close/>
                  </a:path>
                </a:pathLst>
              </a:custGeom>
              <a:grpFill/>
              <a:ln w="0" cap="flat">
                <a:solidFill>
                  <a:schemeClr val="accent5"/>
                </a:solidFill>
                <a:prstDash val="solid"/>
                <a:miter/>
              </a:ln>
            </p:spPr>
            <p:txBody>
              <a:bodyPr rtlCol="0" anchor="ctr"/>
              <a:lstStyle/>
              <a:p>
                <a:endParaRPr lang="en-US"/>
              </a:p>
            </p:txBody>
          </p:sp>
          <p:sp>
            <p:nvSpPr>
              <p:cNvPr id="69" name="Freeform 68">
                <a:extLst>
                  <a:ext uri="{FF2B5EF4-FFF2-40B4-BE49-F238E27FC236}">
                    <a16:creationId xmlns:a16="http://schemas.microsoft.com/office/drawing/2014/main" id="{C8DD7E48-8A29-A219-1294-E39B65E9ECF1}"/>
                  </a:ext>
                </a:extLst>
              </p:cNvPr>
              <p:cNvSpPr/>
              <p:nvPr/>
            </p:nvSpPr>
            <p:spPr>
              <a:xfrm>
                <a:off x="2553472" y="2974032"/>
                <a:ext cx="43547" cy="66104"/>
              </a:xfrm>
              <a:custGeom>
                <a:avLst/>
                <a:gdLst>
                  <a:gd name="connsiteX0" fmla="*/ 40269 w 43547"/>
                  <a:gd name="connsiteY0" fmla="*/ 27107 h 66104"/>
                  <a:gd name="connsiteX1" fmla="*/ 29998 w 43547"/>
                  <a:gd name="connsiteY1" fmla="*/ 2015 h 66104"/>
                  <a:gd name="connsiteX2" fmla="*/ 6734 w 43547"/>
                  <a:gd name="connsiteY2" fmla="*/ 5044 h 66104"/>
                  <a:gd name="connsiteX3" fmla="*/ 175 w 43547"/>
                  <a:gd name="connsiteY3" fmla="*/ 14808 h 66104"/>
                  <a:gd name="connsiteX4" fmla="*/ 25358 w 43547"/>
                  <a:gd name="connsiteY4" fmla="*/ 62458 h 66104"/>
                  <a:gd name="connsiteX5" fmla="*/ 28884 w 43547"/>
                  <a:gd name="connsiteY5" fmla="*/ 66105 h 66104"/>
                  <a:gd name="connsiteX6" fmla="*/ 29317 w 43547"/>
                  <a:gd name="connsiteY6" fmla="*/ 61037 h 66104"/>
                  <a:gd name="connsiteX7" fmla="*/ 41939 w 43547"/>
                  <a:gd name="connsiteY7" fmla="*/ 41384 h 66104"/>
                  <a:gd name="connsiteX8" fmla="*/ 43548 w 43547"/>
                  <a:gd name="connsiteY8" fmla="*/ 40395 h 66104"/>
                  <a:gd name="connsiteX9" fmla="*/ 42867 w 43547"/>
                  <a:gd name="connsiteY9" fmla="*/ 38603 h 66104"/>
                  <a:gd name="connsiteX10" fmla="*/ 40269 w 43547"/>
                  <a:gd name="connsiteY10" fmla="*/ 27107 h 661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3547" h="66104">
                    <a:moveTo>
                      <a:pt x="40269" y="27107"/>
                    </a:moveTo>
                    <a:cubicBezTo>
                      <a:pt x="40269" y="14932"/>
                      <a:pt x="36556" y="5785"/>
                      <a:pt x="29998" y="2015"/>
                    </a:cubicBezTo>
                    <a:cubicBezTo>
                      <a:pt x="23996" y="-1446"/>
                      <a:pt x="16200" y="-457"/>
                      <a:pt x="6734" y="5044"/>
                    </a:cubicBezTo>
                    <a:cubicBezTo>
                      <a:pt x="3022" y="7145"/>
                      <a:pt x="794" y="10482"/>
                      <a:pt x="175" y="14808"/>
                    </a:cubicBezTo>
                    <a:cubicBezTo>
                      <a:pt x="-1681" y="27911"/>
                      <a:pt x="11498" y="48182"/>
                      <a:pt x="25358" y="62458"/>
                    </a:cubicBezTo>
                    <a:lnTo>
                      <a:pt x="28884" y="66105"/>
                    </a:lnTo>
                    <a:lnTo>
                      <a:pt x="29317" y="61037"/>
                    </a:lnTo>
                    <a:cubicBezTo>
                      <a:pt x="29998" y="53188"/>
                      <a:pt x="34638" y="46019"/>
                      <a:pt x="41939" y="41384"/>
                    </a:cubicBezTo>
                    <a:lnTo>
                      <a:pt x="43548" y="40395"/>
                    </a:lnTo>
                    <a:lnTo>
                      <a:pt x="42867" y="38603"/>
                    </a:lnTo>
                    <a:cubicBezTo>
                      <a:pt x="41197" y="34029"/>
                      <a:pt x="40269" y="30197"/>
                      <a:pt x="40269" y="27107"/>
                    </a:cubicBezTo>
                    <a:close/>
                  </a:path>
                </a:pathLst>
              </a:custGeom>
              <a:grpFill/>
              <a:ln w="0" cap="flat">
                <a:solidFill>
                  <a:schemeClr val="accent5"/>
                </a:solidFill>
                <a:prstDash val="solid"/>
                <a:miter/>
              </a:ln>
            </p:spPr>
            <p:txBody>
              <a:bodyPr rtlCol="0" anchor="ctr"/>
              <a:lstStyle/>
              <a:p>
                <a:endParaRPr lang="en-US"/>
              </a:p>
            </p:txBody>
          </p:sp>
        </p:grpSp>
        <p:grpSp>
          <p:nvGrpSpPr>
            <p:cNvPr id="70" name="Group 69">
              <a:extLst>
                <a:ext uri="{FF2B5EF4-FFF2-40B4-BE49-F238E27FC236}">
                  <a16:creationId xmlns:a16="http://schemas.microsoft.com/office/drawing/2014/main" id="{75AF4BBB-A6A8-FF18-18F6-D7F253E95C06}"/>
                </a:ext>
              </a:extLst>
            </p:cNvPr>
            <p:cNvGrpSpPr/>
            <p:nvPr userDrawn="1"/>
          </p:nvGrpSpPr>
          <p:grpSpPr>
            <a:xfrm>
              <a:off x="7599223" y="1395963"/>
              <a:ext cx="4754280" cy="3718640"/>
              <a:chOff x="7141046" y="1483049"/>
              <a:chExt cx="4754280" cy="3718640"/>
            </a:xfrm>
            <a:grpFill/>
          </p:grpSpPr>
          <p:sp>
            <p:nvSpPr>
              <p:cNvPr id="71" name="Freeform 70">
                <a:extLst>
                  <a:ext uri="{FF2B5EF4-FFF2-40B4-BE49-F238E27FC236}">
                    <a16:creationId xmlns:a16="http://schemas.microsoft.com/office/drawing/2014/main" id="{25731E57-2D8D-7F7B-B4FC-494774E2C90B}"/>
                  </a:ext>
                </a:extLst>
              </p:cNvPr>
              <p:cNvSpPr/>
              <p:nvPr/>
            </p:nvSpPr>
            <p:spPr>
              <a:xfrm>
                <a:off x="8670605" y="2021835"/>
                <a:ext cx="29204" cy="24018"/>
              </a:xfrm>
              <a:custGeom>
                <a:avLst/>
                <a:gdLst>
                  <a:gd name="connsiteX0" fmla="*/ 3459 w 29204"/>
                  <a:gd name="connsiteY0" fmla="*/ 19877 h 24018"/>
                  <a:gd name="connsiteX1" fmla="*/ 3459 w 29204"/>
                  <a:gd name="connsiteY1" fmla="*/ 19877 h 24018"/>
                  <a:gd name="connsiteX2" fmla="*/ 17319 w 29204"/>
                  <a:gd name="connsiteY2" fmla="*/ 24018 h 24018"/>
                  <a:gd name="connsiteX3" fmla="*/ 24248 w 29204"/>
                  <a:gd name="connsiteY3" fmla="*/ 22102 h 24018"/>
                  <a:gd name="connsiteX4" fmla="*/ 29013 w 29204"/>
                  <a:gd name="connsiteY4" fmla="*/ 7455 h 24018"/>
                  <a:gd name="connsiteX5" fmla="*/ 21402 w 29204"/>
                  <a:gd name="connsiteY5" fmla="*/ 39 h 24018"/>
                  <a:gd name="connsiteX6" fmla="*/ 304 w 29204"/>
                  <a:gd name="connsiteY6" fmla="*/ 12708 h 24018"/>
                  <a:gd name="connsiteX7" fmla="*/ 3459 w 29204"/>
                  <a:gd name="connsiteY7" fmla="*/ 19877 h 24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204" h="24018">
                    <a:moveTo>
                      <a:pt x="3459" y="19877"/>
                    </a:moveTo>
                    <a:lnTo>
                      <a:pt x="3459" y="19877"/>
                    </a:lnTo>
                    <a:cubicBezTo>
                      <a:pt x="8657" y="22658"/>
                      <a:pt x="13359" y="24018"/>
                      <a:pt x="17319" y="24018"/>
                    </a:cubicBezTo>
                    <a:cubicBezTo>
                      <a:pt x="19980" y="24018"/>
                      <a:pt x="22331" y="23400"/>
                      <a:pt x="24248" y="22102"/>
                    </a:cubicBezTo>
                    <a:cubicBezTo>
                      <a:pt x="26971" y="20248"/>
                      <a:pt x="30003" y="16231"/>
                      <a:pt x="29013" y="7455"/>
                    </a:cubicBezTo>
                    <a:cubicBezTo>
                      <a:pt x="28518" y="3067"/>
                      <a:pt x="25733" y="409"/>
                      <a:pt x="21402" y="39"/>
                    </a:cubicBezTo>
                    <a:cubicBezTo>
                      <a:pt x="13730" y="-579"/>
                      <a:pt x="2222" y="6342"/>
                      <a:pt x="304" y="12708"/>
                    </a:cubicBezTo>
                    <a:cubicBezTo>
                      <a:pt x="-624" y="15613"/>
                      <a:pt x="613" y="18332"/>
                      <a:pt x="3459" y="19877"/>
                    </a:cubicBezTo>
                    <a:close/>
                  </a:path>
                </a:pathLst>
              </a:custGeom>
              <a:grpFill/>
              <a:ln w="0" cap="flat">
                <a:solidFill>
                  <a:schemeClr val="accent5"/>
                </a:solidFill>
                <a:prstDash val="solid"/>
                <a:miter/>
              </a:ln>
            </p:spPr>
            <p:txBody>
              <a:bodyPr rtlCol="0" anchor="ctr"/>
              <a:lstStyle/>
              <a:p>
                <a:endParaRPr lang="en-US"/>
              </a:p>
            </p:txBody>
          </p:sp>
          <p:sp>
            <p:nvSpPr>
              <p:cNvPr id="72" name="Freeform 71">
                <a:extLst>
                  <a:ext uri="{FF2B5EF4-FFF2-40B4-BE49-F238E27FC236}">
                    <a16:creationId xmlns:a16="http://schemas.microsoft.com/office/drawing/2014/main" id="{F3064FDF-F044-80B1-BCC5-46D4DCF1D390}"/>
                  </a:ext>
                </a:extLst>
              </p:cNvPr>
              <p:cNvSpPr/>
              <p:nvPr/>
            </p:nvSpPr>
            <p:spPr>
              <a:xfrm>
                <a:off x="7316347" y="3677074"/>
                <a:ext cx="71080" cy="45365"/>
              </a:xfrm>
              <a:custGeom>
                <a:avLst/>
                <a:gdLst>
                  <a:gd name="connsiteX0" fmla="*/ 49859 w 71080"/>
                  <a:gd name="connsiteY0" fmla="*/ 29605 h 45365"/>
                  <a:gd name="connsiteX1" fmla="*/ 63718 w 71080"/>
                  <a:gd name="connsiteY1" fmla="*/ 12486 h 45365"/>
                  <a:gd name="connsiteX2" fmla="*/ 71081 w 71080"/>
                  <a:gd name="connsiteY2" fmla="*/ 4390 h 45365"/>
                  <a:gd name="connsiteX3" fmla="*/ 68544 w 71080"/>
                  <a:gd name="connsiteY3" fmla="*/ 373 h 45365"/>
                  <a:gd name="connsiteX4" fmla="*/ 60810 w 71080"/>
                  <a:gd name="connsiteY4" fmla="*/ 2783 h 45365"/>
                  <a:gd name="connsiteX5" fmla="*/ 21521 w 71080"/>
                  <a:gd name="connsiteY5" fmla="*/ 15452 h 45365"/>
                  <a:gd name="connsiteX6" fmla="*/ 361 w 71080"/>
                  <a:gd name="connsiteY6" fmla="*/ 27751 h 45365"/>
                  <a:gd name="connsiteX7" fmla="*/ 7228 w 71080"/>
                  <a:gd name="connsiteY7" fmla="*/ 41719 h 45365"/>
                  <a:gd name="connsiteX8" fmla="*/ 20717 w 71080"/>
                  <a:gd name="connsiteY8" fmla="*/ 45365 h 45365"/>
                  <a:gd name="connsiteX9" fmla="*/ 43486 w 71080"/>
                  <a:gd name="connsiteY9" fmla="*/ 38258 h 45365"/>
                  <a:gd name="connsiteX10" fmla="*/ 49859 w 71080"/>
                  <a:gd name="connsiteY10" fmla="*/ 29605 h 45365"/>
                  <a:gd name="connsiteX11" fmla="*/ 49859 w 71080"/>
                  <a:gd name="connsiteY11" fmla="*/ 29605 h 453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1080" h="45365">
                    <a:moveTo>
                      <a:pt x="49859" y="29605"/>
                    </a:moveTo>
                    <a:cubicBezTo>
                      <a:pt x="49240" y="25959"/>
                      <a:pt x="54684" y="16256"/>
                      <a:pt x="63718" y="12486"/>
                    </a:cubicBezTo>
                    <a:cubicBezTo>
                      <a:pt x="68296" y="10570"/>
                      <a:pt x="71081" y="7542"/>
                      <a:pt x="71081" y="4390"/>
                    </a:cubicBezTo>
                    <a:cubicBezTo>
                      <a:pt x="71081" y="2598"/>
                      <a:pt x="70152" y="1053"/>
                      <a:pt x="68544" y="373"/>
                    </a:cubicBezTo>
                    <a:cubicBezTo>
                      <a:pt x="67492" y="-60"/>
                      <a:pt x="64584" y="-801"/>
                      <a:pt x="60810" y="2783"/>
                    </a:cubicBezTo>
                    <a:cubicBezTo>
                      <a:pt x="54932" y="8222"/>
                      <a:pt x="40145" y="14525"/>
                      <a:pt x="21521" y="15452"/>
                    </a:cubicBezTo>
                    <a:cubicBezTo>
                      <a:pt x="10507" y="16009"/>
                      <a:pt x="2217" y="20829"/>
                      <a:pt x="361" y="27751"/>
                    </a:cubicBezTo>
                    <a:cubicBezTo>
                      <a:pt x="-1001" y="32943"/>
                      <a:pt x="1536" y="38134"/>
                      <a:pt x="7228" y="41719"/>
                    </a:cubicBezTo>
                    <a:cubicBezTo>
                      <a:pt x="11436" y="44376"/>
                      <a:pt x="16076" y="45365"/>
                      <a:pt x="20717" y="45365"/>
                    </a:cubicBezTo>
                    <a:cubicBezTo>
                      <a:pt x="29874" y="45365"/>
                      <a:pt x="38845" y="41348"/>
                      <a:pt x="43486" y="38258"/>
                    </a:cubicBezTo>
                    <a:cubicBezTo>
                      <a:pt x="46703" y="36033"/>
                      <a:pt x="50353" y="32819"/>
                      <a:pt x="49859" y="29605"/>
                    </a:cubicBezTo>
                    <a:lnTo>
                      <a:pt x="49859" y="29605"/>
                    </a:lnTo>
                    <a:close/>
                  </a:path>
                </a:pathLst>
              </a:custGeom>
              <a:grpFill/>
              <a:ln w="0" cap="flat">
                <a:solidFill>
                  <a:schemeClr val="accent5"/>
                </a:solidFill>
                <a:prstDash val="solid"/>
                <a:miter/>
              </a:ln>
            </p:spPr>
            <p:txBody>
              <a:bodyPr rtlCol="0" anchor="ctr"/>
              <a:lstStyle/>
              <a:p>
                <a:endParaRPr lang="en-US"/>
              </a:p>
            </p:txBody>
          </p:sp>
          <p:sp>
            <p:nvSpPr>
              <p:cNvPr id="73" name="Freeform 72">
                <a:extLst>
                  <a:ext uri="{FF2B5EF4-FFF2-40B4-BE49-F238E27FC236}">
                    <a16:creationId xmlns:a16="http://schemas.microsoft.com/office/drawing/2014/main" id="{240E73C2-9077-F2D6-C2F3-9569D4F5727A}"/>
                  </a:ext>
                </a:extLst>
              </p:cNvPr>
              <p:cNvSpPr/>
              <p:nvPr/>
            </p:nvSpPr>
            <p:spPr>
              <a:xfrm>
                <a:off x="11801261" y="2542943"/>
                <a:ext cx="94065" cy="34413"/>
              </a:xfrm>
              <a:custGeom>
                <a:avLst/>
                <a:gdLst>
                  <a:gd name="connsiteX0" fmla="*/ 84598 w 94065"/>
                  <a:gd name="connsiteY0" fmla="*/ 13030 h 34413"/>
                  <a:gd name="connsiteX1" fmla="*/ 84042 w 94065"/>
                  <a:gd name="connsiteY1" fmla="*/ 12845 h 34413"/>
                  <a:gd name="connsiteX2" fmla="*/ 68079 w 94065"/>
                  <a:gd name="connsiteY2" fmla="*/ 10063 h 34413"/>
                  <a:gd name="connsiteX3" fmla="*/ 46609 w 94065"/>
                  <a:gd name="connsiteY3" fmla="*/ 731 h 34413"/>
                  <a:gd name="connsiteX4" fmla="*/ 45990 w 94065"/>
                  <a:gd name="connsiteY4" fmla="*/ 175 h 34413"/>
                  <a:gd name="connsiteX5" fmla="*/ 45186 w 94065"/>
                  <a:gd name="connsiteY5" fmla="*/ 113 h 34413"/>
                  <a:gd name="connsiteX6" fmla="*/ 37576 w 94065"/>
                  <a:gd name="connsiteY6" fmla="*/ 1226 h 34413"/>
                  <a:gd name="connsiteX7" fmla="*/ 22541 w 94065"/>
                  <a:gd name="connsiteY7" fmla="*/ 4069 h 34413"/>
                  <a:gd name="connsiteX8" fmla="*/ 328 w 94065"/>
                  <a:gd name="connsiteY8" fmla="*/ 10929 h 34413"/>
                  <a:gd name="connsiteX9" fmla="*/ 1628 w 94065"/>
                  <a:gd name="connsiteY9" fmla="*/ 16491 h 34413"/>
                  <a:gd name="connsiteX10" fmla="*/ 26872 w 94065"/>
                  <a:gd name="connsiteY10" fmla="*/ 23351 h 34413"/>
                  <a:gd name="connsiteX11" fmla="*/ 55705 w 94065"/>
                  <a:gd name="connsiteY11" fmla="*/ 29779 h 34413"/>
                  <a:gd name="connsiteX12" fmla="*/ 72472 w 94065"/>
                  <a:gd name="connsiteY12" fmla="*/ 34414 h 34413"/>
                  <a:gd name="connsiteX13" fmla="*/ 87507 w 94065"/>
                  <a:gd name="connsiteY13" fmla="*/ 30829 h 34413"/>
                  <a:gd name="connsiteX14" fmla="*/ 94065 w 94065"/>
                  <a:gd name="connsiteY14" fmla="*/ 22239 h 34413"/>
                  <a:gd name="connsiteX15" fmla="*/ 84598 w 94065"/>
                  <a:gd name="connsiteY15" fmla="*/ 13030 h 34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4065" h="34413">
                    <a:moveTo>
                      <a:pt x="84598" y="13030"/>
                    </a:moveTo>
                    <a:lnTo>
                      <a:pt x="84042" y="12845"/>
                    </a:lnTo>
                    <a:cubicBezTo>
                      <a:pt x="79711" y="11794"/>
                      <a:pt x="74019" y="10558"/>
                      <a:pt x="68079" y="10063"/>
                    </a:cubicBezTo>
                    <a:cubicBezTo>
                      <a:pt x="59726" y="9384"/>
                      <a:pt x="52115" y="6046"/>
                      <a:pt x="46609" y="731"/>
                    </a:cubicBezTo>
                    <a:lnTo>
                      <a:pt x="45990" y="175"/>
                    </a:lnTo>
                    <a:lnTo>
                      <a:pt x="45186" y="113"/>
                    </a:lnTo>
                    <a:cubicBezTo>
                      <a:pt x="41350" y="-196"/>
                      <a:pt x="38999" y="113"/>
                      <a:pt x="37576" y="1226"/>
                    </a:cubicBezTo>
                    <a:cubicBezTo>
                      <a:pt x="35844" y="2585"/>
                      <a:pt x="28419" y="3389"/>
                      <a:pt x="22541" y="4069"/>
                    </a:cubicBezTo>
                    <a:cubicBezTo>
                      <a:pt x="9857" y="5490"/>
                      <a:pt x="2061" y="6664"/>
                      <a:pt x="328" y="10929"/>
                    </a:cubicBezTo>
                    <a:cubicBezTo>
                      <a:pt x="-166" y="12165"/>
                      <a:pt x="-352" y="14081"/>
                      <a:pt x="1628" y="16491"/>
                    </a:cubicBezTo>
                    <a:cubicBezTo>
                      <a:pt x="5650" y="21312"/>
                      <a:pt x="15487" y="22239"/>
                      <a:pt x="26872" y="23351"/>
                    </a:cubicBezTo>
                    <a:cubicBezTo>
                      <a:pt x="37205" y="24340"/>
                      <a:pt x="48899" y="25452"/>
                      <a:pt x="55705" y="29779"/>
                    </a:cubicBezTo>
                    <a:cubicBezTo>
                      <a:pt x="60840" y="33054"/>
                      <a:pt x="66780" y="34414"/>
                      <a:pt x="72472" y="34414"/>
                    </a:cubicBezTo>
                    <a:cubicBezTo>
                      <a:pt x="78164" y="34414"/>
                      <a:pt x="83485" y="33054"/>
                      <a:pt x="87507" y="30829"/>
                    </a:cubicBezTo>
                    <a:cubicBezTo>
                      <a:pt x="91714" y="28481"/>
                      <a:pt x="94065" y="25514"/>
                      <a:pt x="94065" y="22239"/>
                    </a:cubicBezTo>
                    <a:cubicBezTo>
                      <a:pt x="93941" y="20323"/>
                      <a:pt x="92890" y="17480"/>
                      <a:pt x="84598" y="13030"/>
                    </a:cubicBezTo>
                    <a:close/>
                  </a:path>
                </a:pathLst>
              </a:custGeom>
              <a:grpFill/>
              <a:ln w="0" cap="flat">
                <a:solidFill>
                  <a:schemeClr val="accent5"/>
                </a:solidFill>
                <a:prstDash val="solid"/>
                <a:miter/>
              </a:ln>
            </p:spPr>
            <p:txBody>
              <a:bodyPr rtlCol="0" anchor="ctr"/>
              <a:lstStyle/>
              <a:p>
                <a:endParaRPr lang="en-US"/>
              </a:p>
            </p:txBody>
          </p:sp>
          <p:sp>
            <p:nvSpPr>
              <p:cNvPr id="74" name="Freeform 73">
                <a:extLst>
                  <a:ext uri="{FF2B5EF4-FFF2-40B4-BE49-F238E27FC236}">
                    <a16:creationId xmlns:a16="http://schemas.microsoft.com/office/drawing/2014/main" id="{968B46A3-B91F-73FB-02E0-0B5462F8C500}"/>
                  </a:ext>
                </a:extLst>
              </p:cNvPr>
              <p:cNvSpPr/>
              <p:nvPr/>
            </p:nvSpPr>
            <p:spPr>
              <a:xfrm>
                <a:off x="10176437" y="3735578"/>
                <a:ext cx="71600" cy="62755"/>
              </a:xfrm>
              <a:custGeom>
                <a:avLst/>
                <a:gdLst>
                  <a:gd name="connsiteX0" fmla="*/ 58668 w 71600"/>
                  <a:gd name="connsiteY0" fmla="*/ 335 h 62755"/>
                  <a:gd name="connsiteX1" fmla="*/ 38249 w 71600"/>
                  <a:gd name="connsiteY1" fmla="*/ 8740 h 62755"/>
                  <a:gd name="connsiteX2" fmla="*/ 25380 w 71600"/>
                  <a:gd name="connsiteY2" fmla="*/ 14302 h 62755"/>
                  <a:gd name="connsiteX3" fmla="*/ 12882 w 71600"/>
                  <a:gd name="connsiteY3" fmla="*/ 15476 h 62755"/>
                  <a:gd name="connsiteX4" fmla="*/ 137 w 71600"/>
                  <a:gd name="connsiteY4" fmla="*/ 37231 h 62755"/>
                  <a:gd name="connsiteX5" fmla="*/ 8241 w 71600"/>
                  <a:gd name="connsiteY5" fmla="*/ 61087 h 62755"/>
                  <a:gd name="connsiteX6" fmla="*/ 15975 w 71600"/>
                  <a:gd name="connsiteY6" fmla="*/ 62755 h 62755"/>
                  <a:gd name="connsiteX7" fmla="*/ 20988 w 71600"/>
                  <a:gd name="connsiteY7" fmla="*/ 61581 h 62755"/>
                  <a:gd name="connsiteX8" fmla="*/ 27360 w 71600"/>
                  <a:gd name="connsiteY8" fmla="*/ 51260 h 62755"/>
                  <a:gd name="connsiteX9" fmla="*/ 34785 w 71600"/>
                  <a:gd name="connsiteY9" fmla="*/ 42546 h 62755"/>
                  <a:gd name="connsiteX10" fmla="*/ 48644 w 71600"/>
                  <a:gd name="connsiteY10" fmla="*/ 42731 h 62755"/>
                  <a:gd name="connsiteX11" fmla="*/ 57677 w 71600"/>
                  <a:gd name="connsiteY11" fmla="*/ 42175 h 62755"/>
                  <a:gd name="connsiteX12" fmla="*/ 71599 w 71600"/>
                  <a:gd name="connsiteY12" fmla="*/ 13251 h 62755"/>
                  <a:gd name="connsiteX13" fmla="*/ 58668 w 71600"/>
                  <a:gd name="connsiteY13" fmla="*/ 335 h 627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600" h="62755">
                    <a:moveTo>
                      <a:pt x="58668" y="335"/>
                    </a:moveTo>
                    <a:cubicBezTo>
                      <a:pt x="50500" y="-1025"/>
                      <a:pt x="40601" y="1756"/>
                      <a:pt x="38249" y="8740"/>
                    </a:cubicBezTo>
                    <a:cubicBezTo>
                      <a:pt x="36579" y="13746"/>
                      <a:pt x="33052" y="14055"/>
                      <a:pt x="25380" y="14302"/>
                    </a:cubicBezTo>
                    <a:cubicBezTo>
                      <a:pt x="21668" y="14426"/>
                      <a:pt x="17460" y="14549"/>
                      <a:pt x="12882" y="15476"/>
                    </a:cubicBezTo>
                    <a:cubicBezTo>
                      <a:pt x="4591" y="17145"/>
                      <a:pt x="879" y="27837"/>
                      <a:pt x="137" y="37231"/>
                    </a:cubicBezTo>
                    <a:cubicBezTo>
                      <a:pt x="-606" y="47057"/>
                      <a:pt x="1621" y="58676"/>
                      <a:pt x="8241" y="61087"/>
                    </a:cubicBezTo>
                    <a:cubicBezTo>
                      <a:pt x="10593" y="61890"/>
                      <a:pt x="13315" y="62755"/>
                      <a:pt x="15975" y="62755"/>
                    </a:cubicBezTo>
                    <a:cubicBezTo>
                      <a:pt x="17708" y="62755"/>
                      <a:pt x="19441" y="62446"/>
                      <a:pt x="20988" y="61581"/>
                    </a:cubicBezTo>
                    <a:cubicBezTo>
                      <a:pt x="24081" y="59912"/>
                      <a:pt x="26185" y="56513"/>
                      <a:pt x="27360" y="51260"/>
                    </a:cubicBezTo>
                    <a:cubicBezTo>
                      <a:pt x="28226" y="47366"/>
                      <a:pt x="30887" y="44276"/>
                      <a:pt x="34785" y="42546"/>
                    </a:cubicBezTo>
                    <a:cubicBezTo>
                      <a:pt x="39240" y="40568"/>
                      <a:pt x="44684" y="40630"/>
                      <a:pt x="48644" y="42731"/>
                    </a:cubicBezTo>
                    <a:cubicBezTo>
                      <a:pt x="50562" y="43782"/>
                      <a:pt x="53717" y="44524"/>
                      <a:pt x="57677" y="42175"/>
                    </a:cubicBezTo>
                    <a:cubicBezTo>
                      <a:pt x="65103" y="37787"/>
                      <a:pt x="71599" y="24252"/>
                      <a:pt x="71599" y="13251"/>
                    </a:cubicBezTo>
                    <a:cubicBezTo>
                      <a:pt x="71723" y="6577"/>
                      <a:pt x="66711" y="1632"/>
                      <a:pt x="58668" y="335"/>
                    </a:cubicBezTo>
                    <a:close/>
                  </a:path>
                </a:pathLst>
              </a:custGeom>
              <a:grpFill/>
              <a:ln w="0" cap="flat">
                <a:solidFill>
                  <a:schemeClr val="accent5"/>
                </a:solidFill>
                <a:prstDash val="solid"/>
                <a:miter/>
              </a:ln>
            </p:spPr>
            <p:txBody>
              <a:bodyPr rtlCol="0" anchor="ctr"/>
              <a:lstStyle/>
              <a:p>
                <a:endParaRPr lang="en-US"/>
              </a:p>
            </p:txBody>
          </p:sp>
          <p:sp>
            <p:nvSpPr>
              <p:cNvPr id="75" name="Freeform 74">
                <a:extLst>
                  <a:ext uri="{FF2B5EF4-FFF2-40B4-BE49-F238E27FC236}">
                    <a16:creationId xmlns:a16="http://schemas.microsoft.com/office/drawing/2014/main" id="{91B212DB-8A94-C0F3-DC5B-B2803CB5C109}"/>
                  </a:ext>
                </a:extLst>
              </p:cNvPr>
              <p:cNvSpPr/>
              <p:nvPr/>
            </p:nvSpPr>
            <p:spPr>
              <a:xfrm>
                <a:off x="10096253" y="3758713"/>
                <a:ext cx="74934" cy="96910"/>
              </a:xfrm>
              <a:custGeom>
                <a:avLst/>
                <a:gdLst>
                  <a:gd name="connsiteX0" fmla="*/ 11395 w 74934"/>
                  <a:gd name="connsiteY0" fmla="*/ 13848 h 96910"/>
                  <a:gd name="connsiteX1" fmla="*/ 2361 w 74934"/>
                  <a:gd name="connsiteY1" fmla="*/ 35912 h 96910"/>
                  <a:gd name="connsiteX2" fmla="*/ 10095 w 74934"/>
                  <a:gd name="connsiteY2" fmla="*/ 41536 h 96910"/>
                  <a:gd name="connsiteX3" fmla="*/ 22779 w 74934"/>
                  <a:gd name="connsiteY3" fmla="*/ 26517 h 96910"/>
                  <a:gd name="connsiteX4" fmla="*/ 22779 w 74934"/>
                  <a:gd name="connsiteY4" fmla="*/ 55936 h 96910"/>
                  <a:gd name="connsiteX5" fmla="*/ 25997 w 74934"/>
                  <a:gd name="connsiteY5" fmla="*/ 92090 h 96910"/>
                  <a:gd name="connsiteX6" fmla="*/ 34597 w 74934"/>
                  <a:gd name="connsiteY6" fmla="*/ 96911 h 96910"/>
                  <a:gd name="connsiteX7" fmla="*/ 36391 w 74934"/>
                  <a:gd name="connsiteY7" fmla="*/ 96726 h 96910"/>
                  <a:gd name="connsiteX8" fmla="*/ 55138 w 74934"/>
                  <a:gd name="connsiteY8" fmla="*/ 70089 h 96910"/>
                  <a:gd name="connsiteX9" fmla="*/ 70112 w 74934"/>
                  <a:gd name="connsiteY9" fmla="*/ 43637 h 96910"/>
                  <a:gd name="connsiteX10" fmla="*/ 74690 w 74934"/>
                  <a:gd name="connsiteY10" fmla="*/ 31276 h 96910"/>
                  <a:gd name="connsiteX11" fmla="*/ 68565 w 74934"/>
                  <a:gd name="connsiteY11" fmla="*/ 25900 h 96910"/>
                  <a:gd name="connsiteX12" fmla="*/ 64481 w 74934"/>
                  <a:gd name="connsiteY12" fmla="*/ 22130 h 96910"/>
                  <a:gd name="connsiteX13" fmla="*/ 52973 w 74934"/>
                  <a:gd name="connsiteY13" fmla="*/ 11623 h 96910"/>
                  <a:gd name="connsiteX14" fmla="*/ 44929 w 74934"/>
                  <a:gd name="connsiteY14" fmla="*/ 6308 h 96910"/>
                  <a:gd name="connsiteX15" fmla="*/ 40969 w 74934"/>
                  <a:gd name="connsiteY15" fmla="*/ 622 h 96910"/>
                  <a:gd name="connsiteX16" fmla="*/ 14859 w 74934"/>
                  <a:gd name="connsiteY16" fmla="*/ 11191 h 96910"/>
                  <a:gd name="connsiteX17" fmla="*/ 11395 w 74934"/>
                  <a:gd name="connsiteY17" fmla="*/ 13848 h 96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74934" h="96910">
                    <a:moveTo>
                      <a:pt x="11395" y="13848"/>
                    </a:moveTo>
                    <a:cubicBezTo>
                      <a:pt x="1434" y="21573"/>
                      <a:pt x="-3146" y="25158"/>
                      <a:pt x="2361" y="35912"/>
                    </a:cubicBezTo>
                    <a:cubicBezTo>
                      <a:pt x="4836" y="40856"/>
                      <a:pt x="7992" y="41659"/>
                      <a:pt x="10095" y="41536"/>
                    </a:cubicBezTo>
                    <a:cubicBezTo>
                      <a:pt x="15850" y="41103"/>
                      <a:pt x="20490" y="33192"/>
                      <a:pt x="22779" y="26517"/>
                    </a:cubicBezTo>
                    <a:cubicBezTo>
                      <a:pt x="25007" y="30411"/>
                      <a:pt x="27914" y="44749"/>
                      <a:pt x="22779" y="55936"/>
                    </a:cubicBezTo>
                    <a:cubicBezTo>
                      <a:pt x="16963" y="68482"/>
                      <a:pt x="19933" y="84427"/>
                      <a:pt x="25997" y="92090"/>
                    </a:cubicBezTo>
                    <a:cubicBezTo>
                      <a:pt x="28534" y="95242"/>
                      <a:pt x="31504" y="96911"/>
                      <a:pt x="34597" y="96911"/>
                    </a:cubicBezTo>
                    <a:cubicBezTo>
                      <a:pt x="35216" y="96911"/>
                      <a:pt x="35772" y="96849"/>
                      <a:pt x="36391" y="96726"/>
                    </a:cubicBezTo>
                    <a:cubicBezTo>
                      <a:pt x="42083" y="95489"/>
                      <a:pt x="47219" y="85848"/>
                      <a:pt x="55138" y="70089"/>
                    </a:cubicBezTo>
                    <a:cubicBezTo>
                      <a:pt x="59903" y="60633"/>
                      <a:pt x="64853" y="50806"/>
                      <a:pt x="70112" y="43637"/>
                    </a:cubicBezTo>
                    <a:cubicBezTo>
                      <a:pt x="74134" y="38075"/>
                      <a:pt x="75557" y="34305"/>
                      <a:pt x="74690" y="31276"/>
                    </a:cubicBezTo>
                    <a:cubicBezTo>
                      <a:pt x="73824" y="28186"/>
                      <a:pt x="70916" y="26950"/>
                      <a:pt x="68565" y="25900"/>
                    </a:cubicBezTo>
                    <a:cubicBezTo>
                      <a:pt x="65657" y="24663"/>
                      <a:pt x="64481" y="23984"/>
                      <a:pt x="64481" y="22130"/>
                    </a:cubicBezTo>
                    <a:cubicBezTo>
                      <a:pt x="64481" y="15764"/>
                      <a:pt x="58108" y="13477"/>
                      <a:pt x="52973" y="11623"/>
                    </a:cubicBezTo>
                    <a:cubicBezTo>
                      <a:pt x="48271" y="9954"/>
                      <a:pt x="45177" y="8657"/>
                      <a:pt x="44929" y="6308"/>
                    </a:cubicBezTo>
                    <a:cubicBezTo>
                      <a:pt x="44620" y="3589"/>
                      <a:pt x="43259" y="1549"/>
                      <a:pt x="40969" y="622"/>
                    </a:cubicBezTo>
                    <a:cubicBezTo>
                      <a:pt x="33235" y="-2653"/>
                      <a:pt x="19005" y="7915"/>
                      <a:pt x="14859" y="11191"/>
                    </a:cubicBezTo>
                    <a:lnTo>
                      <a:pt x="11395" y="13848"/>
                    </a:lnTo>
                    <a:close/>
                  </a:path>
                </a:pathLst>
              </a:custGeom>
              <a:grpFill/>
              <a:ln w="0" cap="flat">
                <a:solidFill>
                  <a:schemeClr val="accent5"/>
                </a:solidFill>
                <a:prstDash val="solid"/>
                <a:miter/>
              </a:ln>
            </p:spPr>
            <p:txBody>
              <a:bodyPr rtlCol="0" anchor="ctr"/>
              <a:lstStyle/>
              <a:p>
                <a:endParaRPr lang="en-US"/>
              </a:p>
            </p:txBody>
          </p:sp>
          <p:sp>
            <p:nvSpPr>
              <p:cNvPr id="76" name="Freeform 75">
                <a:extLst>
                  <a:ext uri="{FF2B5EF4-FFF2-40B4-BE49-F238E27FC236}">
                    <a16:creationId xmlns:a16="http://schemas.microsoft.com/office/drawing/2014/main" id="{55A076A7-D438-3643-7637-4CDE6F63A971}"/>
                  </a:ext>
                </a:extLst>
              </p:cNvPr>
              <p:cNvSpPr/>
              <p:nvPr/>
            </p:nvSpPr>
            <p:spPr>
              <a:xfrm>
                <a:off x="10392859" y="3329548"/>
                <a:ext cx="195687" cy="156186"/>
              </a:xfrm>
              <a:custGeom>
                <a:avLst/>
                <a:gdLst>
                  <a:gd name="connsiteX0" fmla="*/ 29843 w 195687"/>
                  <a:gd name="connsiteY0" fmla="*/ 86349 h 156186"/>
                  <a:gd name="connsiteX1" fmla="*/ 22233 w 195687"/>
                  <a:gd name="connsiteY1" fmla="*/ 87276 h 156186"/>
                  <a:gd name="connsiteX2" fmla="*/ 15489 w 195687"/>
                  <a:gd name="connsiteY2" fmla="*/ 96917 h 156186"/>
                  <a:gd name="connsiteX3" fmla="*/ 10663 w 195687"/>
                  <a:gd name="connsiteY3" fmla="*/ 105817 h 156186"/>
                  <a:gd name="connsiteX4" fmla="*/ 21 w 195687"/>
                  <a:gd name="connsiteY4" fmla="*/ 118363 h 156186"/>
                  <a:gd name="connsiteX5" fmla="*/ 5342 w 195687"/>
                  <a:gd name="connsiteY5" fmla="*/ 128189 h 156186"/>
                  <a:gd name="connsiteX6" fmla="*/ 5342 w 195687"/>
                  <a:gd name="connsiteY6" fmla="*/ 144938 h 156186"/>
                  <a:gd name="connsiteX7" fmla="*/ 4290 w 195687"/>
                  <a:gd name="connsiteY7" fmla="*/ 149573 h 156186"/>
                  <a:gd name="connsiteX8" fmla="*/ 6270 w 195687"/>
                  <a:gd name="connsiteY8" fmla="*/ 155815 h 156186"/>
                  <a:gd name="connsiteX9" fmla="*/ 7941 w 195687"/>
                  <a:gd name="connsiteY9" fmla="*/ 156186 h 156186"/>
                  <a:gd name="connsiteX10" fmla="*/ 22851 w 195687"/>
                  <a:gd name="connsiteY10" fmla="*/ 145123 h 156186"/>
                  <a:gd name="connsiteX11" fmla="*/ 30462 w 195687"/>
                  <a:gd name="connsiteY11" fmla="*/ 143949 h 156186"/>
                  <a:gd name="connsiteX12" fmla="*/ 36216 w 195687"/>
                  <a:gd name="connsiteY12" fmla="*/ 144382 h 156186"/>
                  <a:gd name="connsiteX13" fmla="*/ 38629 w 195687"/>
                  <a:gd name="connsiteY13" fmla="*/ 140365 h 156186"/>
                  <a:gd name="connsiteX14" fmla="*/ 29348 w 195687"/>
                  <a:gd name="connsiteY14" fmla="*/ 126521 h 156186"/>
                  <a:gd name="connsiteX15" fmla="*/ 21676 w 195687"/>
                  <a:gd name="connsiteY15" fmla="*/ 117312 h 156186"/>
                  <a:gd name="connsiteX16" fmla="*/ 22109 w 195687"/>
                  <a:gd name="connsiteY16" fmla="*/ 115952 h 156186"/>
                  <a:gd name="connsiteX17" fmla="*/ 27739 w 195687"/>
                  <a:gd name="connsiteY17" fmla="*/ 116694 h 156186"/>
                  <a:gd name="connsiteX18" fmla="*/ 44198 w 195687"/>
                  <a:gd name="connsiteY18" fmla="*/ 116385 h 156186"/>
                  <a:gd name="connsiteX19" fmla="*/ 84848 w 195687"/>
                  <a:gd name="connsiteY19" fmla="*/ 127015 h 156186"/>
                  <a:gd name="connsiteX20" fmla="*/ 99697 w 195687"/>
                  <a:gd name="connsiteY20" fmla="*/ 134122 h 156186"/>
                  <a:gd name="connsiteX21" fmla="*/ 107369 w 195687"/>
                  <a:gd name="connsiteY21" fmla="*/ 118425 h 156186"/>
                  <a:gd name="connsiteX22" fmla="*/ 146658 w 195687"/>
                  <a:gd name="connsiteY22" fmla="*/ 99266 h 156186"/>
                  <a:gd name="connsiteX23" fmla="*/ 166829 w 195687"/>
                  <a:gd name="connsiteY23" fmla="*/ 90490 h 156186"/>
                  <a:gd name="connsiteX24" fmla="*/ 163673 w 195687"/>
                  <a:gd name="connsiteY24" fmla="*/ 80663 h 156186"/>
                  <a:gd name="connsiteX25" fmla="*/ 178708 w 195687"/>
                  <a:gd name="connsiteY25" fmla="*/ 64471 h 156186"/>
                  <a:gd name="connsiteX26" fmla="*/ 195661 w 195687"/>
                  <a:gd name="connsiteY26" fmla="*/ 43581 h 156186"/>
                  <a:gd name="connsiteX27" fmla="*/ 193558 w 195687"/>
                  <a:gd name="connsiteY27" fmla="*/ 40368 h 156186"/>
                  <a:gd name="connsiteX28" fmla="*/ 182668 w 195687"/>
                  <a:gd name="connsiteY28" fmla="*/ 45003 h 156186"/>
                  <a:gd name="connsiteX29" fmla="*/ 168932 w 195687"/>
                  <a:gd name="connsiteY29" fmla="*/ 50689 h 156186"/>
                  <a:gd name="connsiteX30" fmla="*/ 168932 w 195687"/>
                  <a:gd name="connsiteY30" fmla="*/ 50689 h 156186"/>
                  <a:gd name="connsiteX31" fmla="*/ 150432 w 195687"/>
                  <a:gd name="connsiteY31" fmla="*/ 51554 h 156186"/>
                  <a:gd name="connsiteX32" fmla="*/ 137749 w 195687"/>
                  <a:gd name="connsiteY32" fmla="*/ 57054 h 156186"/>
                  <a:gd name="connsiteX33" fmla="*/ 77361 w 195687"/>
                  <a:gd name="connsiteY33" fmla="*/ 8663 h 156186"/>
                  <a:gd name="connsiteX34" fmla="*/ 63564 w 195687"/>
                  <a:gd name="connsiteY34" fmla="*/ 10 h 156186"/>
                  <a:gd name="connsiteX35" fmla="*/ 53293 w 195687"/>
                  <a:gd name="connsiteY35" fmla="*/ 6932 h 156186"/>
                  <a:gd name="connsiteX36" fmla="*/ 54778 w 195687"/>
                  <a:gd name="connsiteY36" fmla="*/ 20343 h 156186"/>
                  <a:gd name="connsiteX37" fmla="*/ 55892 w 195687"/>
                  <a:gd name="connsiteY37" fmla="*/ 35053 h 156186"/>
                  <a:gd name="connsiteX38" fmla="*/ 52612 w 195687"/>
                  <a:gd name="connsiteY38" fmla="*/ 50998 h 156186"/>
                  <a:gd name="connsiteX39" fmla="*/ 47786 w 195687"/>
                  <a:gd name="connsiteY39" fmla="*/ 65954 h 156186"/>
                  <a:gd name="connsiteX40" fmla="*/ 44136 w 195687"/>
                  <a:gd name="connsiteY40" fmla="*/ 78809 h 156186"/>
                  <a:gd name="connsiteX41" fmla="*/ 43455 w 195687"/>
                  <a:gd name="connsiteY41" fmla="*/ 82641 h 156186"/>
                  <a:gd name="connsiteX42" fmla="*/ 29843 w 195687"/>
                  <a:gd name="connsiteY42" fmla="*/ 86349 h 156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95687" h="156186">
                    <a:moveTo>
                      <a:pt x="29843" y="86349"/>
                    </a:moveTo>
                    <a:cubicBezTo>
                      <a:pt x="27245" y="86596"/>
                      <a:pt x="24584" y="86843"/>
                      <a:pt x="22233" y="87276"/>
                    </a:cubicBezTo>
                    <a:cubicBezTo>
                      <a:pt x="15427" y="88512"/>
                      <a:pt x="15489" y="93394"/>
                      <a:pt x="15489" y="96917"/>
                    </a:cubicBezTo>
                    <a:cubicBezTo>
                      <a:pt x="15489" y="100625"/>
                      <a:pt x="15489" y="103530"/>
                      <a:pt x="10663" y="105817"/>
                    </a:cubicBezTo>
                    <a:cubicBezTo>
                      <a:pt x="1815" y="109896"/>
                      <a:pt x="207" y="115458"/>
                      <a:pt x="21" y="118363"/>
                    </a:cubicBezTo>
                    <a:cubicBezTo>
                      <a:pt x="-227" y="122318"/>
                      <a:pt x="1753" y="125965"/>
                      <a:pt x="5342" y="128189"/>
                    </a:cubicBezTo>
                    <a:cubicBezTo>
                      <a:pt x="8807" y="130353"/>
                      <a:pt x="6889" y="138449"/>
                      <a:pt x="5342" y="144938"/>
                    </a:cubicBezTo>
                    <a:cubicBezTo>
                      <a:pt x="4970" y="146545"/>
                      <a:pt x="4599" y="148090"/>
                      <a:pt x="4290" y="149573"/>
                    </a:cubicBezTo>
                    <a:cubicBezTo>
                      <a:pt x="3485" y="153590"/>
                      <a:pt x="4909" y="155136"/>
                      <a:pt x="6270" y="155815"/>
                    </a:cubicBezTo>
                    <a:cubicBezTo>
                      <a:pt x="6765" y="156063"/>
                      <a:pt x="7321" y="156186"/>
                      <a:pt x="7941" y="156186"/>
                    </a:cubicBezTo>
                    <a:cubicBezTo>
                      <a:pt x="13509" y="156186"/>
                      <a:pt x="21862" y="146359"/>
                      <a:pt x="22851" y="145123"/>
                    </a:cubicBezTo>
                    <a:cubicBezTo>
                      <a:pt x="25264" y="142157"/>
                      <a:pt x="27307" y="142775"/>
                      <a:pt x="30462" y="143949"/>
                    </a:cubicBezTo>
                    <a:cubicBezTo>
                      <a:pt x="32256" y="144629"/>
                      <a:pt x="34298" y="145432"/>
                      <a:pt x="36216" y="144382"/>
                    </a:cubicBezTo>
                    <a:cubicBezTo>
                      <a:pt x="38072" y="143331"/>
                      <a:pt x="38505" y="141106"/>
                      <a:pt x="38629" y="140365"/>
                    </a:cubicBezTo>
                    <a:cubicBezTo>
                      <a:pt x="39743" y="134308"/>
                      <a:pt x="34236" y="130167"/>
                      <a:pt x="29348" y="126521"/>
                    </a:cubicBezTo>
                    <a:cubicBezTo>
                      <a:pt x="25450" y="123554"/>
                      <a:pt x="21366" y="120526"/>
                      <a:pt x="21676" y="117312"/>
                    </a:cubicBezTo>
                    <a:cubicBezTo>
                      <a:pt x="21738" y="116447"/>
                      <a:pt x="21985" y="116014"/>
                      <a:pt x="22109" y="115952"/>
                    </a:cubicBezTo>
                    <a:cubicBezTo>
                      <a:pt x="22789" y="115458"/>
                      <a:pt x="25698" y="116200"/>
                      <a:pt x="27739" y="116694"/>
                    </a:cubicBezTo>
                    <a:cubicBezTo>
                      <a:pt x="32318" y="117868"/>
                      <a:pt x="38567" y="119413"/>
                      <a:pt x="44198" y="116385"/>
                    </a:cubicBezTo>
                    <a:cubicBezTo>
                      <a:pt x="52983" y="111688"/>
                      <a:pt x="72226" y="115211"/>
                      <a:pt x="84848" y="127015"/>
                    </a:cubicBezTo>
                    <a:cubicBezTo>
                      <a:pt x="91530" y="133257"/>
                      <a:pt x="95923" y="135359"/>
                      <a:pt x="99697" y="134122"/>
                    </a:cubicBezTo>
                    <a:cubicBezTo>
                      <a:pt x="104090" y="132639"/>
                      <a:pt x="105884" y="127015"/>
                      <a:pt x="107369" y="118425"/>
                    </a:cubicBezTo>
                    <a:cubicBezTo>
                      <a:pt x="109844" y="104272"/>
                      <a:pt x="130077" y="99266"/>
                      <a:pt x="146658" y="99266"/>
                    </a:cubicBezTo>
                    <a:cubicBezTo>
                      <a:pt x="162188" y="99266"/>
                      <a:pt x="165962" y="93147"/>
                      <a:pt x="166829" y="90490"/>
                    </a:cubicBezTo>
                    <a:cubicBezTo>
                      <a:pt x="168004" y="87091"/>
                      <a:pt x="166767" y="83259"/>
                      <a:pt x="163673" y="80663"/>
                    </a:cubicBezTo>
                    <a:cubicBezTo>
                      <a:pt x="164292" y="77882"/>
                      <a:pt x="172954" y="69848"/>
                      <a:pt x="178708" y="64471"/>
                    </a:cubicBezTo>
                    <a:cubicBezTo>
                      <a:pt x="189536" y="54397"/>
                      <a:pt x="196156" y="47969"/>
                      <a:pt x="195661" y="43581"/>
                    </a:cubicBezTo>
                    <a:cubicBezTo>
                      <a:pt x="195414" y="41542"/>
                      <a:pt x="194238" y="40677"/>
                      <a:pt x="193558" y="40368"/>
                    </a:cubicBezTo>
                    <a:cubicBezTo>
                      <a:pt x="190897" y="39193"/>
                      <a:pt x="187618" y="41480"/>
                      <a:pt x="182668" y="45003"/>
                    </a:cubicBezTo>
                    <a:cubicBezTo>
                      <a:pt x="177966" y="48340"/>
                      <a:pt x="170912" y="53346"/>
                      <a:pt x="168932" y="50689"/>
                    </a:cubicBezTo>
                    <a:lnTo>
                      <a:pt x="168932" y="50689"/>
                    </a:lnTo>
                    <a:cubicBezTo>
                      <a:pt x="164045" y="43952"/>
                      <a:pt x="157115" y="47784"/>
                      <a:pt x="150432" y="51554"/>
                    </a:cubicBezTo>
                    <a:cubicBezTo>
                      <a:pt x="146596" y="53717"/>
                      <a:pt x="142265" y="56127"/>
                      <a:pt x="137749" y="57054"/>
                    </a:cubicBezTo>
                    <a:cubicBezTo>
                      <a:pt x="126426" y="59403"/>
                      <a:pt x="87570" y="25226"/>
                      <a:pt x="77361" y="8663"/>
                    </a:cubicBezTo>
                    <a:cubicBezTo>
                      <a:pt x="72473" y="752"/>
                      <a:pt x="66596" y="-113"/>
                      <a:pt x="63564" y="10"/>
                    </a:cubicBezTo>
                    <a:cubicBezTo>
                      <a:pt x="59170" y="258"/>
                      <a:pt x="55211" y="2915"/>
                      <a:pt x="53293" y="6932"/>
                    </a:cubicBezTo>
                    <a:cubicBezTo>
                      <a:pt x="51251" y="11197"/>
                      <a:pt x="51746" y="16141"/>
                      <a:pt x="54778" y="20343"/>
                    </a:cubicBezTo>
                    <a:cubicBezTo>
                      <a:pt x="59108" y="26400"/>
                      <a:pt x="57933" y="29428"/>
                      <a:pt x="55892" y="35053"/>
                    </a:cubicBezTo>
                    <a:cubicBezTo>
                      <a:pt x="54407" y="39008"/>
                      <a:pt x="52612" y="43890"/>
                      <a:pt x="52612" y="50998"/>
                    </a:cubicBezTo>
                    <a:cubicBezTo>
                      <a:pt x="52612" y="58909"/>
                      <a:pt x="50199" y="62493"/>
                      <a:pt x="47786" y="65954"/>
                    </a:cubicBezTo>
                    <a:cubicBezTo>
                      <a:pt x="45559" y="69229"/>
                      <a:pt x="43208" y="72629"/>
                      <a:pt x="44136" y="78809"/>
                    </a:cubicBezTo>
                    <a:cubicBezTo>
                      <a:pt x="44384" y="80478"/>
                      <a:pt x="44136" y="81714"/>
                      <a:pt x="43455" y="82641"/>
                    </a:cubicBezTo>
                    <a:cubicBezTo>
                      <a:pt x="41475" y="85360"/>
                      <a:pt x="35288" y="85916"/>
                      <a:pt x="29843" y="86349"/>
                    </a:cubicBezTo>
                    <a:close/>
                  </a:path>
                </a:pathLst>
              </a:custGeom>
              <a:grpFill/>
              <a:ln w="0" cap="flat">
                <a:solidFill>
                  <a:schemeClr val="accent5"/>
                </a:solidFill>
                <a:prstDash val="solid"/>
                <a:miter/>
              </a:ln>
            </p:spPr>
            <p:txBody>
              <a:bodyPr rtlCol="0" anchor="ctr"/>
              <a:lstStyle/>
              <a:p>
                <a:endParaRPr lang="en-US"/>
              </a:p>
            </p:txBody>
          </p:sp>
          <p:sp>
            <p:nvSpPr>
              <p:cNvPr id="77" name="Freeform 76">
                <a:extLst>
                  <a:ext uri="{FF2B5EF4-FFF2-40B4-BE49-F238E27FC236}">
                    <a16:creationId xmlns:a16="http://schemas.microsoft.com/office/drawing/2014/main" id="{7F3D3C7B-AEA4-9B53-B57D-7D50EB2855D2}"/>
                  </a:ext>
                </a:extLst>
              </p:cNvPr>
              <p:cNvSpPr/>
              <p:nvPr/>
            </p:nvSpPr>
            <p:spPr>
              <a:xfrm>
                <a:off x="10132673" y="3487891"/>
                <a:ext cx="326466" cy="279354"/>
              </a:xfrm>
              <a:custGeom>
                <a:avLst/>
                <a:gdLst>
                  <a:gd name="connsiteX0" fmla="*/ 134852 w 326466"/>
                  <a:gd name="connsiteY0" fmla="*/ 207231 h 279354"/>
                  <a:gd name="connsiteX1" fmla="*/ 134048 w 326466"/>
                  <a:gd name="connsiteY1" fmla="*/ 206180 h 279354"/>
                  <a:gd name="connsiteX2" fmla="*/ 131883 w 326466"/>
                  <a:gd name="connsiteY2" fmla="*/ 200742 h 279354"/>
                  <a:gd name="connsiteX3" fmla="*/ 96058 w 326466"/>
                  <a:gd name="connsiteY3" fmla="*/ 208405 h 279354"/>
                  <a:gd name="connsiteX4" fmla="*/ 73599 w 326466"/>
                  <a:gd name="connsiteY4" fmla="*/ 208405 h 279354"/>
                  <a:gd name="connsiteX5" fmla="*/ 52809 w 326466"/>
                  <a:gd name="connsiteY5" fmla="*/ 211681 h 279354"/>
                  <a:gd name="connsiteX6" fmla="*/ 51015 w 326466"/>
                  <a:gd name="connsiteY6" fmla="*/ 213597 h 279354"/>
                  <a:gd name="connsiteX7" fmla="*/ 9870 w 326466"/>
                  <a:gd name="connsiteY7" fmla="*/ 246661 h 279354"/>
                  <a:gd name="connsiteX8" fmla="*/ 342 w 326466"/>
                  <a:gd name="connsiteY8" fmla="*/ 254943 h 279354"/>
                  <a:gd name="connsiteX9" fmla="*/ 4858 w 326466"/>
                  <a:gd name="connsiteY9" fmla="*/ 268478 h 279354"/>
                  <a:gd name="connsiteX10" fmla="*/ 11417 w 326466"/>
                  <a:gd name="connsiteY10" fmla="*/ 269281 h 279354"/>
                  <a:gd name="connsiteX11" fmla="*/ 25957 w 326466"/>
                  <a:gd name="connsiteY11" fmla="*/ 266562 h 279354"/>
                  <a:gd name="connsiteX12" fmla="*/ 43714 w 326466"/>
                  <a:gd name="connsiteY12" fmla="*/ 260196 h 279354"/>
                  <a:gd name="connsiteX13" fmla="*/ 113939 w 326466"/>
                  <a:gd name="connsiteY13" fmla="*/ 242088 h 279354"/>
                  <a:gd name="connsiteX14" fmla="*/ 125819 w 326466"/>
                  <a:gd name="connsiteY14" fmla="*/ 244251 h 279354"/>
                  <a:gd name="connsiteX15" fmla="*/ 125200 w 326466"/>
                  <a:gd name="connsiteY15" fmla="*/ 253398 h 279354"/>
                  <a:gd name="connsiteX16" fmla="*/ 123468 w 326466"/>
                  <a:gd name="connsiteY16" fmla="*/ 267489 h 279354"/>
                  <a:gd name="connsiteX17" fmla="*/ 132687 w 326466"/>
                  <a:gd name="connsiteY17" fmla="*/ 278675 h 279354"/>
                  <a:gd name="connsiteX18" fmla="*/ 137698 w 326466"/>
                  <a:gd name="connsiteY18" fmla="*/ 279355 h 279354"/>
                  <a:gd name="connsiteX19" fmla="*/ 161581 w 326466"/>
                  <a:gd name="connsiteY19" fmla="*/ 266871 h 279354"/>
                  <a:gd name="connsiteX20" fmla="*/ 170986 w 326466"/>
                  <a:gd name="connsiteY20" fmla="*/ 257353 h 279354"/>
                  <a:gd name="connsiteX21" fmla="*/ 176307 w 326466"/>
                  <a:gd name="connsiteY21" fmla="*/ 249937 h 279354"/>
                  <a:gd name="connsiteX22" fmla="*/ 171543 w 326466"/>
                  <a:gd name="connsiteY22" fmla="*/ 242582 h 279354"/>
                  <a:gd name="connsiteX23" fmla="*/ 168820 w 326466"/>
                  <a:gd name="connsiteY23" fmla="*/ 237576 h 279354"/>
                  <a:gd name="connsiteX24" fmla="*/ 170243 w 326466"/>
                  <a:gd name="connsiteY24" fmla="*/ 236526 h 279354"/>
                  <a:gd name="connsiteX25" fmla="*/ 176554 w 326466"/>
                  <a:gd name="connsiteY25" fmla="*/ 240976 h 279354"/>
                  <a:gd name="connsiteX26" fmla="*/ 196168 w 326466"/>
                  <a:gd name="connsiteY26" fmla="*/ 250308 h 279354"/>
                  <a:gd name="connsiteX27" fmla="*/ 196972 w 326466"/>
                  <a:gd name="connsiteY27" fmla="*/ 250308 h 279354"/>
                  <a:gd name="connsiteX28" fmla="*/ 197591 w 326466"/>
                  <a:gd name="connsiteY28" fmla="*/ 249752 h 279354"/>
                  <a:gd name="connsiteX29" fmla="*/ 212007 w 326466"/>
                  <a:gd name="connsiteY29" fmla="*/ 243509 h 279354"/>
                  <a:gd name="connsiteX30" fmla="*/ 212873 w 326466"/>
                  <a:gd name="connsiteY30" fmla="*/ 243448 h 279354"/>
                  <a:gd name="connsiteX31" fmla="*/ 213492 w 326466"/>
                  <a:gd name="connsiteY31" fmla="*/ 242830 h 279354"/>
                  <a:gd name="connsiteX32" fmla="*/ 217019 w 326466"/>
                  <a:gd name="connsiteY32" fmla="*/ 238194 h 279354"/>
                  <a:gd name="connsiteX33" fmla="*/ 221226 w 326466"/>
                  <a:gd name="connsiteY33" fmla="*/ 233497 h 279354"/>
                  <a:gd name="connsiteX34" fmla="*/ 224691 w 326466"/>
                  <a:gd name="connsiteY34" fmla="*/ 235661 h 279354"/>
                  <a:gd name="connsiteX35" fmla="*/ 226547 w 326466"/>
                  <a:gd name="connsiteY35" fmla="*/ 237391 h 279354"/>
                  <a:gd name="connsiteX36" fmla="*/ 228094 w 326466"/>
                  <a:gd name="connsiteY36" fmla="*/ 235351 h 279354"/>
                  <a:gd name="connsiteX37" fmla="*/ 263918 w 326466"/>
                  <a:gd name="connsiteY37" fmla="*/ 203461 h 279354"/>
                  <a:gd name="connsiteX38" fmla="*/ 264784 w 326466"/>
                  <a:gd name="connsiteY38" fmla="*/ 202720 h 279354"/>
                  <a:gd name="connsiteX39" fmla="*/ 286626 w 326466"/>
                  <a:gd name="connsiteY39" fmla="*/ 182696 h 279354"/>
                  <a:gd name="connsiteX40" fmla="*/ 287739 w 326466"/>
                  <a:gd name="connsiteY40" fmla="*/ 182077 h 279354"/>
                  <a:gd name="connsiteX41" fmla="*/ 287863 w 326466"/>
                  <a:gd name="connsiteY41" fmla="*/ 180842 h 279354"/>
                  <a:gd name="connsiteX42" fmla="*/ 290028 w 326466"/>
                  <a:gd name="connsiteY42" fmla="*/ 173302 h 279354"/>
                  <a:gd name="connsiteX43" fmla="*/ 296958 w 326466"/>
                  <a:gd name="connsiteY43" fmla="*/ 123489 h 279354"/>
                  <a:gd name="connsiteX44" fmla="*/ 311621 w 326466"/>
                  <a:gd name="connsiteY44" fmla="*/ 101425 h 279354"/>
                  <a:gd name="connsiteX45" fmla="*/ 322821 w 326466"/>
                  <a:gd name="connsiteY45" fmla="*/ 92278 h 279354"/>
                  <a:gd name="connsiteX46" fmla="*/ 316572 w 326466"/>
                  <a:gd name="connsiteY46" fmla="*/ 35110 h 279354"/>
                  <a:gd name="connsiteX47" fmla="*/ 309890 w 326466"/>
                  <a:gd name="connsiteY47" fmla="*/ 8103 h 279354"/>
                  <a:gd name="connsiteX48" fmla="*/ 305930 w 326466"/>
                  <a:gd name="connsiteY48" fmla="*/ 748 h 279354"/>
                  <a:gd name="connsiteX49" fmla="*/ 277097 w 326466"/>
                  <a:gd name="connsiteY49" fmla="*/ 12552 h 279354"/>
                  <a:gd name="connsiteX50" fmla="*/ 269981 w 326466"/>
                  <a:gd name="connsiteY50" fmla="*/ 17126 h 279354"/>
                  <a:gd name="connsiteX51" fmla="*/ 259278 w 326466"/>
                  <a:gd name="connsiteY51" fmla="*/ 40302 h 279354"/>
                  <a:gd name="connsiteX52" fmla="*/ 264475 w 326466"/>
                  <a:gd name="connsiteY52" fmla="*/ 62057 h 279354"/>
                  <a:gd name="connsiteX53" fmla="*/ 259463 w 326466"/>
                  <a:gd name="connsiteY53" fmla="*/ 77013 h 279354"/>
                  <a:gd name="connsiteX54" fmla="*/ 249192 w 326466"/>
                  <a:gd name="connsiteY54" fmla="*/ 101672 h 279354"/>
                  <a:gd name="connsiteX55" fmla="*/ 240654 w 326466"/>
                  <a:gd name="connsiteY55" fmla="*/ 118173 h 279354"/>
                  <a:gd name="connsiteX56" fmla="*/ 231435 w 326466"/>
                  <a:gd name="connsiteY56" fmla="*/ 131337 h 279354"/>
                  <a:gd name="connsiteX57" fmla="*/ 220855 w 326466"/>
                  <a:gd name="connsiteY57" fmla="*/ 142647 h 279354"/>
                  <a:gd name="connsiteX58" fmla="*/ 205944 w 326466"/>
                  <a:gd name="connsiteY58" fmla="*/ 151980 h 279354"/>
                  <a:gd name="connsiteX59" fmla="*/ 193445 w 326466"/>
                  <a:gd name="connsiteY59" fmla="*/ 154946 h 279354"/>
                  <a:gd name="connsiteX60" fmla="*/ 190908 w 326466"/>
                  <a:gd name="connsiteY60" fmla="*/ 144563 h 279354"/>
                  <a:gd name="connsiteX61" fmla="*/ 190352 w 326466"/>
                  <a:gd name="connsiteY61" fmla="*/ 139804 h 279354"/>
                  <a:gd name="connsiteX62" fmla="*/ 183484 w 326466"/>
                  <a:gd name="connsiteY62" fmla="*/ 139866 h 279354"/>
                  <a:gd name="connsiteX63" fmla="*/ 165170 w 326466"/>
                  <a:gd name="connsiteY63" fmla="*/ 168481 h 279354"/>
                  <a:gd name="connsiteX64" fmla="*/ 153662 w 326466"/>
                  <a:gd name="connsiteY64" fmla="*/ 187454 h 279354"/>
                  <a:gd name="connsiteX65" fmla="*/ 147722 w 326466"/>
                  <a:gd name="connsiteY65" fmla="*/ 200742 h 279354"/>
                  <a:gd name="connsiteX66" fmla="*/ 147598 w 326466"/>
                  <a:gd name="connsiteY66" fmla="*/ 203894 h 279354"/>
                  <a:gd name="connsiteX67" fmla="*/ 134852 w 326466"/>
                  <a:gd name="connsiteY67" fmla="*/ 207231 h 279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26466" h="279354">
                    <a:moveTo>
                      <a:pt x="134852" y="207231"/>
                    </a:moveTo>
                    <a:cubicBezTo>
                      <a:pt x="133986" y="206860"/>
                      <a:pt x="134048" y="206551"/>
                      <a:pt x="134048" y="206180"/>
                    </a:cubicBezTo>
                    <a:cubicBezTo>
                      <a:pt x="134358" y="203214"/>
                      <a:pt x="133058" y="201607"/>
                      <a:pt x="131883" y="200742"/>
                    </a:cubicBezTo>
                    <a:cubicBezTo>
                      <a:pt x="128913" y="198517"/>
                      <a:pt x="122106" y="197405"/>
                      <a:pt x="96058" y="208405"/>
                    </a:cubicBezTo>
                    <a:cubicBezTo>
                      <a:pt x="87211" y="212114"/>
                      <a:pt x="80033" y="210136"/>
                      <a:pt x="73599" y="208405"/>
                    </a:cubicBezTo>
                    <a:cubicBezTo>
                      <a:pt x="66607" y="206490"/>
                      <a:pt x="59368" y="204574"/>
                      <a:pt x="52809" y="211681"/>
                    </a:cubicBezTo>
                    <a:lnTo>
                      <a:pt x="51015" y="213597"/>
                    </a:lnTo>
                    <a:cubicBezTo>
                      <a:pt x="40435" y="225030"/>
                      <a:pt x="22802" y="244251"/>
                      <a:pt x="9870" y="246661"/>
                    </a:cubicBezTo>
                    <a:cubicBezTo>
                      <a:pt x="2941" y="247959"/>
                      <a:pt x="898" y="252409"/>
                      <a:pt x="342" y="254943"/>
                    </a:cubicBezTo>
                    <a:cubicBezTo>
                      <a:pt x="-957" y="260258"/>
                      <a:pt x="1641" y="266006"/>
                      <a:pt x="4858" y="268478"/>
                    </a:cubicBezTo>
                    <a:cubicBezTo>
                      <a:pt x="6962" y="270085"/>
                      <a:pt x="9375" y="270394"/>
                      <a:pt x="11417" y="269281"/>
                    </a:cubicBezTo>
                    <a:cubicBezTo>
                      <a:pt x="15500" y="267118"/>
                      <a:pt x="20821" y="266809"/>
                      <a:pt x="25957" y="266562"/>
                    </a:cubicBezTo>
                    <a:cubicBezTo>
                      <a:pt x="32949" y="266191"/>
                      <a:pt x="40249" y="265820"/>
                      <a:pt x="43714" y="260196"/>
                    </a:cubicBezTo>
                    <a:cubicBezTo>
                      <a:pt x="47921" y="253336"/>
                      <a:pt x="88015" y="243015"/>
                      <a:pt x="113939" y="242088"/>
                    </a:cubicBezTo>
                    <a:cubicBezTo>
                      <a:pt x="122045" y="241779"/>
                      <a:pt x="124829" y="243139"/>
                      <a:pt x="125819" y="244251"/>
                    </a:cubicBezTo>
                    <a:cubicBezTo>
                      <a:pt x="127118" y="245920"/>
                      <a:pt x="126252" y="249381"/>
                      <a:pt x="125200" y="253398"/>
                    </a:cubicBezTo>
                    <a:cubicBezTo>
                      <a:pt x="124087" y="257600"/>
                      <a:pt x="122849" y="262421"/>
                      <a:pt x="123468" y="267489"/>
                    </a:cubicBezTo>
                    <a:cubicBezTo>
                      <a:pt x="124149" y="273175"/>
                      <a:pt x="127428" y="277192"/>
                      <a:pt x="132687" y="278675"/>
                    </a:cubicBezTo>
                    <a:cubicBezTo>
                      <a:pt x="134234" y="279108"/>
                      <a:pt x="135966" y="279355"/>
                      <a:pt x="137698" y="279355"/>
                    </a:cubicBezTo>
                    <a:cubicBezTo>
                      <a:pt x="145866" y="279355"/>
                      <a:pt x="155394" y="274534"/>
                      <a:pt x="161581" y="266871"/>
                    </a:cubicBezTo>
                    <a:cubicBezTo>
                      <a:pt x="165170" y="262421"/>
                      <a:pt x="168511" y="259516"/>
                      <a:pt x="170986" y="257353"/>
                    </a:cubicBezTo>
                    <a:cubicBezTo>
                      <a:pt x="174079" y="254696"/>
                      <a:pt x="176307" y="252780"/>
                      <a:pt x="176307" y="249937"/>
                    </a:cubicBezTo>
                    <a:cubicBezTo>
                      <a:pt x="176307" y="247341"/>
                      <a:pt x="174389" y="245116"/>
                      <a:pt x="171543" y="242582"/>
                    </a:cubicBezTo>
                    <a:cubicBezTo>
                      <a:pt x="169068" y="240419"/>
                      <a:pt x="168511" y="238565"/>
                      <a:pt x="168820" y="237576"/>
                    </a:cubicBezTo>
                    <a:cubicBezTo>
                      <a:pt x="169068" y="236773"/>
                      <a:pt x="169810" y="236588"/>
                      <a:pt x="170243" y="236526"/>
                    </a:cubicBezTo>
                    <a:cubicBezTo>
                      <a:pt x="171790" y="236340"/>
                      <a:pt x="174327" y="237391"/>
                      <a:pt x="176554" y="240976"/>
                    </a:cubicBezTo>
                    <a:cubicBezTo>
                      <a:pt x="180266" y="247032"/>
                      <a:pt x="187939" y="250617"/>
                      <a:pt x="196168" y="250308"/>
                    </a:cubicBezTo>
                    <a:lnTo>
                      <a:pt x="196972" y="250308"/>
                    </a:lnTo>
                    <a:lnTo>
                      <a:pt x="197591" y="249752"/>
                    </a:lnTo>
                    <a:cubicBezTo>
                      <a:pt x="201798" y="246167"/>
                      <a:pt x="206748" y="244004"/>
                      <a:pt x="212007" y="243509"/>
                    </a:cubicBezTo>
                    <a:lnTo>
                      <a:pt x="212873" y="243448"/>
                    </a:lnTo>
                    <a:lnTo>
                      <a:pt x="213492" y="242830"/>
                    </a:lnTo>
                    <a:cubicBezTo>
                      <a:pt x="214977" y="241223"/>
                      <a:pt x="216091" y="239801"/>
                      <a:pt x="217019" y="238194"/>
                    </a:cubicBezTo>
                    <a:cubicBezTo>
                      <a:pt x="219370" y="234177"/>
                      <a:pt x="220731" y="233559"/>
                      <a:pt x="221226" y="233497"/>
                    </a:cubicBezTo>
                    <a:cubicBezTo>
                      <a:pt x="222030" y="233374"/>
                      <a:pt x="223391" y="234486"/>
                      <a:pt x="224691" y="235661"/>
                    </a:cubicBezTo>
                    <a:lnTo>
                      <a:pt x="226547" y="237391"/>
                    </a:lnTo>
                    <a:lnTo>
                      <a:pt x="228094" y="235351"/>
                    </a:lnTo>
                    <a:cubicBezTo>
                      <a:pt x="239107" y="220766"/>
                      <a:pt x="250801" y="210321"/>
                      <a:pt x="263918" y="203461"/>
                    </a:cubicBezTo>
                    <a:lnTo>
                      <a:pt x="264784" y="202720"/>
                    </a:lnTo>
                    <a:cubicBezTo>
                      <a:pt x="270539" y="194067"/>
                      <a:pt x="277715" y="187516"/>
                      <a:pt x="286626" y="182696"/>
                    </a:cubicBezTo>
                    <a:lnTo>
                      <a:pt x="287739" y="182077"/>
                    </a:lnTo>
                    <a:lnTo>
                      <a:pt x="287863" y="180842"/>
                    </a:lnTo>
                    <a:cubicBezTo>
                      <a:pt x="288172" y="177566"/>
                      <a:pt x="288853" y="175156"/>
                      <a:pt x="290028" y="173302"/>
                    </a:cubicBezTo>
                    <a:cubicBezTo>
                      <a:pt x="297082" y="161868"/>
                      <a:pt x="304197" y="138136"/>
                      <a:pt x="296958" y="123489"/>
                    </a:cubicBezTo>
                    <a:cubicBezTo>
                      <a:pt x="293184" y="115887"/>
                      <a:pt x="300299" y="109830"/>
                      <a:pt x="311621" y="101425"/>
                    </a:cubicBezTo>
                    <a:cubicBezTo>
                      <a:pt x="315581" y="98520"/>
                      <a:pt x="319603" y="95492"/>
                      <a:pt x="322821" y="92278"/>
                    </a:cubicBezTo>
                    <a:cubicBezTo>
                      <a:pt x="330431" y="84676"/>
                      <a:pt x="325048" y="63787"/>
                      <a:pt x="316572" y="35110"/>
                    </a:cubicBezTo>
                    <a:cubicBezTo>
                      <a:pt x="313292" y="24048"/>
                      <a:pt x="310198" y="13541"/>
                      <a:pt x="309890" y="8103"/>
                    </a:cubicBezTo>
                    <a:cubicBezTo>
                      <a:pt x="309704" y="4456"/>
                      <a:pt x="308343" y="1984"/>
                      <a:pt x="305930" y="748"/>
                    </a:cubicBezTo>
                    <a:cubicBezTo>
                      <a:pt x="299866" y="-2280"/>
                      <a:pt x="289224" y="4333"/>
                      <a:pt x="277097" y="12552"/>
                    </a:cubicBezTo>
                    <a:cubicBezTo>
                      <a:pt x="274189" y="14530"/>
                      <a:pt x="271652" y="16261"/>
                      <a:pt x="269981" y="17126"/>
                    </a:cubicBezTo>
                    <a:cubicBezTo>
                      <a:pt x="264042" y="20340"/>
                      <a:pt x="260268" y="31341"/>
                      <a:pt x="259278" y="40302"/>
                    </a:cubicBezTo>
                    <a:cubicBezTo>
                      <a:pt x="258164" y="50252"/>
                      <a:pt x="260020" y="58163"/>
                      <a:pt x="264475" y="62057"/>
                    </a:cubicBezTo>
                    <a:cubicBezTo>
                      <a:pt x="267445" y="64652"/>
                      <a:pt x="265094" y="68793"/>
                      <a:pt x="259463" y="77013"/>
                    </a:cubicBezTo>
                    <a:cubicBezTo>
                      <a:pt x="254451" y="84244"/>
                      <a:pt x="248760" y="92525"/>
                      <a:pt x="249192" y="101672"/>
                    </a:cubicBezTo>
                    <a:cubicBezTo>
                      <a:pt x="249626" y="110448"/>
                      <a:pt x="245480" y="113971"/>
                      <a:pt x="240654" y="118173"/>
                    </a:cubicBezTo>
                    <a:cubicBezTo>
                      <a:pt x="236756" y="121572"/>
                      <a:pt x="232672" y="125034"/>
                      <a:pt x="231435" y="131337"/>
                    </a:cubicBezTo>
                    <a:cubicBezTo>
                      <a:pt x="230136" y="138074"/>
                      <a:pt x="227042" y="139619"/>
                      <a:pt x="220855" y="142647"/>
                    </a:cubicBezTo>
                    <a:cubicBezTo>
                      <a:pt x="216833" y="144687"/>
                      <a:pt x="211760" y="147159"/>
                      <a:pt x="205944" y="151980"/>
                    </a:cubicBezTo>
                    <a:cubicBezTo>
                      <a:pt x="200932" y="156120"/>
                      <a:pt x="196477" y="157171"/>
                      <a:pt x="193445" y="154946"/>
                    </a:cubicBezTo>
                    <a:cubicBezTo>
                      <a:pt x="190599" y="152845"/>
                      <a:pt x="189423" y="148086"/>
                      <a:pt x="190908" y="144563"/>
                    </a:cubicBezTo>
                    <a:cubicBezTo>
                      <a:pt x="191960" y="141967"/>
                      <a:pt x="191032" y="140484"/>
                      <a:pt x="190352" y="139804"/>
                    </a:cubicBezTo>
                    <a:cubicBezTo>
                      <a:pt x="188929" y="138445"/>
                      <a:pt x="186639" y="138445"/>
                      <a:pt x="183484" y="139866"/>
                    </a:cubicBezTo>
                    <a:cubicBezTo>
                      <a:pt x="175502" y="143451"/>
                      <a:pt x="164613" y="154699"/>
                      <a:pt x="165170" y="168481"/>
                    </a:cubicBezTo>
                    <a:cubicBezTo>
                      <a:pt x="165603" y="178431"/>
                      <a:pt x="159230" y="183190"/>
                      <a:pt x="153662" y="187454"/>
                    </a:cubicBezTo>
                    <a:cubicBezTo>
                      <a:pt x="149083" y="190915"/>
                      <a:pt x="143947" y="194809"/>
                      <a:pt x="147722" y="200742"/>
                    </a:cubicBezTo>
                    <a:cubicBezTo>
                      <a:pt x="148526" y="201916"/>
                      <a:pt x="148464" y="202843"/>
                      <a:pt x="147598" y="203894"/>
                    </a:cubicBezTo>
                    <a:cubicBezTo>
                      <a:pt x="144938" y="206984"/>
                      <a:pt x="137822" y="208467"/>
                      <a:pt x="134852" y="207231"/>
                    </a:cubicBezTo>
                    <a:close/>
                  </a:path>
                </a:pathLst>
              </a:custGeom>
              <a:grpFill/>
              <a:ln w="0" cap="flat">
                <a:solidFill>
                  <a:schemeClr val="accent5"/>
                </a:solidFill>
                <a:prstDash val="solid"/>
                <a:miter/>
              </a:ln>
            </p:spPr>
            <p:txBody>
              <a:bodyPr rtlCol="0" anchor="ctr"/>
              <a:lstStyle/>
              <a:p>
                <a:endParaRPr lang="en-US"/>
              </a:p>
            </p:txBody>
          </p:sp>
          <p:sp>
            <p:nvSpPr>
              <p:cNvPr id="78" name="Freeform 77">
                <a:extLst>
                  <a:ext uri="{FF2B5EF4-FFF2-40B4-BE49-F238E27FC236}">
                    <a16:creationId xmlns:a16="http://schemas.microsoft.com/office/drawing/2014/main" id="{7994D4F1-FF9D-4D3B-01C6-6AF5F1007E84}"/>
                  </a:ext>
                </a:extLst>
              </p:cNvPr>
              <p:cNvSpPr/>
              <p:nvPr/>
            </p:nvSpPr>
            <p:spPr>
              <a:xfrm>
                <a:off x="9488718" y="4219507"/>
                <a:ext cx="71040" cy="58725"/>
              </a:xfrm>
              <a:custGeom>
                <a:avLst/>
                <a:gdLst>
                  <a:gd name="connsiteX0" fmla="*/ 57314 w 71040"/>
                  <a:gd name="connsiteY0" fmla="*/ 36909 h 58725"/>
                  <a:gd name="connsiteX1" fmla="*/ 57684 w 71040"/>
                  <a:gd name="connsiteY1" fmla="*/ 36105 h 58725"/>
                  <a:gd name="connsiteX2" fmla="*/ 63377 w 71040"/>
                  <a:gd name="connsiteY2" fmla="*/ 25784 h 58725"/>
                  <a:gd name="connsiteX3" fmla="*/ 70739 w 71040"/>
                  <a:gd name="connsiteY3" fmla="*/ 5513 h 58725"/>
                  <a:gd name="connsiteX4" fmla="*/ 42712 w 71040"/>
                  <a:gd name="connsiteY4" fmla="*/ 630 h 58725"/>
                  <a:gd name="connsiteX5" fmla="*/ 32874 w 71040"/>
                  <a:gd name="connsiteY5" fmla="*/ 1125 h 58725"/>
                  <a:gd name="connsiteX6" fmla="*/ 4784 w 71040"/>
                  <a:gd name="connsiteY6" fmla="*/ 18800 h 58725"/>
                  <a:gd name="connsiteX7" fmla="*/ 2742 w 71040"/>
                  <a:gd name="connsiteY7" fmla="*/ 46488 h 58725"/>
                  <a:gd name="connsiteX8" fmla="*/ 13755 w 71040"/>
                  <a:gd name="connsiteY8" fmla="*/ 58107 h 58725"/>
                  <a:gd name="connsiteX9" fmla="*/ 15054 w 71040"/>
                  <a:gd name="connsiteY9" fmla="*/ 58725 h 58725"/>
                  <a:gd name="connsiteX10" fmla="*/ 16230 w 71040"/>
                  <a:gd name="connsiteY10" fmla="*/ 57860 h 58725"/>
                  <a:gd name="connsiteX11" fmla="*/ 19572 w 71040"/>
                  <a:gd name="connsiteY11" fmla="*/ 55511 h 58725"/>
                  <a:gd name="connsiteX12" fmla="*/ 56571 w 71040"/>
                  <a:gd name="connsiteY12" fmla="*/ 37279 h 58725"/>
                  <a:gd name="connsiteX13" fmla="*/ 57314 w 71040"/>
                  <a:gd name="connsiteY13" fmla="*/ 36909 h 587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1040" h="58725">
                    <a:moveTo>
                      <a:pt x="57314" y="36909"/>
                    </a:moveTo>
                    <a:lnTo>
                      <a:pt x="57684" y="36105"/>
                    </a:lnTo>
                    <a:cubicBezTo>
                      <a:pt x="59169" y="32830"/>
                      <a:pt x="61335" y="29245"/>
                      <a:pt x="63377" y="25784"/>
                    </a:cubicBezTo>
                    <a:cubicBezTo>
                      <a:pt x="67956" y="18121"/>
                      <a:pt x="72225" y="10890"/>
                      <a:pt x="70739" y="5513"/>
                    </a:cubicBezTo>
                    <a:cubicBezTo>
                      <a:pt x="68946" y="-1162"/>
                      <a:pt x="56200" y="-297"/>
                      <a:pt x="42712" y="630"/>
                    </a:cubicBezTo>
                    <a:cubicBezTo>
                      <a:pt x="39061" y="878"/>
                      <a:pt x="35596" y="1125"/>
                      <a:pt x="32874" y="1125"/>
                    </a:cubicBezTo>
                    <a:cubicBezTo>
                      <a:pt x="24893" y="1125"/>
                      <a:pt x="11714" y="8232"/>
                      <a:pt x="4784" y="18800"/>
                    </a:cubicBezTo>
                    <a:cubicBezTo>
                      <a:pt x="-785" y="27391"/>
                      <a:pt x="-1527" y="36970"/>
                      <a:pt x="2742" y="46488"/>
                    </a:cubicBezTo>
                    <a:cubicBezTo>
                      <a:pt x="5155" y="51803"/>
                      <a:pt x="8867" y="55697"/>
                      <a:pt x="13755" y="58107"/>
                    </a:cubicBezTo>
                    <a:lnTo>
                      <a:pt x="15054" y="58725"/>
                    </a:lnTo>
                    <a:lnTo>
                      <a:pt x="16230" y="57860"/>
                    </a:lnTo>
                    <a:cubicBezTo>
                      <a:pt x="17282" y="57056"/>
                      <a:pt x="18334" y="56315"/>
                      <a:pt x="19572" y="55511"/>
                    </a:cubicBezTo>
                    <a:cubicBezTo>
                      <a:pt x="31946" y="47910"/>
                      <a:pt x="45187" y="42038"/>
                      <a:pt x="56571" y="37279"/>
                    </a:cubicBezTo>
                    <a:lnTo>
                      <a:pt x="57314" y="36909"/>
                    </a:lnTo>
                    <a:close/>
                  </a:path>
                </a:pathLst>
              </a:custGeom>
              <a:grpFill/>
              <a:ln w="0" cap="flat">
                <a:solidFill>
                  <a:schemeClr val="accent5"/>
                </a:solidFill>
                <a:prstDash val="solid"/>
                <a:miter/>
              </a:ln>
            </p:spPr>
            <p:txBody>
              <a:bodyPr rtlCol="0" anchor="ctr"/>
              <a:lstStyle/>
              <a:p>
                <a:endParaRPr lang="en-US"/>
              </a:p>
            </p:txBody>
          </p:sp>
          <p:sp>
            <p:nvSpPr>
              <p:cNvPr id="79" name="Freeform 78">
                <a:extLst>
                  <a:ext uri="{FF2B5EF4-FFF2-40B4-BE49-F238E27FC236}">
                    <a16:creationId xmlns:a16="http://schemas.microsoft.com/office/drawing/2014/main" id="{EDDD6754-D83F-1DCC-66D3-EE13E1F630BB}"/>
                  </a:ext>
                </a:extLst>
              </p:cNvPr>
              <p:cNvSpPr/>
              <p:nvPr/>
            </p:nvSpPr>
            <p:spPr>
              <a:xfrm>
                <a:off x="9823901" y="4049980"/>
                <a:ext cx="54997" cy="104090"/>
              </a:xfrm>
              <a:custGeom>
                <a:avLst/>
                <a:gdLst>
                  <a:gd name="connsiteX0" fmla="*/ 1113 w 54997"/>
                  <a:gd name="connsiteY0" fmla="*/ 84869 h 104090"/>
                  <a:gd name="connsiteX1" fmla="*/ 619 w 54997"/>
                  <a:gd name="connsiteY1" fmla="*/ 85735 h 104090"/>
                  <a:gd name="connsiteX2" fmla="*/ 0 w 54997"/>
                  <a:gd name="connsiteY2" fmla="*/ 86785 h 104090"/>
                  <a:gd name="connsiteX3" fmla="*/ 495 w 54997"/>
                  <a:gd name="connsiteY3" fmla="*/ 87898 h 104090"/>
                  <a:gd name="connsiteX4" fmla="*/ 14292 w 54997"/>
                  <a:gd name="connsiteY4" fmla="*/ 103905 h 104090"/>
                  <a:gd name="connsiteX5" fmla="*/ 15468 w 54997"/>
                  <a:gd name="connsiteY5" fmla="*/ 104090 h 104090"/>
                  <a:gd name="connsiteX6" fmla="*/ 17448 w 54997"/>
                  <a:gd name="connsiteY6" fmla="*/ 103472 h 104090"/>
                  <a:gd name="connsiteX7" fmla="*/ 53643 w 54997"/>
                  <a:gd name="connsiteY7" fmla="*/ 4217 h 104090"/>
                  <a:gd name="connsiteX8" fmla="*/ 45290 w 54997"/>
                  <a:gd name="connsiteY8" fmla="*/ 14 h 104090"/>
                  <a:gd name="connsiteX9" fmla="*/ 14168 w 54997"/>
                  <a:gd name="connsiteY9" fmla="*/ 17752 h 104090"/>
                  <a:gd name="connsiteX10" fmla="*/ 13797 w 54997"/>
                  <a:gd name="connsiteY10" fmla="*/ 18184 h 104090"/>
                  <a:gd name="connsiteX11" fmla="*/ 13674 w 54997"/>
                  <a:gd name="connsiteY11" fmla="*/ 18802 h 104090"/>
                  <a:gd name="connsiteX12" fmla="*/ 7981 w 54997"/>
                  <a:gd name="connsiteY12" fmla="*/ 36725 h 104090"/>
                  <a:gd name="connsiteX13" fmla="*/ 7301 w 54997"/>
                  <a:gd name="connsiteY13" fmla="*/ 38208 h 104090"/>
                  <a:gd name="connsiteX14" fmla="*/ 8476 w 54997"/>
                  <a:gd name="connsiteY14" fmla="*/ 39321 h 104090"/>
                  <a:gd name="connsiteX15" fmla="*/ 12993 w 54997"/>
                  <a:gd name="connsiteY15" fmla="*/ 44636 h 104090"/>
                  <a:gd name="connsiteX16" fmla="*/ 2351 w 54997"/>
                  <a:gd name="connsiteY16" fmla="*/ 82706 h 104090"/>
                  <a:gd name="connsiteX17" fmla="*/ 2351 w 54997"/>
                  <a:gd name="connsiteY17" fmla="*/ 82706 h 104090"/>
                  <a:gd name="connsiteX18" fmla="*/ 2351 w 54997"/>
                  <a:gd name="connsiteY18" fmla="*/ 82706 h 104090"/>
                  <a:gd name="connsiteX19" fmla="*/ 2722 w 54997"/>
                  <a:gd name="connsiteY19" fmla="*/ 83262 h 104090"/>
                  <a:gd name="connsiteX20" fmla="*/ 1980 w 54997"/>
                  <a:gd name="connsiteY20" fmla="*/ 84066 h 104090"/>
                  <a:gd name="connsiteX21" fmla="*/ 1113 w 54997"/>
                  <a:gd name="connsiteY21" fmla="*/ 84869 h 104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4997" h="104090">
                    <a:moveTo>
                      <a:pt x="1113" y="84869"/>
                    </a:moveTo>
                    <a:cubicBezTo>
                      <a:pt x="989" y="84993"/>
                      <a:pt x="927" y="85240"/>
                      <a:pt x="619" y="85735"/>
                    </a:cubicBezTo>
                    <a:lnTo>
                      <a:pt x="0" y="86785"/>
                    </a:lnTo>
                    <a:lnTo>
                      <a:pt x="495" y="87898"/>
                    </a:lnTo>
                    <a:cubicBezTo>
                      <a:pt x="4517" y="96983"/>
                      <a:pt x="10580" y="102916"/>
                      <a:pt x="14292" y="103905"/>
                    </a:cubicBezTo>
                    <a:cubicBezTo>
                      <a:pt x="14726" y="104028"/>
                      <a:pt x="15097" y="104090"/>
                      <a:pt x="15468" y="104090"/>
                    </a:cubicBezTo>
                    <a:cubicBezTo>
                      <a:pt x="16396" y="104090"/>
                      <a:pt x="17015" y="103781"/>
                      <a:pt x="17448" y="103472"/>
                    </a:cubicBezTo>
                    <a:cubicBezTo>
                      <a:pt x="27471" y="95994"/>
                      <a:pt x="62243" y="16515"/>
                      <a:pt x="53643" y="4217"/>
                    </a:cubicBezTo>
                    <a:cubicBezTo>
                      <a:pt x="51849" y="1621"/>
                      <a:pt x="49002" y="200"/>
                      <a:pt x="45290" y="14"/>
                    </a:cubicBezTo>
                    <a:cubicBezTo>
                      <a:pt x="36257" y="-357"/>
                      <a:pt x="23821" y="6689"/>
                      <a:pt x="14168" y="17752"/>
                    </a:cubicBezTo>
                    <a:lnTo>
                      <a:pt x="13797" y="18184"/>
                    </a:lnTo>
                    <a:lnTo>
                      <a:pt x="13674" y="18802"/>
                    </a:lnTo>
                    <a:cubicBezTo>
                      <a:pt x="12313" y="25353"/>
                      <a:pt x="10456" y="31224"/>
                      <a:pt x="7981" y="36725"/>
                    </a:cubicBezTo>
                    <a:lnTo>
                      <a:pt x="7301" y="38208"/>
                    </a:lnTo>
                    <a:lnTo>
                      <a:pt x="8476" y="39321"/>
                    </a:lnTo>
                    <a:cubicBezTo>
                      <a:pt x="10394" y="41113"/>
                      <a:pt x="11879" y="42843"/>
                      <a:pt x="12993" y="44636"/>
                    </a:cubicBezTo>
                    <a:cubicBezTo>
                      <a:pt x="21902" y="59283"/>
                      <a:pt x="14106" y="74301"/>
                      <a:pt x="2351" y="82706"/>
                    </a:cubicBezTo>
                    <a:cubicBezTo>
                      <a:pt x="2351" y="82706"/>
                      <a:pt x="2351" y="82706"/>
                      <a:pt x="2351" y="82706"/>
                    </a:cubicBezTo>
                    <a:cubicBezTo>
                      <a:pt x="2351" y="82706"/>
                      <a:pt x="2351" y="82706"/>
                      <a:pt x="2351" y="82706"/>
                    </a:cubicBezTo>
                    <a:lnTo>
                      <a:pt x="2722" y="83262"/>
                    </a:lnTo>
                    <a:cubicBezTo>
                      <a:pt x="2536" y="83510"/>
                      <a:pt x="2227" y="83819"/>
                      <a:pt x="1980" y="84066"/>
                    </a:cubicBezTo>
                    <a:lnTo>
                      <a:pt x="1113" y="84869"/>
                    </a:lnTo>
                    <a:close/>
                  </a:path>
                </a:pathLst>
              </a:custGeom>
              <a:grpFill/>
              <a:ln w="0" cap="flat">
                <a:solidFill>
                  <a:schemeClr val="accent5"/>
                </a:solidFill>
                <a:prstDash val="solid"/>
                <a:miter/>
              </a:ln>
            </p:spPr>
            <p:txBody>
              <a:bodyPr rtlCol="0" anchor="ctr"/>
              <a:lstStyle/>
              <a:p>
                <a:endParaRPr lang="en-US"/>
              </a:p>
            </p:txBody>
          </p:sp>
          <p:sp>
            <p:nvSpPr>
              <p:cNvPr id="80" name="Freeform 79">
                <a:extLst>
                  <a:ext uri="{FF2B5EF4-FFF2-40B4-BE49-F238E27FC236}">
                    <a16:creationId xmlns:a16="http://schemas.microsoft.com/office/drawing/2014/main" id="{6C94A3E7-43D0-57CB-6947-D97534CCFC62}"/>
                  </a:ext>
                </a:extLst>
              </p:cNvPr>
              <p:cNvSpPr/>
              <p:nvPr/>
            </p:nvSpPr>
            <p:spPr>
              <a:xfrm>
                <a:off x="9827343" y="4432403"/>
                <a:ext cx="36260" cy="40075"/>
              </a:xfrm>
              <a:custGeom>
                <a:avLst/>
                <a:gdLst>
                  <a:gd name="connsiteX0" fmla="*/ 16481 w 36260"/>
                  <a:gd name="connsiteY0" fmla="*/ 38036 h 40075"/>
                  <a:gd name="connsiteX1" fmla="*/ 24091 w 36260"/>
                  <a:gd name="connsiteY1" fmla="*/ 40075 h 40075"/>
                  <a:gd name="connsiteX2" fmla="*/ 30340 w 36260"/>
                  <a:gd name="connsiteY2" fmla="*/ 38963 h 40075"/>
                  <a:gd name="connsiteX3" fmla="*/ 35785 w 36260"/>
                  <a:gd name="connsiteY3" fmla="*/ 28642 h 40075"/>
                  <a:gd name="connsiteX4" fmla="*/ 2497 w 36260"/>
                  <a:gd name="connsiteY4" fmla="*/ 89 h 40075"/>
                  <a:gd name="connsiteX5" fmla="*/ 84 w 36260"/>
                  <a:gd name="connsiteY5" fmla="*/ 4230 h 40075"/>
                  <a:gd name="connsiteX6" fmla="*/ 84 w 36260"/>
                  <a:gd name="connsiteY6" fmla="*/ 4230 h 40075"/>
                  <a:gd name="connsiteX7" fmla="*/ 16481 w 36260"/>
                  <a:gd name="connsiteY7" fmla="*/ 38036 h 40075"/>
                  <a:gd name="connsiteX8" fmla="*/ 2435 w 36260"/>
                  <a:gd name="connsiteY8" fmla="*/ 3797 h 40075"/>
                  <a:gd name="connsiteX9" fmla="*/ 2435 w 36260"/>
                  <a:gd name="connsiteY9" fmla="*/ 3797 h 40075"/>
                  <a:gd name="connsiteX10" fmla="*/ 2435 w 36260"/>
                  <a:gd name="connsiteY10" fmla="*/ 3797 h 40075"/>
                  <a:gd name="connsiteX11" fmla="*/ 2435 w 36260"/>
                  <a:gd name="connsiteY11" fmla="*/ 3797 h 40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6260" h="40075">
                    <a:moveTo>
                      <a:pt x="16481" y="38036"/>
                    </a:moveTo>
                    <a:cubicBezTo>
                      <a:pt x="18832" y="39395"/>
                      <a:pt x="21368" y="40075"/>
                      <a:pt x="24091" y="40075"/>
                    </a:cubicBezTo>
                    <a:cubicBezTo>
                      <a:pt x="26070" y="40075"/>
                      <a:pt x="28175" y="39704"/>
                      <a:pt x="30340" y="38963"/>
                    </a:cubicBezTo>
                    <a:cubicBezTo>
                      <a:pt x="35228" y="37294"/>
                      <a:pt x="37270" y="33524"/>
                      <a:pt x="35785" y="28642"/>
                    </a:cubicBezTo>
                    <a:cubicBezTo>
                      <a:pt x="32567" y="17517"/>
                      <a:pt x="9117" y="-1456"/>
                      <a:pt x="2497" y="89"/>
                    </a:cubicBezTo>
                    <a:cubicBezTo>
                      <a:pt x="951" y="460"/>
                      <a:pt x="-349" y="1881"/>
                      <a:pt x="84" y="4230"/>
                    </a:cubicBezTo>
                    <a:lnTo>
                      <a:pt x="84" y="4230"/>
                    </a:lnTo>
                    <a:cubicBezTo>
                      <a:pt x="2683" y="17023"/>
                      <a:pt x="6828" y="32473"/>
                      <a:pt x="16481" y="38036"/>
                    </a:cubicBezTo>
                    <a:close/>
                    <a:moveTo>
                      <a:pt x="2435" y="3797"/>
                    </a:moveTo>
                    <a:lnTo>
                      <a:pt x="2435" y="3797"/>
                    </a:lnTo>
                    <a:lnTo>
                      <a:pt x="2435" y="3797"/>
                    </a:lnTo>
                    <a:lnTo>
                      <a:pt x="2435" y="3797"/>
                    </a:lnTo>
                    <a:close/>
                  </a:path>
                </a:pathLst>
              </a:custGeom>
              <a:grpFill/>
              <a:ln w="0" cap="flat">
                <a:solidFill>
                  <a:schemeClr val="accent5"/>
                </a:solidFill>
                <a:prstDash val="solid"/>
                <a:miter/>
              </a:ln>
            </p:spPr>
            <p:txBody>
              <a:bodyPr rtlCol="0" anchor="ctr"/>
              <a:lstStyle/>
              <a:p>
                <a:endParaRPr lang="en-US"/>
              </a:p>
            </p:txBody>
          </p:sp>
          <p:sp>
            <p:nvSpPr>
              <p:cNvPr id="81" name="Freeform 80">
                <a:extLst>
                  <a:ext uri="{FF2B5EF4-FFF2-40B4-BE49-F238E27FC236}">
                    <a16:creationId xmlns:a16="http://schemas.microsoft.com/office/drawing/2014/main" id="{F2BD60AC-590B-823A-1055-59EA2ACE8CF1}"/>
                  </a:ext>
                </a:extLst>
              </p:cNvPr>
              <p:cNvSpPr/>
              <p:nvPr/>
            </p:nvSpPr>
            <p:spPr>
              <a:xfrm>
                <a:off x="9915461" y="4457398"/>
                <a:ext cx="67317" cy="86771"/>
              </a:xfrm>
              <a:custGeom>
                <a:avLst/>
                <a:gdLst>
                  <a:gd name="connsiteX0" fmla="*/ 60089 w 67317"/>
                  <a:gd name="connsiteY0" fmla="*/ 23300 h 86771"/>
                  <a:gd name="connsiteX1" fmla="*/ 58728 w 67317"/>
                  <a:gd name="connsiteY1" fmla="*/ 23300 h 86771"/>
                  <a:gd name="connsiteX2" fmla="*/ 53593 w 67317"/>
                  <a:gd name="connsiteY2" fmla="*/ 23238 h 86771"/>
                  <a:gd name="connsiteX3" fmla="*/ 35340 w 67317"/>
                  <a:gd name="connsiteY3" fmla="*/ 21755 h 86771"/>
                  <a:gd name="connsiteX4" fmla="*/ 3971 w 67317"/>
                  <a:gd name="connsiteY4" fmla="*/ 3832 h 86771"/>
                  <a:gd name="connsiteX5" fmla="*/ 135 w 67317"/>
                  <a:gd name="connsiteY5" fmla="*/ 0 h 86771"/>
                  <a:gd name="connsiteX6" fmla="*/ 11 w 67317"/>
                  <a:gd name="connsiteY6" fmla="*/ 5377 h 86771"/>
                  <a:gd name="connsiteX7" fmla="*/ 7436 w 67317"/>
                  <a:gd name="connsiteY7" fmla="*/ 28615 h 86771"/>
                  <a:gd name="connsiteX8" fmla="*/ 13623 w 67317"/>
                  <a:gd name="connsiteY8" fmla="*/ 27131 h 86771"/>
                  <a:gd name="connsiteX9" fmla="*/ 21790 w 67317"/>
                  <a:gd name="connsiteY9" fmla="*/ 26513 h 86771"/>
                  <a:gd name="connsiteX10" fmla="*/ 21976 w 67317"/>
                  <a:gd name="connsiteY10" fmla="*/ 37947 h 86771"/>
                  <a:gd name="connsiteX11" fmla="*/ 27792 w 67317"/>
                  <a:gd name="connsiteY11" fmla="*/ 62174 h 86771"/>
                  <a:gd name="connsiteX12" fmla="*/ 36083 w 67317"/>
                  <a:gd name="connsiteY12" fmla="*/ 78057 h 86771"/>
                  <a:gd name="connsiteX13" fmla="*/ 42270 w 67317"/>
                  <a:gd name="connsiteY13" fmla="*/ 86771 h 86771"/>
                  <a:gd name="connsiteX14" fmla="*/ 43013 w 67317"/>
                  <a:gd name="connsiteY14" fmla="*/ 86709 h 86771"/>
                  <a:gd name="connsiteX15" fmla="*/ 50066 w 67317"/>
                  <a:gd name="connsiteY15" fmla="*/ 69096 h 86771"/>
                  <a:gd name="connsiteX16" fmla="*/ 55882 w 67317"/>
                  <a:gd name="connsiteY16" fmla="*/ 57168 h 86771"/>
                  <a:gd name="connsiteX17" fmla="*/ 61883 w 67317"/>
                  <a:gd name="connsiteY17" fmla="*/ 52965 h 86771"/>
                  <a:gd name="connsiteX18" fmla="*/ 60893 w 67317"/>
                  <a:gd name="connsiteY18" fmla="*/ 24536 h 86771"/>
                  <a:gd name="connsiteX19" fmla="*/ 60089 w 67317"/>
                  <a:gd name="connsiteY19" fmla="*/ 23300 h 867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7317" h="86771">
                    <a:moveTo>
                      <a:pt x="60089" y="23300"/>
                    </a:moveTo>
                    <a:lnTo>
                      <a:pt x="58728" y="23300"/>
                    </a:lnTo>
                    <a:cubicBezTo>
                      <a:pt x="56995" y="23238"/>
                      <a:pt x="55263" y="23238"/>
                      <a:pt x="53593" y="23238"/>
                    </a:cubicBezTo>
                    <a:cubicBezTo>
                      <a:pt x="46849" y="23176"/>
                      <a:pt x="40476" y="23114"/>
                      <a:pt x="35340" y="21755"/>
                    </a:cubicBezTo>
                    <a:cubicBezTo>
                      <a:pt x="23213" y="18479"/>
                      <a:pt x="12633" y="12422"/>
                      <a:pt x="3971" y="3832"/>
                    </a:cubicBezTo>
                    <a:lnTo>
                      <a:pt x="135" y="0"/>
                    </a:lnTo>
                    <a:lnTo>
                      <a:pt x="11" y="5377"/>
                    </a:lnTo>
                    <a:cubicBezTo>
                      <a:pt x="-175" y="13597"/>
                      <a:pt x="1991" y="26266"/>
                      <a:pt x="7436" y="28615"/>
                    </a:cubicBezTo>
                    <a:cubicBezTo>
                      <a:pt x="8611" y="29109"/>
                      <a:pt x="11024" y="29665"/>
                      <a:pt x="13623" y="27131"/>
                    </a:cubicBezTo>
                    <a:cubicBezTo>
                      <a:pt x="16469" y="24412"/>
                      <a:pt x="19811" y="24845"/>
                      <a:pt x="21790" y="26513"/>
                    </a:cubicBezTo>
                    <a:cubicBezTo>
                      <a:pt x="24079" y="28367"/>
                      <a:pt x="25440" y="32508"/>
                      <a:pt x="21976" y="37947"/>
                    </a:cubicBezTo>
                    <a:cubicBezTo>
                      <a:pt x="16593" y="46290"/>
                      <a:pt x="22285" y="54387"/>
                      <a:pt x="27792" y="62174"/>
                    </a:cubicBezTo>
                    <a:cubicBezTo>
                      <a:pt x="31381" y="67303"/>
                      <a:pt x="35093" y="72557"/>
                      <a:pt x="36083" y="78057"/>
                    </a:cubicBezTo>
                    <a:cubicBezTo>
                      <a:pt x="37382" y="85411"/>
                      <a:pt x="40228" y="86771"/>
                      <a:pt x="42270" y="86771"/>
                    </a:cubicBezTo>
                    <a:cubicBezTo>
                      <a:pt x="42517" y="86771"/>
                      <a:pt x="42765" y="86771"/>
                      <a:pt x="43013" y="86709"/>
                    </a:cubicBezTo>
                    <a:cubicBezTo>
                      <a:pt x="47714" y="85968"/>
                      <a:pt x="51241" y="77068"/>
                      <a:pt x="50066" y="69096"/>
                    </a:cubicBezTo>
                    <a:cubicBezTo>
                      <a:pt x="48952" y="61803"/>
                      <a:pt x="49757" y="61308"/>
                      <a:pt x="55882" y="57168"/>
                    </a:cubicBezTo>
                    <a:cubicBezTo>
                      <a:pt x="57553" y="56055"/>
                      <a:pt x="59532" y="54696"/>
                      <a:pt x="61883" y="52965"/>
                    </a:cubicBezTo>
                    <a:cubicBezTo>
                      <a:pt x="71845" y="45487"/>
                      <a:pt x="66029" y="34363"/>
                      <a:pt x="60893" y="24536"/>
                    </a:cubicBezTo>
                    <a:lnTo>
                      <a:pt x="60089" y="23300"/>
                    </a:lnTo>
                    <a:close/>
                  </a:path>
                </a:pathLst>
              </a:custGeom>
              <a:grpFill/>
              <a:ln w="0" cap="flat">
                <a:solidFill>
                  <a:schemeClr val="accent5"/>
                </a:solidFill>
                <a:prstDash val="solid"/>
                <a:miter/>
              </a:ln>
            </p:spPr>
            <p:txBody>
              <a:bodyPr rtlCol="0" anchor="ctr"/>
              <a:lstStyle/>
              <a:p>
                <a:endParaRPr lang="en-US"/>
              </a:p>
            </p:txBody>
          </p:sp>
          <p:sp>
            <p:nvSpPr>
              <p:cNvPr id="82" name="Freeform 81">
                <a:extLst>
                  <a:ext uri="{FF2B5EF4-FFF2-40B4-BE49-F238E27FC236}">
                    <a16:creationId xmlns:a16="http://schemas.microsoft.com/office/drawing/2014/main" id="{169E8826-4FD2-719B-EB46-C9F5DD198430}"/>
                  </a:ext>
                </a:extLst>
              </p:cNvPr>
              <p:cNvSpPr/>
              <p:nvPr/>
            </p:nvSpPr>
            <p:spPr>
              <a:xfrm>
                <a:off x="9925785" y="4541021"/>
                <a:ext cx="27293" cy="24840"/>
              </a:xfrm>
              <a:custGeom>
                <a:avLst/>
                <a:gdLst>
                  <a:gd name="connsiteX0" fmla="*/ 6578 w 27293"/>
                  <a:gd name="connsiteY0" fmla="*/ 24841 h 24840"/>
                  <a:gd name="connsiteX1" fmla="*/ 7383 w 27293"/>
                  <a:gd name="connsiteY1" fmla="*/ 24841 h 24840"/>
                  <a:gd name="connsiteX2" fmla="*/ 25882 w 27293"/>
                  <a:gd name="connsiteY2" fmla="*/ 13469 h 24840"/>
                  <a:gd name="connsiteX3" fmla="*/ 25635 w 27293"/>
                  <a:gd name="connsiteY3" fmla="*/ 3581 h 24840"/>
                  <a:gd name="connsiteX4" fmla="*/ 12023 w 27293"/>
                  <a:gd name="connsiteY4" fmla="*/ 1850 h 24840"/>
                  <a:gd name="connsiteX5" fmla="*/ 391 w 27293"/>
                  <a:gd name="connsiteY5" fmla="*/ 20391 h 24840"/>
                  <a:gd name="connsiteX6" fmla="*/ 391 w 27293"/>
                  <a:gd name="connsiteY6" fmla="*/ 20391 h 24840"/>
                  <a:gd name="connsiteX7" fmla="*/ 6578 w 27293"/>
                  <a:gd name="connsiteY7" fmla="*/ 24841 h 24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7293" h="24840">
                    <a:moveTo>
                      <a:pt x="6578" y="24841"/>
                    </a:moveTo>
                    <a:cubicBezTo>
                      <a:pt x="6826" y="24841"/>
                      <a:pt x="7074" y="24841"/>
                      <a:pt x="7383" y="24841"/>
                    </a:cubicBezTo>
                    <a:cubicBezTo>
                      <a:pt x="13756" y="24841"/>
                      <a:pt x="22542" y="19526"/>
                      <a:pt x="25882" y="13469"/>
                    </a:cubicBezTo>
                    <a:cubicBezTo>
                      <a:pt x="27863" y="9946"/>
                      <a:pt x="27739" y="6423"/>
                      <a:pt x="25635" y="3581"/>
                    </a:cubicBezTo>
                    <a:cubicBezTo>
                      <a:pt x="22604" y="-498"/>
                      <a:pt x="17530" y="-1116"/>
                      <a:pt x="12023" y="1850"/>
                    </a:cubicBezTo>
                    <a:cubicBezTo>
                      <a:pt x="5031" y="5620"/>
                      <a:pt x="-1713" y="14767"/>
                      <a:pt x="391" y="20391"/>
                    </a:cubicBezTo>
                    <a:lnTo>
                      <a:pt x="391" y="20391"/>
                    </a:lnTo>
                    <a:cubicBezTo>
                      <a:pt x="1257" y="23048"/>
                      <a:pt x="3485" y="24593"/>
                      <a:pt x="6578" y="24841"/>
                    </a:cubicBezTo>
                    <a:close/>
                  </a:path>
                </a:pathLst>
              </a:custGeom>
              <a:grpFill/>
              <a:ln w="0" cap="flat">
                <a:solidFill>
                  <a:schemeClr val="accent5"/>
                </a:solidFill>
                <a:prstDash val="solid"/>
                <a:miter/>
              </a:ln>
            </p:spPr>
            <p:txBody>
              <a:bodyPr rtlCol="0" anchor="ctr"/>
              <a:lstStyle/>
              <a:p>
                <a:endParaRPr lang="en-US"/>
              </a:p>
            </p:txBody>
          </p:sp>
          <p:sp>
            <p:nvSpPr>
              <p:cNvPr id="83" name="Freeform 82">
                <a:extLst>
                  <a:ext uri="{FF2B5EF4-FFF2-40B4-BE49-F238E27FC236}">
                    <a16:creationId xmlns:a16="http://schemas.microsoft.com/office/drawing/2014/main" id="{4373C118-9AC1-FB82-27C3-9D8CCF8C11A6}"/>
                  </a:ext>
                </a:extLst>
              </p:cNvPr>
              <p:cNvSpPr/>
              <p:nvPr/>
            </p:nvSpPr>
            <p:spPr>
              <a:xfrm>
                <a:off x="9738051" y="4503750"/>
                <a:ext cx="68396" cy="93569"/>
              </a:xfrm>
              <a:custGeom>
                <a:avLst/>
                <a:gdLst>
                  <a:gd name="connsiteX0" fmla="*/ 59616 w 68396"/>
                  <a:gd name="connsiteY0" fmla="*/ 0 h 93569"/>
                  <a:gd name="connsiteX1" fmla="*/ 59616 w 68396"/>
                  <a:gd name="connsiteY1" fmla="*/ 0 h 93569"/>
                  <a:gd name="connsiteX2" fmla="*/ 48788 w 68396"/>
                  <a:gd name="connsiteY2" fmla="*/ 15451 h 93569"/>
                  <a:gd name="connsiteX3" fmla="*/ 37280 w 68396"/>
                  <a:gd name="connsiteY3" fmla="*/ 37267 h 93569"/>
                  <a:gd name="connsiteX4" fmla="*/ 22369 w 68396"/>
                  <a:gd name="connsiteY4" fmla="*/ 55499 h 93569"/>
                  <a:gd name="connsiteX5" fmla="*/ 590 w 68396"/>
                  <a:gd name="connsiteY5" fmla="*/ 90974 h 93569"/>
                  <a:gd name="connsiteX6" fmla="*/ 4178 w 68396"/>
                  <a:gd name="connsiteY6" fmla="*/ 93569 h 93569"/>
                  <a:gd name="connsiteX7" fmla="*/ 4674 w 68396"/>
                  <a:gd name="connsiteY7" fmla="*/ 93569 h 93569"/>
                  <a:gd name="connsiteX8" fmla="*/ 32949 w 68396"/>
                  <a:gd name="connsiteY8" fmla="*/ 65573 h 93569"/>
                  <a:gd name="connsiteX9" fmla="*/ 55903 w 68396"/>
                  <a:gd name="connsiteY9" fmla="*/ 39554 h 93569"/>
                  <a:gd name="connsiteX10" fmla="*/ 64256 w 68396"/>
                  <a:gd name="connsiteY10" fmla="*/ 3832 h 93569"/>
                  <a:gd name="connsiteX11" fmla="*/ 59616 w 68396"/>
                  <a:gd name="connsiteY11" fmla="*/ 0 h 93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396" h="93569">
                    <a:moveTo>
                      <a:pt x="59616" y="0"/>
                    </a:moveTo>
                    <a:cubicBezTo>
                      <a:pt x="59616" y="0"/>
                      <a:pt x="59616" y="0"/>
                      <a:pt x="59616" y="0"/>
                    </a:cubicBezTo>
                    <a:cubicBezTo>
                      <a:pt x="55656" y="0"/>
                      <a:pt x="53057" y="5809"/>
                      <a:pt x="48788" y="15451"/>
                    </a:cubicBezTo>
                    <a:cubicBezTo>
                      <a:pt x="45694" y="22311"/>
                      <a:pt x="41920" y="30901"/>
                      <a:pt x="37280" y="37267"/>
                    </a:cubicBezTo>
                    <a:cubicBezTo>
                      <a:pt x="33506" y="42520"/>
                      <a:pt x="28061" y="48824"/>
                      <a:pt x="22369" y="55499"/>
                    </a:cubicBezTo>
                    <a:cubicBezTo>
                      <a:pt x="6839" y="73545"/>
                      <a:pt x="-2504" y="84917"/>
                      <a:pt x="590" y="90974"/>
                    </a:cubicBezTo>
                    <a:cubicBezTo>
                      <a:pt x="1332" y="92457"/>
                      <a:pt x="2631" y="93384"/>
                      <a:pt x="4178" y="93569"/>
                    </a:cubicBezTo>
                    <a:cubicBezTo>
                      <a:pt x="4364" y="93569"/>
                      <a:pt x="4488" y="93569"/>
                      <a:pt x="4674" y="93569"/>
                    </a:cubicBezTo>
                    <a:cubicBezTo>
                      <a:pt x="10365" y="93569"/>
                      <a:pt x="18780" y="83372"/>
                      <a:pt x="32949" y="65573"/>
                    </a:cubicBezTo>
                    <a:cubicBezTo>
                      <a:pt x="41363" y="55066"/>
                      <a:pt x="50026" y="44127"/>
                      <a:pt x="55903" y="39554"/>
                    </a:cubicBezTo>
                    <a:cubicBezTo>
                      <a:pt x="72794" y="26451"/>
                      <a:pt x="69268" y="14709"/>
                      <a:pt x="64256" y="3832"/>
                    </a:cubicBezTo>
                    <a:cubicBezTo>
                      <a:pt x="63019" y="1298"/>
                      <a:pt x="61472" y="0"/>
                      <a:pt x="59616" y="0"/>
                    </a:cubicBezTo>
                    <a:close/>
                  </a:path>
                </a:pathLst>
              </a:custGeom>
              <a:grpFill/>
              <a:ln w="0" cap="flat">
                <a:solidFill>
                  <a:schemeClr val="accent5"/>
                </a:solidFill>
                <a:prstDash val="solid"/>
                <a:miter/>
              </a:ln>
            </p:spPr>
            <p:txBody>
              <a:bodyPr rtlCol="0" anchor="ctr"/>
              <a:lstStyle/>
              <a:p>
                <a:endParaRPr lang="en-US"/>
              </a:p>
            </p:txBody>
          </p:sp>
          <p:sp>
            <p:nvSpPr>
              <p:cNvPr id="84" name="Freeform 83">
                <a:extLst>
                  <a:ext uri="{FF2B5EF4-FFF2-40B4-BE49-F238E27FC236}">
                    <a16:creationId xmlns:a16="http://schemas.microsoft.com/office/drawing/2014/main" id="{239A08B8-4092-1A67-98CB-18576B293B80}"/>
                  </a:ext>
                </a:extLst>
              </p:cNvPr>
              <p:cNvSpPr/>
              <p:nvPr/>
            </p:nvSpPr>
            <p:spPr>
              <a:xfrm>
                <a:off x="9810573" y="4269798"/>
                <a:ext cx="91905" cy="165413"/>
              </a:xfrm>
              <a:custGeom>
                <a:avLst/>
                <a:gdLst>
                  <a:gd name="connsiteX0" fmla="*/ 3737 w 91905"/>
                  <a:gd name="connsiteY0" fmla="*/ 69248 h 165413"/>
                  <a:gd name="connsiteX1" fmla="*/ 953 w 91905"/>
                  <a:gd name="connsiteY1" fmla="*/ 72338 h 165413"/>
                  <a:gd name="connsiteX2" fmla="*/ 6459 w 91905"/>
                  <a:gd name="connsiteY2" fmla="*/ 114859 h 165413"/>
                  <a:gd name="connsiteX3" fmla="*/ 10853 w 91905"/>
                  <a:gd name="connsiteY3" fmla="*/ 117454 h 165413"/>
                  <a:gd name="connsiteX4" fmla="*/ 15307 w 91905"/>
                  <a:gd name="connsiteY4" fmla="*/ 119865 h 165413"/>
                  <a:gd name="connsiteX5" fmla="*/ 16297 w 91905"/>
                  <a:gd name="connsiteY5" fmla="*/ 138282 h 165413"/>
                  <a:gd name="connsiteX6" fmla="*/ 18896 w 91905"/>
                  <a:gd name="connsiteY6" fmla="*/ 151137 h 165413"/>
                  <a:gd name="connsiteX7" fmla="*/ 48223 w 91905"/>
                  <a:gd name="connsiteY7" fmla="*/ 151199 h 165413"/>
                  <a:gd name="connsiteX8" fmla="*/ 58804 w 91905"/>
                  <a:gd name="connsiteY8" fmla="*/ 153980 h 165413"/>
                  <a:gd name="connsiteX9" fmla="*/ 73962 w 91905"/>
                  <a:gd name="connsiteY9" fmla="*/ 160531 h 165413"/>
                  <a:gd name="connsiteX10" fmla="*/ 86646 w 91905"/>
                  <a:gd name="connsiteY10" fmla="*/ 162941 h 165413"/>
                  <a:gd name="connsiteX11" fmla="*/ 91905 w 91905"/>
                  <a:gd name="connsiteY11" fmla="*/ 165413 h 165413"/>
                  <a:gd name="connsiteX12" fmla="*/ 89802 w 91905"/>
                  <a:gd name="connsiteY12" fmla="*/ 159975 h 165413"/>
                  <a:gd name="connsiteX13" fmla="*/ 82872 w 91905"/>
                  <a:gd name="connsiteY13" fmla="*/ 137231 h 165413"/>
                  <a:gd name="connsiteX14" fmla="*/ 82439 w 91905"/>
                  <a:gd name="connsiteY14" fmla="*/ 135377 h 165413"/>
                  <a:gd name="connsiteX15" fmla="*/ 80521 w 91905"/>
                  <a:gd name="connsiteY15" fmla="*/ 135439 h 165413"/>
                  <a:gd name="connsiteX16" fmla="*/ 64743 w 91905"/>
                  <a:gd name="connsiteY16" fmla="*/ 139765 h 165413"/>
                  <a:gd name="connsiteX17" fmla="*/ 60845 w 91905"/>
                  <a:gd name="connsiteY17" fmla="*/ 141310 h 165413"/>
                  <a:gd name="connsiteX18" fmla="*/ 59298 w 91905"/>
                  <a:gd name="connsiteY18" fmla="*/ 132781 h 165413"/>
                  <a:gd name="connsiteX19" fmla="*/ 53297 w 91905"/>
                  <a:gd name="connsiteY19" fmla="*/ 111830 h 165413"/>
                  <a:gd name="connsiteX20" fmla="*/ 67961 w 91905"/>
                  <a:gd name="connsiteY20" fmla="*/ 76788 h 165413"/>
                  <a:gd name="connsiteX21" fmla="*/ 72911 w 91905"/>
                  <a:gd name="connsiteY21" fmla="*/ 70855 h 165413"/>
                  <a:gd name="connsiteX22" fmla="*/ 74210 w 91905"/>
                  <a:gd name="connsiteY22" fmla="*/ 34082 h 165413"/>
                  <a:gd name="connsiteX23" fmla="*/ 71673 w 91905"/>
                  <a:gd name="connsiteY23" fmla="*/ 19373 h 165413"/>
                  <a:gd name="connsiteX24" fmla="*/ 70188 w 91905"/>
                  <a:gd name="connsiteY24" fmla="*/ 5035 h 165413"/>
                  <a:gd name="connsiteX25" fmla="*/ 63073 w 91905"/>
                  <a:gd name="connsiteY25" fmla="*/ 6086 h 165413"/>
                  <a:gd name="connsiteX26" fmla="*/ 50141 w 91905"/>
                  <a:gd name="connsiteY26" fmla="*/ 3799 h 165413"/>
                  <a:gd name="connsiteX27" fmla="*/ 21433 w 91905"/>
                  <a:gd name="connsiteY27" fmla="*/ 2501 h 165413"/>
                  <a:gd name="connsiteX28" fmla="*/ 15555 w 91905"/>
                  <a:gd name="connsiteY28" fmla="*/ 51078 h 165413"/>
                  <a:gd name="connsiteX29" fmla="*/ 15245 w 91905"/>
                  <a:gd name="connsiteY29" fmla="*/ 75058 h 165413"/>
                  <a:gd name="connsiteX30" fmla="*/ 10110 w 91905"/>
                  <a:gd name="connsiteY30" fmla="*/ 72400 h 165413"/>
                  <a:gd name="connsiteX31" fmla="*/ 3737 w 91905"/>
                  <a:gd name="connsiteY31" fmla="*/ 69248 h 1654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905" h="165413">
                    <a:moveTo>
                      <a:pt x="3737" y="69248"/>
                    </a:moveTo>
                    <a:cubicBezTo>
                      <a:pt x="2809" y="69495"/>
                      <a:pt x="1634" y="70237"/>
                      <a:pt x="953" y="72338"/>
                    </a:cubicBezTo>
                    <a:cubicBezTo>
                      <a:pt x="-1460" y="80125"/>
                      <a:pt x="829" y="107195"/>
                      <a:pt x="6459" y="114859"/>
                    </a:cubicBezTo>
                    <a:cubicBezTo>
                      <a:pt x="8068" y="117022"/>
                      <a:pt x="9739" y="117454"/>
                      <a:pt x="10853" y="117454"/>
                    </a:cubicBezTo>
                    <a:cubicBezTo>
                      <a:pt x="12585" y="117454"/>
                      <a:pt x="14132" y="118320"/>
                      <a:pt x="15307" y="119865"/>
                    </a:cubicBezTo>
                    <a:cubicBezTo>
                      <a:pt x="18153" y="123634"/>
                      <a:pt x="18525" y="130495"/>
                      <a:pt x="16297" y="138282"/>
                    </a:cubicBezTo>
                    <a:cubicBezTo>
                      <a:pt x="14317" y="145142"/>
                      <a:pt x="16606" y="149036"/>
                      <a:pt x="18896" y="151137"/>
                    </a:cubicBezTo>
                    <a:cubicBezTo>
                      <a:pt x="24340" y="156081"/>
                      <a:pt x="35849" y="156081"/>
                      <a:pt x="48223" y="151199"/>
                    </a:cubicBezTo>
                    <a:cubicBezTo>
                      <a:pt x="54844" y="148541"/>
                      <a:pt x="56267" y="150519"/>
                      <a:pt x="58804" y="153980"/>
                    </a:cubicBezTo>
                    <a:cubicBezTo>
                      <a:pt x="61340" y="157379"/>
                      <a:pt x="64743" y="162014"/>
                      <a:pt x="73962" y="160531"/>
                    </a:cubicBezTo>
                    <a:cubicBezTo>
                      <a:pt x="77612" y="159913"/>
                      <a:pt x="82006" y="160716"/>
                      <a:pt x="86646" y="162941"/>
                    </a:cubicBezTo>
                    <a:lnTo>
                      <a:pt x="91905" y="165413"/>
                    </a:lnTo>
                    <a:lnTo>
                      <a:pt x="89802" y="159975"/>
                    </a:lnTo>
                    <a:cubicBezTo>
                      <a:pt x="86893" y="152435"/>
                      <a:pt x="84542" y="144771"/>
                      <a:pt x="82872" y="137231"/>
                    </a:cubicBezTo>
                    <a:lnTo>
                      <a:pt x="82439" y="135377"/>
                    </a:lnTo>
                    <a:lnTo>
                      <a:pt x="80521" y="135439"/>
                    </a:lnTo>
                    <a:cubicBezTo>
                      <a:pt x="74458" y="135562"/>
                      <a:pt x="69013" y="137046"/>
                      <a:pt x="64743" y="139765"/>
                    </a:cubicBezTo>
                    <a:cubicBezTo>
                      <a:pt x="61712" y="141681"/>
                      <a:pt x="60907" y="141310"/>
                      <a:pt x="60845" y="141310"/>
                    </a:cubicBezTo>
                    <a:cubicBezTo>
                      <a:pt x="59855" y="140816"/>
                      <a:pt x="59546" y="135995"/>
                      <a:pt x="59298" y="132781"/>
                    </a:cubicBezTo>
                    <a:cubicBezTo>
                      <a:pt x="58866" y="126045"/>
                      <a:pt x="58308" y="117701"/>
                      <a:pt x="53297" y="111830"/>
                    </a:cubicBezTo>
                    <a:cubicBezTo>
                      <a:pt x="45687" y="102992"/>
                      <a:pt x="57009" y="89705"/>
                      <a:pt x="67961" y="76788"/>
                    </a:cubicBezTo>
                    <a:cubicBezTo>
                      <a:pt x="69693" y="74748"/>
                      <a:pt x="71364" y="72771"/>
                      <a:pt x="72911" y="70855"/>
                    </a:cubicBezTo>
                    <a:cubicBezTo>
                      <a:pt x="81387" y="60410"/>
                      <a:pt x="77427" y="45825"/>
                      <a:pt x="74210" y="34082"/>
                    </a:cubicBezTo>
                    <a:cubicBezTo>
                      <a:pt x="72663" y="28273"/>
                      <a:pt x="71116" y="22772"/>
                      <a:pt x="71673" y="19373"/>
                    </a:cubicBezTo>
                    <a:cubicBezTo>
                      <a:pt x="72911" y="11710"/>
                      <a:pt x="73034" y="6889"/>
                      <a:pt x="70188" y="5035"/>
                    </a:cubicBezTo>
                    <a:cubicBezTo>
                      <a:pt x="67837" y="3490"/>
                      <a:pt x="64991" y="4849"/>
                      <a:pt x="63073" y="6086"/>
                    </a:cubicBezTo>
                    <a:cubicBezTo>
                      <a:pt x="61464" y="7074"/>
                      <a:pt x="55153" y="5220"/>
                      <a:pt x="50141" y="3799"/>
                    </a:cubicBezTo>
                    <a:cubicBezTo>
                      <a:pt x="40118" y="894"/>
                      <a:pt x="28734" y="-2381"/>
                      <a:pt x="21433" y="2501"/>
                    </a:cubicBezTo>
                    <a:cubicBezTo>
                      <a:pt x="14317" y="7260"/>
                      <a:pt x="14503" y="25615"/>
                      <a:pt x="15555" y="51078"/>
                    </a:cubicBezTo>
                    <a:cubicBezTo>
                      <a:pt x="15988" y="60905"/>
                      <a:pt x="16482" y="73203"/>
                      <a:pt x="15245" y="75058"/>
                    </a:cubicBezTo>
                    <a:cubicBezTo>
                      <a:pt x="14379" y="75799"/>
                      <a:pt x="13204" y="75181"/>
                      <a:pt x="10110" y="72400"/>
                    </a:cubicBezTo>
                    <a:cubicBezTo>
                      <a:pt x="8006" y="70422"/>
                      <a:pt x="6088" y="68630"/>
                      <a:pt x="3737" y="69248"/>
                    </a:cubicBezTo>
                    <a:close/>
                  </a:path>
                </a:pathLst>
              </a:custGeom>
              <a:grpFill/>
              <a:ln w="0" cap="flat">
                <a:solidFill>
                  <a:schemeClr val="accent5"/>
                </a:solidFill>
                <a:prstDash val="solid"/>
                <a:miter/>
              </a:ln>
            </p:spPr>
            <p:txBody>
              <a:bodyPr rtlCol="0" anchor="ctr"/>
              <a:lstStyle/>
              <a:p>
                <a:endParaRPr lang="en-US"/>
              </a:p>
            </p:txBody>
          </p:sp>
          <p:sp>
            <p:nvSpPr>
              <p:cNvPr id="85" name="Freeform 84">
                <a:extLst>
                  <a:ext uri="{FF2B5EF4-FFF2-40B4-BE49-F238E27FC236}">
                    <a16:creationId xmlns:a16="http://schemas.microsoft.com/office/drawing/2014/main" id="{81FFD049-8C7F-9BBC-18C8-8A8DE43E0989}"/>
                  </a:ext>
                </a:extLst>
              </p:cNvPr>
              <p:cNvSpPr/>
              <p:nvPr/>
            </p:nvSpPr>
            <p:spPr>
              <a:xfrm>
                <a:off x="9868635" y="4546782"/>
                <a:ext cx="141682" cy="140708"/>
              </a:xfrm>
              <a:custGeom>
                <a:avLst/>
                <a:gdLst>
                  <a:gd name="connsiteX0" fmla="*/ 131663 w 141682"/>
                  <a:gd name="connsiteY0" fmla="*/ 16793 h 140708"/>
                  <a:gd name="connsiteX1" fmla="*/ 122197 w 141682"/>
                  <a:gd name="connsiteY1" fmla="*/ 848 h 140708"/>
                  <a:gd name="connsiteX2" fmla="*/ 107472 w 141682"/>
                  <a:gd name="connsiteY2" fmla="*/ 4185 h 140708"/>
                  <a:gd name="connsiteX3" fmla="*/ 106853 w 141682"/>
                  <a:gd name="connsiteY3" fmla="*/ 15928 h 140708"/>
                  <a:gd name="connsiteX4" fmla="*/ 108152 w 141682"/>
                  <a:gd name="connsiteY4" fmla="*/ 19636 h 140708"/>
                  <a:gd name="connsiteX5" fmla="*/ 103636 w 141682"/>
                  <a:gd name="connsiteY5" fmla="*/ 20810 h 140708"/>
                  <a:gd name="connsiteX6" fmla="*/ 90395 w 141682"/>
                  <a:gd name="connsiteY6" fmla="*/ 31008 h 140708"/>
                  <a:gd name="connsiteX7" fmla="*/ 82413 w 141682"/>
                  <a:gd name="connsiteY7" fmla="*/ 36941 h 140708"/>
                  <a:gd name="connsiteX8" fmla="*/ 73380 w 141682"/>
                  <a:gd name="connsiteY8" fmla="*/ 45223 h 140708"/>
                  <a:gd name="connsiteX9" fmla="*/ 73008 w 141682"/>
                  <a:gd name="connsiteY9" fmla="*/ 47262 h 140708"/>
                  <a:gd name="connsiteX10" fmla="*/ 51601 w 141682"/>
                  <a:gd name="connsiteY10" fmla="*/ 36879 h 140708"/>
                  <a:gd name="connsiteX11" fmla="*/ 31492 w 141682"/>
                  <a:gd name="connsiteY11" fmla="*/ 45902 h 140708"/>
                  <a:gd name="connsiteX12" fmla="*/ 16457 w 141682"/>
                  <a:gd name="connsiteY12" fmla="*/ 57521 h 140708"/>
                  <a:gd name="connsiteX13" fmla="*/ 246 w 141682"/>
                  <a:gd name="connsiteY13" fmla="*/ 88608 h 140708"/>
                  <a:gd name="connsiteX14" fmla="*/ 6310 w 141682"/>
                  <a:gd name="connsiteY14" fmla="*/ 94047 h 140708"/>
                  <a:gd name="connsiteX15" fmla="*/ 19922 w 141682"/>
                  <a:gd name="connsiteY15" fmla="*/ 85889 h 140708"/>
                  <a:gd name="connsiteX16" fmla="*/ 31368 w 141682"/>
                  <a:gd name="connsiteY16" fmla="*/ 79400 h 140708"/>
                  <a:gd name="connsiteX17" fmla="*/ 41701 w 141682"/>
                  <a:gd name="connsiteY17" fmla="*/ 74579 h 140708"/>
                  <a:gd name="connsiteX18" fmla="*/ 52405 w 141682"/>
                  <a:gd name="connsiteY18" fmla="*/ 71118 h 140708"/>
                  <a:gd name="connsiteX19" fmla="*/ 60139 w 141682"/>
                  <a:gd name="connsiteY19" fmla="*/ 92502 h 140708"/>
                  <a:gd name="connsiteX20" fmla="*/ 76226 w 141682"/>
                  <a:gd name="connsiteY20" fmla="*/ 124207 h 140708"/>
                  <a:gd name="connsiteX21" fmla="*/ 95097 w 141682"/>
                  <a:gd name="connsiteY21" fmla="*/ 134590 h 140708"/>
                  <a:gd name="connsiteX22" fmla="*/ 106358 w 141682"/>
                  <a:gd name="connsiteY22" fmla="*/ 140708 h 140708"/>
                  <a:gd name="connsiteX23" fmla="*/ 110627 w 141682"/>
                  <a:gd name="connsiteY23" fmla="*/ 138730 h 140708"/>
                  <a:gd name="connsiteX24" fmla="*/ 109947 w 141682"/>
                  <a:gd name="connsiteY24" fmla="*/ 114380 h 140708"/>
                  <a:gd name="connsiteX25" fmla="*/ 107842 w 141682"/>
                  <a:gd name="connsiteY25" fmla="*/ 99238 h 140708"/>
                  <a:gd name="connsiteX26" fmla="*/ 116691 w 141682"/>
                  <a:gd name="connsiteY26" fmla="*/ 95592 h 140708"/>
                  <a:gd name="connsiteX27" fmla="*/ 137912 w 141682"/>
                  <a:gd name="connsiteY27" fmla="*/ 86754 h 140708"/>
                  <a:gd name="connsiteX28" fmla="*/ 136675 w 141682"/>
                  <a:gd name="connsiteY28" fmla="*/ 45284 h 140708"/>
                  <a:gd name="connsiteX29" fmla="*/ 131663 w 141682"/>
                  <a:gd name="connsiteY29" fmla="*/ 16793 h 1407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41682" h="140708">
                    <a:moveTo>
                      <a:pt x="131663" y="16793"/>
                    </a:moveTo>
                    <a:cubicBezTo>
                      <a:pt x="131663" y="8883"/>
                      <a:pt x="128199" y="3073"/>
                      <a:pt x="122197" y="848"/>
                    </a:cubicBezTo>
                    <a:cubicBezTo>
                      <a:pt x="116999" y="-1068"/>
                      <a:pt x="110812" y="354"/>
                      <a:pt x="107472" y="4185"/>
                    </a:cubicBezTo>
                    <a:cubicBezTo>
                      <a:pt x="104687" y="7399"/>
                      <a:pt x="104502" y="11726"/>
                      <a:pt x="106853" y="15928"/>
                    </a:cubicBezTo>
                    <a:cubicBezTo>
                      <a:pt x="108461" y="18833"/>
                      <a:pt x="108152" y="19636"/>
                      <a:pt x="108152" y="19636"/>
                    </a:cubicBezTo>
                    <a:cubicBezTo>
                      <a:pt x="107904" y="20193"/>
                      <a:pt x="105120" y="20563"/>
                      <a:pt x="103636" y="20810"/>
                    </a:cubicBezTo>
                    <a:cubicBezTo>
                      <a:pt x="98809" y="21490"/>
                      <a:pt x="91508" y="22603"/>
                      <a:pt x="90395" y="31008"/>
                    </a:cubicBezTo>
                    <a:cubicBezTo>
                      <a:pt x="89776" y="36076"/>
                      <a:pt x="87115" y="36570"/>
                      <a:pt x="82413" y="36941"/>
                    </a:cubicBezTo>
                    <a:cubicBezTo>
                      <a:pt x="78825" y="37250"/>
                      <a:pt x="72823" y="37683"/>
                      <a:pt x="73380" y="45223"/>
                    </a:cubicBezTo>
                    <a:cubicBezTo>
                      <a:pt x="73380" y="45655"/>
                      <a:pt x="73504" y="46953"/>
                      <a:pt x="73008" y="47262"/>
                    </a:cubicBezTo>
                    <a:cubicBezTo>
                      <a:pt x="70967" y="48375"/>
                      <a:pt x="62181" y="44728"/>
                      <a:pt x="51601" y="36879"/>
                    </a:cubicBezTo>
                    <a:cubicBezTo>
                      <a:pt x="45228" y="32059"/>
                      <a:pt x="38236" y="39104"/>
                      <a:pt x="31492" y="45902"/>
                    </a:cubicBezTo>
                    <a:cubicBezTo>
                      <a:pt x="26790" y="50661"/>
                      <a:pt x="21469" y="56100"/>
                      <a:pt x="16457" y="57521"/>
                    </a:cubicBezTo>
                    <a:cubicBezTo>
                      <a:pt x="5011" y="60797"/>
                      <a:pt x="-1362" y="80141"/>
                      <a:pt x="246" y="88608"/>
                    </a:cubicBezTo>
                    <a:cubicBezTo>
                      <a:pt x="1298" y="94108"/>
                      <a:pt x="5134" y="94232"/>
                      <a:pt x="6310" y="94047"/>
                    </a:cubicBezTo>
                    <a:cubicBezTo>
                      <a:pt x="12002" y="93552"/>
                      <a:pt x="16024" y="89659"/>
                      <a:pt x="19922" y="85889"/>
                    </a:cubicBezTo>
                    <a:cubicBezTo>
                      <a:pt x="23758" y="82181"/>
                      <a:pt x="27223" y="79090"/>
                      <a:pt x="31368" y="79400"/>
                    </a:cubicBezTo>
                    <a:cubicBezTo>
                      <a:pt x="37185" y="79956"/>
                      <a:pt x="39659" y="76989"/>
                      <a:pt x="41701" y="74579"/>
                    </a:cubicBezTo>
                    <a:cubicBezTo>
                      <a:pt x="43990" y="71921"/>
                      <a:pt x="45723" y="69882"/>
                      <a:pt x="52405" y="71118"/>
                    </a:cubicBezTo>
                    <a:cubicBezTo>
                      <a:pt x="57416" y="72107"/>
                      <a:pt x="58840" y="82490"/>
                      <a:pt x="60139" y="92502"/>
                    </a:cubicBezTo>
                    <a:cubicBezTo>
                      <a:pt x="61996" y="106284"/>
                      <a:pt x="64037" y="121920"/>
                      <a:pt x="76226" y="124207"/>
                    </a:cubicBezTo>
                    <a:cubicBezTo>
                      <a:pt x="86559" y="126123"/>
                      <a:pt x="91323" y="130819"/>
                      <a:pt x="95097" y="134590"/>
                    </a:cubicBezTo>
                    <a:cubicBezTo>
                      <a:pt x="98315" y="137742"/>
                      <a:pt x="101346" y="140708"/>
                      <a:pt x="106358" y="140708"/>
                    </a:cubicBezTo>
                    <a:cubicBezTo>
                      <a:pt x="108090" y="140708"/>
                      <a:pt x="109575" y="140028"/>
                      <a:pt x="110627" y="138730"/>
                    </a:cubicBezTo>
                    <a:cubicBezTo>
                      <a:pt x="113783" y="134899"/>
                      <a:pt x="112359" y="126617"/>
                      <a:pt x="109947" y="114380"/>
                    </a:cubicBezTo>
                    <a:cubicBezTo>
                      <a:pt x="108771" y="108509"/>
                      <a:pt x="107534" y="102452"/>
                      <a:pt x="107842" y="99238"/>
                    </a:cubicBezTo>
                    <a:cubicBezTo>
                      <a:pt x="108028" y="96704"/>
                      <a:pt x="110008" y="96148"/>
                      <a:pt x="116691" y="95592"/>
                    </a:cubicBezTo>
                    <a:cubicBezTo>
                      <a:pt x="123125" y="95036"/>
                      <a:pt x="131911" y="94232"/>
                      <a:pt x="137912" y="86754"/>
                    </a:cubicBezTo>
                    <a:cubicBezTo>
                      <a:pt x="144842" y="78040"/>
                      <a:pt x="140883" y="62095"/>
                      <a:pt x="136675" y="45284"/>
                    </a:cubicBezTo>
                    <a:cubicBezTo>
                      <a:pt x="134200" y="35396"/>
                      <a:pt x="131663" y="25075"/>
                      <a:pt x="131663" y="16793"/>
                    </a:cubicBezTo>
                    <a:close/>
                  </a:path>
                </a:pathLst>
              </a:custGeom>
              <a:grpFill/>
              <a:ln w="0" cap="flat">
                <a:solidFill>
                  <a:schemeClr val="accent5"/>
                </a:solidFill>
                <a:prstDash val="solid"/>
                <a:miter/>
              </a:ln>
            </p:spPr>
            <p:txBody>
              <a:bodyPr rtlCol="0" anchor="ctr"/>
              <a:lstStyle/>
              <a:p>
                <a:endParaRPr lang="en-US"/>
              </a:p>
            </p:txBody>
          </p:sp>
          <p:sp>
            <p:nvSpPr>
              <p:cNvPr id="86" name="Freeform 85">
                <a:extLst>
                  <a:ext uri="{FF2B5EF4-FFF2-40B4-BE49-F238E27FC236}">
                    <a16:creationId xmlns:a16="http://schemas.microsoft.com/office/drawing/2014/main" id="{5CED1FC7-5C87-15F7-AA35-A3C56629C689}"/>
                  </a:ext>
                </a:extLst>
              </p:cNvPr>
              <p:cNvSpPr/>
              <p:nvPr/>
            </p:nvSpPr>
            <p:spPr>
              <a:xfrm>
                <a:off x="9865522" y="4480357"/>
                <a:ext cx="67069" cy="96567"/>
              </a:xfrm>
              <a:custGeom>
                <a:avLst/>
                <a:gdLst>
                  <a:gd name="connsiteX0" fmla="*/ 9671 w 67069"/>
                  <a:gd name="connsiteY0" fmla="*/ 217 h 96567"/>
                  <a:gd name="connsiteX1" fmla="*/ 1194 w 67069"/>
                  <a:gd name="connsiteY1" fmla="*/ 33158 h 96567"/>
                  <a:gd name="connsiteX2" fmla="*/ 12332 w 67069"/>
                  <a:gd name="connsiteY2" fmla="*/ 46940 h 96567"/>
                  <a:gd name="connsiteX3" fmla="*/ 12332 w 67069"/>
                  <a:gd name="connsiteY3" fmla="*/ 46940 h 96567"/>
                  <a:gd name="connsiteX4" fmla="*/ 14930 w 67069"/>
                  <a:gd name="connsiteY4" fmla="*/ 46570 h 96567"/>
                  <a:gd name="connsiteX5" fmla="*/ 28604 w 67069"/>
                  <a:gd name="connsiteY5" fmla="*/ 39215 h 96567"/>
                  <a:gd name="connsiteX6" fmla="*/ 27924 w 67069"/>
                  <a:gd name="connsiteY6" fmla="*/ 58621 h 96567"/>
                  <a:gd name="connsiteX7" fmla="*/ 23221 w 67069"/>
                  <a:gd name="connsiteY7" fmla="*/ 85690 h 96567"/>
                  <a:gd name="connsiteX8" fmla="*/ 33369 w 67069"/>
                  <a:gd name="connsiteY8" fmla="*/ 96383 h 96567"/>
                  <a:gd name="connsiteX9" fmla="*/ 35038 w 67069"/>
                  <a:gd name="connsiteY9" fmla="*/ 96568 h 96567"/>
                  <a:gd name="connsiteX10" fmla="*/ 47661 w 67069"/>
                  <a:gd name="connsiteY10" fmla="*/ 88286 h 96567"/>
                  <a:gd name="connsiteX11" fmla="*/ 66594 w 67069"/>
                  <a:gd name="connsiteY11" fmla="*/ 43788 h 96567"/>
                  <a:gd name="connsiteX12" fmla="*/ 55951 w 67069"/>
                  <a:gd name="connsiteY12" fmla="*/ 40760 h 96567"/>
                  <a:gd name="connsiteX13" fmla="*/ 55457 w 67069"/>
                  <a:gd name="connsiteY13" fmla="*/ 40945 h 96567"/>
                  <a:gd name="connsiteX14" fmla="*/ 55704 w 67069"/>
                  <a:gd name="connsiteY14" fmla="*/ 39647 h 96567"/>
                  <a:gd name="connsiteX15" fmla="*/ 44815 w 67069"/>
                  <a:gd name="connsiteY15" fmla="*/ 19252 h 96567"/>
                  <a:gd name="connsiteX16" fmla="*/ 9671 w 67069"/>
                  <a:gd name="connsiteY16" fmla="*/ 217 h 96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7069" h="96567">
                    <a:moveTo>
                      <a:pt x="9671" y="217"/>
                    </a:moveTo>
                    <a:cubicBezTo>
                      <a:pt x="-414" y="2442"/>
                      <a:pt x="-1343" y="21168"/>
                      <a:pt x="1194" y="33158"/>
                    </a:cubicBezTo>
                    <a:cubicBezTo>
                      <a:pt x="3298" y="42923"/>
                      <a:pt x="7320" y="47991"/>
                      <a:pt x="12332" y="46940"/>
                    </a:cubicBezTo>
                    <a:lnTo>
                      <a:pt x="12332" y="46940"/>
                    </a:lnTo>
                    <a:cubicBezTo>
                      <a:pt x="13074" y="46755"/>
                      <a:pt x="13941" y="46693"/>
                      <a:pt x="14930" y="46570"/>
                    </a:cubicBezTo>
                    <a:cubicBezTo>
                      <a:pt x="19014" y="46137"/>
                      <a:pt x="26129" y="45333"/>
                      <a:pt x="28604" y="39215"/>
                    </a:cubicBezTo>
                    <a:cubicBezTo>
                      <a:pt x="30337" y="44715"/>
                      <a:pt x="31698" y="54604"/>
                      <a:pt x="27924" y="58621"/>
                    </a:cubicBezTo>
                    <a:cubicBezTo>
                      <a:pt x="22541" y="64430"/>
                      <a:pt x="20437" y="76544"/>
                      <a:pt x="23221" y="85690"/>
                    </a:cubicBezTo>
                    <a:cubicBezTo>
                      <a:pt x="25015" y="91500"/>
                      <a:pt x="28604" y="95270"/>
                      <a:pt x="33369" y="96383"/>
                    </a:cubicBezTo>
                    <a:cubicBezTo>
                      <a:pt x="33925" y="96506"/>
                      <a:pt x="34420" y="96568"/>
                      <a:pt x="35038" y="96568"/>
                    </a:cubicBezTo>
                    <a:cubicBezTo>
                      <a:pt x="38751" y="96568"/>
                      <a:pt x="43020" y="93787"/>
                      <a:pt x="47661" y="88286"/>
                    </a:cubicBezTo>
                    <a:cubicBezTo>
                      <a:pt x="58056" y="76111"/>
                      <a:pt x="69564" y="51019"/>
                      <a:pt x="66594" y="43788"/>
                    </a:cubicBezTo>
                    <a:cubicBezTo>
                      <a:pt x="64057" y="37608"/>
                      <a:pt x="58364" y="39833"/>
                      <a:pt x="55951" y="40760"/>
                    </a:cubicBezTo>
                    <a:cubicBezTo>
                      <a:pt x="55828" y="40822"/>
                      <a:pt x="55642" y="40883"/>
                      <a:pt x="55457" y="40945"/>
                    </a:cubicBezTo>
                    <a:cubicBezTo>
                      <a:pt x="55519" y="40636"/>
                      <a:pt x="55581" y="40204"/>
                      <a:pt x="55704" y="39647"/>
                    </a:cubicBezTo>
                    <a:cubicBezTo>
                      <a:pt x="57251" y="33096"/>
                      <a:pt x="49517" y="24073"/>
                      <a:pt x="44815" y="19252"/>
                    </a:cubicBezTo>
                    <a:cubicBezTo>
                      <a:pt x="34358" y="8684"/>
                      <a:pt x="18519" y="-1637"/>
                      <a:pt x="9671" y="217"/>
                    </a:cubicBezTo>
                    <a:close/>
                  </a:path>
                </a:pathLst>
              </a:custGeom>
              <a:grpFill/>
              <a:ln w="0" cap="flat">
                <a:solidFill>
                  <a:schemeClr val="accent5"/>
                </a:solidFill>
                <a:prstDash val="solid"/>
                <a:miter/>
              </a:ln>
            </p:spPr>
            <p:txBody>
              <a:bodyPr rtlCol="0" anchor="ctr"/>
              <a:lstStyle/>
              <a:p>
                <a:endParaRPr lang="en-US"/>
              </a:p>
            </p:txBody>
          </p:sp>
          <p:sp>
            <p:nvSpPr>
              <p:cNvPr id="87" name="Freeform 86">
                <a:extLst>
                  <a:ext uri="{FF2B5EF4-FFF2-40B4-BE49-F238E27FC236}">
                    <a16:creationId xmlns:a16="http://schemas.microsoft.com/office/drawing/2014/main" id="{8BB82DCE-2C4C-F298-1371-82673E00D49A}"/>
                  </a:ext>
                </a:extLst>
              </p:cNvPr>
              <p:cNvSpPr/>
              <p:nvPr/>
            </p:nvSpPr>
            <p:spPr>
              <a:xfrm>
                <a:off x="10742752" y="4962974"/>
                <a:ext cx="38633" cy="45210"/>
              </a:xfrm>
              <a:custGeom>
                <a:avLst/>
                <a:gdLst>
                  <a:gd name="connsiteX0" fmla="*/ 20558 w 38633"/>
                  <a:gd name="connsiteY0" fmla="*/ 9551 h 45210"/>
                  <a:gd name="connsiteX1" fmla="*/ 697 w 38633"/>
                  <a:gd name="connsiteY1" fmla="*/ 1022 h 45210"/>
                  <a:gd name="connsiteX2" fmla="*/ 9049 w 38633"/>
                  <a:gd name="connsiteY2" fmla="*/ 14866 h 45210"/>
                  <a:gd name="connsiteX3" fmla="*/ 20186 w 38633"/>
                  <a:gd name="connsiteY3" fmla="*/ 36991 h 45210"/>
                  <a:gd name="connsiteX4" fmla="*/ 23589 w 38633"/>
                  <a:gd name="connsiteY4" fmla="*/ 44469 h 45210"/>
                  <a:gd name="connsiteX5" fmla="*/ 26435 w 38633"/>
                  <a:gd name="connsiteY5" fmla="*/ 45211 h 45210"/>
                  <a:gd name="connsiteX6" fmla="*/ 29158 w 38633"/>
                  <a:gd name="connsiteY6" fmla="*/ 44778 h 45210"/>
                  <a:gd name="connsiteX7" fmla="*/ 38501 w 38633"/>
                  <a:gd name="connsiteY7" fmla="*/ 35941 h 45210"/>
                  <a:gd name="connsiteX8" fmla="*/ 20558 w 38633"/>
                  <a:gd name="connsiteY8" fmla="*/ 9551 h 45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633" h="45210">
                    <a:moveTo>
                      <a:pt x="20558" y="9551"/>
                    </a:moveTo>
                    <a:cubicBezTo>
                      <a:pt x="4533" y="-1265"/>
                      <a:pt x="2306" y="-832"/>
                      <a:pt x="697" y="1022"/>
                    </a:cubicBezTo>
                    <a:cubicBezTo>
                      <a:pt x="-974" y="3000"/>
                      <a:pt x="-169" y="5410"/>
                      <a:pt x="9049" y="14866"/>
                    </a:cubicBezTo>
                    <a:cubicBezTo>
                      <a:pt x="17650" y="23641"/>
                      <a:pt x="19197" y="31676"/>
                      <a:pt x="20186" y="36991"/>
                    </a:cubicBezTo>
                    <a:cubicBezTo>
                      <a:pt x="20867" y="40390"/>
                      <a:pt x="21362" y="43110"/>
                      <a:pt x="23589" y="44469"/>
                    </a:cubicBezTo>
                    <a:cubicBezTo>
                      <a:pt x="24518" y="45025"/>
                      <a:pt x="25446" y="45211"/>
                      <a:pt x="26435" y="45211"/>
                    </a:cubicBezTo>
                    <a:cubicBezTo>
                      <a:pt x="27425" y="45211"/>
                      <a:pt x="28416" y="44964"/>
                      <a:pt x="29158" y="44778"/>
                    </a:cubicBezTo>
                    <a:cubicBezTo>
                      <a:pt x="36026" y="42862"/>
                      <a:pt x="38005" y="38907"/>
                      <a:pt x="38501" y="35941"/>
                    </a:cubicBezTo>
                    <a:cubicBezTo>
                      <a:pt x="39862" y="27474"/>
                      <a:pt x="30519" y="16287"/>
                      <a:pt x="20558" y="9551"/>
                    </a:cubicBezTo>
                    <a:close/>
                  </a:path>
                </a:pathLst>
              </a:custGeom>
              <a:grpFill/>
              <a:ln w="0" cap="flat">
                <a:solidFill>
                  <a:schemeClr val="accent5"/>
                </a:solidFill>
                <a:prstDash val="solid"/>
                <a:miter/>
              </a:ln>
            </p:spPr>
            <p:txBody>
              <a:bodyPr rtlCol="0" anchor="ctr"/>
              <a:lstStyle/>
              <a:p>
                <a:endParaRPr lang="en-US"/>
              </a:p>
            </p:txBody>
          </p:sp>
          <p:sp>
            <p:nvSpPr>
              <p:cNvPr id="88" name="Freeform 87">
                <a:extLst>
                  <a:ext uri="{FF2B5EF4-FFF2-40B4-BE49-F238E27FC236}">
                    <a16:creationId xmlns:a16="http://schemas.microsoft.com/office/drawing/2014/main" id="{A4C6BE60-9E68-628D-ABA6-DD2C99DA90DD}"/>
                  </a:ext>
                </a:extLst>
              </p:cNvPr>
              <p:cNvSpPr/>
              <p:nvPr/>
            </p:nvSpPr>
            <p:spPr>
              <a:xfrm>
                <a:off x="10129367" y="4865824"/>
                <a:ext cx="570251" cy="327954"/>
              </a:xfrm>
              <a:custGeom>
                <a:avLst/>
                <a:gdLst>
                  <a:gd name="connsiteX0" fmla="*/ 556354 w 570251"/>
                  <a:gd name="connsiteY0" fmla="*/ 304223 h 327954"/>
                  <a:gd name="connsiteX1" fmla="*/ 537297 w 570251"/>
                  <a:gd name="connsiteY1" fmla="*/ 285496 h 327954"/>
                  <a:gd name="connsiteX2" fmla="*/ 523995 w 570251"/>
                  <a:gd name="connsiteY2" fmla="*/ 275422 h 327954"/>
                  <a:gd name="connsiteX3" fmla="*/ 507536 w 570251"/>
                  <a:gd name="connsiteY3" fmla="*/ 268686 h 327954"/>
                  <a:gd name="connsiteX4" fmla="*/ 498751 w 570251"/>
                  <a:gd name="connsiteY4" fmla="*/ 249527 h 327954"/>
                  <a:gd name="connsiteX5" fmla="*/ 486871 w 570251"/>
                  <a:gd name="connsiteY5" fmla="*/ 227340 h 327954"/>
                  <a:gd name="connsiteX6" fmla="*/ 473569 w 570251"/>
                  <a:gd name="connsiteY6" fmla="*/ 208366 h 327954"/>
                  <a:gd name="connsiteX7" fmla="*/ 478890 w 570251"/>
                  <a:gd name="connsiteY7" fmla="*/ 206080 h 327954"/>
                  <a:gd name="connsiteX8" fmla="*/ 493987 w 570251"/>
                  <a:gd name="connsiteY8" fmla="*/ 200208 h 327954"/>
                  <a:gd name="connsiteX9" fmla="*/ 486562 w 570251"/>
                  <a:gd name="connsiteY9" fmla="*/ 181977 h 327954"/>
                  <a:gd name="connsiteX10" fmla="*/ 460885 w 570251"/>
                  <a:gd name="connsiteY10" fmla="*/ 169307 h 327954"/>
                  <a:gd name="connsiteX11" fmla="*/ 430320 w 570251"/>
                  <a:gd name="connsiteY11" fmla="*/ 149530 h 327954"/>
                  <a:gd name="connsiteX12" fmla="*/ 315609 w 570251"/>
                  <a:gd name="connsiteY12" fmla="*/ 80620 h 327954"/>
                  <a:gd name="connsiteX13" fmla="*/ 294634 w 570251"/>
                  <a:gd name="connsiteY13" fmla="*/ 74007 h 327954"/>
                  <a:gd name="connsiteX14" fmla="*/ 291540 w 570251"/>
                  <a:gd name="connsiteY14" fmla="*/ 72894 h 327954"/>
                  <a:gd name="connsiteX15" fmla="*/ 291540 w 570251"/>
                  <a:gd name="connsiteY15" fmla="*/ 73080 h 327954"/>
                  <a:gd name="connsiteX16" fmla="*/ 274588 w 570251"/>
                  <a:gd name="connsiteY16" fmla="*/ 66591 h 327954"/>
                  <a:gd name="connsiteX17" fmla="*/ 249281 w 570251"/>
                  <a:gd name="connsiteY17" fmla="*/ 64489 h 327954"/>
                  <a:gd name="connsiteX18" fmla="*/ 222923 w 570251"/>
                  <a:gd name="connsiteY18" fmla="*/ 46010 h 327954"/>
                  <a:gd name="connsiteX19" fmla="*/ 222553 w 570251"/>
                  <a:gd name="connsiteY19" fmla="*/ 44960 h 327954"/>
                  <a:gd name="connsiteX20" fmla="*/ 221562 w 570251"/>
                  <a:gd name="connsiteY20" fmla="*/ 44589 h 327954"/>
                  <a:gd name="connsiteX21" fmla="*/ 195205 w 570251"/>
                  <a:gd name="connsiteY21" fmla="*/ 36802 h 327954"/>
                  <a:gd name="connsiteX22" fmla="*/ 179737 w 570251"/>
                  <a:gd name="connsiteY22" fmla="*/ 51140 h 327954"/>
                  <a:gd name="connsiteX23" fmla="*/ 169899 w 570251"/>
                  <a:gd name="connsiteY23" fmla="*/ 61523 h 327954"/>
                  <a:gd name="connsiteX24" fmla="*/ 149172 w 570251"/>
                  <a:gd name="connsiteY24" fmla="*/ 74810 h 327954"/>
                  <a:gd name="connsiteX25" fmla="*/ 122381 w 570251"/>
                  <a:gd name="connsiteY25" fmla="*/ 93784 h 327954"/>
                  <a:gd name="connsiteX26" fmla="*/ 117864 w 570251"/>
                  <a:gd name="connsiteY26" fmla="*/ 93475 h 327954"/>
                  <a:gd name="connsiteX27" fmla="*/ 102953 w 570251"/>
                  <a:gd name="connsiteY27" fmla="*/ 49162 h 327954"/>
                  <a:gd name="connsiteX28" fmla="*/ 94538 w 570251"/>
                  <a:gd name="connsiteY28" fmla="*/ 17766 h 327954"/>
                  <a:gd name="connsiteX29" fmla="*/ 38791 w 570251"/>
                  <a:gd name="connsiteY29" fmla="*/ 400 h 327954"/>
                  <a:gd name="connsiteX30" fmla="*/ 25056 w 570251"/>
                  <a:gd name="connsiteY30" fmla="*/ 9176 h 327954"/>
                  <a:gd name="connsiteX31" fmla="*/ 12495 w 570251"/>
                  <a:gd name="connsiteY31" fmla="*/ 18941 h 327954"/>
                  <a:gd name="connsiteX32" fmla="*/ 307 w 570251"/>
                  <a:gd name="connsiteY32" fmla="*/ 29756 h 327954"/>
                  <a:gd name="connsiteX33" fmla="*/ 1792 w 570251"/>
                  <a:gd name="connsiteY33" fmla="*/ 39212 h 327954"/>
                  <a:gd name="connsiteX34" fmla="*/ 11753 w 570251"/>
                  <a:gd name="connsiteY34" fmla="*/ 40942 h 327954"/>
                  <a:gd name="connsiteX35" fmla="*/ 17940 w 570251"/>
                  <a:gd name="connsiteY35" fmla="*/ 40634 h 327954"/>
                  <a:gd name="connsiteX36" fmla="*/ 29016 w 570251"/>
                  <a:gd name="connsiteY36" fmla="*/ 52561 h 327954"/>
                  <a:gd name="connsiteX37" fmla="*/ 31923 w 570251"/>
                  <a:gd name="connsiteY37" fmla="*/ 60287 h 327954"/>
                  <a:gd name="connsiteX38" fmla="*/ 72017 w 570251"/>
                  <a:gd name="connsiteY38" fmla="*/ 65664 h 327954"/>
                  <a:gd name="connsiteX39" fmla="*/ 80122 w 570251"/>
                  <a:gd name="connsiteY39" fmla="*/ 64489 h 327954"/>
                  <a:gd name="connsiteX40" fmla="*/ 85195 w 570251"/>
                  <a:gd name="connsiteY40" fmla="*/ 66900 h 327954"/>
                  <a:gd name="connsiteX41" fmla="*/ 85134 w 570251"/>
                  <a:gd name="connsiteY41" fmla="*/ 69433 h 327954"/>
                  <a:gd name="connsiteX42" fmla="*/ 78204 w 570251"/>
                  <a:gd name="connsiteY42" fmla="*/ 69125 h 327954"/>
                  <a:gd name="connsiteX43" fmla="*/ 61066 w 570251"/>
                  <a:gd name="connsiteY43" fmla="*/ 71411 h 327954"/>
                  <a:gd name="connsiteX44" fmla="*/ 53332 w 570251"/>
                  <a:gd name="connsiteY44" fmla="*/ 73636 h 327954"/>
                  <a:gd name="connsiteX45" fmla="*/ 32109 w 570251"/>
                  <a:gd name="connsiteY45" fmla="*/ 75429 h 327954"/>
                  <a:gd name="connsiteX46" fmla="*/ 34151 w 570251"/>
                  <a:gd name="connsiteY46" fmla="*/ 82103 h 327954"/>
                  <a:gd name="connsiteX47" fmla="*/ 37987 w 570251"/>
                  <a:gd name="connsiteY47" fmla="*/ 85502 h 327954"/>
                  <a:gd name="connsiteX48" fmla="*/ 51228 w 570251"/>
                  <a:gd name="connsiteY48" fmla="*/ 107875 h 327954"/>
                  <a:gd name="connsiteX49" fmla="*/ 54693 w 570251"/>
                  <a:gd name="connsiteY49" fmla="*/ 117145 h 327954"/>
                  <a:gd name="connsiteX50" fmla="*/ 62551 w 570251"/>
                  <a:gd name="connsiteY50" fmla="*/ 120174 h 327954"/>
                  <a:gd name="connsiteX51" fmla="*/ 75420 w 570251"/>
                  <a:gd name="connsiteY51" fmla="*/ 107875 h 327954"/>
                  <a:gd name="connsiteX52" fmla="*/ 75482 w 570251"/>
                  <a:gd name="connsiteY52" fmla="*/ 105835 h 327954"/>
                  <a:gd name="connsiteX53" fmla="*/ 81545 w 570251"/>
                  <a:gd name="connsiteY53" fmla="*/ 109235 h 327954"/>
                  <a:gd name="connsiteX54" fmla="*/ 102149 w 570251"/>
                  <a:gd name="connsiteY54" fmla="*/ 119247 h 327954"/>
                  <a:gd name="connsiteX55" fmla="*/ 113286 w 570251"/>
                  <a:gd name="connsiteY55" fmla="*/ 126849 h 327954"/>
                  <a:gd name="connsiteX56" fmla="*/ 128135 w 570251"/>
                  <a:gd name="connsiteY56" fmla="*/ 134017 h 327954"/>
                  <a:gd name="connsiteX57" fmla="*/ 207455 w 570251"/>
                  <a:gd name="connsiteY57" fmla="*/ 163745 h 327954"/>
                  <a:gd name="connsiteX58" fmla="*/ 217046 w 570251"/>
                  <a:gd name="connsiteY58" fmla="*/ 182224 h 327954"/>
                  <a:gd name="connsiteX59" fmla="*/ 223295 w 570251"/>
                  <a:gd name="connsiteY59" fmla="*/ 199158 h 327954"/>
                  <a:gd name="connsiteX60" fmla="*/ 231648 w 570251"/>
                  <a:gd name="connsiteY60" fmla="*/ 219615 h 327954"/>
                  <a:gd name="connsiteX61" fmla="*/ 224161 w 570251"/>
                  <a:gd name="connsiteY61" fmla="*/ 222766 h 327954"/>
                  <a:gd name="connsiteX62" fmla="*/ 196628 w 570251"/>
                  <a:gd name="connsiteY62" fmla="*/ 238773 h 327954"/>
                  <a:gd name="connsiteX63" fmla="*/ 194958 w 570251"/>
                  <a:gd name="connsiteY63" fmla="*/ 250887 h 327954"/>
                  <a:gd name="connsiteX64" fmla="*/ 243712 w 570251"/>
                  <a:gd name="connsiteY64" fmla="*/ 251010 h 327954"/>
                  <a:gd name="connsiteX65" fmla="*/ 263202 w 570251"/>
                  <a:gd name="connsiteY65" fmla="*/ 248538 h 327954"/>
                  <a:gd name="connsiteX66" fmla="*/ 275825 w 570251"/>
                  <a:gd name="connsiteY66" fmla="*/ 258427 h 327954"/>
                  <a:gd name="connsiteX67" fmla="*/ 292407 w 570251"/>
                  <a:gd name="connsiteY67" fmla="*/ 273754 h 327954"/>
                  <a:gd name="connsiteX68" fmla="*/ 296057 w 570251"/>
                  <a:gd name="connsiteY68" fmla="*/ 276411 h 327954"/>
                  <a:gd name="connsiteX69" fmla="*/ 296057 w 570251"/>
                  <a:gd name="connsiteY69" fmla="*/ 275855 h 327954"/>
                  <a:gd name="connsiteX70" fmla="*/ 324209 w 570251"/>
                  <a:gd name="connsiteY70" fmla="*/ 284940 h 327954"/>
                  <a:gd name="connsiteX71" fmla="*/ 357929 w 570251"/>
                  <a:gd name="connsiteY71" fmla="*/ 267017 h 327954"/>
                  <a:gd name="connsiteX72" fmla="*/ 359105 w 570251"/>
                  <a:gd name="connsiteY72" fmla="*/ 263865 h 327954"/>
                  <a:gd name="connsiteX73" fmla="*/ 371232 w 570251"/>
                  <a:gd name="connsiteY73" fmla="*/ 251381 h 327954"/>
                  <a:gd name="connsiteX74" fmla="*/ 377976 w 570251"/>
                  <a:gd name="connsiteY74" fmla="*/ 240071 h 327954"/>
                  <a:gd name="connsiteX75" fmla="*/ 385586 w 570251"/>
                  <a:gd name="connsiteY75" fmla="*/ 236734 h 327954"/>
                  <a:gd name="connsiteX76" fmla="*/ 434836 w 570251"/>
                  <a:gd name="connsiteY76" fmla="*/ 255089 h 327954"/>
                  <a:gd name="connsiteX77" fmla="*/ 456369 w 570251"/>
                  <a:gd name="connsiteY77" fmla="*/ 280676 h 327954"/>
                  <a:gd name="connsiteX78" fmla="*/ 499617 w 570251"/>
                  <a:gd name="connsiteY78" fmla="*/ 316027 h 327954"/>
                  <a:gd name="connsiteX79" fmla="*/ 532409 w 570251"/>
                  <a:gd name="connsiteY79" fmla="*/ 321713 h 327954"/>
                  <a:gd name="connsiteX80" fmla="*/ 557777 w 570251"/>
                  <a:gd name="connsiteY80" fmla="*/ 327955 h 327954"/>
                  <a:gd name="connsiteX81" fmla="*/ 559448 w 570251"/>
                  <a:gd name="connsiteY81" fmla="*/ 327893 h 327954"/>
                  <a:gd name="connsiteX82" fmla="*/ 570089 w 570251"/>
                  <a:gd name="connsiteY82" fmla="*/ 322022 h 327954"/>
                  <a:gd name="connsiteX83" fmla="*/ 556354 w 570251"/>
                  <a:gd name="connsiteY83" fmla="*/ 304223 h 327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570251" h="327954">
                    <a:moveTo>
                      <a:pt x="556354" y="304223"/>
                    </a:moveTo>
                    <a:cubicBezTo>
                      <a:pt x="549672" y="301071"/>
                      <a:pt x="536679" y="290811"/>
                      <a:pt x="537297" y="285496"/>
                    </a:cubicBezTo>
                    <a:cubicBezTo>
                      <a:pt x="538040" y="279502"/>
                      <a:pt x="531172" y="277524"/>
                      <a:pt x="523995" y="275422"/>
                    </a:cubicBezTo>
                    <a:cubicBezTo>
                      <a:pt x="518612" y="273877"/>
                      <a:pt x="512487" y="272085"/>
                      <a:pt x="507536" y="268686"/>
                    </a:cubicBezTo>
                    <a:cubicBezTo>
                      <a:pt x="502525" y="265225"/>
                      <a:pt x="500607" y="257252"/>
                      <a:pt x="498751" y="249527"/>
                    </a:cubicBezTo>
                    <a:cubicBezTo>
                      <a:pt x="496586" y="240504"/>
                      <a:pt x="494358" y="231110"/>
                      <a:pt x="486871" y="227340"/>
                    </a:cubicBezTo>
                    <a:cubicBezTo>
                      <a:pt x="478704" y="223199"/>
                      <a:pt x="472331" y="213002"/>
                      <a:pt x="473569" y="208366"/>
                    </a:cubicBezTo>
                    <a:cubicBezTo>
                      <a:pt x="473754" y="207748"/>
                      <a:pt x="474249" y="205894"/>
                      <a:pt x="478890" y="206080"/>
                    </a:cubicBezTo>
                    <a:cubicBezTo>
                      <a:pt x="489470" y="206760"/>
                      <a:pt x="492935" y="202680"/>
                      <a:pt x="493987" y="200208"/>
                    </a:cubicBezTo>
                    <a:cubicBezTo>
                      <a:pt x="496152" y="195388"/>
                      <a:pt x="493553" y="188898"/>
                      <a:pt x="486562" y="181977"/>
                    </a:cubicBezTo>
                    <a:cubicBezTo>
                      <a:pt x="481427" y="176847"/>
                      <a:pt x="471465" y="173139"/>
                      <a:pt x="460885" y="169307"/>
                    </a:cubicBezTo>
                    <a:cubicBezTo>
                      <a:pt x="446964" y="164239"/>
                      <a:pt x="431186" y="158430"/>
                      <a:pt x="430320" y="149530"/>
                    </a:cubicBezTo>
                    <a:cubicBezTo>
                      <a:pt x="428464" y="130001"/>
                      <a:pt x="347782" y="88469"/>
                      <a:pt x="315609" y="80620"/>
                    </a:cubicBezTo>
                    <a:cubicBezTo>
                      <a:pt x="308988" y="79075"/>
                      <a:pt x="300944" y="76294"/>
                      <a:pt x="294634" y="74007"/>
                    </a:cubicBezTo>
                    <a:lnTo>
                      <a:pt x="291540" y="72894"/>
                    </a:lnTo>
                    <a:lnTo>
                      <a:pt x="291540" y="73080"/>
                    </a:lnTo>
                    <a:cubicBezTo>
                      <a:pt x="286590" y="71288"/>
                      <a:pt x="281084" y="69125"/>
                      <a:pt x="274588" y="66591"/>
                    </a:cubicBezTo>
                    <a:cubicBezTo>
                      <a:pt x="265863" y="65355"/>
                      <a:pt x="257634" y="64675"/>
                      <a:pt x="249281" y="64489"/>
                    </a:cubicBezTo>
                    <a:cubicBezTo>
                      <a:pt x="236412" y="64242"/>
                      <a:pt x="226760" y="57506"/>
                      <a:pt x="222923" y="46010"/>
                    </a:cubicBezTo>
                    <a:lnTo>
                      <a:pt x="222553" y="44960"/>
                    </a:lnTo>
                    <a:lnTo>
                      <a:pt x="221562" y="44589"/>
                    </a:lnTo>
                    <a:cubicBezTo>
                      <a:pt x="206961" y="38841"/>
                      <a:pt x="199165" y="36555"/>
                      <a:pt x="195205" y="36802"/>
                    </a:cubicBezTo>
                    <a:cubicBezTo>
                      <a:pt x="187409" y="37358"/>
                      <a:pt x="183326" y="44712"/>
                      <a:pt x="179737" y="51140"/>
                    </a:cubicBezTo>
                    <a:cubicBezTo>
                      <a:pt x="176767" y="56455"/>
                      <a:pt x="173921" y="61523"/>
                      <a:pt x="169899" y="61523"/>
                    </a:cubicBezTo>
                    <a:cubicBezTo>
                      <a:pt x="163650" y="61523"/>
                      <a:pt x="156968" y="67641"/>
                      <a:pt x="149172" y="74810"/>
                    </a:cubicBezTo>
                    <a:cubicBezTo>
                      <a:pt x="141314" y="81980"/>
                      <a:pt x="132466" y="90138"/>
                      <a:pt x="122381" y="93784"/>
                    </a:cubicBezTo>
                    <a:cubicBezTo>
                      <a:pt x="120711" y="94402"/>
                      <a:pt x="119225" y="94278"/>
                      <a:pt x="117864" y="93475"/>
                    </a:cubicBezTo>
                    <a:cubicBezTo>
                      <a:pt x="110378" y="89149"/>
                      <a:pt x="106294" y="66962"/>
                      <a:pt x="102953" y="49162"/>
                    </a:cubicBezTo>
                    <a:cubicBezTo>
                      <a:pt x="100355" y="35195"/>
                      <a:pt x="98127" y="23143"/>
                      <a:pt x="94538" y="17766"/>
                    </a:cubicBezTo>
                    <a:cubicBezTo>
                      <a:pt x="86742" y="6333"/>
                      <a:pt x="55559" y="-1949"/>
                      <a:pt x="38791" y="400"/>
                    </a:cubicBezTo>
                    <a:cubicBezTo>
                      <a:pt x="29387" y="1760"/>
                      <a:pt x="26108" y="5900"/>
                      <a:pt x="25056" y="9176"/>
                    </a:cubicBezTo>
                    <a:cubicBezTo>
                      <a:pt x="22766" y="16036"/>
                      <a:pt x="17817" y="17457"/>
                      <a:pt x="12495" y="18941"/>
                    </a:cubicBezTo>
                    <a:cubicBezTo>
                      <a:pt x="7298" y="20424"/>
                      <a:pt x="1421" y="22031"/>
                      <a:pt x="307" y="29756"/>
                    </a:cubicBezTo>
                    <a:cubicBezTo>
                      <a:pt x="-374" y="34577"/>
                      <a:pt x="60" y="37358"/>
                      <a:pt x="1792" y="39212"/>
                    </a:cubicBezTo>
                    <a:cubicBezTo>
                      <a:pt x="4019" y="41561"/>
                      <a:pt x="7422" y="41313"/>
                      <a:pt x="11753" y="40942"/>
                    </a:cubicBezTo>
                    <a:cubicBezTo>
                      <a:pt x="13547" y="40819"/>
                      <a:pt x="15651" y="40634"/>
                      <a:pt x="17940" y="40634"/>
                    </a:cubicBezTo>
                    <a:cubicBezTo>
                      <a:pt x="24561" y="40634"/>
                      <a:pt x="26046" y="44094"/>
                      <a:pt x="29016" y="52561"/>
                    </a:cubicBezTo>
                    <a:cubicBezTo>
                      <a:pt x="29882" y="54972"/>
                      <a:pt x="30748" y="57567"/>
                      <a:pt x="31923" y="60287"/>
                    </a:cubicBezTo>
                    <a:cubicBezTo>
                      <a:pt x="36688" y="71473"/>
                      <a:pt x="57972" y="68012"/>
                      <a:pt x="72017" y="65664"/>
                    </a:cubicBezTo>
                    <a:cubicBezTo>
                      <a:pt x="75296" y="65108"/>
                      <a:pt x="78081" y="64675"/>
                      <a:pt x="80122" y="64489"/>
                    </a:cubicBezTo>
                    <a:cubicBezTo>
                      <a:pt x="82844" y="64242"/>
                      <a:pt x="84515" y="65602"/>
                      <a:pt x="85195" y="66900"/>
                    </a:cubicBezTo>
                    <a:cubicBezTo>
                      <a:pt x="85691" y="67888"/>
                      <a:pt x="85691" y="68877"/>
                      <a:pt x="85134" y="69433"/>
                    </a:cubicBezTo>
                    <a:cubicBezTo>
                      <a:pt x="84391" y="70299"/>
                      <a:pt x="82164" y="70670"/>
                      <a:pt x="78204" y="69125"/>
                    </a:cubicBezTo>
                    <a:cubicBezTo>
                      <a:pt x="68985" y="65602"/>
                      <a:pt x="64592" y="68816"/>
                      <a:pt x="61066" y="71411"/>
                    </a:cubicBezTo>
                    <a:cubicBezTo>
                      <a:pt x="58467" y="73327"/>
                      <a:pt x="56796" y="74563"/>
                      <a:pt x="53332" y="73636"/>
                    </a:cubicBezTo>
                    <a:cubicBezTo>
                      <a:pt x="47639" y="72091"/>
                      <a:pt x="34893" y="70484"/>
                      <a:pt x="32109" y="75429"/>
                    </a:cubicBezTo>
                    <a:cubicBezTo>
                      <a:pt x="31429" y="76603"/>
                      <a:pt x="30810" y="79013"/>
                      <a:pt x="34151" y="82103"/>
                    </a:cubicBezTo>
                    <a:cubicBezTo>
                      <a:pt x="35327" y="83216"/>
                      <a:pt x="36626" y="84328"/>
                      <a:pt x="37987" y="85502"/>
                    </a:cubicBezTo>
                    <a:cubicBezTo>
                      <a:pt x="44174" y="90817"/>
                      <a:pt x="51228" y="96812"/>
                      <a:pt x="51228" y="107875"/>
                    </a:cubicBezTo>
                    <a:cubicBezTo>
                      <a:pt x="51228" y="112757"/>
                      <a:pt x="53146" y="115600"/>
                      <a:pt x="54693" y="117145"/>
                    </a:cubicBezTo>
                    <a:cubicBezTo>
                      <a:pt x="56734" y="119123"/>
                      <a:pt x="59519" y="120174"/>
                      <a:pt x="62551" y="120174"/>
                    </a:cubicBezTo>
                    <a:cubicBezTo>
                      <a:pt x="68862" y="120174"/>
                      <a:pt x="75420" y="115539"/>
                      <a:pt x="75420" y="107875"/>
                    </a:cubicBezTo>
                    <a:cubicBezTo>
                      <a:pt x="75420" y="106701"/>
                      <a:pt x="75544" y="106083"/>
                      <a:pt x="75482" y="105835"/>
                    </a:cubicBezTo>
                    <a:cubicBezTo>
                      <a:pt x="76596" y="106083"/>
                      <a:pt x="79318" y="107813"/>
                      <a:pt x="81545" y="109235"/>
                    </a:cubicBezTo>
                    <a:cubicBezTo>
                      <a:pt x="86557" y="112387"/>
                      <a:pt x="93425" y="116775"/>
                      <a:pt x="102149" y="119247"/>
                    </a:cubicBezTo>
                    <a:cubicBezTo>
                      <a:pt x="110626" y="121657"/>
                      <a:pt x="111987" y="124253"/>
                      <a:pt x="113286" y="126849"/>
                    </a:cubicBezTo>
                    <a:cubicBezTo>
                      <a:pt x="115327" y="130865"/>
                      <a:pt x="117493" y="133523"/>
                      <a:pt x="128135" y="134017"/>
                    </a:cubicBezTo>
                    <a:cubicBezTo>
                      <a:pt x="147007" y="134945"/>
                      <a:pt x="190502" y="150025"/>
                      <a:pt x="207455" y="163745"/>
                    </a:cubicBezTo>
                    <a:cubicBezTo>
                      <a:pt x="216180" y="170790"/>
                      <a:pt x="216551" y="176105"/>
                      <a:pt x="217046" y="182224"/>
                    </a:cubicBezTo>
                    <a:cubicBezTo>
                      <a:pt x="217417" y="187230"/>
                      <a:pt x="217912" y="192916"/>
                      <a:pt x="223295" y="199158"/>
                    </a:cubicBezTo>
                    <a:cubicBezTo>
                      <a:pt x="230101" y="207068"/>
                      <a:pt x="233566" y="215474"/>
                      <a:pt x="231648" y="219615"/>
                    </a:cubicBezTo>
                    <a:cubicBezTo>
                      <a:pt x="230658" y="221716"/>
                      <a:pt x="228183" y="222766"/>
                      <a:pt x="224161" y="222766"/>
                    </a:cubicBezTo>
                    <a:cubicBezTo>
                      <a:pt x="212653" y="222766"/>
                      <a:pt x="201392" y="230986"/>
                      <a:pt x="196628" y="238773"/>
                    </a:cubicBezTo>
                    <a:cubicBezTo>
                      <a:pt x="193844" y="243285"/>
                      <a:pt x="193287" y="247549"/>
                      <a:pt x="194958" y="250887"/>
                    </a:cubicBezTo>
                    <a:cubicBezTo>
                      <a:pt x="198360" y="257500"/>
                      <a:pt x="216489" y="255213"/>
                      <a:pt x="243712" y="251010"/>
                    </a:cubicBezTo>
                    <a:cubicBezTo>
                      <a:pt x="252251" y="249651"/>
                      <a:pt x="259676" y="248538"/>
                      <a:pt x="263202" y="248538"/>
                    </a:cubicBezTo>
                    <a:cubicBezTo>
                      <a:pt x="266544" y="248538"/>
                      <a:pt x="270875" y="253112"/>
                      <a:pt x="275825" y="258427"/>
                    </a:cubicBezTo>
                    <a:cubicBezTo>
                      <a:pt x="280155" y="263062"/>
                      <a:pt x="285600" y="268871"/>
                      <a:pt x="292407" y="273754"/>
                    </a:cubicBezTo>
                    <a:lnTo>
                      <a:pt x="296057" y="276411"/>
                    </a:lnTo>
                    <a:lnTo>
                      <a:pt x="296057" y="275855"/>
                    </a:lnTo>
                    <a:cubicBezTo>
                      <a:pt x="304719" y="281294"/>
                      <a:pt x="313938" y="284384"/>
                      <a:pt x="324209" y="284940"/>
                    </a:cubicBezTo>
                    <a:cubicBezTo>
                      <a:pt x="352299" y="286300"/>
                      <a:pt x="355949" y="273754"/>
                      <a:pt x="357929" y="267017"/>
                    </a:cubicBezTo>
                    <a:cubicBezTo>
                      <a:pt x="358300" y="265781"/>
                      <a:pt x="358734" y="264174"/>
                      <a:pt x="359105" y="263865"/>
                    </a:cubicBezTo>
                    <a:cubicBezTo>
                      <a:pt x="364797" y="263865"/>
                      <a:pt x="367767" y="258118"/>
                      <a:pt x="371232" y="251381"/>
                    </a:cubicBezTo>
                    <a:cubicBezTo>
                      <a:pt x="373088" y="247797"/>
                      <a:pt x="375191" y="243656"/>
                      <a:pt x="377976" y="240071"/>
                    </a:cubicBezTo>
                    <a:cubicBezTo>
                      <a:pt x="379275" y="238341"/>
                      <a:pt x="381936" y="237166"/>
                      <a:pt x="385586" y="236734"/>
                    </a:cubicBezTo>
                    <a:cubicBezTo>
                      <a:pt x="399013" y="235251"/>
                      <a:pt x="421163" y="243470"/>
                      <a:pt x="434836" y="255089"/>
                    </a:cubicBezTo>
                    <a:cubicBezTo>
                      <a:pt x="441581" y="260775"/>
                      <a:pt x="448758" y="270478"/>
                      <a:pt x="456369" y="280676"/>
                    </a:cubicBezTo>
                    <a:cubicBezTo>
                      <a:pt x="470475" y="299649"/>
                      <a:pt x="485077" y="319241"/>
                      <a:pt x="499617" y="316027"/>
                    </a:cubicBezTo>
                    <a:cubicBezTo>
                      <a:pt x="510259" y="313678"/>
                      <a:pt x="521520" y="317757"/>
                      <a:pt x="532409" y="321713"/>
                    </a:cubicBezTo>
                    <a:cubicBezTo>
                      <a:pt x="541195" y="324926"/>
                      <a:pt x="549548" y="327955"/>
                      <a:pt x="557777" y="327955"/>
                    </a:cubicBezTo>
                    <a:cubicBezTo>
                      <a:pt x="558334" y="327955"/>
                      <a:pt x="558891" y="327955"/>
                      <a:pt x="559448" y="327893"/>
                    </a:cubicBezTo>
                    <a:cubicBezTo>
                      <a:pt x="565821" y="327646"/>
                      <a:pt x="569409" y="325668"/>
                      <a:pt x="570089" y="322022"/>
                    </a:cubicBezTo>
                    <a:cubicBezTo>
                      <a:pt x="571760" y="314914"/>
                      <a:pt x="560066" y="305953"/>
                      <a:pt x="556354" y="304223"/>
                    </a:cubicBezTo>
                    <a:close/>
                  </a:path>
                </a:pathLst>
              </a:custGeom>
              <a:grpFill/>
              <a:ln w="0" cap="flat">
                <a:solidFill>
                  <a:schemeClr val="accent5"/>
                </a:solidFill>
                <a:prstDash val="solid"/>
                <a:miter/>
              </a:ln>
            </p:spPr>
            <p:txBody>
              <a:bodyPr rtlCol="0" anchor="ctr"/>
              <a:lstStyle/>
              <a:p>
                <a:endParaRPr lang="en-US"/>
              </a:p>
            </p:txBody>
          </p:sp>
          <p:sp>
            <p:nvSpPr>
              <p:cNvPr id="89" name="Freeform 88">
                <a:extLst>
                  <a:ext uri="{FF2B5EF4-FFF2-40B4-BE49-F238E27FC236}">
                    <a16:creationId xmlns:a16="http://schemas.microsoft.com/office/drawing/2014/main" id="{68F30EAB-FADB-8E7A-A0B5-6322AACCAE96}"/>
                  </a:ext>
                </a:extLst>
              </p:cNvPr>
              <p:cNvSpPr/>
              <p:nvPr/>
            </p:nvSpPr>
            <p:spPr>
              <a:xfrm>
                <a:off x="10634892" y="4992655"/>
                <a:ext cx="120719" cy="66517"/>
              </a:xfrm>
              <a:custGeom>
                <a:avLst/>
                <a:gdLst>
                  <a:gd name="connsiteX0" fmla="*/ 108247 w 120719"/>
                  <a:gd name="connsiteY0" fmla="*/ 635 h 66517"/>
                  <a:gd name="connsiteX1" fmla="*/ 95935 w 120719"/>
                  <a:gd name="connsiteY1" fmla="*/ 16580 h 66517"/>
                  <a:gd name="connsiteX2" fmla="*/ 69515 w 120719"/>
                  <a:gd name="connsiteY2" fmla="*/ 33452 h 66517"/>
                  <a:gd name="connsiteX3" fmla="*/ 62523 w 120719"/>
                  <a:gd name="connsiteY3" fmla="*/ 36419 h 66517"/>
                  <a:gd name="connsiteX4" fmla="*/ 26390 w 120719"/>
                  <a:gd name="connsiteY4" fmla="*/ 36172 h 66517"/>
                  <a:gd name="connsiteX5" fmla="*/ 2692 w 120719"/>
                  <a:gd name="connsiteY5" fmla="*/ 36172 h 66517"/>
                  <a:gd name="connsiteX6" fmla="*/ 32 w 120719"/>
                  <a:gd name="connsiteY6" fmla="*/ 41054 h 66517"/>
                  <a:gd name="connsiteX7" fmla="*/ 3559 w 120719"/>
                  <a:gd name="connsiteY7" fmla="*/ 49027 h 66517"/>
                  <a:gd name="connsiteX8" fmla="*/ 49097 w 120719"/>
                  <a:gd name="connsiteY8" fmla="*/ 66517 h 66517"/>
                  <a:gd name="connsiteX9" fmla="*/ 110784 w 120719"/>
                  <a:gd name="connsiteY9" fmla="*/ 32216 h 66517"/>
                  <a:gd name="connsiteX10" fmla="*/ 115053 w 120719"/>
                  <a:gd name="connsiteY10" fmla="*/ 22884 h 66517"/>
                  <a:gd name="connsiteX11" fmla="*/ 118765 w 120719"/>
                  <a:gd name="connsiteY11" fmla="*/ 3355 h 66517"/>
                  <a:gd name="connsiteX12" fmla="*/ 108247 w 120719"/>
                  <a:gd name="connsiteY12" fmla="*/ 635 h 66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0719" h="66517">
                    <a:moveTo>
                      <a:pt x="108247" y="635"/>
                    </a:moveTo>
                    <a:cubicBezTo>
                      <a:pt x="101688" y="2922"/>
                      <a:pt x="95935" y="10338"/>
                      <a:pt x="95935" y="16580"/>
                    </a:cubicBezTo>
                    <a:cubicBezTo>
                      <a:pt x="95935" y="22328"/>
                      <a:pt x="85417" y="26716"/>
                      <a:pt x="69515" y="33452"/>
                    </a:cubicBezTo>
                    <a:lnTo>
                      <a:pt x="62523" y="36419"/>
                    </a:lnTo>
                    <a:cubicBezTo>
                      <a:pt x="52686" y="40683"/>
                      <a:pt x="38084" y="38211"/>
                      <a:pt x="26390" y="36172"/>
                    </a:cubicBezTo>
                    <a:cubicBezTo>
                      <a:pt x="15562" y="34318"/>
                      <a:pt x="7024" y="32896"/>
                      <a:pt x="2692" y="36172"/>
                    </a:cubicBezTo>
                    <a:cubicBezTo>
                      <a:pt x="1146" y="37346"/>
                      <a:pt x="280" y="39015"/>
                      <a:pt x="32" y="41054"/>
                    </a:cubicBezTo>
                    <a:cubicBezTo>
                      <a:pt x="-215" y="43526"/>
                      <a:pt x="961" y="46184"/>
                      <a:pt x="3559" y="49027"/>
                    </a:cubicBezTo>
                    <a:cubicBezTo>
                      <a:pt x="11231" y="57432"/>
                      <a:pt x="30783" y="66517"/>
                      <a:pt x="49097" y="66517"/>
                    </a:cubicBezTo>
                    <a:cubicBezTo>
                      <a:pt x="72547" y="66517"/>
                      <a:pt x="110784" y="41425"/>
                      <a:pt x="110784" y="32216"/>
                    </a:cubicBezTo>
                    <a:cubicBezTo>
                      <a:pt x="110784" y="29991"/>
                      <a:pt x="112949" y="26345"/>
                      <a:pt x="115053" y="22884"/>
                    </a:cubicBezTo>
                    <a:cubicBezTo>
                      <a:pt x="118951" y="16395"/>
                      <a:pt x="123344" y="8979"/>
                      <a:pt x="118765" y="3355"/>
                    </a:cubicBezTo>
                    <a:cubicBezTo>
                      <a:pt x="116167" y="203"/>
                      <a:pt x="112331" y="-786"/>
                      <a:pt x="108247" y="635"/>
                    </a:cubicBezTo>
                    <a:close/>
                  </a:path>
                </a:pathLst>
              </a:custGeom>
              <a:grpFill/>
              <a:ln w="0" cap="flat">
                <a:solidFill>
                  <a:schemeClr val="accent5"/>
                </a:solidFill>
                <a:prstDash val="solid"/>
                <a:miter/>
              </a:ln>
            </p:spPr>
            <p:txBody>
              <a:bodyPr rtlCol="0" anchor="ctr"/>
              <a:lstStyle/>
              <a:p>
                <a:endParaRPr lang="en-US"/>
              </a:p>
            </p:txBody>
          </p:sp>
          <p:sp>
            <p:nvSpPr>
              <p:cNvPr id="90" name="Freeform 89">
                <a:extLst>
                  <a:ext uri="{FF2B5EF4-FFF2-40B4-BE49-F238E27FC236}">
                    <a16:creationId xmlns:a16="http://schemas.microsoft.com/office/drawing/2014/main" id="{FD14D945-0BA4-CB07-9972-C75AC7604776}"/>
                  </a:ext>
                </a:extLst>
              </p:cNvPr>
              <p:cNvSpPr/>
              <p:nvPr/>
            </p:nvSpPr>
            <p:spPr>
              <a:xfrm>
                <a:off x="8687537" y="4550071"/>
                <a:ext cx="64628" cy="120731"/>
              </a:xfrm>
              <a:custGeom>
                <a:avLst/>
                <a:gdLst>
                  <a:gd name="connsiteX0" fmla="*/ 24888 w 64628"/>
                  <a:gd name="connsiteY0" fmla="*/ 5655 h 120731"/>
                  <a:gd name="connsiteX1" fmla="*/ 15360 w 64628"/>
                  <a:gd name="connsiteY1" fmla="*/ 31 h 120731"/>
                  <a:gd name="connsiteX2" fmla="*/ 6141 w 64628"/>
                  <a:gd name="connsiteY2" fmla="*/ 17521 h 120731"/>
                  <a:gd name="connsiteX3" fmla="*/ 3233 w 64628"/>
                  <a:gd name="connsiteY3" fmla="*/ 30871 h 120731"/>
                  <a:gd name="connsiteX4" fmla="*/ 1438 w 64628"/>
                  <a:gd name="connsiteY4" fmla="*/ 73020 h 120731"/>
                  <a:gd name="connsiteX5" fmla="*/ 2057 w 64628"/>
                  <a:gd name="connsiteY5" fmla="*/ 81611 h 120731"/>
                  <a:gd name="connsiteX6" fmla="*/ 2737 w 64628"/>
                  <a:gd name="connsiteY6" fmla="*/ 90572 h 120731"/>
                  <a:gd name="connsiteX7" fmla="*/ 2861 w 64628"/>
                  <a:gd name="connsiteY7" fmla="*/ 92117 h 120731"/>
                  <a:gd name="connsiteX8" fmla="*/ 4346 w 64628"/>
                  <a:gd name="connsiteY8" fmla="*/ 92550 h 120731"/>
                  <a:gd name="connsiteX9" fmla="*/ 10039 w 64628"/>
                  <a:gd name="connsiteY9" fmla="*/ 95269 h 120731"/>
                  <a:gd name="connsiteX10" fmla="*/ 35406 w 64628"/>
                  <a:gd name="connsiteY10" fmla="*/ 119125 h 120731"/>
                  <a:gd name="connsiteX11" fmla="*/ 36643 w 64628"/>
                  <a:gd name="connsiteY11" fmla="*/ 120732 h 120731"/>
                  <a:gd name="connsiteX12" fmla="*/ 38376 w 64628"/>
                  <a:gd name="connsiteY12" fmla="*/ 119681 h 120731"/>
                  <a:gd name="connsiteX13" fmla="*/ 64610 w 64628"/>
                  <a:gd name="connsiteY13" fmla="*/ 74689 h 120731"/>
                  <a:gd name="connsiteX14" fmla="*/ 24888 w 64628"/>
                  <a:gd name="connsiteY14" fmla="*/ 5655 h 120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4628" h="120731">
                    <a:moveTo>
                      <a:pt x="24888" y="5655"/>
                    </a:moveTo>
                    <a:cubicBezTo>
                      <a:pt x="19134" y="340"/>
                      <a:pt x="16783" y="-154"/>
                      <a:pt x="15360" y="31"/>
                    </a:cubicBezTo>
                    <a:cubicBezTo>
                      <a:pt x="8740" y="834"/>
                      <a:pt x="7502" y="8930"/>
                      <a:pt x="6141" y="17521"/>
                    </a:cubicBezTo>
                    <a:cubicBezTo>
                      <a:pt x="5398" y="22094"/>
                      <a:pt x="4718" y="26792"/>
                      <a:pt x="3233" y="30871"/>
                    </a:cubicBezTo>
                    <a:cubicBezTo>
                      <a:pt x="-1161" y="43108"/>
                      <a:pt x="-356" y="54974"/>
                      <a:pt x="1438" y="73020"/>
                    </a:cubicBezTo>
                    <a:cubicBezTo>
                      <a:pt x="1686" y="75925"/>
                      <a:pt x="1871" y="78768"/>
                      <a:pt x="2057" y="81611"/>
                    </a:cubicBezTo>
                    <a:cubicBezTo>
                      <a:pt x="2243" y="84639"/>
                      <a:pt x="2429" y="87606"/>
                      <a:pt x="2737" y="90572"/>
                    </a:cubicBezTo>
                    <a:lnTo>
                      <a:pt x="2861" y="92117"/>
                    </a:lnTo>
                    <a:lnTo>
                      <a:pt x="4346" y="92550"/>
                    </a:lnTo>
                    <a:cubicBezTo>
                      <a:pt x="6388" y="93168"/>
                      <a:pt x="8244" y="94095"/>
                      <a:pt x="10039" y="95269"/>
                    </a:cubicBezTo>
                    <a:cubicBezTo>
                      <a:pt x="19443" y="101696"/>
                      <a:pt x="27734" y="109484"/>
                      <a:pt x="35406" y="119125"/>
                    </a:cubicBezTo>
                    <a:lnTo>
                      <a:pt x="36643" y="120732"/>
                    </a:lnTo>
                    <a:lnTo>
                      <a:pt x="38376" y="119681"/>
                    </a:lnTo>
                    <a:cubicBezTo>
                      <a:pt x="52545" y="111338"/>
                      <a:pt x="64053" y="91623"/>
                      <a:pt x="64610" y="74689"/>
                    </a:cubicBezTo>
                    <a:cubicBezTo>
                      <a:pt x="65414" y="53737"/>
                      <a:pt x="39614" y="19128"/>
                      <a:pt x="24888" y="5655"/>
                    </a:cubicBezTo>
                    <a:close/>
                  </a:path>
                </a:pathLst>
              </a:custGeom>
              <a:grpFill/>
              <a:ln w="0" cap="flat">
                <a:solidFill>
                  <a:schemeClr val="accent5"/>
                </a:solidFill>
                <a:prstDash val="solid"/>
                <a:miter/>
              </a:ln>
            </p:spPr>
            <p:txBody>
              <a:bodyPr rtlCol="0" anchor="ctr"/>
              <a:lstStyle/>
              <a:p>
                <a:endParaRPr lang="en-US"/>
              </a:p>
            </p:txBody>
          </p:sp>
          <p:sp>
            <p:nvSpPr>
              <p:cNvPr id="91" name="Freeform 90">
                <a:extLst>
                  <a:ext uri="{FF2B5EF4-FFF2-40B4-BE49-F238E27FC236}">
                    <a16:creationId xmlns:a16="http://schemas.microsoft.com/office/drawing/2014/main" id="{46BF5522-1F30-F543-1402-C4AC880AB7D1}"/>
                  </a:ext>
                </a:extLst>
              </p:cNvPr>
              <p:cNvSpPr/>
              <p:nvPr/>
            </p:nvSpPr>
            <p:spPr>
              <a:xfrm>
                <a:off x="10992691" y="5119248"/>
                <a:ext cx="29074" cy="48202"/>
              </a:xfrm>
              <a:custGeom>
                <a:avLst/>
                <a:gdLst>
                  <a:gd name="connsiteX0" fmla="*/ 28441 w 29074"/>
                  <a:gd name="connsiteY0" fmla="*/ 48202 h 48202"/>
                  <a:gd name="connsiteX1" fmla="*/ 28998 w 29074"/>
                  <a:gd name="connsiteY1" fmla="*/ 46101 h 48202"/>
                  <a:gd name="connsiteX2" fmla="*/ 6662 w 29074"/>
                  <a:gd name="connsiteY2" fmla="*/ 243 h 48202"/>
                  <a:gd name="connsiteX3" fmla="*/ 1217 w 29074"/>
                  <a:gd name="connsiteY3" fmla="*/ 3024 h 48202"/>
                  <a:gd name="connsiteX4" fmla="*/ 1217 w 29074"/>
                  <a:gd name="connsiteY4" fmla="*/ 3024 h 48202"/>
                  <a:gd name="connsiteX5" fmla="*/ 4743 w 29074"/>
                  <a:gd name="connsiteY5" fmla="*/ 24655 h 48202"/>
                  <a:gd name="connsiteX6" fmla="*/ 25904 w 29074"/>
                  <a:gd name="connsiteY6" fmla="*/ 48079 h 48202"/>
                  <a:gd name="connsiteX7" fmla="*/ 28441 w 29074"/>
                  <a:gd name="connsiteY7" fmla="*/ 48202 h 48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074" h="48202">
                    <a:moveTo>
                      <a:pt x="28441" y="48202"/>
                    </a:moveTo>
                    <a:lnTo>
                      <a:pt x="28998" y="46101"/>
                    </a:lnTo>
                    <a:cubicBezTo>
                      <a:pt x="30297" y="41033"/>
                      <a:pt x="14829" y="3024"/>
                      <a:pt x="6662" y="243"/>
                    </a:cubicBezTo>
                    <a:cubicBezTo>
                      <a:pt x="4867" y="-375"/>
                      <a:pt x="2516" y="58"/>
                      <a:pt x="1217" y="3024"/>
                    </a:cubicBezTo>
                    <a:lnTo>
                      <a:pt x="1217" y="3024"/>
                    </a:lnTo>
                    <a:cubicBezTo>
                      <a:pt x="-1196" y="8711"/>
                      <a:pt x="-21" y="16003"/>
                      <a:pt x="4743" y="24655"/>
                    </a:cubicBezTo>
                    <a:cubicBezTo>
                      <a:pt x="10622" y="35471"/>
                      <a:pt x="22068" y="47399"/>
                      <a:pt x="25904" y="48079"/>
                    </a:cubicBezTo>
                    <a:lnTo>
                      <a:pt x="28441" y="48202"/>
                    </a:lnTo>
                    <a:close/>
                  </a:path>
                </a:pathLst>
              </a:custGeom>
              <a:grpFill/>
              <a:ln w="0" cap="flat">
                <a:solidFill>
                  <a:schemeClr val="accent5"/>
                </a:solidFill>
                <a:prstDash val="solid"/>
                <a:miter/>
              </a:ln>
            </p:spPr>
            <p:txBody>
              <a:bodyPr rtlCol="0" anchor="ctr"/>
              <a:lstStyle/>
              <a:p>
                <a:endParaRPr lang="en-US"/>
              </a:p>
            </p:txBody>
          </p:sp>
          <p:sp>
            <p:nvSpPr>
              <p:cNvPr id="92" name="Freeform 91">
                <a:extLst>
                  <a:ext uri="{FF2B5EF4-FFF2-40B4-BE49-F238E27FC236}">
                    <a16:creationId xmlns:a16="http://schemas.microsoft.com/office/drawing/2014/main" id="{FAD4FBD3-FD39-1C58-528C-375153C7C67B}"/>
                  </a:ext>
                </a:extLst>
              </p:cNvPr>
              <p:cNvSpPr/>
              <p:nvPr/>
            </p:nvSpPr>
            <p:spPr>
              <a:xfrm>
                <a:off x="10928863" y="5097099"/>
                <a:ext cx="45437" cy="30434"/>
              </a:xfrm>
              <a:custGeom>
                <a:avLst/>
                <a:gdLst>
                  <a:gd name="connsiteX0" fmla="*/ 43699 w 45437"/>
                  <a:gd name="connsiteY0" fmla="*/ 29376 h 30434"/>
                  <a:gd name="connsiteX1" fmla="*/ 45061 w 45437"/>
                  <a:gd name="connsiteY1" fmla="*/ 24247 h 30434"/>
                  <a:gd name="connsiteX2" fmla="*/ 3791 w 45437"/>
                  <a:gd name="connsiteY2" fmla="*/ 81 h 30434"/>
                  <a:gd name="connsiteX3" fmla="*/ 17 w 45437"/>
                  <a:gd name="connsiteY3" fmla="*/ 3851 h 30434"/>
                  <a:gd name="connsiteX4" fmla="*/ 18827 w 45437"/>
                  <a:gd name="connsiteY4" fmla="*/ 22949 h 30434"/>
                  <a:gd name="connsiteX5" fmla="*/ 39368 w 45437"/>
                  <a:gd name="connsiteY5" fmla="*/ 30427 h 30434"/>
                  <a:gd name="connsiteX6" fmla="*/ 43699 w 45437"/>
                  <a:gd name="connsiteY6" fmla="*/ 29376 h 30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37" h="30434">
                    <a:moveTo>
                      <a:pt x="43699" y="29376"/>
                    </a:moveTo>
                    <a:cubicBezTo>
                      <a:pt x="45369" y="28263"/>
                      <a:pt x="45865" y="26348"/>
                      <a:pt x="45061" y="24247"/>
                    </a:cubicBezTo>
                    <a:cubicBezTo>
                      <a:pt x="41905" y="16212"/>
                      <a:pt x="12268" y="-1340"/>
                      <a:pt x="3791" y="81"/>
                    </a:cubicBezTo>
                    <a:cubicBezTo>
                      <a:pt x="1564" y="390"/>
                      <a:pt x="203" y="1812"/>
                      <a:pt x="17" y="3851"/>
                    </a:cubicBezTo>
                    <a:cubicBezTo>
                      <a:pt x="-601" y="11330"/>
                      <a:pt x="15609" y="21033"/>
                      <a:pt x="18827" y="22949"/>
                    </a:cubicBezTo>
                    <a:cubicBezTo>
                      <a:pt x="22353" y="24988"/>
                      <a:pt x="32500" y="30427"/>
                      <a:pt x="39368" y="30427"/>
                    </a:cubicBezTo>
                    <a:cubicBezTo>
                      <a:pt x="41039" y="30488"/>
                      <a:pt x="42585" y="30179"/>
                      <a:pt x="43699" y="29376"/>
                    </a:cubicBezTo>
                    <a:close/>
                  </a:path>
                </a:pathLst>
              </a:custGeom>
              <a:grpFill/>
              <a:ln w="0" cap="flat">
                <a:solidFill>
                  <a:schemeClr val="accent5"/>
                </a:solidFill>
                <a:prstDash val="solid"/>
                <a:miter/>
              </a:ln>
            </p:spPr>
            <p:txBody>
              <a:bodyPr rtlCol="0" anchor="ctr"/>
              <a:lstStyle/>
              <a:p>
                <a:endParaRPr lang="en-US"/>
              </a:p>
            </p:txBody>
          </p:sp>
          <p:sp>
            <p:nvSpPr>
              <p:cNvPr id="93" name="Freeform 92">
                <a:extLst>
                  <a:ext uri="{FF2B5EF4-FFF2-40B4-BE49-F238E27FC236}">
                    <a16:creationId xmlns:a16="http://schemas.microsoft.com/office/drawing/2014/main" id="{F792703C-9484-DCE7-8715-456411959C26}"/>
                  </a:ext>
                </a:extLst>
              </p:cNvPr>
              <p:cNvSpPr/>
              <p:nvPr/>
            </p:nvSpPr>
            <p:spPr>
              <a:xfrm>
                <a:off x="10963728" y="5147682"/>
                <a:ext cx="35134" cy="27308"/>
              </a:xfrm>
              <a:custGeom>
                <a:avLst/>
                <a:gdLst>
                  <a:gd name="connsiteX0" fmla="*/ 3326 w 35134"/>
                  <a:gd name="connsiteY0" fmla="*/ 301 h 27308"/>
                  <a:gd name="connsiteX1" fmla="*/ 172 w 35134"/>
                  <a:gd name="connsiteY1" fmla="*/ 6852 h 27308"/>
                  <a:gd name="connsiteX2" fmla="*/ 16072 w 35134"/>
                  <a:gd name="connsiteY2" fmla="*/ 24960 h 27308"/>
                  <a:gd name="connsiteX3" fmla="*/ 26220 w 35134"/>
                  <a:gd name="connsiteY3" fmla="*/ 27309 h 27308"/>
                  <a:gd name="connsiteX4" fmla="*/ 33087 w 35134"/>
                  <a:gd name="connsiteY4" fmla="*/ 25578 h 27308"/>
                  <a:gd name="connsiteX5" fmla="*/ 34448 w 35134"/>
                  <a:gd name="connsiteY5" fmla="*/ 19151 h 27308"/>
                  <a:gd name="connsiteX6" fmla="*/ 3326 w 35134"/>
                  <a:gd name="connsiteY6" fmla="*/ 301 h 27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134" h="27308">
                    <a:moveTo>
                      <a:pt x="3326" y="301"/>
                    </a:moveTo>
                    <a:cubicBezTo>
                      <a:pt x="2337" y="610"/>
                      <a:pt x="-757" y="2031"/>
                      <a:pt x="172" y="6852"/>
                    </a:cubicBezTo>
                    <a:cubicBezTo>
                      <a:pt x="1842" y="15752"/>
                      <a:pt x="9452" y="21994"/>
                      <a:pt x="16072" y="24960"/>
                    </a:cubicBezTo>
                    <a:cubicBezTo>
                      <a:pt x="19599" y="26505"/>
                      <a:pt x="23126" y="27309"/>
                      <a:pt x="26220" y="27309"/>
                    </a:cubicBezTo>
                    <a:cubicBezTo>
                      <a:pt x="28880" y="27309"/>
                      <a:pt x="31169" y="26752"/>
                      <a:pt x="33087" y="25578"/>
                    </a:cubicBezTo>
                    <a:cubicBezTo>
                      <a:pt x="33892" y="25084"/>
                      <a:pt x="36305" y="23106"/>
                      <a:pt x="34448" y="19151"/>
                    </a:cubicBezTo>
                    <a:cubicBezTo>
                      <a:pt x="30984" y="11858"/>
                      <a:pt x="10937" y="-2233"/>
                      <a:pt x="3326" y="301"/>
                    </a:cubicBezTo>
                    <a:close/>
                  </a:path>
                </a:pathLst>
              </a:custGeom>
              <a:grpFill/>
              <a:ln w="0" cap="flat">
                <a:solidFill>
                  <a:schemeClr val="accent5"/>
                </a:solidFill>
                <a:prstDash val="solid"/>
                <a:miter/>
              </a:ln>
            </p:spPr>
            <p:txBody>
              <a:bodyPr rtlCol="0" anchor="ctr"/>
              <a:lstStyle/>
              <a:p>
                <a:endParaRPr lang="en-US"/>
              </a:p>
            </p:txBody>
          </p:sp>
          <p:sp>
            <p:nvSpPr>
              <p:cNvPr id="94" name="Freeform 93">
                <a:extLst>
                  <a:ext uri="{FF2B5EF4-FFF2-40B4-BE49-F238E27FC236}">
                    <a16:creationId xmlns:a16="http://schemas.microsoft.com/office/drawing/2014/main" id="{CA43308F-28E6-2033-66B9-117787D67B1C}"/>
                  </a:ext>
                </a:extLst>
              </p:cNvPr>
              <p:cNvSpPr/>
              <p:nvPr/>
            </p:nvSpPr>
            <p:spPr>
              <a:xfrm>
                <a:off x="10873409" y="5066327"/>
                <a:ext cx="29377" cy="27269"/>
              </a:xfrm>
              <a:custGeom>
                <a:avLst/>
                <a:gdLst>
                  <a:gd name="connsiteX0" fmla="*/ 3188 w 29377"/>
                  <a:gd name="connsiteY0" fmla="*/ 14 h 27269"/>
                  <a:gd name="connsiteX1" fmla="*/ 33 w 29377"/>
                  <a:gd name="connsiteY1" fmla="*/ 2858 h 27269"/>
                  <a:gd name="connsiteX2" fmla="*/ 33 w 29377"/>
                  <a:gd name="connsiteY2" fmla="*/ 2858 h 27269"/>
                  <a:gd name="connsiteX3" fmla="*/ 19770 w 29377"/>
                  <a:gd name="connsiteY3" fmla="*/ 25292 h 27269"/>
                  <a:gd name="connsiteX4" fmla="*/ 25339 w 29377"/>
                  <a:gd name="connsiteY4" fmla="*/ 27269 h 27269"/>
                  <a:gd name="connsiteX5" fmla="*/ 27999 w 29377"/>
                  <a:gd name="connsiteY5" fmla="*/ 26404 h 27269"/>
                  <a:gd name="connsiteX6" fmla="*/ 28927 w 29377"/>
                  <a:gd name="connsiteY6" fmla="*/ 21275 h 27269"/>
                  <a:gd name="connsiteX7" fmla="*/ 3188 w 29377"/>
                  <a:gd name="connsiteY7" fmla="*/ 14 h 272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9377" h="27269">
                    <a:moveTo>
                      <a:pt x="3188" y="14"/>
                    </a:moveTo>
                    <a:cubicBezTo>
                      <a:pt x="1518" y="200"/>
                      <a:pt x="342" y="1251"/>
                      <a:pt x="33" y="2858"/>
                    </a:cubicBezTo>
                    <a:lnTo>
                      <a:pt x="33" y="2858"/>
                    </a:lnTo>
                    <a:cubicBezTo>
                      <a:pt x="-771" y="7431"/>
                      <a:pt x="13211" y="21275"/>
                      <a:pt x="19770" y="25292"/>
                    </a:cubicBezTo>
                    <a:cubicBezTo>
                      <a:pt x="20698" y="25848"/>
                      <a:pt x="23050" y="27269"/>
                      <a:pt x="25339" y="27269"/>
                    </a:cubicBezTo>
                    <a:cubicBezTo>
                      <a:pt x="26267" y="27269"/>
                      <a:pt x="27195" y="27022"/>
                      <a:pt x="27999" y="26404"/>
                    </a:cubicBezTo>
                    <a:cubicBezTo>
                      <a:pt x="28679" y="25910"/>
                      <a:pt x="30103" y="24303"/>
                      <a:pt x="28927" y="21275"/>
                    </a:cubicBezTo>
                    <a:cubicBezTo>
                      <a:pt x="26390" y="15094"/>
                      <a:pt x="9375" y="-542"/>
                      <a:pt x="3188" y="14"/>
                    </a:cubicBezTo>
                    <a:close/>
                  </a:path>
                </a:pathLst>
              </a:custGeom>
              <a:grpFill/>
              <a:ln w="0" cap="flat">
                <a:solidFill>
                  <a:schemeClr val="accent5"/>
                </a:solidFill>
                <a:prstDash val="solid"/>
                <a:miter/>
              </a:ln>
            </p:spPr>
            <p:txBody>
              <a:bodyPr rtlCol="0" anchor="ctr"/>
              <a:lstStyle/>
              <a:p>
                <a:endParaRPr lang="en-US"/>
              </a:p>
            </p:txBody>
          </p:sp>
          <p:sp>
            <p:nvSpPr>
              <p:cNvPr id="95" name="Freeform 94">
                <a:extLst>
                  <a:ext uri="{FF2B5EF4-FFF2-40B4-BE49-F238E27FC236}">
                    <a16:creationId xmlns:a16="http://schemas.microsoft.com/office/drawing/2014/main" id="{44506620-2BC4-C420-5A3E-0F9F1746D943}"/>
                  </a:ext>
                </a:extLst>
              </p:cNvPr>
              <p:cNvSpPr/>
              <p:nvPr/>
            </p:nvSpPr>
            <p:spPr>
              <a:xfrm>
                <a:off x="11015970" y="5180562"/>
                <a:ext cx="32102" cy="21127"/>
              </a:xfrm>
              <a:custGeom>
                <a:avLst/>
                <a:gdLst>
                  <a:gd name="connsiteX0" fmla="*/ 1820 w 32102"/>
                  <a:gd name="connsiteY0" fmla="*/ 423 h 21127"/>
                  <a:gd name="connsiteX1" fmla="*/ 273 w 32102"/>
                  <a:gd name="connsiteY1" fmla="*/ 4564 h 21127"/>
                  <a:gd name="connsiteX2" fmla="*/ 273 w 32102"/>
                  <a:gd name="connsiteY2" fmla="*/ 4564 h 21127"/>
                  <a:gd name="connsiteX3" fmla="*/ 20196 w 32102"/>
                  <a:gd name="connsiteY3" fmla="*/ 20509 h 21127"/>
                  <a:gd name="connsiteX4" fmla="*/ 24156 w 32102"/>
                  <a:gd name="connsiteY4" fmla="*/ 21127 h 21127"/>
                  <a:gd name="connsiteX5" fmla="*/ 29971 w 32102"/>
                  <a:gd name="connsiteY5" fmla="*/ 19273 h 21127"/>
                  <a:gd name="connsiteX6" fmla="*/ 31209 w 32102"/>
                  <a:gd name="connsiteY6" fmla="*/ 12475 h 21127"/>
                  <a:gd name="connsiteX7" fmla="*/ 1820 w 32102"/>
                  <a:gd name="connsiteY7" fmla="*/ 423 h 21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102" h="21127">
                    <a:moveTo>
                      <a:pt x="1820" y="423"/>
                    </a:moveTo>
                    <a:cubicBezTo>
                      <a:pt x="211" y="1165"/>
                      <a:pt x="-407" y="2834"/>
                      <a:pt x="273" y="4564"/>
                    </a:cubicBezTo>
                    <a:lnTo>
                      <a:pt x="273" y="4564"/>
                    </a:lnTo>
                    <a:cubicBezTo>
                      <a:pt x="1572" y="7902"/>
                      <a:pt x="11410" y="17975"/>
                      <a:pt x="20196" y="20509"/>
                    </a:cubicBezTo>
                    <a:cubicBezTo>
                      <a:pt x="21681" y="20942"/>
                      <a:pt x="22981" y="21127"/>
                      <a:pt x="24156" y="21127"/>
                    </a:cubicBezTo>
                    <a:cubicBezTo>
                      <a:pt x="26817" y="21127"/>
                      <a:pt x="28672" y="20200"/>
                      <a:pt x="29971" y="19273"/>
                    </a:cubicBezTo>
                    <a:cubicBezTo>
                      <a:pt x="32261" y="17543"/>
                      <a:pt x="32756" y="14947"/>
                      <a:pt x="31209" y="12475"/>
                    </a:cubicBezTo>
                    <a:cubicBezTo>
                      <a:pt x="27497" y="6418"/>
                      <a:pt x="6893" y="-1987"/>
                      <a:pt x="1820" y="423"/>
                    </a:cubicBezTo>
                    <a:close/>
                  </a:path>
                </a:pathLst>
              </a:custGeom>
              <a:grpFill/>
              <a:ln w="0" cap="flat">
                <a:solidFill>
                  <a:schemeClr val="accent5"/>
                </a:solidFill>
                <a:prstDash val="solid"/>
                <a:miter/>
              </a:ln>
            </p:spPr>
            <p:txBody>
              <a:bodyPr rtlCol="0" anchor="ctr"/>
              <a:lstStyle/>
              <a:p>
                <a:endParaRPr lang="en-US"/>
              </a:p>
            </p:txBody>
          </p:sp>
          <p:sp>
            <p:nvSpPr>
              <p:cNvPr id="96" name="Freeform 95">
                <a:extLst>
                  <a:ext uri="{FF2B5EF4-FFF2-40B4-BE49-F238E27FC236}">
                    <a16:creationId xmlns:a16="http://schemas.microsoft.com/office/drawing/2014/main" id="{958759C9-510B-F3A3-6CAD-87740DED0397}"/>
                  </a:ext>
                </a:extLst>
              </p:cNvPr>
              <p:cNvSpPr/>
              <p:nvPr/>
            </p:nvSpPr>
            <p:spPr>
              <a:xfrm>
                <a:off x="10819004" y="5027776"/>
                <a:ext cx="44379" cy="51296"/>
              </a:xfrm>
              <a:custGeom>
                <a:avLst/>
                <a:gdLst>
                  <a:gd name="connsiteX0" fmla="*/ 4012 w 44379"/>
                  <a:gd name="connsiteY0" fmla="*/ 0 h 51296"/>
                  <a:gd name="connsiteX1" fmla="*/ 3702 w 44379"/>
                  <a:gd name="connsiteY1" fmla="*/ 0 h 51296"/>
                  <a:gd name="connsiteX2" fmla="*/ 114 w 44379"/>
                  <a:gd name="connsiteY2" fmla="*/ 2905 h 51296"/>
                  <a:gd name="connsiteX3" fmla="*/ 28761 w 44379"/>
                  <a:gd name="connsiteY3" fmla="*/ 48824 h 51296"/>
                  <a:gd name="connsiteX4" fmla="*/ 35567 w 44379"/>
                  <a:gd name="connsiteY4" fmla="*/ 51296 h 51296"/>
                  <a:gd name="connsiteX5" fmla="*/ 39341 w 44379"/>
                  <a:gd name="connsiteY5" fmla="*/ 50184 h 51296"/>
                  <a:gd name="connsiteX6" fmla="*/ 43363 w 44379"/>
                  <a:gd name="connsiteY6" fmla="*/ 35475 h 51296"/>
                  <a:gd name="connsiteX7" fmla="*/ 4012 w 44379"/>
                  <a:gd name="connsiteY7" fmla="*/ 0 h 512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4379" h="51296">
                    <a:moveTo>
                      <a:pt x="4012" y="0"/>
                    </a:moveTo>
                    <a:cubicBezTo>
                      <a:pt x="3888" y="0"/>
                      <a:pt x="3826" y="0"/>
                      <a:pt x="3702" y="0"/>
                    </a:cubicBezTo>
                    <a:cubicBezTo>
                      <a:pt x="1846" y="124"/>
                      <a:pt x="485" y="1236"/>
                      <a:pt x="114" y="2905"/>
                    </a:cubicBezTo>
                    <a:cubicBezTo>
                      <a:pt x="-1619" y="11248"/>
                      <a:pt x="16819" y="40852"/>
                      <a:pt x="28761" y="48824"/>
                    </a:cubicBezTo>
                    <a:cubicBezTo>
                      <a:pt x="31545" y="50678"/>
                      <a:pt x="33772" y="51296"/>
                      <a:pt x="35567" y="51296"/>
                    </a:cubicBezTo>
                    <a:cubicBezTo>
                      <a:pt x="37175" y="51296"/>
                      <a:pt x="38412" y="50802"/>
                      <a:pt x="39341" y="50184"/>
                    </a:cubicBezTo>
                    <a:cubicBezTo>
                      <a:pt x="42682" y="47897"/>
                      <a:pt x="46147" y="43447"/>
                      <a:pt x="43363" y="35475"/>
                    </a:cubicBezTo>
                    <a:cubicBezTo>
                      <a:pt x="38227" y="20457"/>
                      <a:pt x="12303" y="0"/>
                      <a:pt x="4012" y="0"/>
                    </a:cubicBezTo>
                    <a:close/>
                  </a:path>
                </a:pathLst>
              </a:custGeom>
              <a:grpFill/>
              <a:ln w="0" cap="flat">
                <a:solidFill>
                  <a:schemeClr val="accent5"/>
                </a:solidFill>
                <a:prstDash val="solid"/>
                <a:miter/>
              </a:ln>
            </p:spPr>
            <p:txBody>
              <a:bodyPr rtlCol="0" anchor="ctr"/>
              <a:lstStyle/>
              <a:p>
                <a:endParaRPr lang="en-US"/>
              </a:p>
            </p:txBody>
          </p:sp>
          <p:sp>
            <p:nvSpPr>
              <p:cNvPr id="97" name="Freeform 96">
                <a:extLst>
                  <a:ext uri="{FF2B5EF4-FFF2-40B4-BE49-F238E27FC236}">
                    <a16:creationId xmlns:a16="http://schemas.microsoft.com/office/drawing/2014/main" id="{C61B4AED-EAC5-7938-E2D1-F77AEED79D41}"/>
                  </a:ext>
                </a:extLst>
              </p:cNvPr>
              <p:cNvSpPr/>
              <p:nvPr/>
            </p:nvSpPr>
            <p:spPr>
              <a:xfrm>
                <a:off x="9086938" y="1560181"/>
                <a:ext cx="159012" cy="99095"/>
              </a:xfrm>
              <a:custGeom>
                <a:avLst/>
                <a:gdLst>
                  <a:gd name="connsiteX0" fmla="*/ 50117 w 159012"/>
                  <a:gd name="connsiteY0" fmla="*/ 4661 h 99095"/>
                  <a:gd name="connsiteX1" fmla="*/ 10395 w 159012"/>
                  <a:gd name="connsiteY1" fmla="*/ 23572 h 99095"/>
                  <a:gd name="connsiteX2" fmla="*/ 2723 w 159012"/>
                  <a:gd name="connsiteY2" fmla="*/ 33152 h 99095"/>
                  <a:gd name="connsiteX3" fmla="*/ 0 w 159012"/>
                  <a:gd name="connsiteY3" fmla="*/ 35377 h 99095"/>
                  <a:gd name="connsiteX4" fmla="*/ 3094 w 159012"/>
                  <a:gd name="connsiteY4" fmla="*/ 37045 h 99095"/>
                  <a:gd name="connsiteX5" fmla="*/ 9652 w 159012"/>
                  <a:gd name="connsiteY5" fmla="*/ 41681 h 99095"/>
                  <a:gd name="connsiteX6" fmla="*/ 18191 w 159012"/>
                  <a:gd name="connsiteY6" fmla="*/ 58800 h 99095"/>
                  <a:gd name="connsiteX7" fmla="*/ 18315 w 159012"/>
                  <a:gd name="connsiteY7" fmla="*/ 60283 h 99095"/>
                  <a:gd name="connsiteX8" fmla="*/ 21779 w 159012"/>
                  <a:gd name="connsiteY8" fmla="*/ 61458 h 99095"/>
                  <a:gd name="connsiteX9" fmla="*/ 41517 w 159012"/>
                  <a:gd name="connsiteY9" fmla="*/ 79133 h 99095"/>
                  <a:gd name="connsiteX10" fmla="*/ 42197 w 159012"/>
                  <a:gd name="connsiteY10" fmla="*/ 80864 h 99095"/>
                  <a:gd name="connsiteX11" fmla="*/ 44053 w 159012"/>
                  <a:gd name="connsiteY11" fmla="*/ 80616 h 99095"/>
                  <a:gd name="connsiteX12" fmla="*/ 69916 w 159012"/>
                  <a:gd name="connsiteY12" fmla="*/ 85561 h 99095"/>
                  <a:gd name="connsiteX13" fmla="*/ 70349 w 159012"/>
                  <a:gd name="connsiteY13" fmla="*/ 85684 h 99095"/>
                  <a:gd name="connsiteX14" fmla="*/ 70844 w 159012"/>
                  <a:gd name="connsiteY14" fmla="*/ 85622 h 99095"/>
                  <a:gd name="connsiteX15" fmla="*/ 86312 w 159012"/>
                  <a:gd name="connsiteY15" fmla="*/ 84572 h 99095"/>
                  <a:gd name="connsiteX16" fmla="*/ 110071 w 159012"/>
                  <a:gd name="connsiteY16" fmla="*/ 96623 h 99095"/>
                  <a:gd name="connsiteX17" fmla="*/ 110628 w 159012"/>
                  <a:gd name="connsiteY17" fmla="*/ 97489 h 99095"/>
                  <a:gd name="connsiteX18" fmla="*/ 111680 w 159012"/>
                  <a:gd name="connsiteY18" fmla="*/ 97674 h 99095"/>
                  <a:gd name="connsiteX19" fmla="*/ 124054 w 159012"/>
                  <a:gd name="connsiteY19" fmla="*/ 99095 h 99095"/>
                  <a:gd name="connsiteX20" fmla="*/ 149670 w 159012"/>
                  <a:gd name="connsiteY20" fmla="*/ 80555 h 99095"/>
                  <a:gd name="connsiteX21" fmla="*/ 143792 w 159012"/>
                  <a:gd name="connsiteY21" fmla="*/ 71593 h 99095"/>
                  <a:gd name="connsiteX22" fmla="*/ 142802 w 159012"/>
                  <a:gd name="connsiteY22" fmla="*/ 71161 h 99095"/>
                  <a:gd name="connsiteX23" fmla="*/ 158270 w 159012"/>
                  <a:gd name="connsiteY23" fmla="*/ 40321 h 99095"/>
                  <a:gd name="connsiteX24" fmla="*/ 159013 w 159012"/>
                  <a:gd name="connsiteY24" fmla="*/ 39147 h 99095"/>
                  <a:gd name="connsiteX25" fmla="*/ 158270 w 159012"/>
                  <a:gd name="connsiteY25" fmla="*/ 37911 h 99095"/>
                  <a:gd name="connsiteX26" fmla="*/ 154743 w 159012"/>
                  <a:gd name="connsiteY26" fmla="*/ 22027 h 99095"/>
                  <a:gd name="connsiteX27" fmla="*/ 154867 w 159012"/>
                  <a:gd name="connsiteY27" fmla="*/ 20791 h 99095"/>
                  <a:gd name="connsiteX28" fmla="*/ 153939 w 159012"/>
                  <a:gd name="connsiteY28" fmla="*/ 19988 h 99095"/>
                  <a:gd name="connsiteX29" fmla="*/ 116692 w 159012"/>
                  <a:gd name="connsiteY29" fmla="*/ 11212 h 99095"/>
                  <a:gd name="connsiteX30" fmla="*/ 111494 w 159012"/>
                  <a:gd name="connsiteY30" fmla="*/ 18875 h 99095"/>
                  <a:gd name="connsiteX31" fmla="*/ 110814 w 159012"/>
                  <a:gd name="connsiteY31" fmla="*/ 22831 h 99095"/>
                  <a:gd name="connsiteX32" fmla="*/ 94665 w 159012"/>
                  <a:gd name="connsiteY32" fmla="*/ 4105 h 99095"/>
                  <a:gd name="connsiteX33" fmla="*/ 50117 w 159012"/>
                  <a:gd name="connsiteY33" fmla="*/ 4661 h 99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59012" h="99095">
                    <a:moveTo>
                      <a:pt x="50117" y="4661"/>
                    </a:moveTo>
                    <a:cubicBezTo>
                      <a:pt x="40774" y="6886"/>
                      <a:pt x="10395" y="14735"/>
                      <a:pt x="10395" y="23572"/>
                    </a:cubicBezTo>
                    <a:cubicBezTo>
                      <a:pt x="10395" y="26601"/>
                      <a:pt x="6002" y="30494"/>
                      <a:pt x="2723" y="33152"/>
                    </a:cubicBezTo>
                    <a:lnTo>
                      <a:pt x="0" y="35377"/>
                    </a:lnTo>
                    <a:lnTo>
                      <a:pt x="3094" y="37045"/>
                    </a:lnTo>
                    <a:cubicBezTo>
                      <a:pt x="5507" y="38343"/>
                      <a:pt x="7796" y="39950"/>
                      <a:pt x="9652" y="41681"/>
                    </a:cubicBezTo>
                    <a:cubicBezTo>
                      <a:pt x="13550" y="45451"/>
                      <a:pt x="17757" y="52558"/>
                      <a:pt x="18191" y="58800"/>
                    </a:cubicBezTo>
                    <a:lnTo>
                      <a:pt x="18315" y="60283"/>
                    </a:lnTo>
                    <a:lnTo>
                      <a:pt x="21779" y="61458"/>
                    </a:lnTo>
                    <a:cubicBezTo>
                      <a:pt x="31370" y="64918"/>
                      <a:pt x="38547" y="71346"/>
                      <a:pt x="41517" y="79133"/>
                    </a:cubicBezTo>
                    <a:lnTo>
                      <a:pt x="42197" y="80864"/>
                    </a:lnTo>
                    <a:lnTo>
                      <a:pt x="44053" y="80616"/>
                    </a:lnTo>
                    <a:cubicBezTo>
                      <a:pt x="50117" y="79689"/>
                      <a:pt x="60573" y="82594"/>
                      <a:pt x="69916" y="85561"/>
                    </a:cubicBezTo>
                    <a:lnTo>
                      <a:pt x="70349" y="85684"/>
                    </a:lnTo>
                    <a:lnTo>
                      <a:pt x="70844" y="85622"/>
                    </a:lnTo>
                    <a:cubicBezTo>
                      <a:pt x="75733" y="85128"/>
                      <a:pt x="80992" y="84695"/>
                      <a:pt x="86312" y="84572"/>
                    </a:cubicBezTo>
                    <a:cubicBezTo>
                      <a:pt x="96645" y="84325"/>
                      <a:pt x="105245" y="88651"/>
                      <a:pt x="110071" y="96623"/>
                    </a:cubicBezTo>
                    <a:lnTo>
                      <a:pt x="110628" y="97489"/>
                    </a:lnTo>
                    <a:lnTo>
                      <a:pt x="111680" y="97674"/>
                    </a:lnTo>
                    <a:cubicBezTo>
                      <a:pt x="116753" y="98601"/>
                      <a:pt x="120713" y="99095"/>
                      <a:pt x="124054" y="99095"/>
                    </a:cubicBezTo>
                    <a:cubicBezTo>
                      <a:pt x="142060" y="99095"/>
                      <a:pt x="149236" y="88033"/>
                      <a:pt x="149670" y="80555"/>
                    </a:cubicBezTo>
                    <a:cubicBezTo>
                      <a:pt x="149979" y="75672"/>
                      <a:pt x="147628" y="72026"/>
                      <a:pt x="143792" y="71593"/>
                    </a:cubicBezTo>
                    <a:cubicBezTo>
                      <a:pt x="142988" y="71470"/>
                      <a:pt x="142864" y="71284"/>
                      <a:pt x="142802" y="71161"/>
                    </a:cubicBezTo>
                    <a:cubicBezTo>
                      <a:pt x="140945" y="67205"/>
                      <a:pt x="153506" y="47675"/>
                      <a:pt x="158270" y="40321"/>
                    </a:cubicBezTo>
                    <a:lnTo>
                      <a:pt x="159013" y="39147"/>
                    </a:lnTo>
                    <a:lnTo>
                      <a:pt x="158270" y="37911"/>
                    </a:lnTo>
                    <a:cubicBezTo>
                      <a:pt x="155300" y="32843"/>
                      <a:pt x="154124" y="27466"/>
                      <a:pt x="154743" y="22027"/>
                    </a:cubicBezTo>
                    <a:lnTo>
                      <a:pt x="154867" y="20791"/>
                    </a:lnTo>
                    <a:lnTo>
                      <a:pt x="153939" y="19988"/>
                    </a:lnTo>
                    <a:cubicBezTo>
                      <a:pt x="144163" y="11644"/>
                      <a:pt x="125354" y="7256"/>
                      <a:pt x="116692" y="11212"/>
                    </a:cubicBezTo>
                    <a:cubicBezTo>
                      <a:pt x="113351" y="12757"/>
                      <a:pt x="111494" y="15476"/>
                      <a:pt x="111494" y="18875"/>
                    </a:cubicBezTo>
                    <a:cubicBezTo>
                      <a:pt x="111494" y="22151"/>
                      <a:pt x="110814" y="22831"/>
                      <a:pt x="110814" y="22831"/>
                    </a:cubicBezTo>
                    <a:cubicBezTo>
                      <a:pt x="108586" y="23387"/>
                      <a:pt x="99244" y="13190"/>
                      <a:pt x="94665" y="4105"/>
                    </a:cubicBezTo>
                    <a:cubicBezTo>
                      <a:pt x="90519" y="-3930"/>
                      <a:pt x="62120" y="1818"/>
                      <a:pt x="50117" y="4661"/>
                    </a:cubicBezTo>
                    <a:close/>
                  </a:path>
                </a:pathLst>
              </a:custGeom>
              <a:grpFill/>
              <a:ln w="0" cap="flat">
                <a:solidFill>
                  <a:schemeClr val="accent5"/>
                </a:solidFill>
                <a:prstDash val="solid"/>
                <a:miter/>
              </a:ln>
            </p:spPr>
            <p:txBody>
              <a:bodyPr rtlCol="0" anchor="ctr"/>
              <a:lstStyle/>
              <a:p>
                <a:endParaRPr lang="en-US"/>
              </a:p>
            </p:txBody>
          </p:sp>
          <p:sp>
            <p:nvSpPr>
              <p:cNvPr id="98" name="Freeform 97">
                <a:extLst>
                  <a:ext uri="{FF2B5EF4-FFF2-40B4-BE49-F238E27FC236}">
                    <a16:creationId xmlns:a16="http://schemas.microsoft.com/office/drawing/2014/main" id="{EA8FC9D4-7E61-1CF7-C6D6-B7FC5ECCD01F}"/>
                  </a:ext>
                </a:extLst>
              </p:cNvPr>
              <p:cNvSpPr/>
              <p:nvPr/>
            </p:nvSpPr>
            <p:spPr>
              <a:xfrm>
                <a:off x="11524965" y="2119193"/>
                <a:ext cx="115900" cy="42478"/>
              </a:xfrm>
              <a:custGeom>
                <a:avLst/>
                <a:gdLst>
                  <a:gd name="connsiteX0" fmla="*/ 5128 w 115900"/>
                  <a:gd name="connsiteY0" fmla="*/ 39697 h 42478"/>
                  <a:gd name="connsiteX1" fmla="*/ 15461 w 115900"/>
                  <a:gd name="connsiteY1" fmla="*/ 42478 h 42478"/>
                  <a:gd name="connsiteX2" fmla="*/ 28888 w 115900"/>
                  <a:gd name="connsiteY2" fmla="*/ 39017 h 42478"/>
                  <a:gd name="connsiteX3" fmla="*/ 36498 w 115900"/>
                  <a:gd name="connsiteY3" fmla="*/ 36483 h 42478"/>
                  <a:gd name="connsiteX4" fmla="*/ 37426 w 115900"/>
                  <a:gd name="connsiteY4" fmla="*/ 36112 h 42478"/>
                  <a:gd name="connsiteX5" fmla="*/ 48130 w 115900"/>
                  <a:gd name="connsiteY5" fmla="*/ 31972 h 42478"/>
                  <a:gd name="connsiteX6" fmla="*/ 112601 w 115900"/>
                  <a:gd name="connsiteY6" fmla="*/ 28511 h 42478"/>
                  <a:gd name="connsiteX7" fmla="*/ 113962 w 115900"/>
                  <a:gd name="connsiteY7" fmla="*/ 28573 h 42478"/>
                  <a:gd name="connsiteX8" fmla="*/ 114705 w 115900"/>
                  <a:gd name="connsiteY8" fmla="*/ 27460 h 42478"/>
                  <a:gd name="connsiteX9" fmla="*/ 114952 w 115900"/>
                  <a:gd name="connsiteY9" fmla="*/ 19302 h 42478"/>
                  <a:gd name="connsiteX10" fmla="*/ 76158 w 115900"/>
                  <a:gd name="connsiteY10" fmla="*/ 699 h 42478"/>
                  <a:gd name="connsiteX11" fmla="*/ 488 w 115900"/>
                  <a:gd name="connsiteY11" fmla="*/ 29314 h 42478"/>
                  <a:gd name="connsiteX12" fmla="*/ 5128 w 115900"/>
                  <a:gd name="connsiteY12" fmla="*/ 39697 h 424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900" h="42478">
                    <a:moveTo>
                      <a:pt x="5128" y="39697"/>
                    </a:moveTo>
                    <a:cubicBezTo>
                      <a:pt x="8841" y="41737"/>
                      <a:pt x="12306" y="42478"/>
                      <a:pt x="15461" y="42478"/>
                    </a:cubicBezTo>
                    <a:cubicBezTo>
                      <a:pt x="20411" y="42478"/>
                      <a:pt x="24866" y="40686"/>
                      <a:pt x="28888" y="39017"/>
                    </a:cubicBezTo>
                    <a:cubicBezTo>
                      <a:pt x="31548" y="37905"/>
                      <a:pt x="34085" y="36854"/>
                      <a:pt x="36498" y="36483"/>
                    </a:cubicBezTo>
                    <a:lnTo>
                      <a:pt x="37426" y="36112"/>
                    </a:lnTo>
                    <a:cubicBezTo>
                      <a:pt x="40334" y="34135"/>
                      <a:pt x="43922" y="32775"/>
                      <a:pt x="48130" y="31972"/>
                    </a:cubicBezTo>
                    <a:cubicBezTo>
                      <a:pt x="67434" y="28449"/>
                      <a:pt x="87914" y="27336"/>
                      <a:pt x="112601" y="28511"/>
                    </a:cubicBezTo>
                    <a:lnTo>
                      <a:pt x="113962" y="28573"/>
                    </a:lnTo>
                    <a:lnTo>
                      <a:pt x="114705" y="27460"/>
                    </a:lnTo>
                    <a:cubicBezTo>
                      <a:pt x="116190" y="25112"/>
                      <a:pt x="116314" y="22207"/>
                      <a:pt x="114952" y="19302"/>
                    </a:cubicBezTo>
                    <a:cubicBezTo>
                      <a:pt x="111858" y="12566"/>
                      <a:pt x="100041" y="4099"/>
                      <a:pt x="76158" y="699"/>
                    </a:cubicBezTo>
                    <a:cubicBezTo>
                      <a:pt x="44170" y="-3936"/>
                      <a:pt x="5067" y="15470"/>
                      <a:pt x="488" y="29314"/>
                    </a:cubicBezTo>
                    <a:cubicBezTo>
                      <a:pt x="-935" y="33517"/>
                      <a:pt x="797" y="37349"/>
                      <a:pt x="5128" y="39697"/>
                    </a:cubicBezTo>
                    <a:close/>
                  </a:path>
                </a:pathLst>
              </a:custGeom>
              <a:grpFill/>
              <a:ln w="0" cap="flat">
                <a:solidFill>
                  <a:schemeClr val="accent5"/>
                </a:solidFill>
                <a:prstDash val="solid"/>
                <a:miter/>
              </a:ln>
            </p:spPr>
            <p:txBody>
              <a:bodyPr rtlCol="0" anchor="ctr"/>
              <a:lstStyle/>
              <a:p>
                <a:endParaRPr lang="en-US"/>
              </a:p>
            </p:txBody>
          </p:sp>
          <p:sp>
            <p:nvSpPr>
              <p:cNvPr id="99" name="Freeform 98">
                <a:extLst>
                  <a:ext uri="{FF2B5EF4-FFF2-40B4-BE49-F238E27FC236}">
                    <a16:creationId xmlns:a16="http://schemas.microsoft.com/office/drawing/2014/main" id="{D12A1D0C-F518-0A02-CD1C-7F03AB52AAED}"/>
                  </a:ext>
                </a:extLst>
              </p:cNvPr>
              <p:cNvSpPr/>
              <p:nvPr/>
            </p:nvSpPr>
            <p:spPr>
              <a:xfrm>
                <a:off x="8989660" y="1483049"/>
                <a:ext cx="45449" cy="22091"/>
              </a:xfrm>
              <a:custGeom>
                <a:avLst/>
                <a:gdLst>
                  <a:gd name="connsiteX0" fmla="*/ 23156 w 45449"/>
                  <a:gd name="connsiteY0" fmla="*/ 22092 h 22091"/>
                  <a:gd name="connsiteX1" fmla="*/ 34602 w 45449"/>
                  <a:gd name="connsiteY1" fmla="*/ 20546 h 22091"/>
                  <a:gd name="connsiteX2" fmla="*/ 45245 w 45449"/>
                  <a:gd name="connsiteY2" fmla="*/ 10720 h 22091"/>
                  <a:gd name="connsiteX3" fmla="*/ 39986 w 45449"/>
                  <a:gd name="connsiteY3" fmla="*/ 2129 h 22091"/>
                  <a:gd name="connsiteX4" fmla="*/ 1006 w 45449"/>
                  <a:gd name="connsiteY4" fmla="*/ 8062 h 22091"/>
                  <a:gd name="connsiteX5" fmla="*/ 3233 w 45449"/>
                  <a:gd name="connsiteY5" fmla="*/ 17456 h 22091"/>
                  <a:gd name="connsiteX6" fmla="*/ 23156 w 45449"/>
                  <a:gd name="connsiteY6" fmla="*/ 22092 h 22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5449" h="22091">
                    <a:moveTo>
                      <a:pt x="23156" y="22092"/>
                    </a:moveTo>
                    <a:cubicBezTo>
                      <a:pt x="27116" y="22092"/>
                      <a:pt x="31138" y="21659"/>
                      <a:pt x="34602" y="20546"/>
                    </a:cubicBezTo>
                    <a:cubicBezTo>
                      <a:pt x="40418" y="18754"/>
                      <a:pt x="44069" y="15355"/>
                      <a:pt x="45245" y="10720"/>
                    </a:cubicBezTo>
                    <a:cubicBezTo>
                      <a:pt x="45677" y="8989"/>
                      <a:pt x="45987" y="4725"/>
                      <a:pt x="39986" y="2129"/>
                    </a:cubicBezTo>
                    <a:cubicBezTo>
                      <a:pt x="29777" y="-2259"/>
                      <a:pt x="5956" y="337"/>
                      <a:pt x="1006" y="8062"/>
                    </a:cubicBezTo>
                    <a:cubicBezTo>
                      <a:pt x="77" y="9484"/>
                      <a:pt x="-1469" y="13192"/>
                      <a:pt x="3233" y="17456"/>
                    </a:cubicBezTo>
                    <a:cubicBezTo>
                      <a:pt x="6079" y="19928"/>
                      <a:pt x="14493" y="22092"/>
                      <a:pt x="23156" y="22092"/>
                    </a:cubicBezTo>
                    <a:close/>
                  </a:path>
                </a:pathLst>
              </a:custGeom>
              <a:grpFill/>
              <a:ln w="0" cap="flat">
                <a:solidFill>
                  <a:schemeClr val="accent5"/>
                </a:solidFill>
                <a:prstDash val="solid"/>
                <a:miter/>
              </a:ln>
            </p:spPr>
            <p:txBody>
              <a:bodyPr rtlCol="0" anchor="ctr"/>
              <a:lstStyle/>
              <a:p>
                <a:endParaRPr lang="en-US"/>
              </a:p>
            </p:txBody>
          </p:sp>
          <p:sp>
            <p:nvSpPr>
              <p:cNvPr id="100" name="Freeform 99">
                <a:extLst>
                  <a:ext uri="{FF2B5EF4-FFF2-40B4-BE49-F238E27FC236}">
                    <a16:creationId xmlns:a16="http://schemas.microsoft.com/office/drawing/2014/main" id="{F30FD288-01C1-8628-FB87-26CB17BBDC60}"/>
                  </a:ext>
                </a:extLst>
              </p:cNvPr>
              <p:cNvSpPr/>
              <p:nvPr/>
            </p:nvSpPr>
            <p:spPr>
              <a:xfrm>
                <a:off x="9021327" y="1503719"/>
                <a:ext cx="152687" cy="98451"/>
              </a:xfrm>
              <a:custGeom>
                <a:avLst/>
                <a:gdLst>
                  <a:gd name="connsiteX0" fmla="*/ 32448 w 152687"/>
                  <a:gd name="connsiteY0" fmla="*/ 56426 h 98451"/>
                  <a:gd name="connsiteX1" fmla="*/ 40615 w 152687"/>
                  <a:gd name="connsiteY1" fmla="*/ 61617 h 98451"/>
                  <a:gd name="connsiteX2" fmla="*/ 26632 w 152687"/>
                  <a:gd name="connsiteY2" fmla="*/ 63966 h 98451"/>
                  <a:gd name="connsiteX3" fmla="*/ 89 w 152687"/>
                  <a:gd name="connsiteY3" fmla="*/ 72742 h 98451"/>
                  <a:gd name="connsiteX4" fmla="*/ 5348 w 152687"/>
                  <a:gd name="connsiteY4" fmla="*/ 79417 h 98451"/>
                  <a:gd name="connsiteX5" fmla="*/ 11659 w 152687"/>
                  <a:gd name="connsiteY5" fmla="*/ 85102 h 98451"/>
                  <a:gd name="connsiteX6" fmla="*/ 31211 w 152687"/>
                  <a:gd name="connsiteY6" fmla="*/ 97834 h 98451"/>
                  <a:gd name="connsiteX7" fmla="*/ 33995 w 152687"/>
                  <a:gd name="connsiteY7" fmla="*/ 98452 h 98451"/>
                  <a:gd name="connsiteX8" fmla="*/ 34923 w 152687"/>
                  <a:gd name="connsiteY8" fmla="*/ 97587 h 98451"/>
                  <a:gd name="connsiteX9" fmla="*/ 54907 w 152687"/>
                  <a:gd name="connsiteY9" fmla="*/ 89923 h 98451"/>
                  <a:gd name="connsiteX10" fmla="*/ 58744 w 152687"/>
                  <a:gd name="connsiteY10" fmla="*/ 90170 h 98451"/>
                  <a:gd name="connsiteX11" fmla="*/ 59858 w 152687"/>
                  <a:gd name="connsiteY11" fmla="*/ 90294 h 98451"/>
                  <a:gd name="connsiteX12" fmla="*/ 60662 w 152687"/>
                  <a:gd name="connsiteY12" fmla="*/ 89552 h 98451"/>
                  <a:gd name="connsiteX13" fmla="*/ 67962 w 152687"/>
                  <a:gd name="connsiteY13" fmla="*/ 73236 h 98451"/>
                  <a:gd name="connsiteX14" fmla="*/ 127113 w 152687"/>
                  <a:gd name="connsiteY14" fmla="*/ 54263 h 98451"/>
                  <a:gd name="connsiteX15" fmla="*/ 145180 w 152687"/>
                  <a:gd name="connsiteY15" fmla="*/ 50184 h 98451"/>
                  <a:gd name="connsiteX16" fmla="*/ 151800 w 152687"/>
                  <a:gd name="connsiteY16" fmla="*/ 45858 h 98451"/>
                  <a:gd name="connsiteX17" fmla="*/ 151862 w 152687"/>
                  <a:gd name="connsiteY17" fmla="*/ 37947 h 98451"/>
                  <a:gd name="connsiteX18" fmla="*/ 150686 w 152687"/>
                  <a:gd name="connsiteY18" fmla="*/ 34362 h 98451"/>
                  <a:gd name="connsiteX19" fmla="*/ 148026 w 152687"/>
                  <a:gd name="connsiteY19" fmla="*/ 37020 h 98451"/>
                  <a:gd name="connsiteX20" fmla="*/ 126679 w 152687"/>
                  <a:gd name="connsiteY20" fmla="*/ 46290 h 98451"/>
                  <a:gd name="connsiteX21" fmla="*/ 106757 w 152687"/>
                  <a:gd name="connsiteY21" fmla="*/ 38441 h 98451"/>
                  <a:gd name="connsiteX22" fmla="*/ 97785 w 152687"/>
                  <a:gd name="connsiteY22" fmla="*/ 18479 h 98451"/>
                  <a:gd name="connsiteX23" fmla="*/ 97785 w 152687"/>
                  <a:gd name="connsiteY23" fmla="*/ 7664 h 98451"/>
                  <a:gd name="connsiteX24" fmla="*/ 96795 w 152687"/>
                  <a:gd name="connsiteY24" fmla="*/ 6984 h 98451"/>
                  <a:gd name="connsiteX25" fmla="*/ 94382 w 152687"/>
                  <a:gd name="connsiteY25" fmla="*/ 4882 h 98451"/>
                  <a:gd name="connsiteX26" fmla="*/ 93269 w 152687"/>
                  <a:gd name="connsiteY26" fmla="*/ 3832 h 98451"/>
                  <a:gd name="connsiteX27" fmla="*/ 91846 w 152687"/>
                  <a:gd name="connsiteY27" fmla="*/ 4450 h 98451"/>
                  <a:gd name="connsiteX28" fmla="*/ 72170 w 152687"/>
                  <a:gd name="connsiteY28" fmla="*/ 6057 h 98451"/>
                  <a:gd name="connsiteX29" fmla="*/ 57816 w 152687"/>
                  <a:gd name="connsiteY29" fmla="*/ 2967 h 98451"/>
                  <a:gd name="connsiteX30" fmla="*/ 45194 w 152687"/>
                  <a:gd name="connsiteY30" fmla="*/ 309 h 98451"/>
                  <a:gd name="connsiteX31" fmla="*/ 44080 w 152687"/>
                  <a:gd name="connsiteY31" fmla="*/ 0 h 98451"/>
                  <a:gd name="connsiteX32" fmla="*/ 43152 w 152687"/>
                  <a:gd name="connsiteY32" fmla="*/ 680 h 98451"/>
                  <a:gd name="connsiteX33" fmla="*/ 38821 w 152687"/>
                  <a:gd name="connsiteY33" fmla="*/ 7725 h 98451"/>
                  <a:gd name="connsiteX34" fmla="*/ 44204 w 152687"/>
                  <a:gd name="connsiteY34" fmla="*/ 14215 h 98451"/>
                  <a:gd name="connsiteX35" fmla="*/ 47607 w 152687"/>
                  <a:gd name="connsiteY35" fmla="*/ 21322 h 98451"/>
                  <a:gd name="connsiteX36" fmla="*/ 32757 w 152687"/>
                  <a:gd name="connsiteY36" fmla="*/ 30901 h 98451"/>
                  <a:gd name="connsiteX37" fmla="*/ 20135 w 152687"/>
                  <a:gd name="connsiteY37" fmla="*/ 38503 h 98451"/>
                  <a:gd name="connsiteX38" fmla="*/ 32448 w 152687"/>
                  <a:gd name="connsiteY38" fmla="*/ 56426 h 984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52687" h="98451">
                    <a:moveTo>
                      <a:pt x="32448" y="56426"/>
                    </a:moveTo>
                    <a:cubicBezTo>
                      <a:pt x="39749" y="59702"/>
                      <a:pt x="40491" y="61617"/>
                      <a:pt x="40615" y="61617"/>
                    </a:cubicBezTo>
                    <a:cubicBezTo>
                      <a:pt x="40182" y="62235"/>
                      <a:pt x="36779" y="63966"/>
                      <a:pt x="26632" y="63966"/>
                    </a:cubicBezTo>
                    <a:cubicBezTo>
                      <a:pt x="17104" y="63966"/>
                      <a:pt x="1450" y="66376"/>
                      <a:pt x="89" y="72742"/>
                    </a:cubicBezTo>
                    <a:cubicBezTo>
                      <a:pt x="-282" y="74596"/>
                      <a:pt x="336" y="77254"/>
                      <a:pt x="5348" y="79417"/>
                    </a:cubicBezTo>
                    <a:cubicBezTo>
                      <a:pt x="8070" y="80591"/>
                      <a:pt x="9679" y="82569"/>
                      <a:pt x="11659" y="85102"/>
                    </a:cubicBezTo>
                    <a:cubicBezTo>
                      <a:pt x="15124" y="89429"/>
                      <a:pt x="19393" y="94806"/>
                      <a:pt x="31211" y="97834"/>
                    </a:cubicBezTo>
                    <a:lnTo>
                      <a:pt x="33995" y="98452"/>
                    </a:lnTo>
                    <a:lnTo>
                      <a:pt x="34923" y="97587"/>
                    </a:lnTo>
                    <a:cubicBezTo>
                      <a:pt x="39625" y="93075"/>
                      <a:pt x="46679" y="90356"/>
                      <a:pt x="54907" y="89923"/>
                    </a:cubicBezTo>
                    <a:cubicBezTo>
                      <a:pt x="56145" y="89861"/>
                      <a:pt x="57444" y="89985"/>
                      <a:pt x="58744" y="90170"/>
                    </a:cubicBezTo>
                    <a:lnTo>
                      <a:pt x="59858" y="90294"/>
                    </a:lnTo>
                    <a:lnTo>
                      <a:pt x="60662" y="89552"/>
                    </a:lnTo>
                    <a:cubicBezTo>
                      <a:pt x="66107" y="84423"/>
                      <a:pt x="68767" y="78490"/>
                      <a:pt x="67962" y="73236"/>
                    </a:cubicBezTo>
                    <a:cubicBezTo>
                      <a:pt x="66973" y="66932"/>
                      <a:pt x="112201" y="57415"/>
                      <a:pt x="127113" y="54263"/>
                    </a:cubicBezTo>
                    <a:cubicBezTo>
                      <a:pt x="134661" y="52656"/>
                      <a:pt x="141220" y="51296"/>
                      <a:pt x="145180" y="50184"/>
                    </a:cubicBezTo>
                    <a:cubicBezTo>
                      <a:pt x="148520" y="49380"/>
                      <a:pt x="150686" y="47959"/>
                      <a:pt x="151800" y="45858"/>
                    </a:cubicBezTo>
                    <a:cubicBezTo>
                      <a:pt x="153347" y="43077"/>
                      <a:pt x="152542" y="40048"/>
                      <a:pt x="151862" y="37947"/>
                    </a:cubicBezTo>
                    <a:lnTo>
                      <a:pt x="150686" y="34362"/>
                    </a:lnTo>
                    <a:lnTo>
                      <a:pt x="148026" y="37020"/>
                    </a:lnTo>
                    <a:cubicBezTo>
                      <a:pt x="142519" y="42582"/>
                      <a:pt x="134723" y="45981"/>
                      <a:pt x="126679" y="46290"/>
                    </a:cubicBezTo>
                    <a:cubicBezTo>
                      <a:pt x="119503" y="46599"/>
                      <a:pt x="112387" y="43818"/>
                      <a:pt x="106757" y="38441"/>
                    </a:cubicBezTo>
                    <a:cubicBezTo>
                      <a:pt x="101065" y="33003"/>
                      <a:pt x="97785" y="25710"/>
                      <a:pt x="97785" y="18479"/>
                    </a:cubicBezTo>
                    <a:lnTo>
                      <a:pt x="97785" y="7664"/>
                    </a:lnTo>
                    <a:lnTo>
                      <a:pt x="96795" y="6984"/>
                    </a:lnTo>
                    <a:cubicBezTo>
                      <a:pt x="96053" y="6489"/>
                      <a:pt x="95434" y="5871"/>
                      <a:pt x="94382" y="4882"/>
                    </a:cubicBezTo>
                    <a:lnTo>
                      <a:pt x="93269" y="3832"/>
                    </a:lnTo>
                    <a:lnTo>
                      <a:pt x="91846" y="4450"/>
                    </a:lnTo>
                    <a:cubicBezTo>
                      <a:pt x="85287" y="7355"/>
                      <a:pt x="78295" y="7911"/>
                      <a:pt x="72170" y="6057"/>
                    </a:cubicBezTo>
                    <a:cubicBezTo>
                      <a:pt x="67406" y="4635"/>
                      <a:pt x="62518" y="3770"/>
                      <a:pt x="57816" y="2967"/>
                    </a:cubicBezTo>
                    <a:cubicBezTo>
                      <a:pt x="53608" y="2225"/>
                      <a:pt x="49278" y="1483"/>
                      <a:pt x="45194" y="309"/>
                    </a:cubicBezTo>
                    <a:lnTo>
                      <a:pt x="44080" y="0"/>
                    </a:lnTo>
                    <a:lnTo>
                      <a:pt x="43152" y="680"/>
                    </a:lnTo>
                    <a:cubicBezTo>
                      <a:pt x="40120" y="2905"/>
                      <a:pt x="38635" y="5315"/>
                      <a:pt x="38821" y="7725"/>
                    </a:cubicBezTo>
                    <a:cubicBezTo>
                      <a:pt x="39007" y="10197"/>
                      <a:pt x="40801" y="12361"/>
                      <a:pt x="44204" y="14215"/>
                    </a:cubicBezTo>
                    <a:cubicBezTo>
                      <a:pt x="47359" y="15883"/>
                      <a:pt x="48473" y="18294"/>
                      <a:pt x="47607" y="21322"/>
                    </a:cubicBezTo>
                    <a:cubicBezTo>
                      <a:pt x="46184" y="26266"/>
                      <a:pt x="39501" y="31396"/>
                      <a:pt x="32757" y="30901"/>
                    </a:cubicBezTo>
                    <a:cubicBezTo>
                      <a:pt x="26322" y="30469"/>
                      <a:pt x="21435" y="33435"/>
                      <a:pt x="20135" y="38503"/>
                    </a:cubicBezTo>
                    <a:cubicBezTo>
                      <a:pt x="18712" y="44065"/>
                      <a:pt x="21992" y="51729"/>
                      <a:pt x="32448" y="56426"/>
                    </a:cubicBezTo>
                    <a:close/>
                  </a:path>
                </a:pathLst>
              </a:custGeom>
              <a:grpFill/>
              <a:ln w="0" cap="flat">
                <a:solidFill>
                  <a:schemeClr val="accent5"/>
                </a:solidFill>
                <a:prstDash val="solid"/>
                <a:miter/>
              </a:ln>
            </p:spPr>
            <p:txBody>
              <a:bodyPr rtlCol="0" anchor="ctr"/>
              <a:lstStyle/>
              <a:p>
                <a:endParaRPr lang="en-US"/>
              </a:p>
            </p:txBody>
          </p:sp>
          <p:sp>
            <p:nvSpPr>
              <p:cNvPr id="101" name="Freeform 100">
                <a:extLst>
                  <a:ext uri="{FF2B5EF4-FFF2-40B4-BE49-F238E27FC236}">
                    <a16:creationId xmlns:a16="http://schemas.microsoft.com/office/drawing/2014/main" id="{C7A13A55-13C6-116D-36D4-C6E4B6B1C536}"/>
                  </a:ext>
                </a:extLst>
              </p:cNvPr>
              <p:cNvSpPr/>
              <p:nvPr/>
            </p:nvSpPr>
            <p:spPr>
              <a:xfrm>
                <a:off x="9226027" y="1624420"/>
                <a:ext cx="182580" cy="92518"/>
              </a:xfrm>
              <a:custGeom>
                <a:avLst/>
                <a:gdLst>
                  <a:gd name="connsiteX0" fmla="*/ 63 w 182580"/>
                  <a:gd name="connsiteY0" fmla="*/ 84979 h 92518"/>
                  <a:gd name="connsiteX1" fmla="*/ 4022 w 182580"/>
                  <a:gd name="connsiteY1" fmla="*/ 90294 h 92518"/>
                  <a:gd name="connsiteX2" fmla="*/ 14169 w 182580"/>
                  <a:gd name="connsiteY2" fmla="*/ 92519 h 92518"/>
                  <a:gd name="connsiteX3" fmla="*/ 42878 w 182580"/>
                  <a:gd name="connsiteY3" fmla="*/ 87884 h 92518"/>
                  <a:gd name="connsiteX4" fmla="*/ 80682 w 182580"/>
                  <a:gd name="connsiteY4" fmla="*/ 82445 h 92518"/>
                  <a:gd name="connsiteX5" fmla="*/ 182401 w 182580"/>
                  <a:gd name="connsiteY5" fmla="*/ 44807 h 92518"/>
                  <a:gd name="connsiteX6" fmla="*/ 170459 w 182580"/>
                  <a:gd name="connsiteY6" fmla="*/ 29727 h 92518"/>
                  <a:gd name="connsiteX7" fmla="*/ 169655 w 182580"/>
                  <a:gd name="connsiteY7" fmla="*/ 29356 h 92518"/>
                  <a:gd name="connsiteX8" fmla="*/ 168788 w 182580"/>
                  <a:gd name="connsiteY8" fmla="*/ 29665 h 92518"/>
                  <a:gd name="connsiteX9" fmla="*/ 152454 w 182580"/>
                  <a:gd name="connsiteY9" fmla="*/ 29913 h 92518"/>
                  <a:gd name="connsiteX10" fmla="*/ 133089 w 182580"/>
                  <a:gd name="connsiteY10" fmla="*/ 23609 h 92518"/>
                  <a:gd name="connsiteX11" fmla="*/ 110690 w 182580"/>
                  <a:gd name="connsiteY11" fmla="*/ 16192 h 92518"/>
                  <a:gd name="connsiteX12" fmla="*/ 109639 w 182580"/>
                  <a:gd name="connsiteY12" fmla="*/ 15822 h 92518"/>
                  <a:gd name="connsiteX13" fmla="*/ 108649 w 182580"/>
                  <a:gd name="connsiteY13" fmla="*/ 16440 h 92518"/>
                  <a:gd name="connsiteX14" fmla="*/ 99120 w 182580"/>
                  <a:gd name="connsiteY14" fmla="*/ 26019 h 92518"/>
                  <a:gd name="connsiteX15" fmla="*/ 96831 w 182580"/>
                  <a:gd name="connsiteY15" fmla="*/ 29047 h 92518"/>
                  <a:gd name="connsiteX16" fmla="*/ 102709 w 182580"/>
                  <a:gd name="connsiteY16" fmla="*/ 16378 h 92518"/>
                  <a:gd name="connsiteX17" fmla="*/ 104565 w 182580"/>
                  <a:gd name="connsiteY17" fmla="*/ 13967 h 92518"/>
                  <a:gd name="connsiteX18" fmla="*/ 101719 w 182580"/>
                  <a:gd name="connsiteY18" fmla="*/ 12855 h 92518"/>
                  <a:gd name="connsiteX19" fmla="*/ 91696 w 182580"/>
                  <a:gd name="connsiteY19" fmla="*/ 8467 h 92518"/>
                  <a:gd name="connsiteX20" fmla="*/ 90953 w 182580"/>
                  <a:gd name="connsiteY20" fmla="*/ 8096 h 92518"/>
                  <a:gd name="connsiteX21" fmla="*/ 90149 w 182580"/>
                  <a:gd name="connsiteY21" fmla="*/ 8282 h 92518"/>
                  <a:gd name="connsiteX22" fmla="*/ 66947 w 182580"/>
                  <a:gd name="connsiteY22" fmla="*/ 5933 h 92518"/>
                  <a:gd name="connsiteX23" fmla="*/ 54820 w 182580"/>
                  <a:gd name="connsiteY23" fmla="*/ 0 h 92518"/>
                  <a:gd name="connsiteX24" fmla="*/ 54510 w 182580"/>
                  <a:gd name="connsiteY24" fmla="*/ 3337 h 92518"/>
                  <a:gd name="connsiteX25" fmla="*/ 49870 w 182580"/>
                  <a:gd name="connsiteY25" fmla="*/ 13102 h 92518"/>
                  <a:gd name="connsiteX26" fmla="*/ 44487 w 182580"/>
                  <a:gd name="connsiteY26" fmla="*/ 27255 h 92518"/>
                  <a:gd name="connsiteX27" fmla="*/ 44425 w 182580"/>
                  <a:gd name="connsiteY27" fmla="*/ 28244 h 92518"/>
                  <a:gd name="connsiteX28" fmla="*/ 40032 w 182580"/>
                  <a:gd name="connsiteY28" fmla="*/ 28615 h 92518"/>
                  <a:gd name="connsiteX29" fmla="*/ 23265 w 182580"/>
                  <a:gd name="connsiteY29" fmla="*/ 44313 h 92518"/>
                  <a:gd name="connsiteX30" fmla="*/ 8540 w 182580"/>
                  <a:gd name="connsiteY30" fmla="*/ 70579 h 92518"/>
                  <a:gd name="connsiteX31" fmla="*/ 63 w 182580"/>
                  <a:gd name="connsiteY31" fmla="*/ 84979 h 925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82580" h="92518">
                    <a:moveTo>
                      <a:pt x="63" y="84979"/>
                    </a:moveTo>
                    <a:cubicBezTo>
                      <a:pt x="372" y="87080"/>
                      <a:pt x="1671" y="88872"/>
                      <a:pt x="4022" y="90294"/>
                    </a:cubicBezTo>
                    <a:cubicBezTo>
                      <a:pt x="6621" y="91901"/>
                      <a:pt x="10024" y="92519"/>
                      <a:pt x="14169" y="92519"/>
                    </a:cubicBezTo>
                    <a:cubicBezTo>
                      <a:pt x="21842" y="92519"/>
                      <a:pt x="31865" y="90294"/>
                      <a:pt x="42878" y="87884"/>
                    </a:cubicBezTo>
                    <a:cubicBezTo>
                      <a:pt x="55995" y="84979"/>
                      <a:pt x="69608" y="82012"/>
                      <a:pt x="80682" y="82445"/>
                    </a:cubicBezTo>
                    <a:cubicBezTo>
                      <a:pt x="105307" y="83434"/>
                      <a:pt x="179369" y="62112"/>
                      <a:pt x="182401" y="44807"/>
                    </a:cubicBezTo>
                    <a:cubicBezTo>
                      <a:pt x="183762" y="36649"/>
                      <a:pt x="177142" y="32632"/>
                      <a:pt x="170459" y="29727"/>
                    </a:cubicBezTo>
                    <a:lnTo>
                      <a:pt x="169655" y="29356"/>
                    </a:lnTo>
                    <a:lnTo>
                      <a:pt x="168788" y="29665"/>
                    </a:lnTo>
                    <a:cubicBezTo>
                      <a:pt x="163097" y="31643"/>
                      <a:pt x="157466" y="31705"/>
                      <a:pt x="152454" y="29913"/>
                    </a:cubicBezTo>
                    <a:cubicBezTo>
                      <a:pt x="146020" y="27688"/>
                      <a:pt x="139585" y="25648"/>
                      <a:pt x="133089" y="23609"/>
                    </a:cubicBezTo>
                    <a:cubicBezTo>
                      <a:pt x="125726" y="21260"/>
                      <a:pt x="118053" y="18850"/>
                      <a:pt x="110690" y="16192"/>
                    </a:cubicBezTo>
                    <a:lnTo>
                      <a:pt x="109639" y="15822"/>
                    </a:lnTo>
                    <a:lnTo>
                      <a:pt x="108649" y="16440"/>
                    </a:lnTo>
                    <a:cubicBezTo>
                      <a:pt x="104256" y="19282"/>
                      <a:pt x="100853" y="22682"/>
                      <a:pt x="99120" y="26019"/>
                    </a:cubicBezTo>
                    <a:cubicBezTo>
                      <a:pt x="98193" y="27688"/>
                      <a:pt x="97388" y="28615"/>
                      <a:pt x="96831" y="29047"/>
                    </a:cubicBezTo>
                    <a:cubicBezTo>
                      <a:pt x="96708" y="27317"/>
                      <a:pt x="97697" y="22867"/>
                      <a:pt x="102709" y="16378"/>
                    </a:cubicBezTo>
                    <a:lnTo>
                      <a:pt x="104565" y="13967"/>
                    </a:lnTo>
                    <a:lnTo>
                      <a:pt x="101719" y="12855"/>
                    </a:lnTo>
                    <a:cubicBezTo>
                      <a:pt x="98378" y="11495"/>
                      <a:pt x="94975" y="10012"/>
                      <a:pt x="91696" y="8467"/>
                    </a:cubicBezTo>
                    <a:lnTo>
                      <a:pt x="90953" y="8096"/>
                    </a:lnTo>
                    <a:lnTo>
                      <a:pt x="90149" y="8282"/>
                    </a:lnTo>
                    <a:cubicBezTo>
                      <a:pt x="82415" y="10197"/>
                      <a:pt x="74000" y="9332"/>
                      <a:pt x="66947" y="5933"/>
                    </a:cubicBezTo>
                    <a:lnTo>
                      <a:pt x="54820" y="0"/>
                    </a:lnTo>
                    <a:lnTo>
                      <a:pt x="54510" y="3337"/>
                    </a:lnTo>
                    <a:cubicBezTo>
                      <a:pt x="54201" y="7046"/>
                      <a:pt x="52097" y="9950"/>
                      <a:pt x="49870" y="13102"/>
                    </a:cubicBezTo>
                    <a:cubicBezTo>
                      <a:pt x="47148" y="16934"/>
                      <a:pt x="43992" y="21260"/>
                      <a:pt x="44487" y="27255"/>
                    </a:cubicBezTo>
                    <a:cubicBezTo>
                      <a:pt x="44549" y="27935"/>
                      <a:pt x="44425" y="28244"/>
                      <a:pt x="44425" y="28244"/>
                    </a:cubicBezTo>
                    <a:cubicBezTo>
                      <a:pt x="43992" y="28676"/>
                      <a:pt x="41517" y="28615"/>
                      <a:pt x="40032" y="28615"/>
                    </a:cubicBezTo>
                    <a:cubicBezTo>
                      <a:pt x="33969" y="28553"/>
                      <a:pt x="23884" y="28306"/>
                      <a:pt x="23265" y="44313"/>
                    </a:cubicBezTo>
                    <a:cubicBezTo>
                      <a:pt x="22894" y="54943"/>
                      <a:pt x="14912" y="63657"/>
                      <a:pt x="8540" y="70579"/>
                    </a:cubicBezTo>
                    <a:cubicBezTo>
                      <a:pt x="3466" y="76141"/>
                      <a:pt x="-556" y="80529"/>
                      <a:pt x="63" y="84979"/>
                    </a:cubicBezTo>
                    <a:close/>
                  </a:path>
                </a:pathLst>
              </a:custGeom>
              <a:grpFill/>
              <a:ln w="0" cap="flat">
                <a:solidFill>
                  <a:schemeClr val="accent5"/>
                </a:solidFill>
                <a:prstDash val="solid"/>
                <a:miter/>
              </a:ln>
            </p:spPr>
            <p:txBody>
              <a:bodyPr rtlCol="0" anchor="ctr"/>
              <a:lstStyle/>
              <a:p>
                <a:endParaRPr lang="en-US"/>
              </a:p>
            </p:txBody>
          </p:sp>
          <p:sp>
            <p:nvSpPr>
              <p:cNvPr id="102" name="Freeform 101">
                <a:extLst>
                  <a:ext uri="{FF2B5EF4-FFF2-40B4-BE49-F238E27FC236}">
                    <a16:creationId xmlns:a16="http://schemas.microsoft.com/office/drawing/2014/main" id="{96793D12-7DBE-CBB7-B3F6-DE9C51E90C47}"/>
                  </a:ext>
                </a:extLst>
              </p:cNvPr>
              <p:cNvSpPr/>
              <p:nvPr/>
            </p:nvSpPr>
            <p:spPr>
              <a:xfrm>
                <a:off x="10341944" y="1843487"/>
                <a:ext cx="209601" cy="82715"/>
              </a:xfrm>
              <a:custGeom>
                <a:avLst/>
                <a:gdLst>
                  <a:gd name="connsiteX0" fmla="*/ 17030 w 209601"/>
                  <a:gd name="connsiteY0" fmla="*/ 81479 h 82715"/>
                  <a:gd name="connsiteX1" fmla="*/ 17834 w 209601"/>
                  <a:gd name="connsiteY1" fmla="*/ 82715 h 82715"/>
                  <a:gd name="connsiteX2" fmla="*/ 19257 w 209601"/>
                  <a:gd name="connsiteY2" fmla="*/ 82530 h 82715"/>
                  <a:gd name="connsiteX3" fmla="*/ 46233 w 209601"/>
                  <a:gd name="connsiteY3" fmla="*/ 74496 h 82715"/>
                  <a:gd name="connsiteX4" fmla="*/ 50564 w 209601"/>
                  <a:gd name="connsiteY4" fmla="*/ 72889 h 82715"/>
                  <a:gd name="connsiteX5" fmla="*/ 57803 w 209601"/>
                  <a:gd name="connsiteY5" fmla="*/ 76226 h 82715"/>
                  <a:gd name="connsiteX6" fmla="*/ 78222 w 209601"/>
                  <a:gd name="connsiteY6" fmla="*/ 78142 h 82715"/>
                  <a:gd name="connsiteX7" fmla="*/ 113736 w 209601"/>
                  <a:gd name="connsiteY7" fmla="*/ 72333 h 82715"/>
                  <a:gd name="connsiteX8" fmla="*/ 127843 w 209601"/>
                  <a:gd name="connsiteY8" fmla="*/ 73074 h 82715"/>
                  <a:gd name="connsiteX9" fmla="*/ 136567 w 209601"/>
                  <a:gd name="connsiteY9" fmla="*/ 69490 h 82715"/>
                  <a:gd name="connsiteX10" fmla="*/ 132483 w 209601"/>
                  <a:gd name="connsiteY10" fmla="*/ 49589 h 82715"/>
                  <a:gd name="connsiteX11" fmla="*/ 127658 w 209601"/>
                  <a:gd name="connsiteY11" fmla="*/ 35251 h 82715"/>
                  <a:gd name="connsiteX12" fmla="*/ 130194 w 209601"/>
                  <a:gd name="connsiteY12" fmla="*/ 32037 h 82715"/>
                  <a:gd name="connsiteX13" fmla="*/ 139042 w 209601"/>
                  <a:gd name="connsiteY13" fmla="*/ 35189 h 82715"/>
                  <a:gd name="connsiteX14" fmla="*/ 138732 w 209601"/>
                  <a:gd name="connsiteY14" fmla="*/ 39144 h 82715"/>
                  <a:gd name="connsiteX15" fmla="*/ 138980 w 209601"/>
                  <a:gd name="connsiteY15" fmla="*/ 53112 h 82715"/>
                  <a:gd name="connsiteX16" fmla="*/ 178083 w 209601"/>
                  <a:gd name="connsiteY16" fmla="*/ 71158 h 82715"/>
                  <a:gd name="connsiteX17" fmla="*/ 195470 w 209601"/>
                  <a:gd name="connsiteY17" fmla="*/ 54348 h 82715"/>
                  <a:gd name="connsiteX18" fmla="*/ 199368 w 209601"/>
                  <a:gd name="connsiteY18" fmla="*/ 44398 h 82715"/>
                  <a:gd name="connsiteX19" fmla="*/ 209577 w 209601"/>
                  <a:gd name="connsiteY19" fmla="*/ 33829 h 82715"/>
                  <a:gd name="connsiteX20" fmla="*/ 192128 w 209601"/>
                  <a:gd name="connsiteY20" fmla="*/ 13867 h 82715"/>
                  <a:gd name="connsiteX21" fmla="*/ 192128 w 209601"/>
                  <a:gd name="connsiteY21" fmla="*/ 13867 h 82715"/>
                  <a:gd name="connsiteX22" fmla="*/ 155438 w 209601"/>
                  <a:gd name="connsiteY22" fmla="*/ 5215 h 82715"/>
                  <a:gd name="connsiteX23" fmla="*/ 154200 w 209601"/>
                  <a:gd name="connsiteY23" fmla="*/ 5153 h 82715"/>
                  <a:gd name="connsiteX24" fmla="*/ 153458 w 209601"/>
                  <a:gd name="connsiteY24" fmla="*/ 6142 h 82715"/>
                  <a:gd name="connsiteX25" fmla="*/ 130751 w 209601"/>
                  <a:gd name="connsiteY25" fmla="*/ 16154 h 82715"/>
                  <a:gd name="connsiteX26" fmla="*/ 88802 w 209601"/>
                  <a:gd name="connsiteY26" fmla="*/ 9665 h 82715"/>
                  <a:gd name="connsiteX27" fmla="*/ 86203 w 209601"/>
                  <a:gd name="connsiteY27" fmla="*/ 9047 h 82715"/>
                  <a:gd name="connsiteX28" fmla="*/ 85894 w 209601"/>
                  <a:gd name="connsiteY28" fmla="*/ 12507 h 82715"/>
                  <a:gd name="connsiteX29" fmla="*/ 85708 w 209601"/>
                  <a:gd name="connsiteY29" fmla="*/ 13805 h 82715"/>
                  <a:gd name="connsiteX30" fmla="*/ 84718 w 209601"/>
                  <a:gd name="connsiteY30" fmla="*/ 16895 h 82715"/>
                  <a:gd name="connsiteX31" fmla="*/ 64177 w 209601"/>
                  <a:gd name="connsiteY31" fmla="*/ 4349 h 82715"/>
                  <a:gd name="connsiteX32" fmla="*/ 63186 w 209601"/>
                  <a:gd name="connsiteY32" fmla="*/ 3855 h 82715"/>
                  <a:gd name="connsiteX33" fmla="*/ 41903 w 209601"/>
                  <a:gd name="connsiteY33" fmla="*/ 332 h 82715"/>
                  <a:gd name="connsiteX34" fmla="*/ 6264 w 209601"/>
                  <a:gd name="connsiteY34" fmla="*/ 14609 h 82715"/>
                  <a:gd name="connsiteX35" fmla="*/ 8244 w 209601"/>
                  <a:gd name="connsiteY35" fmla="*/ 67079 h 82715"/>
                  <a:gd name="connsiteX36" fmla="*/ 17030 w 209601"/>
                  <a:gd name="connsiteY36" fmla="*/ 81479 h 82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09601" h="82715">
                    <a:moveTo>
                      <a:pt x="17030" y="81479"/>
                    </a:moveTo>
                    <a:lnTo>
                      <a:pt x="17834" y="82715"/>
                    </a:lnTo>
                    <a:lnTo>
                      <a:pt x="19257" y="82530"/>
                    </a:lnTo>
                    <a:cubicBezTo>
                      <a:pt x="27981" y="81418"/>
                      <a:pt x="38994" y="77277"/>
                      <a:pt x="46233" y="74496"/>
                    </a:cubicBezTo>
                    <a:cubicBezTo>
                      <a:pt x="47842" y="73878"/>
                      <a:pt x="49327" y="73321"/>
                      <a:pt x="50564" y="72889"/>
                    </a:cubicBezTo>
                    <a:cubicBezTo>
                      <a:pt x="53287" y="71900"/>
                      <a:pt x="54958" y="73321"/>
                      <a:pt x="57803" y="76226"/>
                    </a:cubicBezTo>
                    <a:cubicBezTo>
                      <a:pt x="61825" y="80182"/>
                      <a:pt x="67270" y="85620"/>
                      <a:pt x="78222" y="78142"/>
                    </a:cubicBezTo>
                    <a:cubicBezTo>
                      <a:pt x="89544" y="70417"/>
                      <a:pt x="100743" y="71282"/>
                      <a:pt x="113736" y="72333"/>
                    </a:cubicBezTo>
                    <a:cubicBezTo>
                      <a:pt x="118253" y="72703"/>
                      <a:pt x="122955" y="73074"/>
                      <a:pt x="127843" y="73074"/>
                    </a:cubicBezTo>
                    <a:cubicBezTo>
                      <a:pt x="132112" y="73074"/>
                      <a:pt x="135020" y="71838"/>
                      <a:pt x="136567" y="69490"/>
                    </a:cubicBezTo>
                    <a:cubicBezTo>
                      <a:pt x="139599" y="64793"/>
                      <a:pt x="136134" y="57376"/>
                      <a:pt x="132483" y="49589"/>
                    </a:cubicBezTo>
                    <a:cubicBezTo>
                      <a:pt x="129947" y="44212"/>
                      <a:pt x="127348" y="38650"/>
                      <a:pt x="127658" y="35251"/>
                    </a:cubicBezTo>
                    <a:cubicBezTo>
                      <a:pt x="127782" y="33520"/>
                      <a:pt x="128585" y="32470"/>
                      <a:pt x="130194" y="32037"/>
                    </a:cubicBezTo>
                    <a:cubicBezTo>
                      <a:pt x="133102" y="31234"/>
                      <a:pt x="137433" y="32779"/>
                      <a:pt x="139042" y="35189"/>
                    </a:cubicBezTo>
                    <a:cubicBezTo>
                      <a:pt x="139908" y="36487"/>
                      <a:pt x="139784" y="37723"/>
                      <a:pt x="138732" y="39144"/>
                    </a:cubicBezTo>
                    <a:cubicBezTo>
                      <a:pt x="136010" y="42791"/>
                      <a:pt x="136134" y="47859"/>
                      <a:pt x="138980" y="53112"/>
                    </a:cubicBezTo>
                    <a:cubicBezTo>
                      <a:pt x="144239" y="62753"/>
                      <a:pt x="158779" y="72518"/>
                      <a:pt x="178083" y="71158"/>
                    </a:cubicBezTo>
                    <a:cubicBezTo>
                      <a:pt x="196212" y="69984"/>
                      <a:pt x="195779" y="60961"/>
                      <a:pt x="195470" y="54348"/>
                    </a:cubicBezTo>
                    <a:cubicBezTo>
                      <a:pt x="195222" y="49280"/>
                      <a:pt x="195284" y="46314"/>
                      <a:pt x="199368" y="44398"/>
                    </a:cubicBezTo>
                    <a:cubicBezTo>
                      <a:pt x="203575" y="42420"/>
                      <a:pt x="209205" y="39206"/>
                      <a:pt x="209577" y="33829"/>
                    </a:cubicBezTo>
                    <a:cubicBezTo>
                      <a:pt x="210009" y="28205"/>
                      <a:pt x="204750" y="22210"/>
                      <a:pt x="192128" y="13867"/>
                    </a:cubicBezTo>
                    <a:lnTo>
                      <a:pt x="192128" y="13867"/>
                    </a:lnTo>
                    <a:cubicBezTo>
                      <a:pt x="180682" y="6389"/>
                      <a:pt x="167255" y="5771"/>
                      <a:pt x="155438" y="5215"/>
                    </a:cubicBezTo>
                    <a:lnTo>
                      <a:pt x="154200" y="5153"/>
                    </a:lnTo>
                    <a:lnTo>
                      <a:pt x="153458" y="6142"/>
                    </a:lnTo>
                    <a:cubicBezTo>
                      <a:pt x="148447" y="13064"/>
                      <a:pt x="140465" y="16525"/>
                      <a:pt x="130751" y="16154"/>
                    </a:cubicBezTo>
                    <a:cubicBezTo>
                      <a:pt x="116088" y="15598"/>
                      <a:pt x="101919" y="12693"/>
                      <a:pt x="88802" y="9665"/>
                    </a:cubicBezTo>
                    <a:lnTo>
                      <a:pt x="86203" y="9047"/>
                    </a:lnTo>
                    <a:lnTo>
                      <a:pt x="85894" y="12507"/>
                    </a:lnTo>
                    <a:cubicBezTo>
                      <a:pt x="85832" y="12878"/>
                      <a:pt x="85770" y="13249"/>
                      <a:pt x="85708" y="13805"/>
                    </a:cubicBezTo>
                    <a:cubicBezTo>
                      <a:pt x="85646" y="15474"/>
                      <a:pt x="85274" y="16648"/>
                      <a:pt x="84718" y="16895"/>
                    </a:cubicBezTo>
                    <a:cubicBezTo>
                      <a:pt x="81500" y="18379"/>
                      <a:pt x="69374" y="8552"/>
                      <a:pt x="64177" y="4349"/>
                    </a:cubicBezTo>
                    <a:lnTo>
                      <a:pt x="63186" y="3855"/>
                    </a:lnTo>
                    <a:cubicBezTo>
                      <a:pt x="55143" y="2186"/>
                      <a:pt x="48337" y="1074"/>
                      <a:pt x="41903" y="332"/>
                    </a:cubicBezTo>
                    <a:cubicBezTo>
                      <a:pt x="26001" y="-1398"/>
                      <a:pt x="13441" y="3670"/>
                      <a:pt x="6264" y="14609"/>
                    </a:cubicBezTo>
                    <a:cubicBezTo>
                      <a:pt x="-2770" y="28453"/>
                      <a:pt x="-1965" y="49527"/>
                      <a:pt x="8244" y="67079"/>
                    </a:cubicBezTo>
                    <a:cubicBezTo>
                      <a:pt x="11275" y="72642"/>
                      <a:pt x="14555" y="77709"/>
                      <a:pt x="17030" y="81479"/>
                    </a:cubicBezTo>
                    <a:close/>
                  </a:path>
                </a:pathLst>
              </a:custGeom>
              <a:grpFill/>
              <a:ln w="0" cap="flat">
                <a:solidFill>
                  <a:schemeClr val="accent5"/>
                </a:solidFill>
                <a:prstDash val="solid"/>
                <a:miter/>
              </a:ln>
            </p:spPr>
            <p:txBody>
              <a:bodyPr rtlCol="0" anchor="ctr"/>
              <a:lstStyle/>
              <a:p>
                <a:endParaRPr lang="en-US"/>
              </a:p>
            </p:txBody>
          </p:sp>
          <p:sp>
            <p:nvSpPr>
              <p:cNvPr id="103" name="Freeform 102">
                <a:extLst>
                  <a:ext uri="{FF2B5EF4-FFF2-40B4-BE49-F238E27FC236}">
                    <a16:creationId xmlns:a16="http://schemas.microsoft.com/office/drawing/2014/main" id="{73256346-BB7D-2B12-E3B5-79F6C291018D}"/>
                  </a:ext>
                </a:extLst>
              </p:cNvPr>
              <p:cNvSpPr/>
              <p:nvPr/>
            </p:nvSpPr>
            <p:spPr>
              <a:xfrm>
                <a:off x="10578834" y="1874123"/>
                <a:ext cx="145712" cy="53377"/>
              </a:xfrm>
              <a:custGeom>
                <a:avLst/>
                <a:gdLst>
                  <a:gd name="connsiteX0" fmla="*/ 4674 w 145712"/>
                  <a:gd name="connsiteY0" fmla="*/ 28656 h 53377"/>
                  <a:gd name="connsiteX1" fmla="*/ 27258 w 145712"/>
                  <a:gd name="connsiteY1" fmla="*/ 38297 h 53377"/>
                  <a:gd name="connsiteX2" fmla="*/ 28310 w 145712"/>
                  <a:gd name="connsiteY2" fmla="*/ 38915 h 53377"/>
                  <a:gd name="connsiteX3" fmla="*/ 29423 w 145712"/>
                  <a:gd name="connsiteY3" fmla="*/ 38421 h 53377"/>
                  <a:gd name="connsiteX4" fmla="*/ 48727 w 145712"/>
                  <a:gd name="connsiteY4" fmla="*/ 37803 h 53377"/>
                  <a:gd name="connsiteX5" fmla="*/ 112394 w 145712"/>
                  <a:gd name="connsiteY5" fmla="*/ 53315 h 53377"/>
                  <a:gd name="connsiteX6" fmla="*/ 112704 w 145712"/>
                  <a:gd name="connsiteY6" fmla="*/ 53377 h 53377"/>
                  <a:gd name="connsiteX7" fmla="*/ 113013 w 145712"/>
                  <a:gd name="connsiteY7" fmla="*/ 53315 h 53377"/>
                  <a:gd name="connsiteX8" fmla="*/ 145681 w 145712"/>
                  <a:gd name="connsiteY8" fmla="*/ 37494 h 53377"/>
                  <a:gd name="connsiteX9" fmla="*/ 136895 w 145712"/>
                  <a:gd name="connsiteY9" fmla="*/ 26493 h 53377"/>
                  <a:gd name="connsiteX10" fmla="*/ 95379 w 145712"/>
                  <a:gd name="connsiteY10" fmla="*/ 19756 h 53377"/>
                  <a:gd name="connsiteX11" fmla="*/ 81953 w 145712"/>
                  <a:gd name="connsiteY11" fmla="*/ 16913 h 53377"/>
                  <a:gd name="connsiteX12" fmla="*/ 62772 w 145712"/>
                  <a:gd name="connsiteY12" fmla="*/ 12216 h 53377"/>
                  <a:gd name="connsiteX13" fmla="*/ 26515 w 145712"/>
                  <a:gd name="connsiteY13" fmla="*/ 4182 h 53377"/>
                  <a:gd name="connsiteX14" fmla="*/ 17482 w 145712"/>
                  <a:gd name="connsiteY14" fmla="*/ 412 h 53377"/>
                  <a:gd name="connsiteX15" fmla="*/ 34 w 145712"/>
                  <a:gd name="connsiteY15" fmla="*/ 24021 h 53377"/>
                  <a:gd name="connsiteX16" fmla="*/ 4674 w 145712"/>
                  <a:gd name="connsiteY16" fmla="*/ 28656 h 533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45712" h="53377">
                    <a:moveTo>
                      <a:pt x="4674" y="28656"/>
                    </a:moveTo>
                    <a:cubicBezTo>
                      <a:pt x="12718" y="29398"/>
                      <a:pt x="19338" y="33415"/>
                      <a:pt x="27258" y="38297"/>
                    </a:cubicBezTo>
                    <a:lnTo>
                      <a:pt x="28310" y="38915"/>
                    </a:lnTo>
                    <a:lnTo>
                      <a:pt x="29423" y="38421"/>
                    </a:lnTo>
                    <a:cubicBezTo>
                      <a:pt x="35301" y="35949"/>
                      <a:pt x="41798" y="35701"/>
                      <a:pt x="48727" y="37803"/>
                    </a:cubicBezTo>
                    <a:cubicBezTo>
                      <a:pt x="68093" y="43674"/>
                      <a:pt x="90058" y="50287"/>
                      <a:pt x="112394" y="53315"/>
                    </a:cubicBezTo>
                    <a:lnTo>
                      <a:pt x="112704" y="53377"/>
                    </a:lnTo>
                    <a:lnTo>
                      <a:pt x="113013" y="53315"/>
                    </a:lnTo>
                    <a:cubicBezTo>
                      <a:pt x="132812" y="50596"/>
                      <a:pt x="145001" y="44663"/>
                      <a:pt x="145681" y="37494"/>
                    </a:cubicBezTo>
                    <a:cubicBezTo>
                      <a:pt x="146053" y="33909"/>
                      <a:pt x="143083" y="30201"/>
                      <a:pt x="136895" y="26493"/>
                    </a:cubicBezTo>
                    <a:cubicBezTo>
                      <a:pt x="125573" y="19695"/>
                      <a:pt x="104351" y="13885"/>
                      <a:pt x="95379" y="19756"/>
                    </a:cubicBezTo>
                    <a:cubicBezTo>
                      <a:pt x="91233" y="22476"/>
                      <a:pt x="87769" y="20560"/>
                      <a:pt x="81953" y="16913"/>
                    </a:cubicBezTo>
                    <a:cubicBezTo>
                      <a:pt x="76570" y="13514"/>
                      <a:pt x="70506" y="9621"/>
                      <a:pt x="62772" y="12216"/>
                    </a:cubicBezTo>
                    <a:cubicBezTo>
                      <a:pt x="49285" y="16728"/>
                      <a:pt x="32517" y="15430"/>
                      <a:pt x="26515" y="4182"/>
                    </a:cubicBezTo>
                    <a:cubicBezTo>
                      <a:pt x="24598" y="597"/>
                      <a:pt x="21380" y="-762"/>
                      <a:pt x="17482" y="412"/>
                    </a:cubicBezTo>
                    <a:cubicBezTo>
                      <a:pt x="9129" y="2946"/>
                      <a:pt x="-647" y="17470"/>
                      <a:pt x="34" y="24021"/>
                    </a:cubicBezTo>
                    <a:cubicBezTo>
                      <a:pt x="281" y="26740"/>
                      <a:pt x="2014" y="28471"/>
                      <a:pt x="4674" y="28656"/>
                    </a:cubicBezTo>
                    <a:close/>
                  </a:path>
                </a:pathLst>
              </a:custGeom>
              <a:grpFill/>
              <a:ln w="0" cap="flat">
                <a:solidFill>
                  <a:schemeClr val="accent5"/>
                </a:solidFill>
                <a:prstDash val="solid"/>
                <a:miter/>
              </a:ln>
            </p:spPr>
            <p:txBody>
              <a:bodyPr rtlCol="0" anchor="ctr"/>
              <a:lstStyle/>
              <a:p>
                <a:endParaRPr lang="en-US"/>
              </a:p>
            </p:txBody>
          </p:sp>
          <p:sp>
            <p:nvSpPr>
              <p:cNvPr id="104" name="Freeform 103">
                <a:extLst>
                  <a:ext uri="{FF2B5EF4-FFF2-40B4-BE49-F238E27FC236}">
                    <a16:creationId xmlns:a16="http://schemas.microsoft.com/office/drawing/2014/main" id="{B6725D86-6590-A802-06F3-C916F2B9B77D}"/>
                  </a:ext>
                </a:extLst>
              </p:cNvPr>
              <p:cNvSpPr/>
              <p:nvPr/>
            </p:nvSpPr>
            <p:spPr>
              <a:xfrm>
                <a:off x="10401950" y="1950986"/>
                <a:ext cx="36405" cy="23114"/>
              </a:xfrm>
              <a:custGeom>
                <a:avLst/>
                <a:gdLst>
                  <a:gd name="connsiteX0" fmla="*/ 30280 w 36405"/>
                  <a:gd name="connsiteY0" fmla="*/ 19406 h 23114"/>
                  <a:gd name="connsiteX1" fmla="*/ 36405 w 36405"/>
                  <a:gd name="connsiteY1" fmla="*/ 7231 h 23114"/>
                  <a:gd name="connsiteX2" fmla="*/ 28981 w 36405"/>
                  <a:gd name="connsiteY2" fmla="*/ 123 h 23114"/>
                  <a:gd name="connsiteX3" fmla="*/ 148 w 36405"/>
                  <a:gd name="connsiteY3" fmla="*/ 13535 h 23114"/>
                  <a:gd name="connsiteX4" fmla="*/ 6149 w 36405"/>
                  <a:gd name="connsiteY4" fmla="*/ 21322 h 23114"/>
                  <a:gd name="connsiteX5" fmla="*/ 16791 w 36405"/>
                  <a:gd name="connsiteY5" fmla="*/ 23114 h 23114"/>
                  <a:gd name="connsiteX6" fmla="*/ 30280 w 36405"/>
                  <a:gd name="connsiteY6" fmla="*/ 19406 h 23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6405" h="23114">
                    <a:moveTo>
                      <a:pt x="30280" y="19406"/>
                    </a:moveTo>
                    <a:cubicBezTo>
                      <a:pt x="34302" y="16625"/>
                      <a:pt x="36405" y="12422"/>
                      <a:pt x="36405" y="7231"/>
                    </a:cubicBezTo>
                    <a:cubicBezTo>
                      <a:pt x="36405" y="5377"/>
                      <a:pt x="35663" y="927"/>
                      <a:pt x="28981" y="123"/>
                    </a:cubicBezTo>
                    <a:cubicBezTo>
                      <a:pt x="19390" y="-1051"/>
                      <a:pt x="1819" y="6365"/>
                      <a:pt x="148" y="13535"/>
                    </a:cubicBezTo>
                    <a:cubicBezTo>
                      <a:pt x="-285" y="15450"/>
                      <a:pt x="-162" y="19097"/>
                      <a:pt x="6149" y="21322"/>
                    </a:cubicBezTo>
                    <a:cubicBezTo>
                      <a:pt x="9181" y="22434"/>
                      <a:pt x="12955" y="23114"/>
                      <a:pt x="16791" y="23114"/>
                    </a:cubicBezTo>
                    <a:cubicBezTo>
                      <a:pt x="21556" y="23114"/>
                      <a:pt x="26444" y="22063"/>
                      <a:pt x="30280" y="19406"/>
                    </a:cubicBezTo>
                    <a:close/>
                  </a:path>
                </a:pathLst>
              </a:custGeom>
              <a:grpFill/>
              <a:ln w="0" cap="flat">
                <a:solidFill>
                  <a:schemeClr val="accent5"/>
                </a:solidFill>
                <a:prstDash val="solid"/>
                <a:miter/>
              </a:ln>
            </p:spPr>
            <p:txBody>
              <a:bodyPr rtlCol="0" anchor="ctr"/>
              <a:lstStyle/>
              <a:p>
                <a:endParaRPr lang="en-US"/>
              </a:p>
            </p:txBody>
          </p:sp>
          <p:sp>
            <p:nvSpPr>
              <p:cNvPr id="105" name="Freeform 104">
                <a:extLst>
                  <a:ext uri="{FF2B5EF4-FFF2-40B4-BE49-F238E27FC236}">
                    <a16:creationId xmlns:a16="http://schemas.microsoft.com/office/drawing/2014/main" id="{E695B7AB-D07E-7F23-3B03-1A987553AB20}"/>
                  </a:ext>
                </a:extLst>
              </p:cNvPr>
              <p:cNvSpPr/>
              <p:nvPr/>
            </p:nvSpPr>
            <p:spPr>
              <a:xfrm>
                <a:off x="10416396" y="1977242"/>
                <a:ext cx="94354" cy="44569"/>
              </a:xfrm>
              <a:custGeom>
                <a:avLst/>
                <a:gdLst>
                  <a:gd name="connsiteX0" fmla="*/ 74985 w 94354"/>
                  <a:gd name="connsiteY0" fmla="*/ 44570 h 44569"/>
                  <a:gd name="connsiteX1" fmla="*/ 88040 w 94354"/>
                  <a:gd name="connsiteY1" fmla="*/ 43581 h 44569"/>
                  <a:gd name="connsiteX2" fmla="*/ 94350 w 94354"/>
                  <a:gd name="connsiteY2" fmla="*/ 35917 h 44569"/>
                  <a:gd name="connsiteX3" fmla="*/ 50545 w 94354"/>
                  <a:gd name="connsiteY3" fmla="*/ 628 h 44569"/>
                  <a:gd name="connsiteX4" fmla="*/ 1913 w 94354"/>
                  <a:gd name="connsiteY4" fmla="*/ 20467 h 44569"/>
                  <a:gd name="connsiteX5" fmla="*/ 676 w 94354"/>
                  <a:gd name="connsiteY5" fmla="*/ 27945 h 44569"/>
                  <a:gd name="connsiteX6" fmla="*/ 74985 w 94354"/>
                  <a:gd name="connsiteY6" fmla="*/ 44570 h 44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4354" h="44569">
                    <a:moveTo>
                      <a:pt x="74985" y="44570"/>
                    </a:moveTo>
                    <a:cubicBezTo>
                      <a:pt x="80739" y="44570"/>
                      <a:pt x="85317" y="44261"/>
                      <a:pt x="88040" y="43581"/>
                    </a:cubicBezTo>
                    <a:cubicBezTo>
                      <a:pt x="92185" y="42592"/>
                      <a:pt x="94474" y="39811"/>
                      <a:pt x="94350" y="35917"/>
                    </a:cubicBezTo>
                    <a:cubicBezTo>
                      <a:pt x="93979" y="24298"/>
                      <a:pt x="71829" y="4336"/>
                      <a:pt x="50545" y="628"/>
                    </a:cubicBezTo>
                    <a:cubicBezTo>
                      <a:pt x="28271" y="-3266"/>
                      <a:pt x="7606" y="11876"/>
                      <a:pt x="1913" y="20467"/>
                    </a:cubicBezTo>
                    <a:cubicBezTo>
                      <a:pt x="-624" y="24360"/>
                      <a:pt x="-190" y="26647"/>
                      <a:pt x="676" y="27945"/>
                    </a:cubicBezTo>
                    <a:cubicBezTo>
                      <a:pt x="7729" y="38946"/>
                      <a:pt x="51101" y="44570"/>
                      <a:pt x="74985" y="44570"/>
                    </a:cubicBezTo>
                    <a:close/>
                  </a:path>
                </a:pathLst>
              </a:custGeom>
              <a:grpFill/>
              <a:ln w="0" cap="flat">
                <a:solidFill>
                  <a:schemeClr val="accent5"/>
                </a:solidFill>
                <a:prstDash val="solid"/>
                <a:miter/>
              </a:ln>
            </p:spPr>
            <p:txBody>
              <a:bodyPr rtlCol="0" anchor="ctr"/>
              <a:lstStyle/>
              <a:p>
                <a:endParaRPr lang="en-US"/>
              </a:p>
            </p:txBody>
          </p:sp>
          <p:sp>
            <p:nvSpPr>
              <p:cNvPr id="106" name="Freeform 105">
                <a:extLst>
                  <a:ext uri="{FF2B5EF4-FFF2-40B4-BE49-F238E27FC236}">
                    <a16:creationId xmlns:a16="http://schemas.microsoft.com/office/drawing/2014/main" id="{6ACEC5AC-8794-7CFC-9756-9CD99464F089}"/>
                  </a:ext>
                </a:extLst>
              </p:cNvPr>
              <p:cNvSpPr/>
              <p:nvPr/>
            </p:nvSpPr>
            <p:spPr>
              <a:xfrm>
                <a:off x="10451389" y="3002437"/>
                <a:ext cx="56085" cy="309703"/>
              </a:xfrm>
              <a:custGeom>
                <a:avLst/>
                <a:gdLst>
                  <a:gd name="connsiteX0" fmla="*/ 11220 w 56085"/>
                  <a:gd name="connsiteY0" fmla="*/ 99008 h 309703"/>
                  <a:gd name="connsiteX1" fmla="*/ 9735 w 56085"/>
                  <a:gd name="connsiteY1" fmla="*/ 158524 h 309703"/>
                  <a:gd name="connsiteX2" fmla="*/ 8683 w 56085"/>
                  <a:gd name="connsiteY2" fmla="*/ 218164 h 309703"/>
                  <a:gd name="connsiteX3" fmla="*/ 5776 w 56085"/>
                  <a:gd name="connsiteY3" fmla="*/ 266308 h 309703"/>
                  <a:gd name="connsiteX4" fmla="*/ 3919 w 56085"/>
                  <a:gd name="connsiteY4" fmla="*/ 305615 h 309703"/>
                  <a:gd name="connsiteX5" fmla="*/ 9674 w 56085"/>
                  <a:gd name="connsiteY5" fmla="*/ 309694 h 309703"/>
                  <a:gd name="connsiteX6" fmla="*/ 10478 w 56085"/>
                  <a:gd name="connsiteY6" fmla="*/ 309570 h 309703"/>
                  <a:gd name="connsiteX7" fmla="*/ 15242 w 56085"/>
                  <a:gd name="connsiteY7" fmla="*/ 300980 h 309703"/>
                  <a:gd name="connsiteX8" fmla="*/ 24770 w 56085"/>
                  <a:gd name="connsiteY8" fmla="*/ 286332 h 309703"/>
                  <a:gd name="connsiteX9" fmla="*/ 38753 w 56085"/>
                  <a:gd name="connsiteY9" fmla="*/ 297395 h 309703"/>
                  <a:gd name="connsiteX10" fmla="*/ 47972 w 56085"/>
                  <a:gd name="connsiteY10" fmla="*/ 309014 h 309703"/>
                  <a:gd name="connsiteX11" fmla="*/ 53912 w 56085"/>
                  <a:gd name="connsiteY11" fmla="*/ 308272 h 309703"/>
                  <a:gd name="connsiteX12" fmla="*/ 51684 w 56085"/>
                  <a:gd name="connsiteY12" fmla="*/ 282624 h 309703"/>
                  <a:gd name="connsiteX13" fmla="*/ 43456 w 56085"/>
                  <a:gd name="connsiteY13" fmla="*/ 277247 h 309703"/>
                  <a:gd name="connsiteX14" fmla="*/ 43456 w 56085"/>
                  <a:gd name="connsiteY14" fmla="*/ 277247 h 309703"/>
                  <a:gd name="connsiteX15" fmla="*/ 26812 w 56085"/>
                  <a:gd name="connsiteY15" fmla="*/ 242947 h 309703"/>
                  <a:gd name="connsiteX16" fmla="*/ 26627 w 56085"/>
                  <a:gd name="connsiteY16" fmla="*/ 242329 h 309703"/>
                  <a:gd name="connsiteX17" fmla="*/ 30091 w 56085"/>
                  <a:gd name="connsiteY17" fmla="*/ 217175 h 309703"/>
                  <a:gd name="connsiteX18" fmla="*/ 35165 w 56085"/>
                  <a:gd name="connsiteY18" fmla="*/ 192639 h 309703"/>
                  <a:gd name="connsiteX19" fmla="*/ 39001 w 56085"/>
                  <a:gd name="connsiteY19" fmla="*/ 183184 h 309703"/>
                  <a:gd name="connsiteX20" fmla="*/ 51561 w 56085"/>
                  <a:gd name="connsiteY20" fmla="*/ 182009 h 309703"/>
                  <a:gd name="connsiteX21" fmla="*/ 55150 w 56085"/>
                  <a:gd name="connsiteY21" fmla="*/ 183060 h 309703"/>
                  <a:gd name="connsiteX22" fmla="*/ 54469 w 56085"/>
                  <a:gd name="connsiteY22" fmla="*/ 179352 h 309703"/>
                  <a:gd name="connsiteX23" fmla="*/ 50757 w 56085"/>
                  <a:gd name="connsiteY23" fmla="*/ 157041 h 309703"/>
                  <a:gd name="connsiteX24" fmla="*/ 48406 w 56085"/>
                  <a:gd name="connsiteY24" fmla="*/ 142394 h 309703"/>
                  <a:gd name="connsiteX25" fmla="*/ 31019 w 56085"/>
                  <a:gd name="connsiteY25" fmla="*/ 64460 h 309703"/>
                  <a:gd name="connsiteX26" fmla="*/ 18831 w 56085"/>
                  <a:gd name="connsiteY26" fmla="*/ 35660 h 309703"/>
                  <a:gd name="connsiteX27" fmla="*/ 6580 w 56085"/>
                  <a:gd name="connsiteY27" fmla="*/ 5439 h 309703"/>
                  <a:gd name="connsiteX28" fmla="*/ 5280 w 56085"/>
                  <a:gd name="connsiteY28" fmla="*/ 0 h 309703"/>
                  <a:gd name="connsiteX29" fmla="*/ 2372 w 56085"/>
                  <a:gd name="connsiteY29" fmla="*/ 4759 h 309703"/>
                  <a:gd name="connsiteX30" fmla="*/ 1878 w 56085"/>
                  <a:gd name="connsiteY30" fmla="*/ 16749 h 309703"/>
                  <a:gd name="connsiteX31" fmla="*/ 1754 w 56085"/>
                  <a:gd name="connsiteY31" fmla="*/ 36278 h 309703"/>
                  <a:gd name="connsiteX32" fmla="*/ 11220 w 56085"/>
                  <a:gd name="connsiteY32" fmla="*/ 99008 h 309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6085" h="309703">
                    <a:moveTo>
                      <a:pt x="11220" y="99008"/>
                    </a:moveTo>
                    <a:cubicBezTo>
                      <a:pt x="14438" y="106795"/>
                      <a:pt x="11963" y="134298"/>
                      <a:pt x="9735" y="158524"/>
                    </a:cubicBezTo>
                    <a:cubicBezTo>
                      <a:pt x="7322" y="185161"/>
                      <a:pt x="5033" y="210315"/>
                      <a:pt x="8683" y="218164"/>
                    </a:cubicBezTo>
                    <a:cubicBezTo>
                      <a:pt x="11963" y="225271"/>
                      <a:pt x="8559" y="248015"/>
                      <a:pt x="5776" y="266308"/>
                    </a:cubicBezTo>
                    <a:cubicBezTo>
                      <a:pt x="2372" y="288619"/>
                      <a:pt x="640" y="301474"/>
                      <a:pt x="3919" y="305615"/>
                    </a:cubicBezTo>
                    <a:cubicBezTo>
                      <a:pt x="5528" y="307655"/>
                      <a:pt x="7446" y="309694"/>
                      <a:pt x="9674" y="309694"/>
                    </a:cubicBezTo>
                    <a:cubicBezTo>
                      <a:pt x="9921" y="309694"/>
                      <a:pt x="10230" y="309694"/>
                      <a:pt x="10478" y="309570"/>
                    </a:cubicBezTo>
                    <a:cubicBezTo>
                      <a:pt x="13386" y="308890"/>
                      <a:pt x="14252" y="305430"/>
                      <a:pt x="15242" y="300980"/>
                    </a:cubicBezTo>
                    <a:cubicBezTo>
                      <a:pt x="16665" y="294985"/>
                      <a:pt x="18397" y="287507"/>
                      <a:pt x="24770" y="286332"/>
                    </a:cubicBezTo>
                    <a:cubicBezTo>
                      <a:pt x="31824" y="285035"/>
                      <a:pt x="34731" y="289670"/>
                      <a:pt x="38753" y="297395"/>
                    </a:cubicBezTo>
                    <a:cubicBezTo>
                      <a:pt x="41166" y="302030"/>
                      <a:pt x="43641" y="306851"/>
                      <a:pt x="47972" y="309014"/>
                    </a:cubicBezTo>
                    <a:cubicBezTo>
                      <a:pt x="51190" y="310621"/>
                      <a:pt x="53169" y="309014"/>
                      <a:pt x="53912" y="308272"/>
                    </a:cubicBezTo>
                    <a:cubicBezTo>
                      <a:pt x="58119" y="303884"/>
                      <a:pt x="55582" y="289608"/>
                      <a:pt x="51684" y="282624"/>
                    </a:cubicBezTo>
                    <a:cubicBezTo>
                      <a:pt x="48777" y="277371"/>
                      <a:pt x="45621" y="276815"/>
                      <a:pt x="43456" y="277247"/>
                    </a:cubicBezTo>
                    <a:lnTo>
                      <a:pt x="43456" y="277247"/>
                    </a:lnTo>
                    <a:cubicBezTo>
                      <a:pt x="37021" y="278669"/>
                      <a:pt x="29906" y="253577"/>
                      <a:pt x="26812" y="242947"/>
                    </a:cubicBezTo>
                    <a:lnTo>
                      <a:pt x="26627" y="242329"/>
                    </a:lnTo>
                    <a:cubicBezTo>
                      <a:pt x="24523" y="234913"/>
                      <a:pt x="27245" y="226260"/>
                      <a:pt x="30091" y="217175"/>
                    </a:cubicBezTo>
                    <a:cubicBezTo>
                      <a:pt x="32566" y="209326"/>
                      <a:pt x="35165" y="201168"/>
                      <a:pt x="35165" y="192639"/>
                    </a:cubicBezTo>
                    <a:cubicBezTo>
                      <a:pt x="35165" y="188313"/>
                      <a:pt x="36464" y="185099"/>
                      <a:pt x="39001" y="183184"/>
                    </a:cubicBezTo>
                    <a:cubicBezTo>
                      <a:pt x="41909" y="180959"/>
                      <a:pt x="46487" y="180526"/>
                      <a:pt x="51561" y="182009"/>
                    </a:cubicBezTo>
                    <a:lnTo>
                      <a:pt x="55150" y="183060"/>
                    </a:lnTo>
                    <a:lnTo>
                      <a:pt x="54469" y="179352"/>
                    </a:lnTo>
                    <a:cubicBezTo>
                      <a:pt x="53046" y="171688"/>
                      <a:pt x="51870" y="164148"/>
                      <a:pt x="50757" y="157041"/>
                    </a:cubicBezTo>
                    <a:cubicBezTo>
                      <a:pt x="49953" y="151911"/>
                      <a:pt x="49210" y="146967"/>
                      <a:pt x="48406" y="142394"/>
                    </a:cubicBezTo>
                    <a:cubicBezTo>
                      <a:pt x="44570" y="120330"/>
                      <a:pt x="39063" y="91530"/>
                      <a:pt x="31019" y="64460"/>
                    </a:cubicBezTo>
                    <a:cubicBezTo>
                      <a:pt x="27926" y="54016"/>
                      <a:pt x="23285" y="44683"/>
                      <a:pt x="18831" y="35660"/>
                    </a:cubicBezTo>
                    <a:cubicBezTo>
                      <a:pt x="13880" y="25648"/>
                      <a:pt x="9178" y="16131"/>
                      <a:pt x="6580" y="5439"/>
                    </a:cubicBezTo>
                    <a:lnTo>
                      <a:pt x="5280" y="0"/>
                    </a:lnTo>
                    <a:lnTo>
                      <a:pt x="2372" y="4759"/>
                    </a:lnTo>
                    <a:cubicBezTo>
                      <a:pt x="517" y="7849"/>
                      <a:pt x="1135" y="11743"/>
                      <a:pt x="1878" y="16749"/>
                    </a:cubicBezTo>
                    <a:cubicBezTo>
                      <a:pt x="2744" y="22126"/>
                      <a:pt x="3795" y="28862"/>
                      <a:pt x="1754" y="36278"/>
                    </a:cubicBezTo>
                    <a:cubicBezTo>
                      <a:pt x="-4434" y="58342"/>
                      <a:pt x="7446" y="89861"/>
                      <a:pt x="11220" y="99008"/>
                    </a:cubicBezTo>
                    <a:close/>
                  </a:path>
                </a:pathLst>
              </a:custGeom>
              <a:grpFill/>
              <a:ln w="0" cap="flat">
                <a:solidFill>
                  <a:schemeClr val="accent5"/>
                </a:solidFill>
                <a:prstDash val="solid"/>
                <a:miter/>
              </a:ln>
            </p:spPr>
            <p:txBody>
              <a:bodyPr rtlCol="0" anchor="ctr"/>
              <a:lstStyle/>
              <a:p>
                <a:endParaRPr lang="en-US"/>
              </a:p>
            </p:txBody>
          </p:sp>
          <p:sp>
            <p:nvSpPr>
              <p:cNvPr id="107" name="Freeform 106">
                <a:extLst>
                  <a:ext uri="{FF2B5EF4-FFF2-40B4-BE49-F238E27FC236}">
                    <a16:creationId xmlns:a16="http://schemas.microsoft.com/office/drawing/2014/main" id="{01D22093-B653-0374-3A75-55BBA4B04DAB}"/>
                  </a:ext>
                </a:extLst>
              </p:cNvPr>
              <p:cNvSpPr/>
              <p:nvPr/>
            </p:nvSpPr>
            <p:spPr>
              <a:xfrm>
                <a:off x="9577905" y="1933874"/>
                <a:ext cx="57238" cy="31017"/>
              </a:xfrm>
              <a:custGeom>
                <a:avLst/>
                <a:gdLst>
                  <a:gd name="connsiteX0" fmla="*/ 17995 w 57238"/>
                  <a:gd name="connsiteY0" fmla="*/ 6852 h 31017"/>
                  <a:gd name="connsiteX1" fmla="*/ 17995 w 57238"/>
                  <a:gd name="connsiteY1" fmla="*/ 6852 h 31017"/>
                  <a:gd name="connsiteX2" fmla="*/ 8962 w 57238"/>
                  <a:gd name="connsiteY2" fmla="*/ 12600 h 31017"/>
                  <a:gd name="connsiteX3" fmla="*/ 176 w 57238"/>
                  <a:gd name="connsiteY3" fmla="*/ 19028 h 31017"/>
                  <a:gd name="connsiteX4" fmla="*/ 1228 w 57238"/>
                  <a:gd name="connsiteY4" fmla="*/ 23786 h 31017"/>
                  <a:gd name="connsiteX5" fmla="*/ 22079 w 57238"/>
                  <a:gd name="connsiteY5" fmla="*/ 31017 h 31017"/>
                  <a:gd name="connsiteX6" fmla="*/ 39094 w 57238"/>
                  <a:gd name="connsiteY6" fmla="*/ 28607 h 31017"/>
                  <a:gd name="connsiteX7" fmla="*/ 57223 w 57238"/>
                  <a:gd name="connsiteY7" fmla="*/ 13465 h 31017"/>
                  <a:gd name="connsiteX8" fmla="*/ 45715 w 57238"/>
                  <a:gd name="connsiteY8" fmla="*/ 981 h 31017"/>
                  <a:gd name="connsiteX9" fmla="*/ 17995 w 57238"/>
                  <a:gd name="connsiteY9" fmla="*/ 6852 h 31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238" h="31017">
                    <a:moveTo>
                      <a:pt x="17995" y="6852"/>
                    </a:moveTo>
                    <a:lnTo>
                      <a:pt x="17995" y="6852"/>
                    </a:lnTo>
                    <a:cubicBezTo>
                      <a:pt x="16820" y="9325"/>
                      <a:pt x="12674" y="11117"/>
                      <a:pt x="8962" y="12600"/>
                    </a:cubicBezTo>
                    <a:cubicBezTo>
                      <a:pt x="4693" y="14392"/>
                      <a:pt x="1042" y="15876"/>
                      <a:pt x="176" y="19028"/>
                    </a:cubicBezTo>
                    <a:cubicBezTo>
                      <a:pt x="-257" y="20573"/>
                      <a:pt x="114" y="22180"/>
                      <a:pt x="1228" y="23786"/>
                    </a:cubicBezTo>
                    <a:cubicBezTo>
                      <a:pt x="4816" y="28793"/>
                      <a:pt x="12984" y="31017"/>
                      <a:pt x="22079" y="31017"/>
                    </a:cubicBezTo>
                    <a:cubicBezTo>
                      <a:pt x="27710" y="31017"/>
                      <a:pt x="33711" y="30152"/>
                      <a:pt x="39094" y="28607"/>
                    </a:cubicBezTo>
                    <a:cubicBezTo>
                      <a:pt x="50231" y="25393"/>
                      <a:pt x="56851" y="19893"/>
                      <a:pt x="57223" y="13465"/>
                    </a:cubicBezTo>
                    <a:cubicBezTo>
                      <a:pt x="57532" y="7471"/>
                      <a:pt x="53325" y="2897"/>
                      <a:pt x="45715" y="981"/>
                    </a:cubicBezTo>
                    <a:cubicBezTo>
                      <a:pt x="35876" y="-1491"/>
                      <a:pt x="20842" y="796"/>
                      <a:pt x="17995" y="6852"/>
                    </a:cubicBezTo>
                    <a:close/>
                  </a:path>
                </a:pathLst>
              </a:custGeom>
              <a:grpFill/>
              <a:ln w="0" cap="flat">
                <a:solidFill>
                  <a:schemeClr val="accent5"/>
                </a:solidFill>
                <a:prstDash val="solid"/>
                <a:miter/>
              </a:ln>
            </p:spPr>
            <p:txBody>
              <a:bodyPr rtlCol="0" anchor="ctr"/>
              <a:lstStyle/>
              <a:p>
                <a:endParaRPr lang="en-US"/>
              </a:p>
            </p:txBody>
          </p:sp>
          <p:sp>
            <p:nvSpPr>
              <p:cNvPr id="108" name="Freeform 107">
                <a:extLst>
                  <a:ext uri="{FF2B5EF4-FFF2-40B4-BE49-F238E27FC236}">
                    <a16:creationId xmlns:a16="http://schemas.microsoft.com/office/drawing/2014/main" id="{91C1C97F-049D-2F69-33F4-D2BD0A20D92B}"/>
                  </a:ext>
                </a:extLst>
              </p:cNvPr>
              <p:cNvSpPr/>
              <p:nvPr/>
            </p:nvSpPr>
            <p:spPr>
              <a:xfrm>
                <a:off x="11234096" y="2209260"/>
                <a:ext cx="26552" cy="27440"/>
              </a:xfrm>
              <a:custGeom>
                <a:avLst/>
                <a:gdLst>
                  <a:gd name="connsiteX0" fmla="*/ 11384 w 26552"/>
                  <a:gd name="connsiteY0" fmla="*/ 27440 h 27440"/>
                  <a:gd name="connsiteX1" fmla="*/ 16706 w 26552"/>
                  <a:gd name="connsiteY1" fmla="*/ 26390 h 27440"/>
                  <a:gd name="connsiteX2" fmla="*/ 26482 w 26552"/>
                  <a:gd name="connsiteY2" fmla="*/ 13349 h 27440"/>
                  <a:gd name="connsiteX3" fmla="*/ 18253 w 26552"/>
                  <a:gd name="connsiteY3" fmla="*/ 1483 h 27440"/>
                  <a:gd name="connsiteX4" fmla="*/ 15654 w 26552"/>
                  <a:gd name="connsiteY4" fmla="*/ 0 h 27440"/>
                  <a:gd name="connsiteX5" fmla="*/ 14850 w 26552"/>
                  <a:gd name="connsiteY5" fmla="*/ 2905 h 27440"/>
                  <a:gd name="connsiteX6" fmla="*/ 2413 w 26552"/>
                  <a:gd name="connsiteY6" fmla="*/ 20518 h 27440"/>
                  <a:gd name="connsiteX7" fmla="*/ 0 w 26552"/>
                  <a:gd name="connsiteY7" fmla="*/ 22311 h 27440"/>
                  <a:gd name="connsiteX8" fmla="*/ 2351 w 26552"/>
                  <a:gd name="connsiteY8" fmla="*/ 24165 h 27440"/>
                  <a:gd name="connsiteX9" fmla="*/ 11384 w 26552"/>
                  <a:gd name="connsiteY9" fmla="*/ 27440 h 27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552" h="27440">
                    <a:moveTo>
                      <a:pt x="11384" y="27440"/>
                    </a:moveTo>
                    <a:cubicBezTo>
                      <a:pt x="13179" y="27440"/>
                      <a:pt x="14973" y="27070"/>
                      <a:pt x="16706" y="26390"/>
                    </a:cubicBezTo>
                    <a:cubicBezTo>
                      <a:pt x="21965" y="24227"/>
                      <a:pt x="25739" y="19221"/>
                      <a:pt x="26482" y="13349"/>
                    </a:cubicBezTo>
                    <a:cubicBezTo>
                      <a:pt x="27038" y="8961"/>
                      <a:pt x="24316" y="5006"/>
                      <a:pt x="18253" y="1483"/>
                    </a:cubicBezTo>
                    <a:lnTo>
                      <a:pt x="15654" y="0"/>
                    </a:lnTo>
                    <a:lnTo>
                      <a:pt x="14850" y="2905"/>
                    </a:lnTo>
                    <a:cubicBezTo>
                      <a:pt x="12931" y="9765"/>
                      <a:pt x="8476" y="16007"/>
                      <a:pt x="2413" y="20518"/>
                    </a:cubicBezTo>
                    <a:lnTo>
                      <a:pt x="0" y="22311"/>
                    </a:lnTo>
                    <a:lnTo>
                      <a:pt x="2351" y="24165"/>
                    </a:lnTo>
                    <a:cubicBezTo>
                      <a:pt x="5074" y="26328"/>
                      <a:pt x="8230" y="27440"/>
                      <a:pt x="11384" y="27440"/>
                    </a:cubicBezTo>
                    <a:close/>
                  </a:path>
                </a:pathLst>
              </a:custGeom>
              <a:grpFill/>
              <a:ln w="0" cap="flat">
                <a:solidFill>
                  <a:schemeClr val="accent5"/>
                </a:solidFill>
                <a:prstDash val="solid"/>
                <a:miter/>
              </a:ln>
            </p:spPr>
            <p:txBody>
              <a:bodyPr rtlCol="0" anchor="ctr"/>
              <a:lstStyle/>
              <a:p>
                <a:endParaRPr lang="en-US"/>
              </a:p>
            </p:txBody>
          </p:sp>
          <p:sp>
            <p:nvSpPr>
              <p:cNvPr id="109" name="Freeform 108">
                <a:extLst>
                  <a:ext uri="{FF2B5EF4-FFF2-40B4-BE49-F238E27FC236}">
                    <a16:creationId xmlns:a16="http://schemas.microsoft.com/office/drawing/2014/main" id="{D89DAEE0-A57B-37DB-DA8E-77284B5E878C}"/>
                  </a:ext>
                </a:extLst>
              </p:cNvPr>
              <p:cNvSpPr/>
              <p:nvPr/>
            </p:nvSpPr>
            <p:spPr>
              <a:xfrm>
                <a:off x="10545271" y="2062888"/>
                <a:ext cx="43282" cy="10158"/>
              </a:xfrm>
              <a:custGeom>
                <a:avLst/>
                <a:gdLst>
                  <a:gd name="connsiteX0" fmla="*/ 9219 w 43282"/>
                  <a:gd name="connsiteY0" fmla="*/ 6388 h 10158"/>
                  <a:gd name="connsiteX1" fmla="*/ 10332 w 43282"/>
                  <a:gd name="connsiteY1" fmla="*/ 6635 h 10158"/>
                  <a:gd name="connsiteX2" fmla="*/ 11384 w 43282"/>
                  <a:gd name="connsiteY2" fmla="*/ 6882 h 10158"/>
                  <a:gd name="connsiteX3" fmla="*/ 31864 w 43282"/>
                  <a:gd name="connsiteY3" fmla="*/ 10158 h 10158"/>
                  <a:gd name="connsiteX4" fmla="*/ 40836 w 43282"/>
                  <a:gd name="connsiteY4" fmla="*/ 8428 h 10158"/>
                  <a:gd name="connsiteX5" fmla="*/ 43249 w 43282"/>
                  <a:gd name="connsiteY5" fmla="*/ 5028 h 10158"/>
                  <a:gd name="connsiteX6" fmla="*/ 43001 w 43282"/>
                  <a:gd name="connsiteY6" fmla="*/ 2865 h 10158"/>
                  <a:gd name="connsiteX7" fmla="*/ 42568 w 43282"/>
                  <a:gd name="connsiteY7" fmla="*/ 1506 h 10158"/>
                  <a:gd name="connsiteX8" fmla="*/ 41145 w 43282"/>
                  <a:gd name="connsiteY8" fmla="*/ 1258 h 10158"/>
                  <a:gd name="connsiteX9" fmla="*/ 9219 w 43282"/>
                  <a:gd name="connsiteY9" fmla="*/ 1876 h 10158"/>
                  <a:gd name="connsiteX10" fmla="*/ 0 w 43282"/>
                  <a:gd name="connsiteY10" fmla="*/ 4040 h 10158"/>
                  <a:gd name="connsiteX11" fmla="*/ 9219 w 43282"/>
                  <a:gd name="connsiteY11" fmla="*/ 6388 h 10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282" h="10158">
                    <a:moveTo>
                      <a:pt x="9219" y="6388"/>
                    </a:moveTo>
                    <a:cubicBezTo>
                      <a:pt x="9590" y="6450"/>
                      <a:pt x="9961" y="6573"/>
                      <a:pt x="10332" y="6635"/>
                    </a:cubicBezTo>
                    <a:cubicBezTo>
                      <a:pt x="10704" y="6697"/>
                      <a:pt x="11013" y="6759"/>
                      <a:pt x="11384" y="6882"/>
                    </a:cubicBezTo>
                    <a:cubicBezTo>
                      <a:pt x="16211" y="8428"/>
                      <a:pt x="24811" y="10158"/>
                      <a:pt x="31864" y="10158"/>
                    </a:cubicBezTo>
                    <a:cubicBezTo>
                      <a:pt x="35577" y="10158"/>
                      <a:pt x="38794" y="9664"/>
                      <a:pt x="40836" y="8428"/>
                    </a:cubicBezTo>
                    <a:cubicBezTo>
                      <a:pt x="42568" y="7377"/>
                      <a:pt x="43125" y="6017"/>
                      <a:pt x="43249" y="5028"/>
                    </a:cubicBezTo>
                    <a:cubicBezTo>
                      <a:pt x="43373" y="4101"/>
                      <a:pt x="43125" y="3360"/>
                      <a:pt x="43001" y="2865"/>
                    </a:cubicBezTo>
                    <a:lnTo>
                      <a:pt x="42568" y="1506"/>
                    </a:lnTo>
                    <a:lnTo>
                      <a:pt x="41145" y="1258"/>
                    </a:lnTo>
                    <a:cubicBezTo>
                      <a:pt x="29389" y="-596"/>
                      <a:pt x="18994" y="-410"/>
                      <a:pt x="9219" y="1876"/>
                    </a:cubicBezTo>
                    <a:lnTo>
                      <a:pt x="0" y="4040"/>
                    </a:lnTo>
                    <a:lnTo>
                      <a:pt x="9219" y="6388"/>
                    </a:lnTo>
                    <a:close/>
                  </a:path>
                </a:pathLst>
              </a:custGeom>
              <a:grpFill/>
              <a:ln w="0" cap="flat">
                <a:solidFill>
                  <a:schemeClr val="accent5"/>
                </a:solidFill>
                <a:prstDash val="solid"/>
                <a:miter/>
              </a:ln>
            </p:spPr>
            <p:txBody>
              <a:bodyPr rtlCol="0" anchor="ctr"/>
              <a:lstStyle/>
              <a:p>
                <a:endParaRPr lang="en-US"/>
              </a:p>
            </p:txBody>
          </p:sp>
          <p:sp>
            <p:nvSpPr>
              <p:cNvPr id="110" name="Freeform 109">
                <a:extLst>
                  <a:ext uri="{FF2B5EF4-FFF2-40B4-BE49-F238E27FC236}">
                    <a16:creationId xmlns:a16="http://schemas.microsoft.com/office/drawing/2014/main" id="{CC8BDEC8-80F4-1EB6-62CA-671E2A1F34AA}"/>
                  </a:ext>
                </a:extLst>
              </p:cNvPr>
              <p:cNvSpPr/>
              <p:nvPr/>
            </p:nvSpPr>
            <p:spPr>
              <a:xfrm>
                <a:off x="9104990" y="4676877"/>
                <a:ext cx="329449" cy="364557"/>
              </a:xfrm>
              <a:custGeom>
                <a:avLst/>
                <a:gdLst>
                  <a:gd name="connsiteX0" fmla="*/ 299726 w 329449"/>
                  <a:gd name="connsiteY0" fmla="*/ 361344 h 364557"/>
                  <a:gd name="connsiteX1" fmla="*/ 307769 w 329449"/>
                  <a:gd name="connsiteY1" fmla="*/ 314930 h 364557"/>
                  <a:gd name="connsiteX2" fmla="*/ 310368 w 329449"/>
                  <a:gd name="connsiteY2" fmla="*/ 293361 h 364557"/>
                  <a:gd name="connsiteX3" fmla="*/ 312038 w 329449"/>
                  <a:gd name="connsiteY3" fmla="*/ 283040 h 364557"/>
                  <a:gd name="connsiteX4" fmla="*/ 313708 w 329449"/>
                  <a:gd name="connsiteY4" fmla="*/ 278528 h 364557"/>
                  <a:gd name="connsiteX5" fmla="*/ 321071 w 329449"/>
                  <a:gd name="connsiteY5" fmla="*/ 277972 h 364557"/>
                  <a:gd name="connsiteX6" fmla="*/ 328867 w 329449"/>
                  <a:gd name="connsiteY6" fmla="*/ 272348 h 364557"/>
                  <a:gd name="connsiteX7" fmla="*/ 323175 w 329449"/>
                  <a:gd name="connsiteY7" fmla="*/ 254240 h 364557"/>
                  <a:gd name="connsiteX8" fmla="*/ 318288 w 329449"/>
                  <a:gd name="connsiteY8" fmla="*/ 246947 h 364557"/>
                  <a:gd name="connsiteX9" fmla="*/ 298674 w 329449"/>
                  <a:gd name="connsiteY9" fmla="*/ 229457 h 364557"/>
                  <a:gd name="connsiteX10" fmla="*/ 286051 w 329449"/>
                  <a:gd name="connsiteY10" fmla="*/ 238047 h 364557"/>
                  <a:gd name="connsiteX11" fmla="*/ 295023 w 329449"/>
                  <a:gd name="connsiteY11" fmla="*/ 247812 h 364557"/>
                  <a:gd name="connsiteX12" fmla="*/ 303500 w 329449"/>
                  <a:gd name="connsiteY12" fmla="*/ 252756 h 364557"/>
                  <a:gd name="connsiteX13" fmla="*/ 304180 w 329449"/>
                  <a:gd name="connsiteY13" fmla="*/ 259184 h 364557"/>
                  <a:gd name="connsiteX14" fmla="*/ 302943 w 329449"/>
                  <a:gd name="connsiteY14" fmla="*/ 258133 h 364557"/>
                  <a:gd name="connsiteX15" fmla="*/ 288279 w 329449"/>
                  <a:gd name="connsiteY15" fmla="*/ 252324 h 364557"/>
                  <a:gd name="connsiteX16" fmla="*/ 282463 w 329449"/>
                  <a:gd name="connsiteY16" fmla="*/ 246638 h 364557"/>
                  <a:gd name="connsiteX17" fmla="*/ 270769 w 329449"/>
                  <a:gd name="connsiteY17" fmla="*/ 235822 h 364557"/>
                  <a:gd name="connsiteX18" fmla="*/ 260560 w 329449"/>
                  <a:gd name="connsiteY18" fmla="*/ 223647 h 364557"/>
                  <a:gd name="connsiteX19" fmla="*/ 245154 w 329449"/>
                  <a:gd name="connsiteY19" fmla="*/ 208382 h 364557"/>
                  <a:gd name="connsiteX20" fmla="*/ 235935 w 329449"/>
                  <a:gd name="connsiteY20" fmla="*/ 203932 h 364557"/>
                  <a:gd name="connsiteX21" fmla="*/ 240885 w 329449"/>
                  <a:gd name="connsiteY21" fmla="*/ 190459 h 364557"/>
                  <a:gd name="connsiteX22" fmla="*/ 243731 w 329449"/>
                  <a:gd name="connsiteY22" fmla="*/ 184279 h 364557"/>
                  <a:gd name="connsiteX23" fmla="*/ 235316 w 329449"/>
                  <a:gd name="connsiteY23" fmla="*/ 171918 h 364557"/>
                  <a:gd name="connsiteX24" fmla="*/ 227149 w 329449"/>
                  <a:gd name="connsiteY24" fmla="*/ 160423 h 364557"/>
                  <a:gd name="connsiteX25" fmla="*/ 217187 w 329449"/>
                  <a:gd name="connsiteY25" fmla="*/ 150473 h 364557"/>
                  <a:gd name="connsiteX26" fmla="*/ 211867 w 329449"/>
                  <a:gd name="connsiteY26" fmla="*/ 146703 h 364557"/>
                  <a:gd name="connsiteX27" fmla="*/ 205741 w 329449"/>
                  <a:gd name="connsiteY27" fmla="*/ 137309 h 364557"/>
                  <a:gd name="connsiteX28" fmla="*/ 197017 w 329449"/>
                  <a:gd name="connsiteY28" fmla="*/ 129830 h 364557"/>
                  <a:gd name="connsiteX29" fmla="*/ 185200 w 329449"/>
                  <a:gd name="connsiteY29" fmla="*/ 123218 h 364557"/>
                  <a:gd name="connsiteX30" fmla="*/ 179075 w 329449"/>
                  <a:gd name="connsiteY30" fmla="*/ 120498 h 364557"/>
                  <a:gd name="connsiteX31" fmla="*/ 154202 w 329449"/>
                  <a:gd name="connsiteY31" fmla="*/ 109806 h 364557"/>
                  <a:gd name="connsiteX32" fmla="*/ 151727 w 329449"/>
                  <a:gd name="connsiteY32" fmla="*/ 109497 h 364557"/>
                  <a:gd name="connsiteX33" fmla="*/ 132793 w 329449"/>
                  <a:gd name="connsiteY33" fmla="*/ 84591 h 364557"/>
                  <a:gd name="connsiteX34" fmla="*/ 110705 w 329449"/>
                  <a:gd name="connsiteY34" fmla="*/ 63516 h 364557"/>
                  <a:gd name="connsiteX35" fmla="*/ 84410 w 329449"/>
                  <a:gd name="connsiteY35" fmla="*/ 37992 h 364557"/>
                  <a:gd name="connsiteX36" fmla="*/ 40542 w 329449"/>
                  <a:gd name="connsiteY36" fmla="*/ 15310 h 364557"/>
                  <a:gd name="connsiteX37" fmla="*/ 16226 w 329449"/>
                  <a:gd name="connsiteY37" fmla="*/ 5112 h 364557"/>
                  <a:gd name="connsiteX38" fmla="*/ 5708 w 329449"/>
                  <a:gd name="connsiteY38" fmla="*/ 168 h 364557"/>
                  <a:gd name="connsiteX39" fmla="*/ 1130 w 329449"/>
                  <a:gd name="connsiteY39" fmla="*/ 4804 h 364557"/>
                  <a:gd name="connsiteX40" fmla="*/ 40975 w 329449"/>
                  <a:gd name="connsiteY40" fmla="*/ 67224 h 364557"/>
                  <a:gd name="connsiteX41" fmla="*/ 56319 w 329449"/>
                  <a:gd name="connsiteY41" fmla="*/ 87063 h 364557"/>
                  <a:gd name="connsiteX42" fmla="*/ 81006 w 329449"/>
                  <a:gd name="connsiteY42" fmla="*/ 111537 h 364557"/>
                  <a:gd name="connsiteX43" fmla="*/ 97279 w 329449"/>
                  <a:gd name="connsiteY43" fmla="*/ 144169 h 364557"/>
                  <a:gd name="connsiteX44" fmla="*/ 112128 w 329449"/>
                  <a:gd name="connsiteY44" fmla="*/ 173711 h 364557"/>
                  <a:gd name="connsiteX45" fmla="*/ 150366 w 329449"/>
                  <a:gd name="connsiteY45" fmla="*/ 229271 h 364557"/>
                  <a:gd name="connsiteX46" fmla="*/ 150799 w 329449"/>
                  <a:gd name="connsiteY46" fmla="*/ 229951 h 364557"/>
                  <a:gd name="connsiteX47" fmla="*/ 181302 w 329449"/>
                  <a:gd name="connsiteY47" fmla="*/ 279702 h 364557"/>
                  <a:gd name="connsiteX48" fmla="*/ 181921 w 329449"/>
                  <a:gd name="connsiteY48" fmla="*/ 280629 h 364557"/>
                  <a:gd name="connsiteX49" fmla="*/ 196336 w 329449"/>
                  <a:gd name="connsiteY49" fmla="*/ 297069 h 364557"/>
                  <a:gd name="connsiteX50" fmla="*/ 233336 w 329449"/>
                  <a:gd name="connsiteY50" fmla="*/ 332976 h 364557"/>
                  <a:gd name="connsiteX51" fmla="*/ 248248 w 329449"/>
                  <a:gd name="connsiteY51" fmla="*/ 345769 h 364557"/>
                  <a:gd name="connsiteX52" fmla="*/ 252393 w 329449"/>
                  <a:gd name="connsiteY52" fmla="*/ 353124 h 364557"/>
                  <a:gd name="connsiteX53" fmla="*/ 262107 w 329449"/>
                  <a:gd name="connsiteY53" fmla="*/ 364558 h 364557"/>
                  <a:gd name="connsiteX54" fmla="*/ 262107 w 329449"/>
                  <a:gd name="connsiteY54" fmla="*/ 364558 h 364557"/>
                  <a:gd name="connsiteX55" fmla="*/ 266685 w 329449"/>
                  <a:gd name="connsiteY55" fmla="*/ 361096 h 364557"/>
                  <a:gd name="connsiteX56" fmla="*/ 286051 w 329449"/>
                  <a:gd name="connsiteY56" fmla="*/ 361282 h 364557"/>
                  <a:gd name="connsiteX57" fmla="*/ 294961 w 329449"/>
                  <a:gd name="connsiteY57" fmla="*/ 363260 h 364557"/>
                  <a:gd name="connsiteX58" fmla="*/ 299726 w 329449"/>
                  <a:gd name="connsiteY58" fmla="*/ 361344 h 364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329449" h="364557">
                    <a:moveTo>
                      <a:pt x="299726" y="361344"/>
                    </a:moveTo>
                    <a:cubicBezTo>
                      <a:pt x="306964" y="354422"/>
                      <a:pt x="308449" y="325313"/>
                      <a:pt x="307769" y="314930"/>
                    </a:cubicBezTo>
                    <a:cubicBezTo>
                      <a:pt x="307274" y="307390"/>
                      <a:pt x="308945" y="299603"/>
                      <a:pt x="310368" y="293361"/>
                    </a:cubicBezTo>
                    <a:cubicBezTo>
                      <a:pt x="311296" y="289282"/>
                      <a:pt x="312038" y="285759"/>
                      <a:pt x="312038" y="283040"/>
                    </a:cubicBezTo>
                    <a:cubicBezTo>
                      <a:pt x="312038" y="280877"/>
                      <a:pt x="312595" y="279393"/>
                      <a:pt x="313708" y="278528"/>
                    </a:cubicBezTo>
                    <a:cubicBezTo>
                      <a:pt x="315194" y="277354"/>
                      <a:pt x="317730" y="277169"/>
                      <a:pt x="321071" y="277972"/>
                    </a:cubicBezTo>
                    <a:cubicBezTo>
                      <a:pt x="323917" y="278652"/>
                      <a:pt x="327444" y="277539"/>
                      <a:pt x="328867" y="272348"/>
                    </a:cubicBezTo>
                    <a:cubicBezTo>
                      <a:pt x="330476" y="266415"/>
                      <a:pt x="328806" y="256032"/>
                      <a:pt x="323175" y="254240"/>
                    </a:cubicBezTo>
                    <a:cubicBezTo>
                      <a:pt x="321938" y="253869"/>
                      <a:pt x="319895" y="250037"/>
                      <a:pt x="318288" y="246947"/>
                    </a:cubicBezTo>
                    <a:cubicBezTo>
                      <a:pt x="314451" y="239530"/>
                      <a:pt x="309192" y="229457"/>
                      <a:pt x="298674" y="229457"/>
                    </a:cubicBezTo>
                    <a:cubicBezTo>
                      <a:pt x="289702" y="229457"/>
                      <a:pt x="286299" y="233907"/>
                      <a:pt x="286051" y="238047"/>
                    </a:cubicBezTo>
                    <a:cubicBezTo>
                      <a:pt x="285804" y="242868"/>
                      <a:pt x="289826" y="247256"/>
                      <a:pt x="295023" y="247812"/>
                    </a:cubicBezTo>
                    <a:cubicBezTo>
                      <a:pt x="298674" y="248183"/>
                      <a:pt x="301829" y="250037"/>
                      <a:pt x="303500" y="252756"/>
                    </a:cubicBezTo>
                    <a:cubicBezTo>
                      <a:pt x="304737" y="254796"/>
                      <a:pt x="304985" y="257083"/>
                      <a:pt x="304180" y="259184"/>
                    </a:cubicBezTo>
                    <a:cubicBezTo>
                      <a:pt x="303809" y="258875"/>
                      <a:pt x="303314" y="258442"/>
                      <a:pt x="302943" y="258133"/>
                    </a:cubicBezTo>
                    <a:cubicBezTo>
                      <a:pt x="300220" y="255723"/>
                      <a:pt x="295518" y="251768"/>
                      <a:pt x="288279" y="252324"/>
                    </a:cubicBezTo>
                    <a:cubicBezTo>
                      <a:pt x="284505" y="252633"/>
                      <a:pt x="283762" y="250902"/>
                      <a:pt x="282463" y="246638"/>
                    </a:cubicBezTo>
                    <a:cubicBezTo>
                      <a:pt x="281102" y="242312"/>
                      <a:pt x="279308" y="236378"/>
                      <a:pt x="270769" y="235822"/>
                    </a:cubicBezTo>
                    <a:cubicBezTo>
                      <a:pt x="265943" y="235513"/>
                      <a:pt x="263654" y="231002"/>
                      <a:pt x="260560" y="223647"/>
                    </a:cubicBezTo>
                    <a:cubicBezTo>
                      <a:pt x="257528" y="216478"/>
                      <a:pt x="254064" y="208382"/>
                      <a:pt x="245154" y="208382"/>
                    </a:cubicBezTo>
                    <a:cubicBezTo>
                      <a:pt x="240390" y="208382"/>
                      <a:pt x="237111" y="206775"/>
                      <a:pt x="235935" y="203932"/>
                    </a:cubicBezTo>
                    <a:cubicBezTo>
                      <a:pt x="234388" y="200224"/>
                      <a:pt x="236368" y="194785"/>
                      <a:pt x="240885" y="190459"/>
                    </a:cubicBezTo>
                    <a:cubicBezTo>
                      <a:pt x="242803" y="188543"/>
                      <a:pt x="243793" y="186504"/>
                      <a:pt x="243731" y="184279"/>
                    </a:cubicBezTo>
                    <a:cubicBezTo>
                      <a:pt x="243669" y="179767"/>
                      <a:pt x="239647" y="175935"/>
                      <a:pt x="235316" y="171918"/>
                    </a:cubicBezTo>
                    <a:cubicBezTo>
                      <a:pt x="231295" y="168148"/>
                      <a:pt x="227149" y="164255"/>
                      <a:pt x="227149" y="160423"/>
                    </a:cubicBezTo>
                    <a:cubicBezTo>
                      <a:pt x="227149" y="152821"/>
                      <a:pt x="221147" y="151400"/>
                      <a:pt x="217187" y="150473"/>
                    </a:cubicBezTo>
                    <a:cubicBezTo>
                      <a:pt x="212919" y="149484"/>
                      <a:pt x="211867" y="148928"/>
                      <a:pt x="211867" y="146703"/>
                    </a:cubicBezTo>
                    <a:cubicBezTo>
                      <a:pt x="211867" y="140399"/>
                      <a:pt x="208773" y="138854"/>
                      <a:pt x="205741" y="137309"/>
                    </a:cubicBezTo>
                    <a:cubicBezTo>
                      <a:pt x="203328" y="136073"/>
                      <a:pt x="200296" y="134528"/>
                      <a:pt x="197017" y="129830"/>
                    </a:cubicBezTo>
                    <a:cubicBezTo>
                      <a:pt x="192562" y="123403"/>
                      <a:pt x="189098" y="123094"/>
                      <a:pt x="185200" y="123218"/>
                    </a:cubicBezTo>
                    <a:cubicBezTo>
                      <a:pt x="182973" y="123341"/>
                      <a:pt x="181487" y="123403"/>
                      <a:pt x="179075" y="120498"/>
                    </a:cubicBezTo>
                    <a:cubicBezTo>
                      <a:pt x="171279" y="111043"/>
                      <a:pt x="161008" y="106654"/>
                      <a:pt x="154202" y="109806"/>
                    </a:cubicBezTo>
                    <a:cubicBezTo>
                      <a:pt x="153706" y="110053"/>
                      <a:pt x="152779" y="109930"/>
                      <a:pt x="151727" y="109497"/>
                    </a:cubicBezTo>
                    <a:cubicBezTo>
                      <a:pt x="145972" y="107087"/>
                      <a:pt x="136815" y="96272"/>
                      <a:pt x="132793" y="84591"/>
                    </a:cubicBezTo>
                    <a:cubicBezTo>
                      <a:pt x="130690" y="78534"/>
                      <a:pt x="121471" y="71550"/>
                      <a:pt x="110705" y="63516"/>
                    </a:cubicBezTo>
                    <a:cubicBezTo>
                      <a:pt x="99568" y="55173"/>
                      <a:pt x="86947" y="45655"/>
                      <a:pt x="84410" y="37992"/>
                    </a:cubicBezTo>
                    <a:cubicBezTo>
                      <a:pt x="79089" y="21737"/>
                      <a:pt x="64672" y="14383"/>
                      <a:pt x="40542" y="15310"/>
                    </a:cubicBezTo>
                    <a:cubicBezTo>
                      <a:pt x="29776" y="15804"/>
                      <a:pt x="21857" y="9562"/>
                      <a:pt x="16226" y="5112"/>
                    </a:cubicBezTo>
                    <a:cubicBezTo>
                      <a:pt x="12204" y="1899"/>
                      <a:pt x="9049" y="-697"/>
                      <a:pt x="5708" y="168"/>
                    </a:cubicBezTo>
                    <a:cubicBezTo>
                      <a:pt x="3790" y="663"/>
                      <a:pt x="2305" y="2146"/>
                      <a:pt x="1130" y="4804"/>
                    </a:cubicBezTo>
                    <a:cubicBezTo>
                      <a:pt x="-6605" y="22417"/>
                      <a:pt x="27425" y="58634"/>
                      <a:pt x="40975" y="67224"/>
                    </a:cubicBezTo>
                    <a:cubicBezTo>
                      <a:pt x="46668" y="70871"/>
                      <a:pt x="51617" y="79091"/>
                      <a:pt x="56319" y="87063"/>
                    </a:cubicBezTo>
                    <a:cubicBezTo>
                      <a:pt x="63125" y="98496"/>
                      <a:pt x="70179" y="110363"/>
                      <a:pt x="81006" y="111537"/>
                    </a:cubicBezTo>
                    <a:cubicBezTo>
                      <a:pt x="88617" y="112340"/>
                      <a:pt x="93443" y="130016"/>
                      <a:pt x="97279" y="144169"/>
                    </a:cubicBezTo>
                    <a:cubicBezTo>
                      <a:pt x="101363" y="159187"/>
                      <a:pt x="104951" y="172166"/>
                      <a:pt x="112128" y="173711"/>
                    </a:cubicBezTo>
                    <a:cubicBezTo>
                      <a:pt x="121100" y="175688"/>
                      <a:pt x="140713" y="204241"/>
                      <a:pt x="150366" y="229271"/>
                    </a:cubicBezTo>
                    <a:lnTo>
                      <a:pt x="150799" y="229951"/>
                    </a:lnTo>
                    <a:cubicBezTo>
                      <a:pt x="165586" y="246638"/>
                      <a:pt x="175239" y="262459"/>
                      <a:pt x="181302" y="279702"/>
                    </a:cubicBezTo>
                    <a:lnTo>
                      <a:pt x="181921" y="280629"/>
                    </a:lnTo>
                    <a:cubicBezTo>
                      <a:pt x="187427" y="285635"/>
                      <a:pt x="193119" y="291074"/>
                      <a:pt x="196336" y="297069"/>
                    </a:cubicBezTo>
                    <a:cubicBezTo>
                      <a:pt x="202524" y="308626"/>
                      <a:pt x="219601" y="322161"/>
                      <a:pt x="233336" y="332976"/>
                    </a:cubicBezTo>
                    <a:cubicBezTo>
                      <a:pt x="240143" y="338353"/>
                      <a:pt x="246577" y="343421"/>
                      <a:pt x="248248" y="345769"/>
                    </a:cubicBezTo>
                    <a:cubicBezTo>
                      <a:pt x="249609" y="347685"/>
                      <a:pt x="251032" y="350467"/>
                      <a:pt x="252393" y="353124"/>
                    </a:cubicBezTo>
                    <a:cubicBezTo>
                      <a:pt x="255673" y="359490"/>
                      <a:pt x="258271" y="364558"/>
                      <a:pt x="262107" y="364558"/>
                    </a:cubicBezTo>
                    <a:lnTo>
                      <a:pt x="262107" y="364558"/>
                    </a:lnTo>
                    <a:cubicBezTo>
                      <a:pt x="263963" y="364558"/>
                      <a:pt x="265510" y="363383"/>
                      <a:pt x="266685" y="361096"/>
                    </a:cubicBezTo>
                    <a:cubicBezTo>
                      <a:pt x="268913" y="356771"/>
                      <a:pt x="278441" y="359304"/>
                      <a:pt x="286051" y="361282"/>
                    </a:cubicBezTo>
                    <a:cubicBezTo>
                      <a:pt x="289331" y="362147"/>
                      <a:pt x="292486" y="362951"/>
                      <a:pt x="294961" y="363260"/>
                    </a:cubicBezTo>
                    <a:cubicBezTo>
                      <a:pt x="296199" y="363198"/>
                      <a:pt x="297993" y="363013"/>
                      <a:pt x="299726" y="361344"/>
                    </a:cubicBezTo>
                    <a:close/>
                  </a:path>
                </a:pathLst>
              </a:custGeom>
              <a:grpFill/>
              <a:ln w="0" cap="flat">
                <a:solidFill>
                  <a:schemeClr val="accent5"/>
                </a:solidFill>
                <a:prstDash val="solid"/>
                <a:miter/>
              </a:ln>
            </p:spPr>
            <p:txBody>
              <a:bodyPr rtlCol="0" anchor="ctr"/>
              <a:lstStyle/>
              <a:p>
                <a:endParaRPr lang="en-US"/>
              </a:p>
            </p:txBody>
          </p:sp>
          <p:sp>
            <p:nvSpPr>
              <p:cNvPr id="111" name="Freeform 110">
                <a:extLst>
                  <a:ext uri="{FF2B5EF4-FFF2-40B4-BE49-F238E27FC236}">
                    <a16:creationId xmlns:a16="http://schemas.microsoft.com/office/drawing/2014/main" id="{C8711FA4-B7DE-8799-B66B-14D3F8054AA6}"/>
                  </a:ext>
                </a:extLst>
              </p:cNvPr>
              <p:cNvSpPr/>
              <p:nvPr/>
            </p:nvSpPr>
            <p:spPr>
              <a:xfrm>
                <a:off x="9487461" y="4642683"/>
                <a:ext cx="308749" cy="341460"/>
              </a:xfrm>
              <a:custGeom>
                <a:avLst/>
                <a:gdLst>
                  <a:gd name="connsiteX0" fmla="*/ 225379 w 308749"/>
                  <a:gd name="connsiteY0" fmla="*/ 293440 h 341460"/>
                  <a:gd name="connsiteX1" fmla="*/ 234970 w 308749"/>
                  <a:gd name="connsiteY1" fmla="*/ 260499 h 341460"/>
                  <a:gd name="connsiteX2" fmla="*/ 234970 w 308749"/>
                  <a:gd name="connsiteY2" fmla="*/ 260499 h 341460"/>
                  <a:gd name="connsiteX3" fmla="*/ 252974 w 308749"/>
                  <a:gd name="connsiteY3" fmla="*/ 210747 h 341460"/>
                  <a:gd name="connsiteX4" fmla="*/ 279209 w 308749"/>
                  <a:gd name="connsiteY4" fmla="*/ 193072 h 341460"/>
                  <a:gd name="connsiteX5" fmla="*/ 295790 w 308749"/>
                  <a:gd name="connsiteY5" fmla="*/ 185903 h 341460"/>
                  <a:gd name="connsiteX6" fmla="*/ 297461 w 308749"/>
                  <a:gd name="connsiteY6" fmla="*/ 178548 h 341460"/>
                  <a:gd name="connsiteX7" fmla="*/ 275496 w 308749"/>
                  <a:gd name="connsiteY7" fmla="*/ 157659 h 341460"/>
                  <a:gd name="connsiteX8" fmla="*/ 270793 w 308749"/>
                  <a:gd name="connsiteY8" fmla="*/ 146844 h 341460"/>
                  <a:gd name="connsiteX9" fmla="*/ 266710 w 308749"/>
                  <a:gd name="connsiteY9" fmla="*/ 133371 h 341460"/>
                  <a:gd name="connsiteX10" fmla="*/ 253902 w 308749"/>
                  <a:gd name="connsiteY10" fmla="*/ 110936 h 341460"/>
                  <a:gd name="connsiteX11" fmla="*/ 255944 w 308749"/>
                  <a:gd name="connsiteY11" fmla="*/ 109885 h 341460"/>
                  <a:gd name="connsiteX12" fmla="*/ 260956 w 308749"/>
                  <a:gd name="connsiteY12" fmla="*/ 107290 h 341460"/>
                  <a:gd name="connsiteX13" fmla="*/ 259409 w 308749"/>
                  <a:gd name="connsiteY13" fmla="*/ 97030 h 341460"/>
                  <a:gd name="connsiteX14" fmla="*/ 258666 w 308749"/>
                  <a:gd name="connsiteY14" fmla="*/ 86709 h 341460"/>
                  <a:gd name="connsiteX15" fmla="*/ 262812 w 308749"/>
                  <a:gd name="connsiteY15" fmla="*/ 84422 h 341460"/>
                  <a:gd name="connsiteX16" fmla="*/ 266710 w 308749"/>
                  <a:gd name="connsiteY16" fmla="*/ 82383 h 341460"/>
                  <a:gd name="connsiteX17" fmla="*/ 266586 w 308749"/>
                  <a:gd name="connsiteY17" fmla="*/ 82321 h 341460"/>
                  <a:gd name="connsiteX18" fmla="*/ 283601 w 308749"/>
                  <a:gd name="connsiteY18" fmla="*/ 67797 h 341460"/>
                  <a:gd name="connsiteX19" fmla="*/ 281560 w 308749"/>
                  <a:gd name="connsiteY19" fmla="*/ 62112 h 341460"/>
                  <a:gd name="connsiteX20" fmla="*/ 287437 w 308749"/>
                  <a:gd name="connsiteY20" fmla="*/ 61370 h 341460"/>
                  <a:gd name="connsiteX21" fmla="*/ 308164 w 308749"/>
                  <a:gd name="connsiteY21" fmla="*/ 52285 h 341460"/>
                  <a:gd name="connsiteX22" fmla="*/ 304328 w 308749"/>
                  <a:gd name="connsiteY22" fmla="*/ 38256 h 341460"/>
                  <a:gd name="connsiteX23" fmla="*/ 285952 w 308749"/>
                  <a:gd name="connsiteY23" fmla="*/ 31210 h 341460"/>
                  <a:gd name="connsiteX24" fmla="*/ 264792 w 308749"/>
                  <a:gd name="connsiteY24" fmla="*/ 28800 h 341460"/>
                  <a:gd name="connsiteX25" fmla="*/ 263307 w 308749"/>
                  <a:gd name="connsiteY25" fmla="*/ 26142 h 341460"/>
                  <a:gd name="connsiteX26" fmla="*/ 234722 w 308749"/>
                  <a:gd name="connsiteY26" fmla="*/ 0 h 341460"/>
                  <a:gd name="connsiteX27" fmla="*/ 209478 w 308749"/>
                  <a:gd name="connsiteY27" fmla="*/ 33250 h 341460"/>
                  <a:gd name="connsiteX28" fmla="*/ 203353 w 308749"/>
                  <a:gd name="connsiteY28" fmla="*/ 39739 h 341460"/>
                  <a:gd name="connsiteX29" fmla="*/ 194195 w 308749"/>
                  <a:gd name="connsiteY29" fmla="*/ 54757 h 341460"/>
                  <a:gd name="connsiteX30" fmla="*/ 189555 w 308749"/>
                  <a:gd name="connsiteY30" fmla="*/ 60752 h 341460"/>
                  <a:gd name="connsiteX31" fmla="*/ 189494 w 308749"/>
                  <a:gd name="connsiteY31" fmla="*/ 60752 h 341460"/>
                  <a:gd name="connsiteX32" fmla="*/ 184605 w 308749"/>
                  <a:gd name="connsiteY32" fmla="*/ 62050 h 341460"/>
                  <a:gd name="connsiteX33" fmla="*/ 173778 w 308749"/>
                  <a:gd name="connsiteY33" fmla="*/ 70023 h 341460"/>
                  <a:gd name="connsiteX34" fmla="*/ 173778 w 308749"/>
                  <a:gd name="connsiteY34" fmla="*/ 70641 h 341460"/>
                  <a:gd name="connsiteX35" fmla="*/ 166538 w 308749"/>
                  <a:gd name="connsiteY35" fmla="*/ 67859 h 341460"/>
                  <a:gd name="connsiteX36" fmla="*/ 158248 w 308749"/>
                  <a:gd name="connsiteY36" fmla="*/ 64522 h 341460"/>
                  <a:gd name="connsiteX37" fmla="*/ 158186 w 308749"/>
                  <a:gd name="connsiteY37" fmla="*/ 64151 h 341460"/>
                  <a:gd name="connsiteX38" fmla="*/ 155773 w 308749"/>
                  <a:gd name="connsiteY38" fmla="*/ 63966 h 341460"/>
                  <a:gd name="connsiteX39" fmla="*/ 155278 w 308749"/>
                  <a:gd name="connsiteY39" fmla="*/ 64089 h 341460"/>
                  <a:gd name="connsiteX40" fmla="*/ 152431 w 308749"/>
                  <a:gd name="connsiteY40" fmla="*/ 63842 h 341460"/>
                  <a:gd name="connsiteX41" fmla="*/ 152927 w 308749"/>
                  <a:gd name="connsiteY41" fmla="*/ 64831 h 341460"/>
                  <a:gd name="connsiteX42" fmla="*/ 128054 w 308749"/>
                  <a:gd name="connsiteY42" fmla="*/ 108835 h 341460"/>
                  <a:gd name="connsiteX43" fmla="*/ 103862 w 308749"/>
                  <a:gd name="connsiteY43" fmla="*/ 120207 h 341460"/>
                  <a:gd name="connsiteX44" fmla="*/ 88579 w 308749"/>
                  <a:gd name="connsiteY44" fmla="*/ 120701 h 341460"/>
                  <a:gd name="connsiteX45" fmla="*/ 69708 w 308749"/>
                  <a:gd name="connsiteY45" fmla="*/ 148389 h 341460"/>
                  <a:gd name="connsiteX46" fmla="*/ 67914 w 308749"/>
                  <a:gd name="connsiteY46" fmla="*/ 161491 h 341460"/>
                  <a:gd name="connsiteX47" fmla="*/ 66305 w 308749"/>
                  <a:gd name="connsiteY47" fmla="*/ 163098 h 341460"/>
                  <a:gd name="connsiteX48" fmla="*/ 44774 w 308749"/>
                  <a:gd name="connsiteY48" fmla="*/ 155743 h 341460"/>
                  <a:gd name="connsiteX49" fmla="*/ 28006 w 308749"/>
                  <a:gd name="connsiteY49" fmla="*/ 148636 h 341460"/>
                  <a:gd name="connsiteX50" fmla="*/ 24480 w 308749"/>
                  <a:gd name="connsiteY50" fmla="*/ 147894 h 341460"/>
                  <a:gd name="connsiteX51" fmla="*/ 24603 w 308749"/>
                  <a:gd name="connsiteY51" fmla="*/ 148450 h 341460"/>
                  <a:gd name="connsiteX52" fmla="*/ 23985 w 308749"/>
                  <a:gd name="connsiteY52" fmla="*/ 148450 h 341460"/>
                  <a:gd name="connsiteX53" fmla="*/ 2391 w 308749"/>
                  <a:gd name="connsiteY53" fmla="*/ 172862 h 341460"/>
                  <a:gd name="connsiteX54" fmla="*/ 3876 w 308749"/>
                  <a:gd name="connsiteY54" fmla="*/ 195359 h 341460"/>
                  <a:gd name="connsiteX55" fmla="*/ 14332 w 308749"/>
                  <a:gd name="connsiteY55" fmla="*/ 221872 h 341460"/>
                  <a:gd name="connsiteX56" fmla="*/ 18787 w 308749"/>
                  <a:gd name="connsiteY56" fmla="*/ 237941 h 341460"/>
                  <a:gd name="connsiteX57" fmla="*/ 29368 w 308749"/>
                  <a:gd name="connsiteY57" fmla="*/ 247520 h 341460"/>
                  <a:gd name="connsiteX58" fmla="*/ 43041 w 308749"/>
                  <a:gd name="connsiteY58" fmla="*/ 267853 h 341460"/>
                  <a:gd name="connsiteX59" fmla="*/ 63768 w 308749"/>
                  <a:gd name="connsiteY59" fmla="*/ 311548 h 341460"/>
                  <a:gd name="connsiteX60" fmla="*/ 73916 w 308749"/>
                  <a:gd name="connsiteY60" fmla="*/ 310930 h 341460"/>
                  <a:gd name="connsiteX61" fmla="*/ 81959 w 308749"/>
                  <a:gd name="connsiteY61" fmla="*/ 308890 h 341460"/>
                  <a:gd name="connsiteX62" fmla="*/ 93282 w 308749"/>
                  <a:gd name="connsiteY62" fmla="*/ 321807 h 341460"/>
                  <a:gd name="connsiteX63" fmla="*/ 117659 w 308749"/>
                  <a:gd name="connsiteY63" fmla="*/ 321869 h 341460"/>
                  <a:gd name="connsiteX64" fmla="*/ 133189 w 308749"/>
                  <a:gd name="connsiteY64" fmla="*/ 318593 h 341460"/>
                  <a:gd name="connsiteX65" fmla="*/ 133746 w 308749"/>
                  <a:gd name="connsiteY65" fmla="*/ 318717 h 341460"/>
                  <a:gd name="connsiteX66" fmla="*/ 167899 w 308749"/>
                  <a:gd name="connsiteY66" fmla="*/ 334971 h 341460"/>
                  <a:gd name="connsiteX67" fmla="*/ 171365 w 308749"/>
                  <a:gd name="connsiteY67" fmla="*/ 340286 h 341460"/>
                  <a:gd name="connsiteX68" fmla="*/ 176562 w 308749"/>
                  <a:gd name="connsiteY68" fmla="*/ 341460 h 341460"/>
                  <a:gd name="connsiteX69" fmla="*/ 205147 w 308749"/>
                  <a:gd name="connsiteY69" fmla="*/ 332561 h 341460"/>
                  <a:gd name="connsiteX70" fmla="*/ 212572 w 308749"/>
                  <a:gd name="connsiteY70" fmla="*/ 329533 h 341460"/>
                  <a:gd name="connsiteX71" fmla="*/ 225379 w 308749"/>
                  <a:gd name="connsiteY71" fmla="*/ 293440 h 3414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Lst>
                <a:rect l="l" t="t" r="r" b="b"/>
                <a:pathLst>
                  <a:path w="308749" h="341460">
                    <a:moveTo>
                      <a:pt x="225379" y="293440"/>
                    </a:moveTo>
                    <a:cubicBezTo>
                      <a:pt x="226864" y="279349"/>
                      <a:pt x="228411" y="264763"/>
                      <a:pt x="234970" y="260499"/>
                    </a:cubicBezTo>
                    <a:lnTo>
                      <a:pt x="234970" y="260499"/>
                    </a:lnTo>
                    <a:cubicBezTo>
                      <a:pt x="248767" y="251414"/>
                      <a:pt x="255140" y="233738"/>
                      <a:pt x="252974" y="210747"/>
                    </a:cubicBezTo>
                    <a:cubicBezTo>
                      <a:pt x="252046" y="200797"/>
                      <a:pt x="267143" y="196533"/>
                      <a:pt x="279209" y="193072"/>
                    </a:cubicBezTo>
                    <a:cubicBezTo>
                      <a:pt x="287066" y="190847"/>
                      <a:pt x="293253" y="189055"/>
                      <a:pt x="295790" y="185903"/>
                    </a:cubicBezTo>
                    <a:cubicBezTo>
                      <a:pt x="297461" y="183863"/>
                      <a:pt x="298079" y="181268"/>
                      <a:pt x="297461" y="178548"/>
                    </a:cubicBezTo>
                    <a:cubicBezTo>
                      <a:pt x="295790" y="170885"/>
                      <a:pt x="284900" y="162356"/>
                      <a:pt x="275496" y="157659"/>
                    </a:cubicBezTo>
                    <a:cubicBezTo>
                      <a:pt x="270979" y="155434"/>
                      <a:pt x="270793" y="152220"/>
                      <a:pt x="270793" y="146844"/>
                    </a:cubicBezTo>
                    <a:cubicBezTo>
                      <a:pt x="270855" y="142394"/>
                      <a:pt x="270855" y="137388"/>
                      <a:pt x="266710" y="133371"/>
                    </a:cubicBezTo>
                    <a:cubicBezTo>
                      <a:pt x="260089" y="127067"/>
                      <a:pt x="252541" y="114830"/>
                      <a:pt x="253902" y="110936"/>
                    </a:cubicBezTo>
                    <a:cubicBezTo>
                      <a:pt x="254026" y="110689"/>
                      <a:pt x="254212" y="110009"/>
                      <a:pt x="255944" y="109885"/>
                    </a:cubicBezTo>
                    <a:cubicBezTo>
                      <a:pt x="258358" y="109700"/>
                      <a:pt x="260027" y="108835"/>
                      <a:pt x="260956" y="107290"/>
                    </a:cubicBezTo>
                    <a:cubicBezTo>
                      <a:pt x="262626" y="104508"/>
                      <a:pt x="261018" y="100862"/>
                      <a:pt x="259409" y="97030"/>
                    </a:cubicBezTo>
                    <a:cubicBezTo>
                      <a:pt x="256811" y="90974"/>
                      <a:pt x="256129" y="88193"/>
                      <a:pt x="258666" y="86709"/>
                    </a:cubicBezTo>
                    <a:cubicBezTo>
                      <a:pt x="259842" y="85968"/>
                      <a:pt x="261327" y="85226"/>
                      <a:pt x="262812" y="84422"/>
                    </a:cubicBezTo>
                    <a:lnTo>
                      <a:pt x="266710" y="82383"/>
                    </a:lnTo>
                    <a:lnTo>
                      <a:pt x="266586" y="82321"/>
                    </a:lnTo>
                    <a:cubicBezTo>
                      <a:pt x="274568" y="78119"/>
                      <a:pt x="282797" y="73360"/>
                      <a:pt x="283601" y="67797"/>
                    </a:cubicBezTo>
                    <a:cubicBezTo>
                      <a:pt x="283787" y="66376"/>
                      <a:pt x="283601" y="64213"/>
                      <a:pt x="281560" y="62112"/>
                    </a:cubicBezTo>
                    <a:cubicBezTo>
                      <a:pt x="283045" y="61803"/>
                      <a:pt x="285519" y="61555"/>
                      <a:pt x="287437" y="61370"/>
                    </a:cubicBezTo>
                    <a:cubicBezTo>
                      <a:pt x="295233" y="60629"/>
                      <a:pt x="305937" y="59639"/>
                      <a:pt x="308164" y="52285"/>
                    </a:cubicBezTo>
                    <a:cubicBezTo>
                      <a:pt x="309649" y="47526"/>
                      <a:pt x="308288" y="42520"/>
                      <a:pt x="304328" y="38256"/>
                    </a:cubicBezTo>
                    <a:cubicBezTo>
                      <a:pt x="299378" y="33002"/>
                      <a:pt x="291335" y="29912"/>
                      <a:pt x="285952" y="31210"/>
                    </a:cubicBezTo>
                    <a:cubicBezTo>
                      <a:pt x="280384" y="32508"/>
                      <a:pt x="269123" y="32199"/>
                      <a:pt x="264792" y="28800"/>
                    </a:cubicBezTo>
                    <a:cubicBezTo>
                      <a:pt x="263493" y="27749"/>
                      <a:pt x="263307" y="26761"/>
                      <a:pt x="263307" y="26142"/>
                    </a:cubicBezTo>
                    <a:cubicBezTo>
                      <a:pt x="263307" y="16130"/>
                      <a:pt x="245673" y="0"/>
                      <a:pt x="234722" y="0"/>
                    </a:cubicBezTo>
                    <a:cubicBezTo>
                      <a:pt x="222409" y="0"/>
                      <a:pt x="210345" y="23856"/>
                      <a:pt x="209478" y="33250"/>
                    </a:cubicBezTo>
                    <a:cubicBezTo>
                      <a:pt x="209230" y="35969"/>
                      <a:pt x="207003" y="37514"/>
                      <a:pt x="203353" y="39739"/>
                    </a:cubicBezTo>
                    <a:cubicBezTo>
                      <a:pt x="198774" y="42582"/>
                      <a:pt x="193020" y="46105"/>
                      <a:pt x="194195" y="54757"/>
                    </a:cubicBezTo>
                    <a:cubicBezTo>
                      <a:pt x="194629" y="57847"/>
                      <a:pt x="193330" y="59516"/>
                      <a:pt x="189555" y="60752"/>
                    </a:cubicBezTo>
                    <a:lnTo>
                      <a:pt x="189494" y="60752"/>
                    </a:lnTo>
                    <a:cubicBezTo>
                      <a:pt x="187947" y="61246"/>
                      <a:pt x="186276" y="61679"/>
                      <a:pt x="184605" y="62050"/>
                    </a:cubicBezTo>
                    <a:cubicBezTo>
                      <a:pt x="179531" y="63224"/>
                      <a:pt x="173778" y="64522"/>
                      <a:pt x="173778" y="70023"/>
                    </a:cubicBezTo>
                    <a:cubicBezTo>
                      <a:pt x="173778" y="70332"/>
                      <a:pt x="173778" y="70579"/>
                      <a:pt x="173778" y="70641"/>
                    </a:cubicBezTo>
                    <a:cubicBezTo>
                      <a:pt x="172664" y="70949"/>
                      <a:pt x="168828" y="68972"/>
                      <a:pt x="166538" y="67859"/>
                    </a:cubicBezTo>
                    <a:cubicBezTo>
                      <a:pt x="163692" y="66500"/>
                      <a:pt x="160847" y="65140"/>
                      <a:pt x="158248" y="64522"/>
                    </a:cubicBezTo>
                    <a:lnTo>
                      <a:pt x="158186" y="64151"/>
                    </a:lnTo>
                    <a:lnTo>
                      <a:pt x="155773" y="63966"/>
                    </a:lnTo>
                    <a:cubicBezTo>
                      <a:pt x="155587" y="63966"/>
                      <a:pt x="155402" y="64028"/>
                      <a:pt x="155278" y="64089"/>
                    </a:cubicBezTo>
                    <a:lnTo>
                      <a:pt x="152431" y="63842"/>
                    </a:lnTo>
                    <a:lnTo>
                      <a:pt x="152927" y="64831"/>
                    </a:lnTo>
                    <a:cubicBezTo>
                      <a:pt x="143646" y="69590"/>
                      <a:pt x="130776" y="94682"/>
                      <a:pt x="128054" y="108835"/>
                    </a:cubicBezTo>
                    <a:cubicBezTo>
                      <a:pt x="125950" y="119712"/>
                      <a:pt x="119083" y="120207"/>
                      <a:pt x="103862" y="120207"/>
                    </a:cubicBezTo>
                    <a:cubicBezTo>
                      <a:pt x="99345" y="120207"/>
                      <a:pt x="94148" y="120207"/>
                      <a:pt x="88579" y="120701"/>
                    </a:cubicBezTo>
                    <a:cubicBezTo>
                      <a:pt x="70698" y="122122"/>
                      <a:pt x="70141" y="136708"/>
                      <a:pt x="69708" y="148389"/>
                    </a:cubicBezTo>
                    <a:cubicBezTo>
                      <a:pt x="69523" y="153456"/>
                      <a:pt x="69337" y="158215"/>
                      <a:pt x="67914" y="161491"/>
                    </a:cubicBezTo>
                    <a:cubicBezTo>
                      <a:pt x="67543" y="162294"/>
                      <a:pt x="67048" y="162788"/>
                      <a:pt x="66305" y="163098"/>
                    </a:cubicBezTo>
                    <a:cubicBezTo>
                      <a:pt x="62222" y="164519"/>
                      <a:pt x="52570" y="159698"/>
                      <a:pt x="44774" y="155743"/>
                    </a:cubicBezTo>
                    <a:cubicBezTo>
                      <a:pt x="38525" y="152591"/>
                      <a:pt x="32646" y="149624"/>
                      <a:pt x="28006" y="148636"/>
                    </a:cubicBezTo>
                    <a:lnTo>
                      <a:pt x="24480" y="147894"/>
                    </a:lnTo>
                    <a:lnTo>
                      <a:pt x="24603" y="148450"/>
                    </a:lnTo>
                    <a:cubicBezTo>
                      <a:pt x="24418" y="148450"/>
                      <a:pt x="24170" y="148389"/>
                      <a:pt x="23985" y="148450"/>
                    </a:cubicBezTo>
                    <a:cubicBezTo>
                      <a:pt x="15941" y="149130"/>
                      <a:pt x="6475" y="161676"/>
                      <a:pt x="2391" y="172862"/>
                    </a:cubicBezTo>
                    <a:cubicBezTo>
                      <a:pt x="-1260" y="182751"/>
                      <a:pt x="-703" y="190785"/>
                      <a:pt x="3876" y="195359"/>
                    </a:cubicBezTo>
                    <a:cubicBezTo>
                      <a:pt x="11177" y="202713"/>
                      <a:pt x="12848" y="212911"/>
                      <a:pt x="14332" y="221872"/>
                    </a:cubicBezTo>
                    <a:cubicBezTo>
                      <a:pt x="15323" y="227929"/>
                      <a:pt x="16251" y="233615"/>
                      <a:pt x="18787" y="237941"/>
                    </a:cubicBezTo>
                    <a:cubicBezTo>
                      <a:pt x="21200" y="242020"/>
                      <a:pt x="25160" y="244677"/>
                      <a:pt x="29368" y="247520"/>
                    </a:cubicBezTo>
                    <a:cubicBezTo>
                      <a:pt x="36421" y="252279"/>
                      <a:pt x="43041" y="256791"/>
                      <a:pt x="43041" y="267853"/>
                    </a:cubicBezTo>
                    <a:cubicBezTo>
                      <a:pt x="43041" y="282872"/>
                      <a:pt x="52632" y="305986"/>
                      <a:pt x="63768" y="311548"/>
                    </a:cubicBezTo>
                    <a:cubicBezTo>
                      <a:pt x="67357" y="313340"/>
                      <a:pt x="70884" y="313155"/>
                      <a:pt x="73916" y="310930"/>
                    </a:cubicBezTo>
                    <a:cubicBezTo>
                      <a:pt x="76700" y="308828"/>
                      <a:pt x="79360" y="308149"/>
                      <a:pt x="81959" y="308890"/>
                    </a:cubicBezTo>
                    <a:cubicBezTo>
                      <a:pt x="86971" y="310250"/>
                      <a:pt x="91054" y="316492"/>
                      <a:pt x="93282" y="321807"/>
                    </a:cubicBezTo>
                    <a:cubicBezTo>
                      <a:pt x="96066" y="328605"/>
                      <a:pt x="106584" y="325330"/>
                      <a:pt x="117659" y="321869"/>
                    </a:cubicBezTo>
                    <a:cubicBezTo>
                      <a:pt x="123537" y="320015"/>
                      <a:pt x="130281" y="317976"/>
                      <a:pt x="133189" y="318593"/>
                    </a:cubicBezTo>
                    <a:lnTo>
                      <a:pt x="133746" y="318717"/>
                    </a:lnTo>
                    <a:cubicBezTo>
                      <a:pt x="155464" y="323414"/>
                      <a:pt x="166910" y="328914"/>
                      <a:pt x="167899" y="334971"/>
                    </a:cubicBezTo>
                    <a:cubicBezTo>
                      <a:pt x="168271" y="337320"/>
                      <a:pt x="169446" y="339174"/>
                      <a:pt x="171365" y="340286"/>
                    </a:cubicBezTo>
                    <a:cubicBezTo>
                      <a:pt x="172788" y="341090"/>
                      <a:pt x="174520" y="341460"/>
                      <a:pt x="176562" y="341460"/>
                    </a:cubicBezTo>
                    <a:cubicBezTo>
                      <a:pt x="183863" y="341460"/>
                      <a:pt x="194629" y="336949"/>
                      <a:pt x="205147" y="332561"/>
                    </a:cubicBezTo>
                    <a:cubicBezTo>
                      <a:pt x="207746" y="331510"/>
                      <a:pt x="210221" y="330459"/>
                      <a:pt x="212572" y="329533"/>
                    </a:cubicBezTo>
                    <a:cubicBezTo>
                      <a:pt x="221915" y="325577"/>
                      <a:pt x="223585" y="309941"/>
                      <a:pt x="225379" y="293440"/>
                    </a:cubicBezTo>
                    <a:close/>
                  </a:path>
                </a:pathLst>
              </a:custGeom>
              <a:grpFill/>
              <a:ln w="0" cap="flat">
                <a:solidFill>
                  <a:schemeClr val="accent5"/>
                </a:solidFill>
                <a:prstDash val="solid"/>
                <a:miter/>
              </a:ln>
            </p:spPr>
            <p:txBody>
              <a:bodyPr rtlCol="0" anchor="ctr"/>
              <a:lstStyle/>
              <a:p>
                <a:endParaRPr lang="en-US"/>
              </a:p>
            </p:txBody>
          </p:sp>
          <p:sp>
            <p:nvSpPr>
              <p:cNvPr id="112" name="Freeform 111">
                <a:extLst>
                  <a:ext uri="{FF2B5EF4-FFF2-40B4-BE49-F238E27FC236}">
                    <a16:creationId xmlns:a16="http://schemas.microsoft.com/office/drawing/2014/main" id="{E34215AB-382D-2E28-5DCD-7685A262DCEF}"/>
                  </a:ext>
                </a:extLst>
              </p:cNvPr>
              <p:cNvSpPr/>
              <p:nvPr/>
            </p:nvSpPr>
            <p:spPr>
              <a:xfrm>
                <a:off x="9772719" y="4803040"/>
                <a:ext cx="192309" cy="236417"/>
              </a:xfrm>
              <a:custGeom>
                <a:avLst/>
                <a:gdLst>
                  <a:gd name="connsiteX0" fmla="*/ 29526 w 192309"/>
                  <a:gd name="connsiteY0" fmla="*/ 72330 h 236417"/>
                  <a:gd name="connsiteX1" fmla="*/ 20368 w 192309"/>
                  <a:gd name="connsiteY1" fmla="*/ 93158 h 236417"/>
                  <a:gd name="connsiteX2" fmla="*/ 5705 w 192309"/>
                  <a:gd name="connsiteY2" fmla="*/ 132650 h 236417"/>
                  <a:gd name="connsiteX3" fmla="*/ 1684 w 192309"/>
                  <a:gd name="connsiteY3" fmla="*/ 156938 h 236417"/>
                  <a:gd name="connsiteX4" fmla="*/ 25442 w 192309"/>
                  <a:gd name="connsiteY4" fmla="*/ 167322 h 236417"/>
                  <a:gd name="connsiteX5" fmla="*/ 30701 w 192309"/>
                  <a:gd name="connsiteY5" fmla="*/ 170102 h 236417"/>
                  <a:gd name="connsiteX6" fmla="*/ 31877 w 192309"/>
                  <a:gd name="connsiteY6" fmla="*/ 197481 h 236417"/>
                  <a:gd name="connsiteX7" fmla="*/ 31754 w 192309"/>
                  <a:gd name="connsiteY7" fmla="*/ 235119 h 236417"/>
                  <a:gd name="connsiteX8" fmla="*/ 35342 w 192309"/>
                  <a:gd name="connsiteY8" fmla="*/ 236417 h 236417"/>
                  <a:gd name="connsiteX9" fmla="*/ 38374 w 192309"/>
                  <a:gd name="connsiteY9" fmla="*/ 235737 h 236417"/>
                  <a:gd name="connsiteX10" fmla="*/ 56935 w 192309"/>
                  <a:gd name="connsiteY10" fmla="*/ 213117 h 236417"/>
                  <a:gd name="connsiteX11" fmla="*/ 53409 w 192309"/>
                  <a:gd name="connsiteY11" fmla="*/ 201622 h 236417"/>
                  <a:gd name="connsiteX12" fmla="*/ 50686 w 192309"/>
                  <a:gd name="connsiteY12" fmla="*/ 147421 h 236417"/>
                  <a:gd name="connsiteX13" fmla="*/ 54646 w 192309"/>
                  <a:gd name="connsiteY13" fmla="*/ 144455 h 236417"/>
                  <a:gd name="connsiteX14" fmla="*/ 64855 w 192309"/>
                  <a:gd name="connsiteY14" fmla="*/ 148719 h 236417"/>
                  <a:gd name="connsiteX15" fmla="*/ 65103 w 192309"/>
                  <a:gd name="connsiteY15" fmla="*/ 158484 h 236417"/>
                  <a:gd name="connsiteX16" fmla="*/ 70857 w 192309"/>
                  <a:gd name="connsiteY16" fmla="*/ 176777 h 236417"/>
                  <a:gd name="connsiteX17" fmla="*/ 79333 w 192309"/>
                  <a:gd name="connsiteY17" fmla="*/ 190621 h 236417"/>
                  <a:gd name="connsiteX18" fmla="*/ 83417 w 192309"/>
                  <a:gd name="connsiteY18" fmla="*/ 201807 h 236417"/>
                  <a:gd name="connsiteX19" fmla="*/ 101360 w 192309"/>
                  <a:gd name="connsiteY19" fmla="*/ 199212 h 236417"/>
                  <a:gd name="connsiteX20" fmla="*/ 108660 w 192309"/>
                  <a:gd name="connsiteY20" fmla="*/ 196431 h 236417"/>
                  <a:gd name="connsiteX21" fmla="*/ 119364 w 192309"/>
                  <a:gd name="connsiteY21" fmla="*/ 187531 h 236417"/>
                  <a:gd name="connsiteX22" fmla="*/ 111383 w 192309"/>
                  <a:gd name="connsiteY22" fmla="*/ 168928 h 236417"/>
                  <a:gd name="connsiteX23" fmla="*/ 109960 w 192309"/>
                  <a:gd name="connsiteY23" fmla="*/ 153477 h 236417"/>
                  <a:gd name="connsiteX24" fmla="*/ 105010 w 192309"/>
                  <a:gd name="connsiteY24" fmla="*/ 132897 h 236417"/>
                  <a:gd name="connsiteX25" fmla="*/ 91027 w 192309"/>
                  <a:gd name="connsiteY25" fmla="*/ 114295 h 236417"/>
                  <a:gd name="connsiteX26" fmla="*/ 94863 w 192309"/>
                  <a:gd name="connsiteY26" fmla="*/ 111390 h 236417"/>
                  <a:gd name="connsiteX27" fmla="*/ 139226 w 192309"/>
                  <a:gd name="connsiteY27" fmla="*/ 80921 h 236417"/>
                  <a:gd name="connsiteX28" fmla="*/ 139721 w 192309"/>
                  <a:gd name="connsiteY28" fmla="*/ 74246 h 236417"/>
                  <a:gd name="connsiteX29" fmla="*/ 122335 w 192309"/>
                  <a:gd name="connsiteY29" fmla="*/ 69858 h 236417"/>
                  <a:gd name="connsiteX30" fmla="*/ 76796 w 192309"/>
                  <a:gd name="connsiteY30" fmla="*/ 92973 h 236417"/>
                  <a:gd name="connsiteX31" fmla="*/ 67949 w 192309"/>
                  <a:gd name="connsiteY31" fmla="*/ 97175 h 236417"/>
                  <a:gd name="connsiteX32" fmla="*/ 45675 w 192309"/>
                  <a:gd name="connsiteY32" fmla="*/ 63678 h 236417"/>
                  <a:gd name="connsiteX33" fmla="*/ 59781 w 192309"/>
                  <a:gd name="connsiteY33" fmla="*/ 47609 h 236417"/>
                  <a:gd name="connsiteX34" fmla="*/ 137431 w 192309"/>
                  <a:gd name="connsiteY34" fmla="*/ 42542 h 236417"/>
                  <a:gd name="connsiteX35" fmla="*/ 156488 w 192309"/>
                  <a:gd name="connsiteY35" fmla="*/ 43530 h 236417"/>
                  <a:gd name="connsiteX36" fmla="*/ 190579 w 192309"/>
                  <a:gd name="connsiteY36" fmla="*/ 9415 h 236417"/>
                  <a:gd name="connsiteX37" fmla="*/ 191075 w 192309"/>
                  <a:gd name="connsiteY37" fmla="*/ 886 h 236417"/>
                  <a:gd name="connsiteX38" fmla="*/ 162118 w 192309"/>
                  <a:gd name="connsiteY38" fmla="*/ 15472 h 236417"/>
                  <a:gd name="connsiteX39" fmla="*/ 156674 w 192309"/>
                  <a:gd name="connsiteY39" fmla="*/ 19366 h 236417"/>
                  <a:gd name="connsiteX40" fmla="*/ 86696 w 192309"/>
                  <a:gd name="connsiteY40" fmla="*/ 10837 h 236417"/>
                  <a:gd name="connsiteX41" fmla="*/ 63432 w 192309"/>
                  <a:gd name="connsiteY41" fmla="*/ 17697 h 236417"/>
                  <a:gd name="connsiteX42" fmla="*/ 50624 w 192309"/>
                  <a:gd name="connsiteY42" fmla="*/ 26288 h 236417"/>
                  <a:gd name="connsiteX43" fmla="*/ 34167 w 192309"/>
                  <a:gd name="connsiteY43" fmla="*/ 56818 h 236417"/>
                  <a:gd name="connsiteX44" fmla="*/ 29526 w 192309"/>
                  <a:gd name="connsiteY44" fmla="*/ 72330 h 236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192309" h="236417">
                    <a:moveTo>
                      <a:pt x="29526" y="72330"/>
                    </a:moveTo>
                    <a:cubicBezTo>
                      <a:pt x="25133" y="74988"/>
                      <a:pt x="23215" y="82219"/>
                      <a:pt x="20368" y="93158"/>
                    </a:cubicBezTo>
                    <a:cubicBezTo>
                      <a:pt x="17399" y="104592"/>
                      <a:pt x="13687" y="118806"/>
                      <a:pt x="5705" y="132650"/>
                    </a:cubicBezTo>
                    <a:cubicBezTo>
                      <a:pt x="-111" y="142848"/>
                      <a:pt x="-1534" y="151006"/>
                      <a:pt x="1684" y="156938"/>
                    </a:cubicBezTo>
                    <a:cubicBezTo>
                      <a:pt x="5952" y="165035"/>
                      <a:pt x="17337" y="166703"/>
                      <a:pt x="25442" y="167322"/>
                    </a:cubicBezTo>
                    <a:cubicBezTo>
                      <a:pt x="27670" y="167507"/>
                      <a:pt x="29402" y="168372"/>
                      <a:pt x="30701" y="170102"/>
                    </a:cubicBezTo>
                    <a:cubicBezTo>
                      <a:pt x="34723" y="175479"/>
                      <a:pt x="33919" y="187778"/>
                      <a:pt x="31877" y="197481"/>
                    </a:cubicBezTo>
                    <a:cubicBezTo>
                      <a:pt x="25009" y="229495"/>
                      <a:pt x="30083" y="233760"/>
                      <a:pt x="31754" y="235119"/>
                    </a:cubicBezTo>
                    <a:cubicBezTo>
                      <a:pt x="32558" y="235799"/>
                      <a:pt x="33733" y="236417"/>
                      <a:pt x="35342" y="236417"/>
                    </a:cubicBezTo>
                    <a:cubicBezTo>
                      <a:pt x="36208" y="236417"/>
                      <a:pt x="37260" y="236232"/>
                      <a:pt x="38374" y="235737"/>
                    </a:cubicBezTo>
                    <a:cubicBezTo>
                      <a:pt x="48768" y="231534"/>
                      <a:pt x="55698" y="220905"/>
                      <a:pt x="56935" y="213117"/>
                    </a:cubicBezTo>
                    <a:cubicBezTo>
                      <a:pt x="57678" y="208235"/>
                      <a:pt x="56441" y="204156"/>
                      <a:pt x="53409" y="201622"/>
                    </a:cubicBezTo>
                    <a:cubicBezTo>
                      <a:pt x="47160" y="196431"/>
                      <a:pt x="47036" y="158298"/>
                      <a:pt x="50686" y="147421"/>
                    </a:cubicBezTo>
                    <a:cubicBezTo>
                      <a:pt x="51367" y="145381"/>
                      <a:pt x="53223" y="144702"/>
                      <a:pt x="54646" y="144455"/>
                    </a:cubicBezTo>
                    <a:cubicBezTo>
                      <a:pt x="58234" y="143836"/>
                      <a:pt x="62690" y="145691"/>
                      <a:pt x="64855" y="148719"/>
                    </a:cubicBezTo>
                    <a:cubicBezTo>
                      <a:pt x="66835" y="151376"/>
                      <a:pt x="66897" y="154775"/>
                      <a:pt x="65103" y="158484"/>
                    </a:cubicBezTo>
                    <a:cubicBezTo>
                      <a:pt x="60277" y="168372"/>
                      <a:pt x="65907" y="172822"/>
                      <a:pt x="70857" y="176777"/>
                    </a:cubicBezTo>
                    <a:cubicBezTo>
                      <a:pt x="75188" y="180238"/>
                      <a:pt x="79333" y="183514"/>
                      <a:pt x="79333" y="190621"/>
                    </a:cubicBezTo>
                    <a:cubicBezTo>
                      <a:pt x="79333" y="196307"/>
                      <a:pt x="80694" y="200015"/>
                      <a:pt x="83417" y="201807"/>
                    </a:cubicBezTo>
                    <a:cubicBezTo>
                      <a:pt x="87810" y="204774"/>
                      <a:pt x="94059" y="202178"/>
                      <a:pt x="101360" y="199212"/>
                    </a:cubicBezTo>
                    <a:cubicBezTo>
                      <a:pt x="103711" y="198223"/>
                      <a:pt x="106185" y="197234"/>
                      <a:pt x="108660" y="196431"/>
                    </a:cubicBezTo>
                    <a:cubicBezTo>
                      <a:pt x="114786" y="194391"/>
                      <a:pt x="118313" y="191486"/>
                      <a:pt x="119364" y="187531"/>
                    </a:cubicBezTo>
                    <a:cubicBezTo>
                      <a:pt x="120726" y="182649"/>
                      <a:pt x="118251" y="176963"/>
                      <a:pt x="111383" y="168928"/>
                    </a:cubicBezTo>
                    <a:cubicBezTo>
                      <a:pt x="107732" y="164602"/>
                      <a:pt x="108784" y="159225"/>
                      <a:pt x="109960" y="153477"/>
                    </a:cubicBezTo>
                    <a:cubicBezTo>
                      <a:pt x="111383" y="146494"/>
                      <a:pt x="112992" y="138583"/>
                      <a:pt x="105010" y="132897"/>
                    </a:cubicBezTo>
                    <a:cubicBezTo>
                      <a:pt x="96348" y="126655"/>
                      <a:pt x="90161" y="118497"/>
                      <a:pt x="91027" y="114295"/>
                    </a:cubicBezTo>
                    <a:cubicBezTo>
                      <a:pt x="91151" y="113800"/>
                      <a:pt x="91460" y="112193"/>
                      <a:pt x="94863" y="111390"/>
                    </a:cubicBezTo>
                    <a:cubicBezTo>
                      <a:pt x="105320" y="108918"/>
                      <a:pt x="133719" y="92231"/>
                      <a:pt x="139226" y="80921"/>
                    </a:cubicBezTo>
                    <a:cubicBezTo>
                      <a:pt x="140463" y="78449"/>
                      <a:pt x="140587" y="76224"/>
                      <a:pt x="139721" y="74246"/>
                    </a:cubicBezTo>
                    <a:cubicBezTo>
                      <a:pt x="137493" y="69488"/>
                      <a:pt x="129017" y="69240"/>
                      <a:pt x="122335" y="69858"/>
                    </a:cubicBezTo>
                    <a:cubicBezTo>
                      <a:pt x="105381" y="71404"/>
                      <a:pt x="80075" y="80303"/>
                      <a:pt x="76796" y="92973"/>
                    </a:cubicBezTo>
                    <a:cubicBezTo>
                      <a:pt x="75621" y="97670"/>
                      <a:pt x="71290" y="97855"/>
                      <a:pt x="67949" y="97175"/>
                    </a:cubicBezTo>
                    <a:cubicBezTo>
                      <a:pt x="56873" y="94950"/>
                      <a:pt x="43076" y="81107"/>
                      <a:pt x="45675" y="63678"/>
                    </a:cubicBezTo>
                    <a:cubicBezTo>
                      <a:pt x="46602" y="57374"/>
                      <a:pt x="51367" y="51997"/>
                      <a:pt x="59781" y="47609"/>
                    </a:cubicBezTo>
                    <a:cubicBezTo>
                      <a:pt x="82983" y="35496"/>
                      <a:pt x="123943" y="35929"/>
                      <a:pt x="137431" y="42542"/>
                    </a:cubicBezTo>
                    <a:cubicBezTo>
                      <a:pt x="143371" y="45446"/>
                      <a:pt x="149806" y="45755"/>
                      <a:pt x="156488" y="43530"/>
                    </a:cubicBezTo>
                    <a:cubicBezTo>
                      <a:pt x="173008" y="37907"/>
                      <a:pt x="186001" y="18747"/>
                      <a:pt x="190579" y="9415"/>
                    </a:cubicBezTo>
                    <a:cubicBezTo>
                      <a:pt x="191508" y="7561"/>
                      <a:pt x="193673" y="3112"/>
                      <a:pt x="191075" y="886"/>
                    </a:cubicBezTo>
                    <a:cubicBezTo>
                      <a:pt x="187734" y="-1956"/>
                      <a:pt x="181237" y="1814"/>
                      <a:pt x="162118" y="15472"/>
                    </a:cubicBezTo>
                    <a:lnTo>
                      <a:pt x="156674" y="19366"/>
                    </a:lnTo>
                    <a:cubicBezTo>
                      <a:pt x="144485" y="27894"/>
                      <a:pt x="111321" y="20107"/>
                      <a:pt x="86696" y="10837"/>
                    </a:cubicBezTo>
                    <a:cubicBezTo>
                      <a:pt x="73888" y="6078"/>
                      <a:pt x="68320" y="12258"/>
                      <a:pt x="63432" y="17697"/>
                    </a:cubicBezTo>
                    <a:cubicBezTo>
                      <a:pt x="59967" y="21591"/>
                      <a:pt x="56626" y="25299"/>
                      <a:pt x="50624" y="26288"/>
                    </a:cubicBezTo>
                    <a:cubicBezTo>
                      <a:pt x="39302" y="28265"/>
                      <a:pt x="36456" y="44087"/>
                      <a:pt x="34167" y="56818"/>
                    </a:cubicBezTo>
                    <a:cubicBezTo>
                      <a:pt x="33053" y="63184"/>
                      <a:pt x="31630" y="71033"/>
                      <a:pt x="29526" y="72330"/>
                    </a:cubicBezTo>
                    <a:close/>
                  </a:path>
                </a:pathLst>
              </a:custGeom>
              <a:grpFill/>
              <a:ln w="0" cap="flat">
                <a:solidFill>
                  <a:schemeClr val="accent5"/>
                </a:solidFill>
                <a:prstDash val="solid"/>
                <a:miter/>
              </a:ln>
            </p:spPr>
            <p:txBody>
              <a:bodyPr rtlCol="0" anchor="ctr"/>
              <a:lstStyle/>
              <a:p>
                <a:endParaRPr lang="en-US"/>
              </a:p>
            </p:txBody>
          </p:sp>
          <p:sp>
            <p:nvSpPr>
              <p:cNvPr id="113" name="Freeform 112">
                <a:extLst>
                  <a:ext uri="{FF2B5EF4-FFF2-40B4-BE49-F238E27FC236}">
                    <a16:creationId xmlns:a16="http://schemas.microsoft.com/office/drawing/2014/main" id="{31241BA8-EC86-074D-D6EC-63AFB994B1EE}"/>
                  </a:ext>
                </a:extLst>
              </p:cNvPr>
              <p:cNvSpPr/>
              <p:nvPr/>
            </p:nvSpPr>
            <p:spPr>
              <a:xfrm>
                <a:off x="9154441" y="4807175"/>
                <a:ext cx="26419" cy="28394"/>
              </a:xfrm>
              <a:custGeom>
                <a:avLst/>
                <a:gdLst>
                  <a:gd name="connsiteX0" fmla="*/ 6868 w 26419"/>
                  <a:gd name="connsiteY0" fmla="*/ 151 h 28394"/>
                  <a:gd name="connsiteX1" fmla="*/ 1485 w 26419"/>
                  <a:gd name="connsiteY1" fmla="*/ 2067 h 28394"/>
                  <a:gd name="connsiteX2" fmla="*/ 0 w 26419"/>
                  <a:gd name="connsiteY2" fmla="*/ 4415 h 28394"/>
                  <a:gd name="connsiteX3" fmla="*/ 2599 w 26419"/>
                  <a:gd name="connsiteY3" fmla="*/ 5466 h 28394"/>
                  <a:gd name="connsiteX4" fmla="*/ 12993 w 26419"/>
                  <a:gd name="connsiteY4" fmla="*/ 13376 h 28394"/>
                  <a:gd name="connsiteX5" fmla="*/ 12993 w 26419"/>
                  <a:gd name="connsiteY5" fmla="*/ 13376 h 28394"/>
                  <a:gd name="connsiteX6" fmla="*/ 21223 w 26419"/>
                  <a:gd name="connsiteY6" fmla="*/ 22709 h 28394"/>
                  <a:gd name="connsiteX7" fmla="*/ 26420 w 26419"/>
                  <a:gd name="connsiteY7" fmla="*/ 28394 h 28394"/>
                  <a:gd name="connsiteX8" fmla="*/ 25182 w 26419"/>
                  <a:gd name="connsiteY8" fmla="*/ 20793 h 28394"/>
                  <a:gd name="connsiteX9" fmla="*/ 6868 w 26419"/>
                  <a:gd name="connsiteY9" fmla="*/ 151 h 283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419" h="28394">
                    <a:moveTo>
                      <a:pt x="6868" y="151"/>
                    </a:moveTo>
                    <a:cubicBezTo>
                      <a:pt x="3465" y="-529"/>
                      <a:pt x="1980" y="1263"/>
                      <a:pt x="1485" y="2067"/>
                    </a:cubicBezTo>
                    <a:lnTo>
                      <a:pt x="0" y="4415"/>
                    </a:lnTo>
                    <a:lnTo>
                      <a:pt x="2599" y="5466"/>
                    </a:lnTo>
                    <a:cubicBezTo>
                      <a:pt x="6435" y="7011"/>
                      <a:pt x="9961" y="9668"/>
                      <a:pt x="12993" y="13376"/>
                    </a:cubicBezTo>
                    <a:lnTo>
                      <a:pt x="12993" y="13376"/>
                    </a:lnTo>
                    <a:cubicBezTo>
                      <a:pt x="15654" y="16528"/>
                      <a:pt x="18438" y="19680"/>
                      <a:pt x="21223" y="22709"/>
                    </a:cubicBezTo>
                    <a:lnTo>
                      <a:pt x="26420" y="28394"/>
                    </a:lnTo>
                    <a:lnTo>
                      <a:pt x="25182" y="20793"/>
                    </a:lnTo>
                    <a:cubicBezTo>
                      <a:pt x="23698" y="11337"/>
                      <a:pt x="12870" y="1387"/>
                      <a:pt x="6868" y="151"/>
                    </a:cubicBezTo>
                    <a:close/>
                  </a:path>
                </a:pathLst>
              </a:custGeom>
              <a:grpFill/>
              <a:ln w="0" cap="flat">
                <a:solidFill>
                  <a:schemeClr val="accent5"/>
                </a:solidFill>
                <a:prstDash val="solid"/>
                <a:miter/>
              </a:ln>
            </p:spPr>
            <p:txBody>
              <a:bodyPr rtlCol="0" anchor="ctr"/>
              <a:lstStyle/>
              <a:p>
                <a:endParaRPr lang="en-US"/>
              </a:p>
            </p:txBody>
          </p:sp>
          <p:sp>
            <p:nvSpPr>
              <p:cNvPr id="114" name="Freeform 113">
                <a:extLst>
                  <a:ext uri="{FF2B5EF4-FFF2-40B4-BE49-F238E27FC236}">
                    <a16:creationId xmlns:a16="http://schemas.microsoft.com/office/drawing/2014/main" id="{431B7FF2-C56A-A41E-07A1-EC88FA37B619}"/>
                  </a:ext>
                </a:extLst>
              </p:cNvPr>
              <p:cNvSpPr/>
              <p:nvPr/>
            </p:nvSpPr>
            <p:spPr>
              <a:xfrm>
                <a:off x="9698739" y="5107541"/>
                <a:ext cx="88803" cy="38958"/>
              </a:xfrm>
              <a:custGeom>
                <a:avLst/>
                <a:gdLst>
                  <a:gd name="connsiteX0" fmla="*/ 88224 w 88803"/>
                  <a:gd name="connsiteY0" fmla="*/ 20788 h 38958"/>
                  <a:gd name="connsiteX1" fmla="*/ 86925 w 88803"/>
                  <a:gd name="connsiteY1" fmla="*/ 12815 h 38958"/>
                  <a:gd name="connsiteX2" fmla="*/ 48564 w 88803"/>
                  <a:gd name="connsiteY2" fmla="*/ 208 h 38958"/>
                  <a:gd name="connsiteX3" fmla="*/ 41511 w 88803"/>
                  <a:gd name="connsiteY3" fmla="*/ 4348 h 38958"/>
                  <a:gd name="connsiteX4" fmla="*/ 34395 w 88803"/>
                  <a:gd name="connsiteY4" fmla="*/ 9787 h 38958"/>
                  <a:gd name="connsiteX5" fmla="*/ 18803 w 88803"/>
                  <a:gd name="connsiteY5" fmla="*/ 7006 h 38958"/>
                  <a:gd name="connsiteX6" fmla="*/ 5254 w 88803"/>
                  <a:gd name="connsiteY6" fmla="*/ 8489 h 38958"/>
                  <a:gd name="connsiteX7" fmla="*/ 1912 w 88803"/>
                  <a:gd name="connsiteY7" fmla="*/ 26659 h 38958"/>
                  <a:gd name="connsiteX8" fmla="*/ 29631 w 88803"/>
                  <a:gd name="connsiteY8" fmla="*/ 38958 h 38958"/>
                  <a:gd name="connsiteX9" fmla="*/ 46460 w 88803"/>
                  <a:gd name="connsiteY9" fmla="*/ 34755 h 38958"/>
                  <a:gd name="connsiteX10" fmla="*/ 71147 w 88803"/>
                  <a:gd name="connsiteY10" fmla="*/ 29008 h 38958"/>
                  <a:gd name="connsiteX11" fmla="*/ 88224 w 88803"/>
                  <a:gd name="connsiteY11" fmla="*/ 20788 h 3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8803" h="38958">
                    <a:moveTo>
                      <a:pt x="88224" y="20788"/>
                    </a:moveTo>
                    <a:cubicBezTo>
                      <a:pt x="88966" y="18934"/>
                      <a:pt x="89400" y="16091"/>
                      <a:pt x="86925" y="12815"/>
                    </a:cubicBezTo>
                    <a:cubicBezTo>
                      <a:pt x="80861" y="4843"/>
                      <a:pt x="59454" y="-1214"/>
                      <a:pt x="48564" y="208"/>
                    </a:cubicBezTo>
                    <a:cubicBezTo>
                      <a:pt x="44789" y="702"/>
                      <a:pt x="42439" y="2062"/>
                      <a:pt x="41511" y="4348"/>
                    </a:cubicBezTo>
                    <a:cubicBezTo>
                      <a:pt x="40459" y="6882"/>
                      <a:pt x="37922" y="8860"/>
                      <a:pt x="34395" y="9787"/>
                    </a:cubicBezTo>
                    <a:cubicBezTo>
                      <a:pt x="29074" y="11208"/>
                      <a:pt x="22949" y="10158"/>
                      <a:pt x="18803" y="7006"/>
                    </a:cubicBezTo>
                    <a:cubicBezTo>
                      <a:pt x="14657" y="3916"/>
                      <a:pt x="9460" y="4472"/>
                      <a:pt x="5254" y="8489"/>
                    </a:cubicBezTo>
                    <a:cubicBezTo>
                      <a:pt x="551" y="13001"/>
                      <a:pt x="-1986" y="21035"/>
                      <a:pt x="1912" y="26659"/>
                    </a:cubicBezTo>
                    <a:cubicBezTo>
                      <a:pt x="4449" y="30367"/>
                      <a:pt x="15462" y="38958"/>
                      <a:pt x="29631" y="38958"/>
                    </a:cubicBezTo>
                    <a:cubicBezTo>
                      <a:pt x="34890" y="38958"/>
                      <a:pt x="40582" y="37784"/>
                      <a:pt x="46460" y="34755"/>
                    </a:cubicBezTo>
                    <a:cubicBezTo>
                      <a:pt x="56236" y="29688"/>
                      <a:pt x="64527" y="29317"/>
                      <a:pt x="71147" y="29008"/>
                    </a:cubicBezTo>
                    <a:cubicBezTo>
                      <a:pt x="78510" y="28575"/>
                      <a:pt x="84945" y="28266"/>
                      <a:pt x="88224" y="20788"/>
                    </a:cubicBezTo>
                    <a:close/>
                  </a:path>
                </a:pathLst>
              </a:custGeom>
              <a:grpFill/>
              <a:ln w="0" cap="flat">
                <a:solidFill>
                  <a:schemeClr val="accent5"/>
                </a:solidFill>
                <a:prstDash val="solid"/>
                <a:miter/>
              </a:ln>
            </p:spPr>
            <p:txBody>
              <a:bodyPr rtlCol="0" anchor="ctr"/>
              <a:lstStyle/>
              <a:p>
                <a:endParaRPr lang="en-US"/>
              </a:p>
            </p:txBody>
          </p:sp>
          <p:sp>
            <p:nvSpPr>
              <p:cNvPr id="115" name="Freeform 114">
                <a:extLst>
                  <a:ext uri="{FF2B5EF4-FFF2-40B4-BE49-F238E27FC236}">
                    <a16:creationId xmlns:a16="http://schemas.microsoft.com/office/drawing/2014/main" id="{4CC91476-1DEC-9840-D5BE-150669A6E589}"/>
                  </a:ext>
                </a:extLst>
              </p:cNvPr>
              <p:cNvSpPr/>
              <p:nvPr/>
            </p:nvSpPr>
            <p:spPr>
              <a:xfrm>
                <a:off x="9655855" y="5104350"/>
                <a:ext cx="35832" cy="25895"/>
              </a:xfrm>
              <a:custGeom>
                <a:avLst/>
                <a:gdLst>
                  <a:gd name="connsiteX0" fmla="*/ 19242 w 35832"/>
                  <a:gd name="connsiteY0" fmla="*/ 5809 h 25895"/>
                  <a:gd name="connsiteX1" fmla="*/ 6435 w 35832"/>
                  <a:gd name="connsiteY1" fmla="*/ 2719 h 25895"/>
                  <a:gd name="connsiteX2" fmla="*/ 0 w 35832"/>
                  <a:gd name="connsiteY2" fmla="*/ 0 h 25895"/>
                  <a:gd name="connsiteX3" fmla="*/ 3526 w 35832"/>
                  <a:gd name="connsiteY3" fmla="*/ 5995 h 25895"/>
                  <a:gd name="connsiteX4" fmla="*/ 7610 w 35832"/>
                  <a:gd name="connsiteY4" fmla="*/ 21198 h 25895"/>
                  <a:gd name="connsiteX5" fmla="*/ 7610 w 35832"/>
                  <a:gd name="connsiteY5" fmla="*/ 22620 h 25895"/>
                  <a:gd name="connsiteX6" fmla="*/ 8909 w 35832"/>
                  <a:gd name="connsiteY6" fmla="*/ 23238 h 25895"/>
                  <a:gd name="connsiteX7" fmla="*/ 18686 w 35832"/>
                  <a:gd name="connsiteY7" fmla="*/ 25895 h 25895"/>
                  <a:gd name="connsiteX8" fmla="*/ 31122 w 35832"/>
                  <a:gd name="connsiteY8" fmla="*/ 21013 h 25895"/>
                  <a:gd name="connsiteX9" fmla="*/ 35700 w 35832"/>
                  <a:gd name="connsiteY9" fmla="*/ 12855 h 25895"/>
                  <a:gd name="connsiteX10" fmla="*/ 19242 w 35832"/>
                  <a:gd name="connsiteY10" fmla="*/ 5809 h 25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5832" h="25895">
                    <a:moveTo>
                      <a:pt x="19242" y="5809"/>
                    </a:moveTo>
                    <a:cubicBezTo>
                      <a:pt x="14540" y="5006"/>
                      <a:pt x="9714" y="4141"/>
                      <a:pt x="6435" y="2719"/>
                    </a:cubicBezTo>
                    <a:lnTo>
                      <a:pt x="0" y="0"/>
                    </a:lnTo>
                    <a:lnTo>
                      <a:pt x="3526" y="5995"/>
                    </a:lnTo>
                    <a:cubicBezTo>
                      <a:pt x="6187" y="10506"/>
                      <a:pt x="7610" y="15822"/>
                      <a:pt x="7610" y="21198"/>
                    </a:cubicBezTo>
                    <a:lnTo>
                      <a:pt x="7610" y="22620"/>
                    </a:lnTo>
                    <a:lnTo>
                      <a:pt x="8909" y="23238"/>
                    </a:lnTo>
                    <a:cubicBezTo>
                      <a:pt x="11508" y="24536"/>
                      <a:pt x="14850" y="25895"/>
                      <a:pt x="18686" y="25895"/>
                    </a:cubicBezTo>
                    <a:cubicBezTo>
                      <a:pt x="22398" y="25895"/>
                      <a:pt x="26605" y="24659"/>
                      <a:pt x="31122" y="21013"/>
                    </a:cubicBezTo>
                    <a:cubicBezTo>
                      <a:pt x="33473" y="19097"/>
                      <a:pt x="36505" y="16192"/>
                      <a:pt x="35700" y="12855"/>
                    </a:cubicBezTo>
                    <a:cubicBezTo>
                      <a:pt x="34525" y="8529"/>
                      <a:pt x="27781" y="7355"/>
                      <a:pt x="19242" y="5809"/>
                    </a:cubicBezTo>
                    <a:close/>
                  </a:path>
                </a:pathLst>
              </a:custGeom>
              <a:grpFill/>
              <a:ln w="0" cap="flat">
                <a:solidFill>
                  <a:schemeClr val="accent5"/>
                </a:solidFill>
                <a:prstDash val="solid"/>
                <a:miter/>
              </a:ln>
            </p:spPr>
            <p:txBody>
              <a:bodyPr rtlCol="0" anchor="ctr"/>
              <a:lstStyle/>
              <a:p>
                <a:endParaRPr lang="en-US"/>
              </a:p>
            </p:txBody>
          </p:sp>
          <p:sp>
            <p:nvSpPr>
              <p:cNvPr id="116" name="Freeform 115">
                <a:extLst>
                  <a:ext uri="{FF2B5EF4-FFF2-40B4-BE49-F238E27FC236}">
                    <a16:creationId xmlns:a16="http://schemas.microsoft.com/office/drawing/2014/main" id="{124713C6-AB08-A07F-CDFE-776C9DC4C478}"/>
                  </a:ext>
                </a:extLst>
              </p:cNvPr>
              <p:cNvSpPr/>
              <p:nvPr/>
            </p:nvSpPr>
            <p:spPr>
              <a:xfrm>
                <a:off x="9396824" y="5037413"/>
                <a:ext cx="244114" cy="68420"/>
              </a:xfrm>
              <a:custGeom>
                <a:avLst/>
                <a:gdLst>
                  <a:gd name="connsiteX0" fmla="*/ 203779 w 244114"/>
                  <a:gd name="connsiteY0" fmla="*/ 34614 h 68420"/>
                  <a:gd name="connsiteX1" fmla="*/ 162201 w 244114"/>
                  <a:gd name="connsiteY1" fmla="*/ 28186 h 68420"/>
                  <a:gd name="connsiteX2" fmla="*/ 145186 w 244114"/>
                  <a:gd name="connsiteY2" fmla="*/ 24726 h 68420"/>
                  <a:gd name="connsiteX3" fmla="*/ 142711 w 244114"/>
                  <a:gd name="connsiteY3" fmla="*/ 29361 h 68420"/>
                  <a:gd name="connsiteX4" fmla="*/ 141474 w 244114"/>
                  <a:gd name="connsiteY4" fmla="*/ 30968 h 68420"/>
                  <a:gd name="connsiteX5" fmla="*/ 85293 w 244114"/>
                  <a:gd name="connsiteY5" fmla="*/ 13045 h 68420"/>
                  <a:gd name="connsiteX6" fmla="*/ 28804 w 244114"/>
                  <a:gd name="connsiteY6" fmla="*/ 932 h 68420"/>
                  <a:gd name="connsiteX7" fmla="*/ 14759 w 244114"/>
                  <a:gd name="connsiteY7" fmla="*/ 10140 h 68420"/>
                  <a:gd name="connsiteX8" fmla="*/ 4921 w 244114"/>
                  <a:gd name="connsiteY8" fmla="*/ 18422 h 68420"/>
                  <a:gd name="connsiteX9" fmla="*/ 838 w 244114"/>
                  <a:gd name="connsiteY9" fmla="*/ 20337 h 68420"/>
                  <a:gd name="connsiteX10" fmla="*/ 1023 w 244114"/>
                  <a:gd name="connsiteY10" fmla="*/ 30102 h 68420"/>
                  <a:gd name="connsiteX11" fmla="*/ 18348 w 244114"/>
                  <a:gd name="connsiteY11" fmla="*/ 37333 h 68420"/>
                  <a:gd name="connsiteX12" fmla="*/ 24535 w 244114"/>
                  <a:gd name="connsiteY12" fmla="*/ 36468 h 68420"/>
                  <a:gd name="connsiteX13" fmla="*/ 28433 w 244114"/>
                  <a:gd name="connsiteY13" fmla="*/ 42030 h 68420"/>
                  <a:gd name="connsiteX14" fmla="*/ 39446 w 244114"/>
                  <a:gd name="connsiteY14" fmla="*/ 53835 h 68420"/>
                  <a:gd name="connsiteX15" fmla="*/ 49531 w 244114"/>
                  <a:gd name="connsiteY15" fmla="*/ 55998 h 68420"/>
                  <a:gd name="connsiteX16" fmla="*/ 92904 w 244114"/>
                  <a:gd name="connsiteY16" fmla="*/ 56986 h 68420"/>
                  <a:gd name="connsiteX17" fmla="*/ 94822 w 244114"/>
                  <a:gd name="connsiteY17" fmla="*/ 55689 h 68420"/>
                  <a:gd name="connsiteX18" fmla="*/ 137266 w 244114"/>
                  <a:gd name="connsiteY18" fmla="*/ 67926 h 68420"/>
                  <a:gd name="connsiteX19" fmla="*/ 138009 w 244114"/>
                  <a:gd name="connsiteY19" fmla="*/ 68420 h 68420"/>
                  <a:gd name="connsiteX20" fmla="*/ 138875 w 244114"/>
                  <a:gd name="connsiteY20" fmla="*/ 68296 h 68420"/>
                  <a:gd name="connsiteX21" fmla="*/ 208667 w 244114"/>
                  <a:gd name="connsiteY21" fmla="*/ 60633 h 68420"/>
                  <a:gd name="connsiteX22" fmla="*/ 216896 w 244114"/>
                  <a:gd name="connsiteY22" fmla="*/ 60200 h 68420"/>
                  <a:gd name="connsiteX23" fmla="*/ 209657 w 244114"/>
                  <a:gd name="connsiteY23" fmla="*/ 56307 h 68420"/>
                  <a:gd name="connsiteX24" fmla="*/ 207801 w 244114"/>
                  <a:gd name="connsiteY24" fmla="*/ 54947 h 68420"/>
                  <a:gd name="connsiteX25" fmla="*/ 223764 w 244114"/>
                  <a:gd name="connsiteY25" fmla="*/ 46974 h 68420"/>
                  <a:gd name="connsiteX26" fmla="*/ 239727 w 244114"/>
                  <a:gd name="connsiteY26" fmla="*/ 39805 h 68420"/>
                  <a:gd name="connsiteX27" fmla="*/ 243687 w 244114"/>
                  <a:gd name="connsiteY27" fmla="*/ 32327 h 68420"/>
                  <a:gd name="connsiteX28" fmla="*/ 203779 w 244114"/>
                  <a:gd name="connsiteY28" fmla="*/ 34614 h 68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44114" h="68420">
                    <a:moveTo>
                      <a:pt x="203779" y="34614"/>
                    </a:moveTo>
                    <a:cubicBezTo>
                      <a:pt x="189487" y="39435"/>
                      <a:pt x="173709" y="32884"/>
                      <a:pt x="162201" y="28186"/>
                    </a:cubicBezTo>
                    <a:cubicBezTo>
                      <a:pt x="154034" y="24787"/>
                      <a:pt x="148589" y="22563"/>
                      <a:pt x="145186" y="24726"/>
                    </a:cubicBezTo>
                    <a:cubicBezTo>
                      <a:pt x="144134" y="25343"/>
                      <a:pt x="142897" y="26703"/>
                      <a:pt x="142711" y="29361"/>
                    </a:cubicBezTo>
                    <a:cubicBezTo>
                      <a:pt x="142649" y="29979"/>
                      <a:pt x="142464" y="30535"/>
                      <a:pt x="141474" y="30968"/>
                    </a:cubicBezTo>
                    <a:cubicBezTo>
                      <a:pt x="132811" y="34923"/>
                      <a:pt x="96121" y="21388"/>
                      <a:pt x="85293" y="13045"/>
                    </a:cubicBezTo>
                    <a:cubicBezTo>
                      <a:pt x="75580" y="5567"/>
                      <a:pt x="46438" y="-2839"/>
                      <a:pt x="28804" y="932"/>
                    </a:cubicBezTo>
                    <a:cubicBezTo>
                      <a:pt x="21998" y="2415"/>
                      <a:pt x="17234" y="5505"/>
                      <a:pt x="14759" y="10140"/>
                    </a:cubicBezTo>
                    <a:cubicBezTo>
                      <a:pt x="10675" y="17680"/>
                      <a:pt x="7334" y="18113"/>
                      <a:pt x="4921" y="18422"/>
                    </a:cubicBezTo>
                    <a:cubicBezTo>
                      <a:pt x="3560" y="18607"/>
                      <a:pt x="1889" y="18792"/>
                      <a:pt x="838" y="20337"/>
                    </a:cubicBezTo>
                    <a:cubicBezTo>
                      <a:pt x="-338" y="22006"/>
                      <a:pt x="-276" y="24355"/>
                      <a:pt x="1023" y="30102"/>
                    </a:cubicBezTo>
                    <a:cubicBezTo>
                      <a:pt x="3436" y="40361"/>
                      <a:pt x="12036" y="38631"/>
                      <a:pt x="18348" y="37333"/>
                    </a:cubicBezTo>
                    <a:cubicBezTo>
                      <a:pt x="20575" y="36900"/>
                      <a:pt x="22740" y="36468"/>
                      <a:pt x="24535" y="36468"/>
                    </a:cubicBezTo>
                    <a:cubicBezTo>
                      <a:pt x="26205" y="36468"/>
                      <a:pt x="26886" y="37766"/>
                      <a:pt x="28433" y="42030"/>
                    </a:cubicBezTo>
                    <a:cubicBezTo>
                      <a:pt x="30042" y="46480"/>
                      <a:pt x="32207" y="52660"/>
                      <a:pt x="39446" y="53835"/>
                    </a:cubicBezTo>
                    <a:cubicBezTo>
                      <a:pt x="41797" y="54206"/>
                      <a:pt x="45386" y="55071"/>
                      <a:pt x="49531" y="55998"/>
                    </a:cubicBezTo>
                    <a:cubicBezTo>
                      <a:pt x="72238" y="61251"/>
                      <a:pt x="89810" y="64650"/>
                      <a:pt x="92904" y="56986"/>
                    </a:cubicBezTo>
                    <a:cubicBezTo>
                      <a:pt x="93151" y="56307"/>
                      <a:pt x="94141" y="55936"/>
                      <a:pt x="94822" y="55689"/>
                    </a:cubicBezTo>
                    <a:cubicBezTo>
                      <a:pt x="102185" y="53402"/>
                      <a:pt x="122355" y="58284"/>
                      <a:pt x="137266" y="67926"/>
                    </a:cubicBezTo>
                    <a:lnTo>
                      <a:pt x="138009" y="68420"/>
                    </a:lnTo>
                    <a:lnTo>
                      <a:pt x="138875" y="68296"/>
                    </a:lnTo>
                    <a:cubicBezTo>
                      <a:pt x="161273" y="65144"/>
                      <a:pt x="185093" y="61992"/>
                      <a:pt x="208667" y="60633"/>
                    </a:cubicBezTo>
                    <a:lnTo>
                      <a:pt x="216896" y="60200"/>
                    </a:lnTo>
                    <a:lnTo>
                      <a:pt x="209657" y="56307"/>
                    </a:lnTo>
                    <a:cubicBezTo>
                      <a:pt x="208110" y="55503"/>
                      <a:pt x="207801" y="54947"/>
                      <a:pt x="207801" y="54947"/>
                    </a:cubicBezTo>
                    <a:cubicBezTo>
                      <a:pt x="208295" y="52908"/>
                      <a:pt x="218010" y="49200"/>
                      <a:pt x="223764" y="46974"/>
                    </a:cubicBezTo>
                    <a:cubicBezTo>
                      <a:pt x="229766" y="44688"/>
                      <a:pt x="235953" y="42339"/>
                      <a:pt x="239727" y="39805"/>
                    </a:cubicBezTo>
                    <a:cubicBezTo>
                      <a:pt x="244491" y="36653"/>
                      <a:pt x="244553" y="33996"/>
                      <a:pt x="243687" y="32327"/>
                    </a:cubicBezTo>
                    <a:cubicBezTo>
                      <a:pt x="240717" y="25962"/>
                      <a:pt x="220918" y="28866"/>
                      <a:pt x="203779" y="34614"/>
                    </a:cubicBezTo>
                    <a:close/>
                  </a:path>
                </a:pathLst>
              </a:custGeom>
              <a:grpFill/>
              <a:ln w="0" cap="flat">
                <a:solidFill>
                  <a:schemeClr val="accent5"/>
                </a:solidFill>
                <a:prstDash val="solid"/>
                <a:miter/>
              </a:ln>
            </p:spPr>
            <p:txBody>
              <a:bodyPr rtlCol="0" anchor="ctr"/>
              <a:lstStyle/>
              <a:p>
                <a:endParaRPr lang="en-US"/>
              </a:p>
            </p:txBody>
          </p:sp>
          <p:sp>
            <p:nvSpPr>
              <p:cNvPr id="117" name="Freeform 116">
                <a:extLst>
                  <a:ext uri="{FF2B5EF4-FFF2-40B4-BE49-F238E27FC236}">
                    <a16:creationId xmlns:a16="http://schemas.microsoft.com/office/drawing/2014/main" id="{1981707B-AA0C-C9EC-8921-4D78F47A8529}"/>
                  </a:ext>
                </a:extLst>
              </p:cNvPr>
              <p:cNvSpPr/>
              <p:nvPr/>
            </p:nvSpPr>
            <p:spPr>
              <a:xfrm>
                <a:off x="9782112" y="5151542"/>
                <a:ext cx="57566" cy="31544"/>
              </a:xfrm>
              <a:custGeom>
                <a:avLst/>
                <a:gdLst>
                  <a:gd name="connsiteX0" fmla="*/ 38695 w 57566"/>
                  <a:gd name="connsiteY0" fmla="*/ 5402 h 31544"/>
                  <a:gd name="connsiteX1" fmla="*/ 829 w 57566"/>
                  <a:gd name="connsiteY1" fmla="*/ 2435 h 31544"/>
                  <a:gd name="connsiteX2" fmla="*/ 706 w 57566"/>
                  <a:gd name="connsiteY2" fmla="*/ 7132 h 31544"/>
                  <a:gd name="connsiteX3" fmla="*/ 706 w 57566"/>
                  <a:gd name="connsiteY3" fmla="*/ 7132 h 31544"/>
                  <a:gd name="connsiteX4" fmla="*/ 16668 w 57566"/>
                  <a:gd name="connsiteY4" fmla="*/ 16774 h 31544"/>
                  <a:gd name="connsiteX5" fmla="*/ 26568 w 57566"/>
                  <a:gd name="connsiteY5" fmla="*/ 21347 h 31544"/>
                  <a:gd name="connsiteX6" fmla="*/ 48595 w 57566"/>
                  <a:gd name="connsiteY6" fmla="*/ 31545 h 31544"/>
                  <a:gd name="connsiteX7" fmla="*/ 52617 w 57566"/>
                  <a:gd name="connsiteY7" fmla="*/ 30803 h 31544"/>
                  <a:gd name="connsiteX8" fmla="*/ 57566 w 57566"/>
                  <a:gd name="connsiteY8" fmla="*/ 21532 h 31544"/>
                  <a:gd name="connsiteX9" fmla="*/ 38695 w 57566"/>
                  <a:gd name="connsiteY9" fmla="*/ 5402 h 315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7566" h="31544">
                    <a:moveTo>
                      <a:pt x="38695" y="5402"/>
                    </a:moveTo>
                    <a:cubicBezTo>
                      <a:pt x="25949" y="890"/>
                      <a:pt x="4789" y="-2509"/>
                      <a:pt x="829" y="2435"/>
                    </a:cubicBezTo>
                    <a:cubicBezTo>
                      <a:pt x="-223" y="3733"/>
                      <a:pt x="-285" y="5525"/>
                      <a:pt x="706" y="7132"/>
                    </a:cubicBezTo>
                    <a:lnTo>
                      <a:pt x="706" y="7132"/>
                    </a:lnTo>
                    <a:cubicBezTo>
                      <a:pt x="4108" y="12571"/>
                      <a:pt x="10791" y="14796"/>
                      <a:pt x="16668" y="16774"/>
                    </a:cubicBezTo>
                    <a:cubicBezTo>
                      <a:pt x="20690" y="18072"/>
                      <a:pt x="24464" y="19369"/>
                      <a:pt x="26568" y="21347"/>
                    </a:cubicBezTo>
                    <a:cubicBezTo>
                      <a:pt x="30342" y="24870"/>
                      <a:pt x="40799" y="31545"/>
                      <a:pt x="48595" y="31545"/>
                    </a:cubicBezTo>
                    <a:cubicBezTo>
                      <a:pt x="50080" y="31545"/>
                      <a:pt x="51441" y="31297"/>
                      <a:pt x="52617" y="30803"/>
                    </a:cubicBezTo>
                    <a:cubicBezTo>
                      <a:pt x="54906" y="29814"/>
                      <a:pt x="57566" y="27404"/>
                      <a:pt x="57566" y="21532"/>
                    </a:cubicBezTo>
                    <a:cubicBezTo>
                      <a:pt x="57690" y="13745"/>
                      <a:pt x="47357" y="8492"/>
                      <a:pt x="38695" y="5402"/>
                    </a:cubicBezTo>
                    <a:close/>
                  </a:path>
                </a:pathLst>
              </a:custGeom>
              <a:grpFill/>
              <a:ln w="0" cap="flat">
                <a:solidFill>
                  <a:schemeClr val="accent5"/>
                </a:solidFill>
                <a:prstDash val="solid"/>
                <a:miter/>
              </a:ln>
            </p:spPr>
            <p:txBody>
              <a:bodyPr rtlCol="0" anchor="ctr"/>
              <a:lstStyle/>
              <a:p>
                <a:endParaRPr lang="en-US"/>
              </a:p>
            </p:txBody>
          </p:sp>
          <p:sp>
            <p:nvSpPr>
              <p:cNvPr id="118" name="Freeform 117">
                <a:extLst>
                  <a:ext uri="{FF2B5EF4-FFF2-40B4-BE49-F238E27FC236}">
                    <a16:creationId xmlns:a16="http://schemas.microsoft.com/office/drawing/2014/main" id="{CCEC7F81-C651-1F1B-AE7A-3E693077C78A}"/>
                  </a:ext>
                </a:extLst>
              </p:cNvPr>
              <p:cNvSpPr/>
              <p:nvPr/>
            </p:nvSpPr>
            <p:spPr>
              <a:xfrm>
                <a:off x="10025317" y="4792554"/>
                <a:ext cx="48087" cy="80035"/>
              </a:xfrm>
              <a:custGeom>
                <a:avLst/>
                <a:gdLst>
                  <a:gd name="connsiteX0" fmla="*/ 23056 w 48087"/>
                  <a:gd name="connsiteY0" fmla="*/ 79850 h 80035"/>
                  <a:gd name="connsiteX1" fmla="*/ 27388 w 48087"/>
                  <a:gd name="connsiteY1" fmla="*/ 66439 h 80035"/>
                  <a:gd name="connsiteX2" fmla="*/ 27821 w 48087"/>
                  <a:gd name="connsiteY2" fmla="*/ 56241 h 80035"/>
                  <a:gd name="connsiteX3" fmla="*/ 33451 w 48087"/>
                  <a:gd name="connsiteY3" fmla="*/ 55191 h 80035"/>
                  <a:gd name="connsiteX4" fmla="*/ 46012 w 48087"/>
                  <a:gd name="connsiteY4" fmla="*/ 52533 h 80035"/>
                  <a:gd name="connsiteX5" fmla="*/ 47187 w 48087"/>
                  <a:gd name="connsiteY5" fmla="*/ 39184 h 80035"/>
                  <a:gd name="connsiteX6" fmla="*/ 46135 w 48087"/>
                  <a:gd name="connsiteY6" fmla="*/ 29975 h 80035"/>
                  <a:gd name="connsiteX7" fmla="*/ 43537 w 48087"/>
                  <a:gd name="connsiteY7" fmla="*/ 23053 h 80035"/>
                  <a:gd name="connsiteX8" fmla="*/ 32895 w 48087"/>
                  <a:gd name="connsiteY8" fmla="*/ 21385 h 80035"/>
                  <a:gd name="connsiteX9" fmla="*/ 29120 w 48087"/>
                  <a:gd name="connsiteY9" fmla="*/ 21756 h 80035"/>
                  <a:gd name="connsiteX10" fmla="*/ 18788 w 48087"/>
                  <a:gd name="connsiteY10" fmla="*/ 310 h 80035"/>
                  <a:gd name="connsiteX11" fmla="*/ 5299 w 48087"/>
                  <a:gd name="connsiteY11" fmla="*/ 8592 h 80035"/>
                  <a:gd name="connsiteX12" fmla="*/ 11982 w 48087"/>
                  <a:gd name="connsiteY12" fmla="*/ 72558 h 80035"/>
                  <a:gd name="connsiteX13" fmla="*/ 21757 w 48087"/>
                  <a:gd name="connsiteY13" fmla="*/ 80036 h 80035"/>
                  <a:gd name="connsiteX14" fmla="*/ 23056 w 48087"/>
                  <a:gd name="connsiteY14" fmla="*/ 79850 h 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8087" h="80035">
                    <a:moveTo>
                      <a:pt x="23056" y="79850"/>
                    </a:moveTo>
                    <a:cubicBezTo>
                      <a:pt x="29182" y="78614"/>
                      <a:pt x="28192" y="71878"/>
                      <a:pt x="27388" y="66439"/>
                    </a:cubicBezTo>
                    <a:cubicBezTo>
                      <a:pt x="26831" y="62484"/>
                      <a:pt x="26150" y="58034"/>
                      <a:pt x="27821" y="56241"/>
                    </a:cubicBezTo>
                    <a:cubicBezTo>
                      <a:pt x="28749" y="55253"/>
                      <a:pt x="30667" y="54882"/>
                      <a:pt x="33451" y="55191"/>
                    </a:cubicBezTo>
                    <a:cubicBezTo>
                      <a:pt x="39824" y="55809"/>
                      <a:pt x="43784" y="54944"/>
                      <a:pt x="46012" y="52533"/>
                    </a:cubicBezTo>
                    <a:cubicBezTo>
                      <a:pt x="48981" y="49320"/>
                      <a:pt x="48177" y="44623"/>
                      <a:pt x="47187" y="39184"/>
                    </a:cubicBezTo>
                    <a:cubicBezTo>
                      <a:pt x="46692" y="36217"/>
                      <a:pt x="46135" y="33127"/>
                      <a:pt x="46135" y="29975"/>
                    </a:cubicBezTo>
                    <a:cubicBezTo>
                      <a:pt x="46135" y="26885"/>
                      <a:pt x="45269" y="24598"/>
                      <a:pt x="43537" y="23053"/>
                    </a:cubicBezTo>
                    <a:cubicBezTo>
                      <a:pt x="40691" y="20458"/>
                      <a:pt x="36359" y="20952"/>
                      <a:pt x="32895" y="21385"/>
                    </a:cubicBezTo>
                    <a:cubicBezTo>
                      <a:pt x="31533" y="21570"/>
                      <a:pt x="29367" y="21694"/>
                      <a:pt x="29120" y="21756"/>
                    </a:cubicBezTo>
                    <a:cubicBezTo>
                      <a:pt x="29120" y="17738"/>
                      <a:pt x="26645" y="2720"/>
                      <a:pt x="18788" y="310"/>
                    </a:cubicBezTo>
                    <a:cubicBezTo>
                      <a:pt x="14456" y="-988"/>
                      <a:pt x="9939" y="1793"/>
                      <a:pt x="5299" y="8592"/>
                    </a:cubicBezTo>
                    <a:cubicBezTo>
                      <a:pt x="-5591" y="24660"/>
                      <a:pt x="2143" y="57725"/>
                      <a:pt x="11982" y="72558"/>
                    </a:cubicBezTo>
                    <a:cubicBezTo>
                      <a:pt x="15260" y="77502"/>
                      <a:pt x="18540" y="80036"/>
                      <a:pt x="21757" y="80036"/>
                    </a:cubicBezTo>
                    <a:cubicBezTo>
                      <a:pt x="22252" y="79974"/>
                      <a:pt x="22686" y="79912"/>
                      <a:pt x="23056" y="79850"/>
                    </a:cubicBezTo>
                    <a:close/>
                  </a:path>
                </a:pathLst>
              </a:custGeom>
              <a:grpFill/>
              <a:ln w="0" cap="flat">
                <a:solidFill>
                  <a:schemeClr val="accent5"/>
                </a:solidFill>
                <a:prstDash val="solid"/>
                <a:miter/>
              </a:ln>
            </p:spPr>
            <p:txBody>
              <a:bodyPr rtlCol="0" anchor="ctr"/>
              <a:lstStyle/>
              <a:p>
                <a:endParaRPr lang="en-US"/>
              </a:p>
            </p:txBody>
          </p:sp>
          <p:sp>
            <p:nvSpPr>
              <p:cNvPr id="119" name="Freeform 118">
                <a:extLst>
                  <a:ext uri="{FF2B5EF4-FFF2-40B4-BE49-F238E27FC236}">
                    <a16:creationId xmlns:a16="http://schemas.microsoft.com/office/drawing/2014/main" id="{C1845F4D-CAA8-EB33-57D2-D44A469996EC}"/>
                  </a:ext>
                </a:extLst>
              </p:cNvPr>
              <p:cNvSpPr/>
              <p:nvPr/>
            </p:nvSpPr>
            <p:spPr>
              <a:xfrm>
                <a:off x="10045367" y="4941488"/>
                <a:ext cx="84564" cy="38947"/>
              </a:xfrm>
              <a:custGeom>
                <a:avLst/>
                <a:gdLst>
                  <a:gd name="connsiteX0" fmla="*/ 59372 w 84564"/>
                  <a:gd name="connsiteY0" fmla="*/ 3287 h 38947"/>
                  <a:gd name="connsiteX1" fmla="*/ 59372 w 84564"/>
                  <a:gd name="connsiteY1" fmla="*/ 3287 h 38947"/>
                  <a:gd name="connsiteX2" fmla="*/ 2883 w 84564"/>
                  <a:gd name="connsiteY2" fmla="*/ 8664 h 38947"/>
                  <a:gd name="connsiteX3" fmla="*/ 347 w 84564"/>
                  <a:gd name="connsiteY3" fmla="*/ 17131 h 38947"/>
                  <a:gd name="connsiteX4" fmla="*/ 29241 w 84564"/>
                  <a:gd name="connsiteY4" fmla="*/ 25722 h 38947"/>
                  <a:gd name="connsiteX5" fmla="*/ 41615 w 84564"/>
                  <a:gd name="connsiteY5" fmla="*/ 25227 h 38947"/>
                  <a:gd name="connsiteX6" fmla="*/ 64508 w 84564"/>
                  <a:gd name="connsiteY6" fmla="*/ 33385 h 38947"/>
                  <a:gd name="connsiteX7" fmla="*/ 78120 w 84564"/>
                  <a:gd name="connsiteY7" fmla="*/ 38947 h 38947"/>
                  <a:gd name="connsiteX8" fmla="*/ 84431 w 84564"/>
                  <a:gd name="connsiteY8" fmla="*/ 33261 h 38947"/>
                  <a:gd name="connsiteX9" fmla="*/ 59372 w 84564"/>
                  <a:gd name="connsiteY9" fmla="*/ 3287 h 38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4564" h="38947">
                    <a:moveTo>
                      <a:pt x="59372" y="3287"/>
                    </a:moveTo>
                    <a:lnTo>
                      <a:pt x="59372" y="3287"/>
                    </a:lnTo>
                    <a:cubicBezTo>
                      <a:pt x="40873" y="-2831"/>
                      <a:pt x="11793" y="-50"/>
                      <a:pt x="2883" y="8664"/>
                    </a:cubicBezTo>
                    <a:cubicBezTo>
                      <a:pt x="-396" y="11816"/>
                      <a:pt x="-272" y="15029"/>
                      <a:pt x="347" y="17131"/>
                    </a:cubicBezTo>
                    <a:cubicBezTo>
                      <a:pt x="3502" y="27267"/>
                      <a:pt x="16000" y="26525"/>
                      <a:pt x="29241" y="25722"/>
                    </a:cubicBezTo>
                    <a:cubicBezTo>
                      <a:pt x="33262" y="25474"/>
                      <a:pt x="37408" y="25227"/>
                      <a:pt x="41615" y="25227"/>
                    </a:cubicBezTo>
                    <a:cubicBezTo>
                      <a:pt x="51267" y="25227"/>
                      <a:pt x="58321" y="29553"/>
                      <a:pt x="64508" y="33385"/>
                    </a:cubicBezTo>
                    <a:cubicBezTo>
                      <a:pt x="69334" y="36351"/>
                      <a:pt x="73541" y="38947"/>
                      <a:pt x="78120" y="38947"/>
                    </a:cubicBezTo>
                    <a:cubicBezTo>
                      <a:pt x="81461" y="38947"/>
                      <a:pt x="83874" y="36784"/>
                      <a:pt x="84431" y="33261"/>
                    </a:cubicBezTo>
                    <a:cubicBezTo>
                      <a:pt x="85792" y="24918"/>
                      <a:pt x="76697" y="9035"/>
                      <a:pt x="59372" y="3287"/>
                    </a:cubicBezTo>
                    <a:close/>
                  </a:path>
                </a:pathLst>
              </a:custGeom>
              <a:grpFill/>
              <a:ln w="0" cap="flat">
                <a:solidFill>
                  <a:schemeClr val="accent5"/>
                </a:solidFill>
                <a:prstDash val="solid"/>
                <a:miter/>
              </a:ln>
            </p:spPr>
            <p:txBody>
              <a:bodyPr rtlCol="0" anchor="ctr"/>
              <a:lstStyle/>
              <a:p>
                <a:endParaRPr lang="en-US"/>
              </a:p>
            </p:txBody>
          </p:sp>
          <p:sp>
            <p:nvSpPr>
              <p:cNvPr id="120" name="Freeform 119">
                <a:extLst>
                  <a:ext uri="{FF2B5EF4-FFF2-40B4-BE49-F238E27FC236}">
                    <a16:creationId xmlns:a16="http://schemas.microsoft.com/office/drawing/2014/main" id="{5689FE4A-802A-DDC6-EFC8-6A9F974EED33}"/>
                  </a:ext>
                </a:extLst>
              </p:cNvPr>
              <p:cNvSpPr/>
              <p:nvPr/>
            </p:nvSpPr>
            <p:spPr>
              <a:xfrm>
                <a:off x="9805111" y="5111678"/>
                <a:ext cx="130785" cy="28023"/>
              </a:xfrm>
              <a:custGeom>
                <a:avLst/>
                <a:gdLst>
                  <a:gd name="connsiteX0" fmla="*/ 130779 w 130785"/>
                  <a:gd name="connsiteY0" fmla="*/ 7011 h 28023"/>
                  <a:gd name="connsiteX1" fmla="*/ 117600 w 130785"/>
                  <a:gd name="connsiteY1" fmla="*/ 521 h 28023"/>
                  <a:gd name="connsiteX2" fmla="*/ 117600 w 130785"/>
                  <a:gd name="connsiteY2" fmla="*/ 521 h 28023"/>
                  <a:gd name="connsiteX3" fmla="*/ 88829 w 130785"/>
                  <a:gd name="connsiteY3" fmla="*/ 4476 h 28023"/>
                  <a:gd name="connsiteX4" fmla="*/ 56965 w 130785"/>
                  <a:gd name="connsiteY4" fmla="*/ 6145 h 28023"/>
                  <a:gd name="connsiteX5" fmla="*/ 1960 w 130785"/>
                  <a:gd name="connsiteY5" fmla="*/ 10904 h 28023"/>
                  <a:gd name="connsiteX6" fmla="*/ 537 w 130785"/>
                  <a:gd name="connsiteY6" fmla="*/ 17455 h 28023"/>
                  <a:gd name="connsiteX7" fmla="*/ 49293 w 130785"/>
                  <a:gd name="connsiteY7" fmla="*/ 27961 h 28023"/>
                  <a:gd name="connsiteX8" fmla="*/ 51582 w 130785"/>
                  <a:gd name="connsiteY8" fmla="*/ 28023 h 28023"/>
                  <a:gd name="connsiteX9" fmla="*/ 87221 w 130785"/>
                  <a:gd name="connsiteY9" fmla="*/ 19927 h 28023"/>
                  <a:gd name="connsiteX10" fmla="*/ 108072 w 130785"/>
                  <a:gd name="connsiteY10" fmla="*/ 14241 h 28023"/>
                  <a:gd name="connsiteX11" fmla="*/ 130779 w 130785"/>
                  <a:gd name="connsiteY11" fmla="*/ 7011 h 28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85" h="28023">
                    <a:moveTo>
                      <a:pt x="130779" y="7011"/>
                    </a:moveTo>
                    <a:cubicBezTo>
                      <a:pt x="130965" y="3859"/>
                      <a:pt x="127376" y="2128"/>
                      <a:pt x="117600" y="521"/>
                    </a:cubicBezTo>
                    <a:lnTo>
                      <a:pt x="117600" y="521"/>
                    </a:lnTo>
                    <a:cubicBezTo>
                      <a:pt x="106773" y="-1209"/>
                      <a:pt x="97677" y="1695"/>
                      <a:pt x="88829" y="4476"/>
                    </a:cubicBezTo>
                    <a:cubicBezTo>
                      <a:pt x="78496" y="7752"/>
                      <a:pt x="68783" y="10842"/>
                      <a:pt x="56965" y="6145"/>
                    </a:cubicBezTo>
                    <a:cubicBezTo>
                      <a:pt x="37104" y="-1766"/>
                      <a:pt x="9076" y="3426"/>
                      <a:pt x="1960" y="10904"/>
                    </a:cubicBezTo>
                    <a:cubicBezTo>
                      <a:pt x="-700" y="13685"/>
                      <a:pt x="-81" y="16219"/>
                      <a:pt x="537" y="17455"/>
                    </a:cubicBezTo>
                    <a:cubicBezTo>
                      <a:pt x="4373" y="25737"/>
                      <a:pt x="21574" y="26849"/>
                      <a:pt x="49293" y="27961"/>
                    </a:cubicBezTo>
                    <a:cubicBezTo>
                      <a:pt x="50035" y="27961"/>
                      <a:pt x="50840" y="28023"/>
                      <a:pt x="51582" y="28023"/>
                    </a:cubicBezTo>
                    <a:cubicBezTo>
                      <a:pt x="64513" y="28023"/>
                      <a:pt x="76579" y="23697"/>
                      <a:pt x="87221" y="19927"/>
                    </a:cubicBezTo>
                    <a:cubicBezTo>
                      <a:pt x="94831" y="17208"/>
                      <a:pt x="102070" y="14612"/>
                      <a:pt x="108072" y="14241"/>
                    </a:cubicBezTo>
                    <a:cubicBezTo>
                      <a:pt x="116424" y="13747"/>
                      <a:pt x="130469" y="12140"/>
                      <a:pt x="130779" y="7011"/>
                    </a:cubicBezTo>
                    <a:close/>
                  </a:path>
                </a:pathLst>
              </a:custGeom>
              <a:grpFill/>
              <a:ln w="0" cap="flat">
                <a:solidFill>
                  <a:schemeClr val="accent5"/>
                </a:solidFill>
                <a:prstDash val="solid"/>
                <a:miter/>
              </a:ln>
            </p:spPr>
            <p:txBody>
              <a:bodyPr rtlCol="0" anchor="ctr"/>
              <a:lstStyle/>
              <a:p>
                <a:endParaRPr lang="en-US"/>
              </a:p>
            </p:txBody>
          </p:sp>
          <p:sp>
            <p:nvSpPr>
              <p:cNvPr id="121" name="Freeform 120">
                <a:extLst>
                  <a:ext uri="{FF2B5EF4-FFF2-40B4-BE49-F238E27FC236}">
                    <a16:creationId xmlns:a16="http://schemas.microsoft.com/office/drawing/2014/main" id="{F5D869DF-95B5-843B-BED5-4D8743D7ACDA}"/>
                  </a:ext>
                </a:extLst>
              </p:cNvPr>
              <p:cNvSpPr/>
              <p:nvPr/>
            </p:nvSpPr>
            <p:spPr>
              <a:xfrm>
                <a:off x="9986925" y="4949627"/>
                <a:ext cx="40362" cy="28891"/>
              </a:xfrm>
              <a:custGeom>
                <a:avLst/>
                <a:gdLst>
                  <a:gd name="connsiteX0" fmla="*/ 22408 w 40362"/>
                  <a:gd name="connsiteY0" fmla="*/ 28707 h 28891"/>
                  <a:gd name="connsiteX1" fmla="*/ 25563 w 40362"/>
                  <a:gd name="connsiteY1" fmla="*/ 28892 h 28891"/>
                  <a:gd name="connsiteX2" fmla="*/ 39423 w 40362"/>
                  <a:gd name="connsiteY2" fmla="*/ 21290 h 28891"/>
                  <a:gd name="connsiteX3" fmla="*/ 36515 w 40362"/>
                  <a:gd name="connsiteY3" fmla="*/ 9795 h 28891"/>
                  <a:gd name="connsiteX4" fmla="*/ 3846 w 40362"/>
                  <a:gd name="connsiteY4" fmla="*/ 1575 h 28891"/>
                  <a:gd name="connsiteX5" fmla="*/ 319 w 40362"/>
                  <a:gd name="connsiteY5" fmla="*/ 10660 h 28891"/>
                  <a:gd name="connsiteX6" fmla="*/ 319 w 40362"/>
                  <a:gd name="connsiteY6" fmla="*/ 10660 h 28891"/>
                  <a:gd name="connsiteX7" fmla="*/ 22408 w 40362"/>
                  <a:gd name="connsiteY7" fmla="*/ 28707 h 288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0362" h="28891">
                    <a:moveTo>
                      <a:pt x="22408" y="28707"/>
                    </a:moveTo>
                    <a:cubicBezTo>
                      <a:pt x="23459" y="28830"/>
                      <a:pt x="24511" y="28892"/>
                      <a:pt x="25563" y="28892"/>
                    </a:cubicBezTo>
                    <a:cubicBezTo>
                      <a:pt x="31812" y="28892"/>
                      <a:pt x="36762" y="26234"/>
                      <a:pt x="39423" y="21290"/>
                    </a:cubicBezTo>
                    <a:cubicBezTo>
                      <a:pt x="40536" y="19127"/>
                      <a:pt x="41650" y="14801"/>
                      <a:pt x="36515" y="9795"/>
                    </a:cubicBezTo>
                    <a:cubicBezTo>
                      <a:pt x="29090" y="2626"/>
                      <a:pt x="11580" y="-2813"/>
                      <a:pt x="3846" y="1575"/>
                    </a:cubicBezTo>
                    <a:cubicBezTo>
                      <a:pt x="1990" y="2626"/>
                      <a:pt x="-980" y="5160"/>
                      <a:pt x="319" y="10660"/>
                    </a:cubicBezTo>
                    <a:lnTo>
                      <a:pt x="319" y="10660"/>
                    </a:lnTo>
                    <a:cubicBezTo>
                      <a:pt x="2546" y="20796"/>
                      <a:pt x="13436" y="27532"/>
                      <a:pt x="22408" y="28707"/>
                    </a:cubicBezTo>
                    <a:close/>
                  </a:path>
                </a:pathLst>
              </a:custGeom>
              <a:grpFill/>
              <a:ln w="0" cap="flat">
                <a:solidFill>
                  <a:schemeClr val="accent5"/>
                </a:solidFill>
                <a:prstDash val="solid"/>
                <a:miter/>
              </a:ln>
            </p:spPr>
            <p:txBody>
              <a:bodyPr rtlCol="0" anchor="ctr"/>
              <a:lstStyle/>
              <a:p>
                <a:endParaRPr lang="en-US"/>
              </a:p>
            </p:txBody>
          </p:sp>
          <p:sp>
            <p:nvSpPr>
              <p:cNvPr id="122" name="Freeform 121">
                <a:extLst>
                  <a:ext uri="{FF2B5EF4-FFF2-40B4-BE49-F238E27FC236}">
                    <a16:creationId xmlns:a16="http://schemas.microsoft.com/office/drawing/2014/main" id="{E7310E4B-6044-5692-4474-F9F04FF5D2E5}"/>
                  </a:ext>
                </a:extLst>
              </p:cNvPr>
              <p:cNvSpPr/>
              <p:nvPr/>
            </p:nvSpPr>
            <p:spPr>
              <a:xfrm>
                <a:off x="9913155" y="5112058"/>
                <a:ext cx="116124" cy="71028"/>
              </a:xfrm>
              <a:custGeom>
                <a:avLst/>
                <a:gdLst>
                  <a:gd name="connsiteX0" fmla="*/ 94569 w 116124"/>
                  <a:gd name="connsiteY0" fmla="*/ 1686 h 71028"/>
                  <a:gd name="connsiteX1" fmla="*/ 71243 w 116124"/>
                  <a:gd name="connsiteY1" fmla="*/ 3849 h 71028"/>
                  <a:gd name="connsiteX2" fmla="*/ 51320 w 116124"/>
                  <a:gd name="connsiteY2" fmla="*/ 14973 h 71028"/>
                  <a:gd name="connsiteX3" fmla="*/ 45071 w 116124"/>
                  <a:gd name="connsiteY3" fmla="*/ 21277 h 71028"/>
                  <a:gd name="connsiteX4" fmla="*/ 42720 w 116124"/>
                  <a:gd name="connsiteY4" fmla="*/ 23008 h 71028"/>
                  <a:gd name="connsiteX5" fmla="*/ 34181 w 116124"/>
                  <a:gd name="connsiteY5" fmla="*/ 26901 h 71028"/>
                  <a:gd name="connsiteX6" fmla="*/ 34181 w 116124"/>
                  <a:gd name="connsiteY6" fmla="*/ 26901 h 71028"/>
                  <a:gd name="connsiteX7" fmla="*/ 33439 w 116124"/>
                  <a:gd name="connsiteY7" fmla="*/ 27025 h 71028"/>
                  <a:gd name="connsiteX8" fmla="*/ 30902 w 116124"/>
                  <a:gd name="connsiteY8" fmla="*/ 27458 h 71028"/>
                  <a:gd name="connsiteX9" fmla="*/ 29851 w 116124"/>
                  <a:gd name="connsiteY9" fmla="*/ 27643 h 71028"/>
                  <a:gd name="connsiteX10" fmla="*/ 21931 w 116124"/>
                  <a:gd name="connsiteY10" fmla="*/ 29621 h 71028"/>
                  <a:gd name="connsiteX11" fmla="*/ 21869 w 116124"/>
                  <a:gd name="connsiteY11" fmla="*/ 29497 h 71028"/>
                  <a:gd name="connsiteX12" fmla="*/ 20198 w 116124"/>
                  <a:gd name="connsiteY12" fmla="*/ 30238 h 71028"/>
                  <a:gd name="connsiteX13" fmla="*/ 20198 w 116124"/>
                  <a:gd name="connsiteY13" fmla="*/ 30238 h 71028"/>
                  <a:gd name="connsiteX14" fmla="*/ 20198 w 116124"/>
                  <a:gd name="connsiteY14" fmla="*/ 30238 h 71028"/>
                  <a:gd name="connsiteX15" fmla="*/ 17476 w 116124"/>
                  <a:gd name="connsiteY15" fmla="*/ 31475 h 71028"/>
                  <a:gd name="connsiteX16" fmla="*/ 17599 w 116124"/>
                  <a:gd name="connsiteY16" fmla="*/ 31598 h 71028"/>
                  <a:gd name="connsiteX17" fmla="*/ 28 w 116124"/>
                  <a:gd name="connsiteY17" fmla="*/ 56814 h 71028"/>
                  <a:gd name="connsiteX18" fmla="*/ 6339 w 116124"/>
                  <a:gd name="connsiteY18" fmla="*/ 69360 h 71028"/>
                  <a:gd name="connsiteX19" fmla="*/ 12712 w 116124"/>
                  <a:gd name="connsiteY19" fmla="*/ 71029 h 71028"/>
                  <a:gd name="connsiteX20" fmla="*/ 45319 w 116124"/>
                  <a:gd name="connsiteY20" fmla="*/ 46554 h 71028"/>
                  <a:gd name="connsiteX21" fmla="*/ 49278 w 116124"/>
                  <a:gd name="connsiteY21" fmla="*/ 41240 h 71028"/>
                  <a:gd name="connsiteX22" fmla="*/ 51753 w 116124"/>
                  <a:gd name="connsiteY22" fmla="*/ 38891 h 71028"/>
                  <a:gd name="connsiteX23" fmla="*/ 53733 w 116124"/>
                  <a:gd name="connsiteY23" fmla="*/ 37470 h 71028"/>
                  <a:gd name="connsiteX24" fmla="*/ 54352 w 116124"/>
                  <a:gd name="connsiteY24" fmla="*/ 37037 h 71028"/>
                  <a:gd name="connsiteX25" fmla="*/ 85659 w 116124"/>
                  <a:gd name="connsiteY25" fmla="*/ 22328 h 71028"/>
                  <a:gd name="connsiteX26" fmla="*/ 115853 w 116124"/>
                  <a:gd name="connsiteY26" fmla="*/ 5827 h 71028"/>
                  <a:gd name="connsiteX27" fmla="*/ 115234 w 116124"/>
                  <a:gd name="connsiteY27" fmla="*/ 1809 h 71028"/>
                  <a:gd name="connsiteX28" fmla="*/ 94569 w 116124"/>
                  <a:gd name="connsiteY28" fmla="*/ 1686 h 710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16124" h="71028">
                    <a:moveTo>
                      <a:pt x="94569" y="1686"/>
                    </a:moveTo>
                    <a:cubicBezTo>
                      <a:pt x="86835" y="2860"/>
                      <a:pt x="77987" y="4220"/>
                      <a:pt x="71243" y="3849"/>
                    </a:cubicBezTo>
                    <a:cubicBezTo>
                      <a:pt x="61900" y="3292"/>
                      <a:pt x="56517" y="9226"/>
                      <a:pt x="51320" y="14973"/>
                    </a:cubicBezTo>
                    <a:cubicBezTo>
                      <a:pt x="49340" y="17136"/>
                      <a:pt x="47360" y="19361"/>
                      <a:pt x="45071" y="21277"/>
                    </a:cubicBezTo>
                    <a:cubicBezTo>
                      <a:pt x="44390" y="21833"/>
                      <a:pt x="43710" y="22328"/>
                      <a:pt x="42720" y="23008"/>
                    </a:cubicBezTo>
                    <a:cubicBezTo>
                      <a:pt x="40059" y="24923"/>
                      <a:pt x="37275" y="26160"/>
                      <a:pt x="34181" y="26901"/>
                    </a:cubicBezTo>
                    <a:lnTo>
                      <a:pt x="34181" y="26901"/>
                    </a:lnTo>
                    <a:lnTo>
                      <a:pt x="33439" y="27025"/>
                    </a:lnTo>
                    <a:cubicBezTo>
                      <a:pt x="32573" y="27210"/>
                      <a:pt x="31644" y="27396"/>
                      <a:pt x="30902" y="27458"/>
                    </a:cubicBezTo>
                    <a:lnTo>
                      <a:pt x="29851" y="27643"/>
                    </a:lnTo>
                    <a:cubicBezTo>
                      <a:pt x="27128" y="27952"/>
                      <a:pt x="24529" y="28632"/>
                      <a:pt x="21931" y="29621"/>
                    </a:cubicBezTo>
                    <a:lnTo>
                      <a:pt x="21869" y="29497"/>
                    </a:lnTo>
                    <a:lnTo>
                      <a:pt x="20198" y="30238"/>
                    </a:lnTo>
                    <a:cubicBezTo>
                      <a:pt x="20198" y="30238"/>
                      <a:pt x="20198" y="30238"/>
                      <a:pt x="20198" y="30238"/>
                    </a:cubicBezTo>
                    <a:cubicBezTo>
                      <a:pt x="20198" y="30238"/>
                      <a:pt x="20198" y="30238"/>
                      <a:pt x="20198" y="30238"/>
                    </a:cubicBezTo>
                    <a:lnTo>
                      <a:pt x="17476" y="31475"/>
                    </a:lnTo>
                    <a:lnTo>
                      <a:pt x="17599" y="31598"/>
                    </a:lnTo>
                    <a:cubicBezTo>
                      <a:pt x="7886" y="37037"/>
                      <a:pt x="461" y="47420"/>
                      <a:pt x="28" y="56814"/>
                    </a:cubicBezTo>
                    <a:cubicBezTo>
                      <a:pt x="-281" y="62376"/>
                      <a:pt x="2008" y="66826"/>
                      <a:pt x="6339" y="69360"/>
                    </a:cubicBezTo>
                    <a:cubicBezTo>
                      <a:pt x="8380" y="70534"/>
                      <a:pt x="10546" y="71029"/>
                      <a:pt x="12712" y="71029"/>
                    </a:cubicBezTo>
                    <a:cubicBezTo>
                      <a:pt x="24406" y="71029"/>
                      <a:pt x="37708" y="56381"/>
                      <a:pt x="45319" y="46554"/>
                    </a:cubicBezTo>
                    <a:cubicBezTo>
                      <a:pt x="46804" y="44639"/>
                      <a:pt x="48165" y="42785"/>
                      <a:pt x="49278" y="41240"/>
                    </a:cubicBezTo>
                    <a:cubicBezTo>
                      <a:pt x="49711" y="40622"/>
                      <a:pt x="50578" y="39818"/>
                      <a:pt x="51753" y="38891"/>
                    </a:cubicBezTo>
                    <a:cubicBezTo>
                      <a:pt x="52310" y="38396"/>
                      <a:pt x="53053" y="37902"/>
                      <a:pt x="53733" y="37470"/>
                    </a:cubicBezTo>
                    <a:lnTo>
                      <a:pt x="54352" y="37037"/>
                    </a:lnTo>
                    <a:cubicBezTo>
                      <a:pt x="61591" y="32402"/>
                      <a:pt x="73842" y="27272"/>
                      <a:pt x="85659" y="22328"/>
                    </a:cubicBezTo>
                    <a:cubicBezTo>
                      <a:pt x="105953" y="13799"/>
                      <a:pt x="114368" y="9967"/>
                      <a:pt x="115853" y="5827"/>
                    </a:cubicBezTo>
                    <a:cubicBezTo>
                      <a:pt x="116533" y="3787"/>
                      <a:pt x="115791" y="2427"/>
                      <a:pt x="115234" y="1809"/>
                    </a:cubicBezTo>
                    <a:cubicBezTo>
                      <a:pt x="112883" y="-972"/>
                      <a:pt x="106819" y="-168"/>
                      <a:pt x="94569" y="1686"/>
                    </a:cubicBezTo>
                    <a:close/>
                  </a:path>
                </a:pathLst>
              </a:custGeom>
              <a:grpFill/>
              <a:ln w="0" cap="flat">
                <a:solidFill>
                  <a:schemeClr val="accent5"/>
                </a:solidFill>
                <a:prstDash val="solid"/>
                <a:miter/>
              </a:ln>
            </p:spPr>
            <p:txBody>
              <a:bodyPr rtlCol="0" anchor="ctr"/>
              <a:lstStyle/>
              <a:p>
                <a:endParaRPr lang="en-US"/>
              </a:p>
            </p:txBody>
          </p:sp>
          <p:grpSp>
            <p:nvGrpSpPr>
              <p:cNvPr id="123" name="Graphic 6">
                <a:extLst>
                  <a:ext uri="{FF2B5EF4-FFF2-40B4-BE49-F238E27FC236}">
                    <a16:creationId xmlns:a16="http://schemas.microsoft.com/office/drawing/2014/main" id="{20BB9A24-C75E-3E30-D55D-65E79022A6DC}"/>
                  </a:ext>
                </a:extLst>
              </p:cNvPr>
              <p:cNvGrpSpPr/>
              <p:nvPr/>
            </p:nvGrpSpPr>
            <p:grpSpPr>
              <a:xfrm>
                <a:off x="7141046" y="1729384"/>
                <a:ext cx="4722106" cy="3087705"/>
                <a:chOff x="7141046" y="1729384"/>
                <a:chExt cx="4722106" cy="3087705"/>
              </a:xfrm>
              <a:grpFill/>
            </p:grpSpPr>
            <p:sp>
              <p:nvSpPr>
                <p:cNvPr id="124" name="Freeform 123">
                  <a:extLst>
                    <a:ext uri="{FF2B5EF4-FFF2-40B4-BE49-F238E27FC236}">
                      <a16:creationId xmlns:a16="http://schemas.microsoft.com/office/drawing/2014/main" id="{A23CAB14-F1A5-B6A5-CD6E-2E9B52287A1B}"/>
                    </a:ext>
                  </a:extLst>
                </p:cNvPr>
                <p:cNvSpPr/>
                <p:nvPr/>
              </p:nvSpPr>
              <p:spPr>
                <a:xfrm>
                  <a:off x="7760394" y="3420656"/>
                  <a:ext cx="557" cy="1174"/>
                </a:xfrm>
                <a:custGeom>
                  <a:avLst/>
                  <a:gdLst>
                    <a:gd name="connsiteX0" fmla="*/ 0 w 557"/>
                    <a:gd name="connsiteY0" fmla="*/ 0 h 1174"/>
                    <a:gd name="connsiteX1" fmla="*/ 557 w 557"/>
                    <a:gd name="connsiteY1" fmla="*/ 1174 h 1174"/>
                    <a:gd name="connsiteX2" fmla="*/ 0 w 557"/>
                    <a:gd name="connsiteY2" fmla="*/ 0 h 1174"/>
                  </a:gdLst>
                  <a:ahLst/>
                  <a:cxnLst>
                    <a:cxn ang="0">
                      <a:pos x="connsiteX0" y="connsiteY0"/>
                    </a:cxn>
                    <a:cxn ang="0">
                      <a:pos x="connsiteX1" y="connsiteY1"/>
                    </a:cxn>
                    <a:cxn ang="0">
                      <a:pos x="connsiteX2" y="connsiteY2"/>
                    </a:cxn>
                  </a:cxnLst>
                  <a:rect l="l" t="t" r="r" b="b"/>
                  <a:pathLst>
                    <a:path w="557" h="1174">
                      <a:moveTo>
                        <a:pt x="0" y="0"/>
                      </a:moveTo>
                      <a:cubicBezTo>
                        <a:pt x="186" y="371"/>
                        <a:pt x="371" y="803"/>
                        <a:pt x="557" y="1174"/>
                      </a:cubicBezTo>
                      <a:cubicBezTo>
                        <a:pt x="371" y="742"/>
                        <a:pt x="186" y="371"/>
                        <a:pt x="0" y="0"/>
                      </a:cubicBezTo>
                      <a:close/>
                    </a:path>
                  </a:pathLst>
                </a:custGeom>
                <a:grpFill/>
                <a:ln w="0" cap="flat">
                  <a:solidFill>
                    <a:schemeClr val="accent5"/>
                  </a:solidFill>
                  <a:prstDash val="solid"/>
                  <a:miter/>
                </a:ln>
              </p:spPr>
              <p:txBody>
                <a:bodyPr rtlCol="0" anchor="ctr"/>
                <a:lstStyle/>
                <a:p>
                  <a:endParaRPr lang="en-US"/>
                </a:p>
              </p:txBody>
            </p:sp>
            <p:sp>
              <p:nvSpPr>
                <p:cNvPr id="125" name="Freeform 124">
                  <a:extLst>
                    <a:ext uri="{FF2B5EF4-FFF2-40B4-BE49-F238E27FC236}">
                      <a16:creationId xmlns:a16="http://schemas.microsoft.com/office/drawing/2014/main" id="{292A02DD-1813-7BD4-9BA0-88019975773C}"/>
                    </a:ext>
                  </a:extLst>
                </p:cNvPr>
                <p:cNvSpPr/>
                <p:nvPr/>
              </p:nvSpPr>
              <p:spPr>
                <a:xfrm>
                  <a:off x="7759405" y="3418060"/>
                  <a:ext cx="371" cy="988"/>
                </a:xfrm>
                <a:custGeom>
                  <a:avLst/>
                  <a:gdLst>
                    <a:gd name="connsiteX0" fmla="*/ 0 w 371"/>
                    <a:gd name="connsiteY0" fmla="*/ 0 h 988"/>
                    <a:gd name="connsiteX1" fmla="*/ 371 w 371"/>
                    <a:gd name="connsiteY1" fmla="*/ 989 h 988"/>
                    <a:gd name="connsiteX2" fmla="*/ 0 w 371"/>
                    <a:gd name="connsiteY2" fmla="*/ 0 h 988"/>
                  </a:gdLst>
                  <a:ahLst/>
                  <a:cxnLst>
                    <a:cxn ang="0">
                      <a:pos x="connsiteX0" y="connsiteY0"/>
                    </a:cxn>
                    <a:cxn ang="0">
                      <a:pos x="connsiteX1" y="connsiteY1"/>
                    </a:cxn>
                    <a:cxn ang="0">
                      <a:pos x="connsiteX2" y="connsiteY2"/>
                    </a:cxn>
                  </a:cxnLst>
                  <a:rect l="l" t="t" r="r" b="b"/>
                  <a:pathLst>
                    <a:path w="371" h="988">
                      <a:moveTo>
                        <a:pt x="0" y="0"/>
                      </a:moveTo>
                      <a:cubicBezTo>
                        <a:pt x="124" y="309"/>
                        <a:pt x="247" y="680"/>
                        <a:pt x="371" y="989"/>
                      </a:cubicBezTo>
                      <a:cubicBezTo>
                        <a:pt x="247" y="680"/>
                        <a:pt x="124" y="309"/>
                        <a:pt x="0" y="0"/>
                      </a:cubicBezTo>
                      <a:close/>
                    </a:path>
                  </a:pathLst>
                </a:custGeom>
                <a:grpFill/>
                <a:ln w="0" cap="flat">
                  <a:solidFill>
                    <a:schemeClr val="accent5"/>
                  </a:solidFill>
                  <a:prstDash val="solid"/>
                  <a:miter/>
                </a:ln>
              </p:spPr>
              <p:txBody>
                <a:bodyPr rtlCol="0" anchor="ctr"/>
                <a:lstStyle/>
                <a:p>
                  <a:endParaRPr lang="en-US"/>
                </a:p>
              </p:txBody>
            </p:sp>
            <p:sp>
              <p:nvSpPr>
                <p:cNvPr id="126" name="Freeform 125">
                  <a:extLst>
                    <a:ext uri="{FF2B5EF4-FFF2-40B4-BE49-F238E27FC236}">
                      <a16:creationId xmlns:a16="http://schemas.microsoft.com/office/drawing/2014/main" id="{69C4996D-DA63-3DB8-0DC5-851CBD77520C}"/>
                    </a:ext>
                  </a:extLst>
                </p:cNvPr>
                <p:cNvSpPr/>
                <p:nvPr/>
              </p:nvSpPr>
              <p:spPr>
                <a:xfrm>
                  <a:off x="7765283" y="3429865"/>
                  <a:ext cx="927" cy="1545"/>
                </a:xfrm>
                <a:custGeom>
                  <a:avLst/>
                  <a:gdLst>
                    <a:gd name="connsiteX0" fmla="*/ 928 w 927"/>
                    <a:gd name="connsiteY0" fmla="*/ 1545 h 1545"/>
                    <a:gd name="connsiteX1" fmla="*/ 0 w 927"/>
                    <a:gd name="connsiteY1" fmla="*/ 0 h 1545"/>
                    <a:gd name="connsiteX2" fmla="*/ 928 w 927"/>
                    <a:gd name="connsiteY2" fmla="*/ 1545 h 1545"/>
                  </a:gdLst>
                  <a:ahLst/>
                  <a:cxnLst>
                    <a:cxn ang="0">
                      <a:pos x="connsiteX0" y="connsiteY0"/>
                    </a:cxn>
                    <a:cxn ang="0">
                      <a:pos x="connsiteX1" y="connsiteY1"/>
                    </a:cxn>
                    <a:cxn ang="0">
                      <a:pos x="connsiteX2" y="connsiteY2"/>
                    </a:cxn>
                  </a:cxnLst>
                  <a:rect l="l" t="t" r="r" b="b"/>
                  <a:pathLst>
                    <a:path w="927" h="1545">
                      <a:moveTo>
                        <a:pt x="928" y="1545"/>
                      </a:moveTo>
                      <a:cubicBezTo>
                        <a:pt x="619" y="1051"/>
                        <a:pt x="309" y="556"/>
                        <a:pt x="0" y="0"/>
                      </a:cubicBezTo>
                      <a:cubicBezTo>
                        <a:pt x="309" y="556"/>
                        <a:pt x="619" y="1051"/>
                        <a:pt x="928" y="1545"/>
                      </a:cubicBezTo>
                      <a:close/>
                    </a:path>
                  </a:pathLst>
                </a:custGeom>
                <a:grpFill/>
                <a:ln w="0" cap="flat">
                  <a:solidFill>
                    <a:schemeClr val="accent5"/>
                  </a:solidFill>
                  <a:prstDash val="solid"/>
                  <a:miter/>
                </a:ln>
              </p:spPr>
              <p:txBody>
                <a:bodyPr rtlCol="0" anchor="ctr"/>
                <a:lstStyle/>
                <a:p>
                  <a:endParaRPr lang="en-US"/>
                </a:p>
              </p:txBody>
            </p:sp>
            <p:sp>
              <p:nvSpPr>
                <p:cNvPr id="127" name="Freeform 126">
                  <a:extLst>
                    <a:ext uri="{FF2B5EF4-FFF2-40B4-BE49-F238E27FC236}">
                      <a16:creationId xmlns:a16="http://schemas.microsoft.com/office/drawing/2014/main" id="{B5530AE2-69DA-3A11-6046-9605A40017DD}"/>
                    </a:ext>
                  </a:extLst>
                </p:cNvPr>
                <p:cNvSpPr/>
                <p:nvPr/>
              </p:nvSpPr>
              <p:spPr>
                <a:xfrm>
                  <a:off x="7761756" y="3423499"/>
                  <a:ext cx="680" cy="1297"/>
                </a:xfrm>
                <a:custGeom>
                  <a:avLst/>
                  <a:gdLst>
                    <a:gd name="connsiteX0" fmla="*/ 0 w 680"/>
                    <a:gd name="connsiteY0" fmla="*/ 0 h 1297"/>
                    <a:gd name="connsiteX1" fmla="*/ 681 w 680"/>
                    <a:gd name="connsiteY1" fmla="*/ 1298 h 1297"/>
                    <a:gd name="connsiteX2" fmla="*/ 0 w 680"/>
                    <a:gd name="connsiteY2" fmla="*/ 0 h 1297"/>
                  </a:gdLst>
                  <a:ahLst/>
                  <a:cxnLst>
                    <a:cxn ang="0">
                      <a:pos x="connsiteX0" y="connsiteY0"/>
                    </a:cxn>
                    <a:cxn ang="0">
                      <a:pos x="connsiteX1" y="connsiteY1"/>
                    </a:cxn>
                    <a:cxn ang="0">
                      <a:pos x="connsiteX2" y="connsiteY2"/>
                    </a:cxn>
                  </a:cxnLst>
                  <a:rect l="l" t="t" r="r" b="b"/>
                  <a:pathLst>
                    <a:path w="680" h="1297">
                      <a:moveTo>
                        <a:pt x="0" y="0"/>
                      </a:moveTo>
                      <a:cubicBezTo>
                        <a:pt x="185" y="433"/>
                        <a:pt x="433" y="865"/>
                        <a:pt x="681" y="1298"/>
                      </a:cubicBezTo>
                      <a:cubicBezTo>
                        <a:pt x="433" y="865"/>
                        <a:pt x="185" y="433"/>
                        <a:pt x="0" y="0"/>
                      </a:cubicBezTo>
                      <a:close/>
                    </a:path>
                  </a:pathLst>
                </a:custGeom>
                <a:grpFill/>
                <a:ln w="0" cap="flat">
                  <a:solidFill>
                    <a:schemeClr val="accent5"/>
                  </a:solidFill>
                  <a:prstDash val="solid"/>
                  <a:miter/>
                </a:ln>
              </p:spPr>
              <p:txBody>
                <a:bodyPr rtlCol="0" anchor="ctr"/>
                <a:lstStyle/>
                <a:p>
                  <a:endParaRPr lang="en-US"/>
                </a:p>
              </p:txBody>
            </p:sp>
            <p:sp>
              <p:nvSpPr>
                <p:cNvPr id="128" name="Freeform 127">
                  <a:extLst>
                    <a:ext uri="{FF2B5EF4-FFF2-40B4-BE49-F238E27FC236}">
                      <a16:creationId xmlns:a16="http://schemas.microsoft.com/office/drawing/2014/main" id="{32ED89F4-C75C-C4B6-6160-D5B3517D9367}"/>
                    </a:ext>
                  </a:extLst>
                </p:cNvPr>
                <p:cNvSpPr/>
                <p:nvPr/>
              </p:nvSpPr>
              <p:spPr>
                <a:xfrm>
                  <a:off x="7763365" y="3426589"/>
                  <a:ext cx="804" cy="1421"/>
                </a:xfrm>
                <a:custGeom>
                  <a:avLst/>
                  <a:gdLst>
                    <a:gd name="connsiteX0" fmla="*/ 0 w 804"/>
                    <a:gd name="connsiteY0" fmla="*/ 0 h 1421"/>
                    <a:gd name="connsiteX1" fmla="*/ 804 w 804"/>
                    <a:gd name="connsiteY1" fmla="*/ 1422 h 1421"/>
                    <a:gd name="connsiteX2" fmla="*/ 0 w 804"/>
                    <a:gd name="connsiteY2" fmla="*/ 0 h 1421"/>
                  </a:gdLst>
                  <a:ahLst/>
                  <a:cxnLst>
                    <a:cxn ang="0">
                      <a:pos x="connsiteX0" y="connsiteY0"/>
                    </a:cxn>
                    <a:cxn ang="0">
                      <a:pos x="connsiteX1" y="connsiteY1"/>
                    </a:cxn>
                    <a:cxn ang="0">
                      <a:pos x="connsiteX2" y="connsiteY2"/>
                    </a:cxn>
                  </a:cxnLst>
                  <a:rect l="l" t="t" r="r" b="b"/>
                  <a:pathLst>
                    <a:path w="804" h="1421">
                      <a:moveTo>
                        <a:pt x="0" y="0"/>
                      </a:moveTo>
                      <a:cubicBezTo>
                        <a:pt x="247" y="495"/>
                        <a:pt x="557" y="927"/>
                        <a:pt x="804" y="1422"/>
                      </a:cubicBezTo>
                      <a:cubicBezTo>
                        <a:pt x="557" y="927"/>
                        <a:pt x="247" y="495"/>
                        <a:pt x="0" y="0"/>
                      </a:cubicBezTo>
                      <a:close/>
                    </a:path>
                  </a:pathLst>
                </a:custGeom>
                <a:grpFill/>
                <a:ln w="0" cap="flat">
                  <a:solidFill>
                    <a:schemeClr val="accent5"/>
                  </a:solidFill>
                  <a:prstDash val="solid"/>
                  <a:miter/>
                </a:ln>
              </p:spPr>
              <p:txBody>
                <a:bodyPr rtlCol="0" anchor="ctr"/>
                <a:lstStyle/>
                <a:p>
                  <a:endParaRPr lang="en-US"/>
                </a:p>
              </p:txBody>
            </p:sp>
            <p:sp>
              <p:nvSpPr>
                <p:cNvPr id="129" name="Freeform 128">
                  <a:extLst>
                    <a:ext uri="{FF2B5EF4-FFF2-40B4-BE49-F238E27FC236}">
                      <a16:creationId xmlns:a16="http://schemas.microsoft.com/office/drawing/2014/main" id="{953038FB-DFAA-8F57-18C0-2FAB2ECAB4AB}"/>
                    </a:ext>
                  </a:extLst>
                </p:cNvPr>
                <p:cNvSpPr/>
                <p:nvPr/>
              </p:nvSpPr>
              <p:spPr>
                <a:xfrm>
                  <a:off x="7758848" y="3415836"/>
                  <a:ext cx="185" cy="741"/>
                </a:xfrm>
                <a:custGeom>
                  <a:avLst/>
                  <a:gdLst>
                    <a:gd name="connsiteX0" fmla="*/ 0 w 185"/>
                    <a:gd name="connsiteY0" fmla="*/ 0 h 741"/>
                    <a:gd name="connsiteX1" fmla="*/ 186 w 185"/>
                    <a:gd name="connsiteY1" fmla="*/ 742 h 741"/>
                    <a:gd name="connsiteX2" fmla="*/ 0 w 185"/>
                    <a:gd name="connsiteY2" fmla="*/ 0 h 741"/>
                  </a:gdLst>
                  <a:ahLst/>
                  <a:cxnLst>
                    <a:cxn ang="0">
                      <a:pos x="connsiteX0" y="connsiteY0"/>
                    </a:cxn>
                    <a:cxn ang="0">
                      <a:pos x="connsiteX1" y="connsiteY1"/>
                    </a:cxn>
                    <a:cxn ang="0">
                      <a:pos x="connsiteX2" y="connsiteY2"/>
                    </a:cxn>
                  </a:cxnLst>
                  <a:rect l="l" t="t" r="r" b="b"/>
                  <a:pathLst>
                    <a:path w="185" h="741">
                      <a:moveTo>
                        <a:pt x="0" y="0"/>
                      </a:moveTo>
                      <a:cubicBezTo>
                        <a:pt x="62" y="247"/>
                        <a:pt x="124" y="494"/>
                        <a:pt x="186" y="742"/>
                      </a:cubicBezTo>
                      <a:cubicBezTo>
                        <a:pt x="124" y="494"/>
                        <a:pt x="0" y="247"/>
                        <a:pt x="0" y="0"/>
                      </a:cubicBezTo>
                      <a:close/>
                    </a:path>
                  </a:pathLst>
                </a:custGeom>
                <a:grpFill/>
                <a:ln w="0" cap="flat">
                  <a:solidFill>
                    <a:schemeClr val="accent5"/>
                  </a:solidFill>
                  <a:prstDash val="solid"/>
                  <a:miter/>
                </a:ln>
              </p:spPr>
              <p:txBody>
                <a:bodyPr rtlCol="0" anchor="ctr"/>
                <a:lstStyle/>
                <a:p>
                  <a:endParaRPr lang="en-US"/>
                </a:p>
              </p:txBody>
            </p:sp>
            <p:sp>
              <p:nvSpPr>
                <p:cNvPr id="130" name="Freeform 129">
                  <a:extLst>
                    <a:ext uri="{FF2B5EF4-FFF2-40B4-BE49-F238E27FC236}">
                      <a16:creationId xmlns:a16="http://schemas.microsoft.com/office/drawing/2014/main" id="{409A8C72-96BA-3847-242D-012E5B1BE050}"/>
                    </a:ext>
                  </a:extLst>
                </p:cNvPr>
                <p:cNvSpPr/>
                <p:nvPr/>
              </p:nvSpPr>
              <p:spPr>
                <a:xfrm>
                  <a:off x="7767448" y="3433388"/>
                  <a:ext cx="989" cy="1545"/>
                </a:xfrm>
                <a:custGeom>
                  <a:avLst/>
                  <a:gdLst>
                    <a:gd name="connsiteX0" fmla="*/ 0 w 989"/>
                    <a:gd name="connsiteY0" fmla="*/ 0 h 1545"/>
                    <a:gd name="connsiteX1" fmla="*/ 990 w 989"/>
                    <a:gd name="connsiteY1" fmla="*/ 1545 h 1545"/>
                    <a:gd name="connsiteX2" fmla="*/ 0 w 989"/>
                    <a:gd name="connsiteY2" fmla="*/ 0 h 1545"/>
                  </a:gdLst>
                  <a:ahLst/>
                  <a:cxnLst>
                    <a:cxn ang="0">
                      <a:pos x="connsiteX0" y="connsiteY0"/>
                    </a:cxn>
                    <a:cxn ang="0">
                      <a:pos x="connsiteX1" y="connsiteY1"/>
                    </a:cxn>
                    <a:cxn ang="0">
                      <a:pos x="connsiteX2" y="connsiteY2"/>
                    </a:cxn>
                  </a:cxnLst>
                  <a:rect l="l" t="t" r="r" b="b"/>
                  <a:pathLst>
                    <a:path w="989" h="1545">
                      <a:moveTo>
                        <a:pt x="0" y="0"/>
                      </a:moveTo>
                      <a:cubicBezTo>
                        <a:pt x="309" y="495"/>
                        <a:pt x="681" y="1051"/>
                        <a:pt x="990" y="1545"/>
                      </a:cubicBezTo>
                      <a:cubicBezTo>
                        <a:pt x="681" y="1051"/>
                        <a:pt x="309" y="556"/>
                        <a:pt x="0" y="0"/>
                      </a:cubicBezTo>
                      <a:close/>
                    </a:path>
                  </a:pathLst>
                </a:custGeom>
                <a:grpFill/>
                <a:ln w="0" cap="flat">
                  <a:solidFill>
                    <a:schemeClr val="accent5"/>
                  </a:solidFill>
                  <a:prstDash val="solid"/>
                  <a:miter/>
                </a:ln>
              </p:spPr>
              <p:txBody>
                <a:bodyPr rtlCol="0" anchor="ctr"/>
                <a:lstStyle/>
                <a:p>
                  <a:endParaRPr lang="en-US"/>
                </a:p>
              </p:txBody>
            </p:sp>
            <p:sp>
              <p:nvSpPr>
                <p:cNvPr id="131" name="Freeform 130">
                  <a:extLst>
                    <a:ext uri="{FF2B5EF4-FFF2-40B4-BE49-F238E27FC236}">
                      <a16:creationId xmlns:a16="http://schemas.microsoft.com/office/drawing/2014/main" id="{CC9D0B59-F0B5-C15E-1B1F-2E5AB3B0C784}"/>
                    </a:ext>
                  </a:extLst>
                </p:cNvPr>
                <p:cNvSpPr/>
                <p:nvPr/>
              </p:nvSpPr>
              <p:spPr>
                <a:xfrm>
                  <a:off x="7777533" y="3448282"/>
                  <a:ext cx="1051" cy="1421"/>
                </a:xfrm>
                <a:custGeom>
                  <a:avLst/>
                  <a:gdLst>
                    <a:gd name="connsiteX0" fmla="*/ 1052 w 1051"/>
                    <a:gd name="connsiteY0" fmla="*/ 1422 h 1421"/>
                    <a:gd name="connsiteX1" fmla="*/ 0 w 1051"/>
                    <a:gd name="connsiteY1" fmla="*/ 0 h 1421"/>
                    <a:gd name="connsiteX2" fmla="*/ 1052 w 1051"/>
                    <a:gd name="connsiteY2" fmla="*/ 1422 h 1421"/>
                  </a:gdLst>
                  <a:ahLst/>
                  <a:cxnLst>
                    <a:cxn ang="0">
                      <a:pos x="connsiteX0" y="connsiteY0"/>
                    </a:cxn>
                    <a:cxn ang="0">
                      <a:pos x="connsiteX1" y="connsiteY1"/>
                    </a:cxn>
                    <a:cxn ang="0">
                      <a:pos x="connsiteX2" y="connsiteY2"/>
                    </a:cxn>
                  </a:cxnLst>
                  <a:rect l="l" t="t" r="r" b="b"/>
                  <a:pathLst>
                    <a:path w="1051" h="1421">
                      <a:moveTo>
                        <a:pt x="1052" y="1422"/>
                      </a:moveTo>
                      <a:cubicBezTo>
                        <a:pt x="681" y="927"/>
                        <a:pt x="371" y="433"/>
                        <a:pt x="0" y="0"/>
                      </a:cubicBezTo>
                      <a:cubicBezTo>
                        <a:pt x="371" y="433"/>
                        <a:pt x="742" y="927"/>
                        <a:pt x="1052" y="1422"/>
                      </a:cubicBezTo>
                      <a:close/>
                    </a:path>
                  </a:pathLst>
                </a:custGeom>
                <a:grpFill/>
                <a:ln w="0" cap="flat">
                  <a:solidFill>
                    <a:schemeClr val="accent5"/>
                  </a:solidFill>
                  <a:prstDash val="solid"/>
                  <a:miter/>
                </a:ln>
              </p:spPr>
              <p:txBody>
                <a:bodyPr rtlCol="0" anchor="ctr"/>
                <a:lstStyle/>
                <a:p>
                  <a:endParaRPr lang="en-US"/>
                </a:p>
              </p:txBody>
            </p:sp>
            <p:sp>
              <p:nvSpPr>
                <p:cNvPr id="132" name="Freeform 131">
                  <a:extLst>
                    <a:ext uri="{FF2B5EF4-FFF2-40B4-BE49-F238E27FC236}">
                      <a16:creationId xmlns:a16="http://schemas.microsoft.com/office/drawing/2014/main" id="{026A43C3-8704-4857-2258-E585C4D9125A}"/>
                    </a:ext>
                  </a:extLst>
                </p:cNvPr>
                <p:cNvSpPr/>
                <p:nvPr/>
              </p:nvSpPr>
              <p:spPr>
                <a:xfrm>
                  <a:off x="7769799" y="3436972"/>
                  <a:ext cx="1051" cy="1606"/>
                </a:xfrm>
                <a:custGeom>
                  <a:avLst/>
                  <a:gdLst>
                    <a:gd name="connsiteX0" fmla="*/ 1052 w 1051"/>
                    <a:gd name="connsiteY0" fmla="*/ 1607 h 1606"/>
                    <a:gd name="connsiteX1" fmla="*/ 0 w 1051"/>
                    <a:gd name="connsiteY1" fmla="*/ 0 h 1606"/>
                    <a:gd name="connsiteX2" fmla="*/ 1052 w 1051"/>
                    <a:gd name="connsiteY2" fmla="*/ 1607 h 1606"/>
                  </a:gdLst>
                  <a:ahLst/>
                  <a:cxnLst>
                    <a:cxn ang="0">
                      <a:pos x="connsiteX0" y="connsiteY0"/>
                    </a:cxn>
                    <a:cxn ang="0">
                      <a:pos x="connsiteX1" y="connsiteY1"/>
                    </a:cxn>
                    <a:cxn ang="0">
                      <a:pos x="connsiteX2" y="connsiteY2"/>
                    </a:cxn>
                  </a:cxnLst>
                  <a:rect l="l" t="t" r="r" b="b"/>
                  <a:pathLst>
                    <a:path w="1051" h="1606">
                      <a:moveTo>
                        <a:pt x="1052" y="1607"/>
                      </a:moveTo>
                      <a:cubicBezTo>
                        <a:pt x="681" y="1051"/>
                        <a:pt x="371" y="556"/>
                        <a:pt x="0" y="0"/>
                      </a:cubicBezTo>
                      <a:cubicBezTo>
                        <a:pt x="309" y="556"/>
                        <a:pt x="681" y="1112"/>
                        <a:pt x="1052" y="1607"/>
                      </a:cubicBezTo>
                      <a:close/>
                    </a:path>
                  </a:pathLst>
                </a:custGeom>
                <a:grpFill/>
                <a:ln w="0" cap="flat">
                  <a:solidFill>
                    <a:schemeClr val="accent5"/>
                  </a:solidFill>
                  <a:prstDash val="solid"/>
                  <a:miter/>
                </a:ln>
              </p:spPr>
              <p:txBody>
                <a:bodyPr rtlCol="0" anchor="ctr"/>
                <a:lstStyle/>
                <a:p>
                  <a:endParaRPr lang="en-US"/>
                </a:p>
              </p:txBody>
            </p:sp>
            <p:sp>
              <p:nvSpPr>
                <p:cNvPr id="133" name="Freeform 132">
                  <a:extLst>
                    <a:ext uri="{FF2B5EF4-FFF2-40B4-BE49-F238E27FC236}">
                      <a16:creationId xmlns:a16="http://schemas.microsoft.com/office/drawing/2014/main" id="{207EF6B0-64E3-9FCF-AD65-108F8A46AF11}"/>
                    </a:ext>
                  </a:extLst>
                </p:cNvPr>
                <p:cNvSpPr/>
                <p:nvPr/>
              </p:nvSpPr>
              <p:spPr>
                <a:xfrm>
                  <a:off x="7782669" y="3455204"/>
                  <a:ext cx="5754" cy="7725"/>
                </a:xfrm>
                <a:custGeom>
                  <a:avLst/>
                  <a:gdLst>
                    <a:gd name="connsiteX0" fmla="*/ 0 w 5754"/>
                    <a:gd name="connsiteY0" fmla="*/ 0 h 7725"/>
                    <a:gd name="connsiteX1" fmla="*/ 5754 w 5754"/>
                    <a:gd name="connsiteY1" fmla="*/ 7725 h 7725"/>
                    <a:gd name="connsiteX2" fmla="*/ 0 w 5754"/>
                    <a:gd name="connsiteY2" fmla="*/ 0 h 7725"/>
                  </a:gdLst>
                  <a:ahLst/>
                  <a:cxnLst>
                    <a:cxn ang="0">
                      <a:pos x="connsiteX0" y="connsiteY0"/>
                    </a:cxn>
                    <a:cxn ang="0">
                      <a:pos x="connsiteX1" y="connsiteY1"/>
                    </a:cxn>
                    <a:cxn ang="0">
                      <a:pos x="connsiteX2" y="connsiteY2"/>
                    </a:cxn>
                  </a:cxnLst>
                  <a:rect l="l" t="t" r="r" b="b"/>
                  <a:pathLst>
                    <a:path w="5754" h="7725">
                      <a:moveTo>
                        <a:pt x="0" y="0"/>
                      </a:moveTo>
                      <a:cubicBezTo>
                        <a:pt x="2042" y="2719"/>
                        <a:pt x="3960" y="5315"/>
                        <a:pt x="5754" y="7725"/>
                      </a:cubicBezTo>
                      <a:cubicBezTo>
                        <a:pt x="3960" y="5315"/>
                        <a:pt x="2042" y="2719"/>
                        <a:pt x="0" y="0"/>
                      </a:cubicBezTo>
                      <a:close/>
                    </a:path>
                  </a:pathLst>
                </a:custGeom>
                <a:grpFill/>
                <a:ln w="0" cap="flat">
                  <a:solidFill>
                    <a:schemeClr val="accent5"/>
                  </a:solidFill>
                  <a:prstDash val="solid"/>
                  <a:miter/>
                </a:ln>
              </p:spPr>
              <p:txBody>
                <a:bodyPr rtlCol="0" anchor="ctr"/>
                <a:lstStyle/>
                <a:p>
                  <a:endParaRPr lang="en-US"/>
                </a:p>
              </p:txBody>
            </p:sp>
            <p:sp>
              <p:nvSpPr>
                <p:cNvPr id="134" name="Freeform 133">
                  <a:extLst>
                    <a:ext uri="{FF2B5EF4-FFF2-40B4-BE49-F238E27FC236}">
                      <a16:creationId xmlns:a16="http://schemas.microsoft.com/office/drawing/2014/main" id="{BF049696-60DE-4D61-4470-EDDAE5430C9D}"/>
                    </a:ext>
                  </a:extLst>
                </p:cNvPr>
                <p:cNvSpPr/>
                <p:nvPr/>
              </p:nvSpPr>
              <p:spPr>
                <a:xfrm>
                  <a:off x="7772274" y="3440742"/>
                  <a:ext cx="1113" cy="1606"/>
                </a:xfrm>
                <a:custGeom>
                  <a:avLst/>
                  <a:gdLst>
                    <a:gd name="connsiteX0" fmla="*/ 0 w 1113"/>
                    <a:gd name="connsiteY0" fmla="*/ 0 h 1606"/>
                    <a:gd name="connsiteX1" fmla="*/ 1114 w 1113"/>
                    <a:gd name="connsiteY1" fmla="*/ 1607 h 1606"/>
                    <a:gd name="connsiteX2" fmla="*/ 0 w 1113"/>
                    <a:gd name="connsiteY2" fmla="*/ 0 h 1606"/>
                  </a:gdLst>
                  <a:ahLst/>
                  <a:cxnLst>
                    <a:cxn ang="0">
                      <a:pos x="connsiteX0" y="connsiteY0"/>
                    </a:cxn>
                    <a:cxn ang="0">
                      <a:pos x="connsiteX1" y="connsiteY1"/>
                    </a:cxn>
                    <a:cxn ang="0">
                      <a:pos x="connsiteX2" y="connsiteY2"/>
                    </a:cxn>
                  </a:cxnLst>
                  <a:rect l="l" t="t" r="r" b="b"/>
                  <a:pathLst>
                    <a:path w="1113" h="1606">
                      <a:moveTo>
                        <a:pt x="0" y="0"/>
                      </a:moveTo>
                      <a:cubicBezTo>
                        <a:pt x="371" y="556"/>
                        <a:pt x="742" y="1051"/>
                        <a:pt x="1114" y="1607"/>
                      </a:cubicBezTo>
                      <a:cubicBezTo>
                        <a:pt x="742" y="1051"/>
                        <a:pt x="371" y="494"/>
                        <a:pt x="0" y="0"/>
                      </a:cubicBezTo>
                      <a:close/>
                    </a:path>
                  </a:pathLst>
                </a:custGeom>
                <a:grpFill/>
                <a:ln w="0" cap="flat">
                  <a:solidFill>
                    <a:schemeClr val="accent5"/>
                  </a:solidFill>
                  <a:prstDash val="solid"/>
                  <a:miter/>
                </a:ln>
              </p:spPr>
              <p:txBody>
                <a:bodyPr rtlCol="0" anchor="ctr"/>
                <a:lstStyle/>
                <a:p>
                  <a:endParaRPr lang="en-US"/>
                </a:p>
              </p:txBody>
            </p:sp>
            <p:sp>
              <p:nvSpPr>
                <p:cNvPr id="135" name="Freeform 134">
                  <a:extLst>
                    <a:ext uri="{FF2B5EF4-FFF2-40B4-BE49-F238E27FC236}">
                      <a16:creationId xmlns:a16="http://schemas.microsoft.com/office/drawing/2014/main" id="{DCC799BE-182B-6579-4ACC-B3692A745F48}"/>
                    </a:ext>
                  </a:extLst>
                </p:cNvPr>
                <p:cNvSpPr/>
                <p:nvPr/>
              </p:nvSpPr>
              <p:spPr>
                <a:xfrm>
                  <a:off x="7774873" y="3444450"/>
                  <a:ext cx="1113" cy="1545"/>
                </a:xfrm>
                <a:custGeom>
                  <a:avLst/>
                  <a:gdLst>
                    <a:gd name="connsiteX0" fmla="*/ 1114 w 1113"/>
                    <a:gd name="connsiteY0" fmla="*/ 1545 h 1545"/>
                    <a:gd name="connsiteX1" fmla="*/ 0 w 1113"/>
                    <a:gd name="connsiteY1" fmla="*/ 0 h 1545"/>
                    <a:gd name="connsiteX2" fmla="*/ 1114 w 1113"/>
                    <a:gd name="connsiteY2" fmla="*/ 1545 h 1545"/>
                  </a:gdLst>
                  <a:ahLst/>
                  <a:cxnLst>
                    <a:cxn ang="0">
                      <a:pos x="connsiteX0" y="connsiteY0"/>
                    </a:cxn>
                    <a:cxn ang="0">
                      <a:pos x="connsiteX1" y="connsiteY1"/>
                    </a:cxn>
                    <a:cxn ang="0">
                      <a:pos x="connsiteX2" y="connsiteY2"/>
                    </a:cxn>
                  </a:cxnLst>
                  <a:rect l="l" t="t" r="r" b="b"/>
                  <a:pathLst>
                    <a:path w="1113" h="1545">
                      <a:moveTo>
                        <a:pt x="1114" y="1545"/>
                      </a:moveTo>
                      <a:cubicBezTo>
                        <a:pt x="742" y="1051"/>
                        <a:pt x="371" y="494"/>
                        <a:pt x="0" y="0"/>
                      </a:cubicBezTo>
                      <a:cubicBezTo>
                        <a:pt x="371" y="494"/>
                        <a:pt x="742" y="1051"/>
                        <a:pt x="1114" y="1545"/>
                      </a:cubicBezTo>
                      <a:close/>
                    </a:path>
                  </a:pathLst>
                </a:custGeom>
                <a:grpFill/>
                <a:ln w="0" cap="flat">
                  <a:solidFill>
                    <a:schemeClr val="accent5"/>
                  </a:solidFill>
                  <a:prstDash val="solid"/>
                  <a:miter/>
                </a:ln>
              </p:spPr>
              <p:txBody>
                <a:bodyPr rtlCol="0" anchor="ctr"/>
                <a:lstStyle/>
                <a:p>
                  <a:endParaRPr lang="en-US"/>
                </a:p>
              </p:txBody>
            </p:sp>
            <p:sp>
              <p:nvSpPr>
                <p:cNvPr id="136" name="Freeform 135">
                  <a:extLst>
                    <a:ext uri="{FF2B5EF4-FFF2-40B4-BE49-F238E27FC236}">
                      <a16:creationId xmlns:a16="http://schemas.microsoft.com/office/drawing/2014/main" id="{4F9E1FF1-AE3C-B662-89F0-66E725642EA7}"/>
                    </a:ext>
                  </a:extLst>
                </p:cNvPr>
                <p:cNvSpPr/>
                <p:nvPr/>
              </p:nvSpPr>
              <p:spPr>
                <a:xfrm>
                  <a:off x="7780256" y="3451928"/>
                  <a:ext cx="1051" cy="1421"/>
                </a:xfrm>
                <a:custGeom>
                  <a:avLst/>
                  <a:gdLst>
                    <a:gd name="connsiteX0" fmla="*/ 1052 w 1051"/>
                    <a:gd name="connsiteY0" fmla="*/ 1422 h 1421"/>
                    <a:gd name="connsiteX1" fmla="*/ 0 w 1051"/>
                    <a:gd name="connsiteY1" fmla="*/ 0 h 1421"/>
                    <a:gd name="connsiteX2" fmla="*/ 1052 w 1051"/>
                    <a:gd name="connsiteY2" fmla="*/ 1422 h 1421"/>
                  </a:gdLst>
                  <a:ahLst/>
                  <a:cxnLst>
                    <a:cxn ang="0">
                      <a:pos x="connsiteX0" y="connsiteY0"/>
                    </a:cxn>
                    <a:cxn ang="0">
                      <a:pos x="connsiteX1" y="connsiteY1"/>
                    </a:cxn>
                    <a:cxn ang="0">
                      <a:pos x="connsiteX2" y="connsiteY2"/>
                    </a:cxn>
                  </a:cxnLst>
                  <a:rect l="l" t="t" r="r" b="b"/>
                  <a:pathLst>
                    <a:path w="1051" h="1421">
                      <a:moveTo>
                        <a:pt x="1052" y="1422"/>
                      </a:moveTo>
                      <a:cubicBezTo>
                        <a:pt x="681" y="927"/>
                        <a:pt x="371" y="433"/>
                        <a:pt x="0" y="0"/>
                      </a:cubicBezTo>
                      <a:cubicBezTo>
                        <a:pt x="309" y="433"/>
                        <a:pt x="681" y="927"/>
                        <a:pt x="1052" y="1422"/>
                      </a:cubicBezTo>
                      <a:close/>
                    </a:path>
                  </a:pathLst>
                </a:custGeom>
                <a:grpFill/>
                <a:ln w="0" cap="flat">
                  <a:solidFill>
                    <a:schemeClr val="accent5"/>
                  </a:solidFill>
                  <a:prstDash val="solid"/>
                  <a:miter/>
                </a:ln>
              </p:spPr>
              <p:txBody>
                <a:bodyPr rtlCol="0" anchor="ctr"/>
                <a:lstStyle/>
                <a:p>
                  <a:endParaRPr lang="en-US"/>
                </a:p>
              </p:txBody>
            </p:sp>
            <p:sp>
              <p:nvSpPr>
                <p:cNvPr id="137" name="Freeform 136">
                  <a:extLst>
                    <a:ext uri="{FF2B5EF4-FFF2-40B4-BE49-F238E27FC236}">
                      <a16:creationId xmlns:a16="http://schemas.microsoft.com/office/drawing/2014/main" id="{4F319ED5-A018-ACB7-FEEB-93C12CFF58C6}"/>
                    </a:ext>
                  </a:extLst>
                </p:cNvPr>
                <p:cNvSpPr/>
                <p:nvPr/>
              </p:nvSpPr>
              <p:spPr>
                <a:xfrm>
                  <a:off x="7526703" y="3396615"/>
                  <a:ext cx="2722" cy="2719"/>
                </a:xfrm>
                <a:custGeom>
                  <a:avLst/>
                  <a:gdLst>
                    <a:gd name="connsiteX0" fmla="*/ 2722 w 2722"/>
                    <a:gd name="connsiteY0" fmla="*/ 2719 h 2719"/>
                    <a:gd name="connsiteX1" fmla="*/ 0 w 2722"/>
                    <a:gd name="connsiteY1" fmla="*/ 0 h 2719"/>
                    <a:gd name="connsiteX2" fmla="*/ 2722 w 2722"/>
                    <a:gd name="connsiteY2" fmla="*/ 2719 h 2719"/>
                  </a:gdLst>
                  <a:ahLst/>
                  <a:cxnLst>
                    <a:cxn ang="0">
                      <a:pos x="connsiteX0" y="connsiteY0"/>
                    </a:cxn>
                    <a:cxn ang="0">
                      <a:pos x="connsiteX1" y="connsiteY1"/>
                    </a:cxn>
                    <a:cxn ang="0">
                      <a:pos x="connsiteX2" y="connsiteY2"/>
                    </a:cxn>
                  </a:cxnLst>
                  <a:rect l="l" t="t" r="r" b="b"/>
                  <a:pathLst>
                    <a:path w="2722" h="2719">
                      <a:moveTo>
                        <a:pt x="2722" y="2719"/>
                      </a:moveTo>
                      <a:cubicBezTo>
                        <a:pt x="1732" y="1854"/>
                        <a:pt x="804" y="989"/>
                        <a:pt x="0" y="0"/>
                      </a:cubicBezTo>
                      <a:cubicBezTo>
                        <a:pt x="804" y="989"/>
                        <a:pt x="1732" y="1854"/>
                        <a:pt x="2722" y="2719"/>
                      </a:cubicBezTo>
                      <a:close/>
                    </a:path>
                  </a:pathLst>
                </a:custGeom>
                <a:grpFill/>
                <a:ln w="0" cap="flat">
                  <a:solidFill>
                    <a:schemeClr val="accent5"/>
                  </a:solidFill>
                  <a:prstDash val="solid"/>
                  <a:miter/>
                </a:ln>
              </p:spPr>
              <p:txBody>
                <a:bodyPr rtlCol="0" anchor="ctr"/>
                <a:lstStyle/>
                <a:p>
                  <a:endParaRPr lang="en-US"/>
                </a:p>
              </p:txBody>
            </p:sp>
            <p:sp>
              <p:nvSpPr>
                <p:cNvPr id="138" name="Freeform 137">
                  <a:extLst>
                    <a:ext uri="{FF2B5EF4-FFF2-40B4-BE49-F238E27FC236}">
                      <a16:creationId xmlns:a16="http://schemas.microsoft.com/office/drawing/2014/main" id="{C31316B6-CF7B-C3D6-AE77-5775A22358A7}"/>
                    </a:ext>
                  </a:extLst>
                </p:cNvPr>
                <p:cNvSpPr/>
                <p:nvPr/>
              </p:nvSpPr>
              <p:spPr>
                <a:xfrm>
                  <a:off x="7141046" y="1729384"/>
                  <a:ext cx="4722106" cy="3087705"/>
                </a:xfrm>
                <a:custGeom>
                  <a:avLst/>
                  <a:gdLst>
                    <a:gd name="connsiteX0" fmla="*/ 4716662 w 4722106"/>
                    <a:gd name="connsiteY0" fmla="*/ 693651 h 3087705"/>
                    <a:gd name="connsiteX1" fmla="*/ 4590010 w 4722106"/>
                    <a:gd name="connsiteY1" fmla="*/ 632157 h 3087705"/>
                    <a:gd name="connsiteX2" fmla="*/ 4587659 w 4722106"/>
                    <a:gd name="connsiteY2" fmla="*/ 631292 h 3087705"/>
                    <a:gd name="connsiteX3" fmla="*/ 4586916 w 4722106"/>
                    <a:gd name="connsiteY3" fmla="*/ 631539 h 3087705"/>
                    <a:gd name="connsiteX4" fmla="*/ 4581842 w 4722106"/>
                    <a:gd name="connsiteY4" fmla="*/ 636422 h 3087705"/>
                    <a:gd name="connsiteX5" fmla="*/ 4588463 w 4722106"/>
                    <a:gd name="connsiteY5" fmla="*/ 646001 h 3087705"/>
                    <a:gd name="connsiteX6" fmla="*/ 4595393 w 4722106"/>
                    <a:gd name="connsiteY6" fmla="*/ 652120 h 3087705"/>
                    <a:gd name="connsiteX7" fmla="*/ 4593846 w 4722106"/>
                    <a:gd name="connsiteY7" fmla="*/ 659412 h 3087705"/>
                    <a:gd name="connsiteX8" fmla="*/ 4590566 w 4722106"/>
                    <a:gd name="connsiteY8" fmla="*/ 670351 h 3087705"/>
                    <a:gd name="connsiteX9" fmla="*/ 4576212 w 4722106"/>
                    <a:gd name="connsiteY9" fmla="*/ 660030 h 3087705"/>
                    <a:gd name="connsiteX10" fmla="*/ 4575717 w 4722106"/>
                    <a:gd name="connsiteY10" fmla="*/ 630612 h 3087705"/>
                    <a:gd name="connsiteX11" fmla="*/ 4575779 w 4722106"/>
                    <a:gd name="connsiteY11" fmla="*/ 628325 h 3087705"/>
                    <a:gd name="connsiteX12" fmla="*/ 4575779 w 4722106"/>
                    <a:gd name="connsiteY12" fmla="*/ 626842 h 3087705"/>
                    <a:gd name="connsiteX13" fmla="*/ 4574418 w 4722106"/>
                    <a:gd name="connsiteY13" fmla="*/ 626224 h 3087705"/>
                    <a:gd name="connsiteX14" fmla="*/ 4556661 w 4722106"/>
                    <a:gd name="connsiteY14" fmla="*/ 604161 h 3087705"/>
                    <a:gd name="connsiteX15" fmla="*/ 4556475 w 4722106"/>
                    <a:gd name="connsiteY15" fmla="*/ 603419 h 3087705"/>
                    <a:gd name="connsiteX16" fmla="*/ 4555856 w 4722106"/>
                    <a:gd name="connsiteY16" fmla="*/ 602924 h 3087705"/>
                    <a:gd name="connsiteX17" fmla="*/ 4554680 w 4722106"/>
                    <a:gd name="connsiteY17" fmla="*/ 602059 h 3087705"/>
                    <a:gd name="connsiteX18" fmla="*/ 4553876 w 4722106"/>
                    <a:gd name="connsiteY18" fmla="*/ 601750 h 3087705"/>
                    <a:gd name="connsiteX19" fmla="*/ 4535500 w 4722106"/>
                    <a:gd name="connsiteY19" fmla="*/ 599587 h 3087705"/>
                    <a:gd name="connsiteX20" fmla="*/ 4527580 w 4722106"/>
                    <a:gd name="connsiteY20" fmla="*/ 598784 h 3087705"/>
                    <a:gd name="connsiteX21" fmla="*/ 4511184 w 4722106"/>
                    <a:gd name="connsiteY21" fmla="*/ 597239 h 3087705"/>
                    <a:gd name="connsiteX22" fmla="*/ 4461995 w 4722106"/>
                    <a:gd name="connsiteY22" fmla="*/ 589513 h 3087705"/>
                    <a:gd name="connsiteX23" fmla="*/ 4443681 w 4722106"/>
                    <a:gd name="connsiteY23" fmla="*/ 573383 h 3087705"/>
                    <a:gd name="connsiteX24" fmla="*/ 4446342 w 4722106"/>
                    <a:gd name="connsiteY24" fmla="*/ 547055 h 3087705"/>
                    <a:gd name="connsiteX25" fmla="*/ 4447888 w 4722106"/>
                    <a:gd name="connsiteY25" fmla="*/ 544521 h 3087705"/>
                    <a:gd name="connsiteX26" fmla="*/ 4445042 w 4722106"/>
                    <a:gd name="connsiteY26" fmla="*/ 543656 h 3087705"/>
                    <a:gd name="connsiteX27" fmla="*/ 4420603 w 4722106"/>
                    <a:gd name="connsiteY27" fmla="*/ 531666 h 3087705"/>
                    <a:gd name="connsiteX28" fmla="*/ 4338807 w 4722106"/>
                    <a:gd name="connsiteY28" fmla="*/ 495264 h 3087705"/>
                    <a:gd name="connsiteX29" fmla="*/ 4322226 w 4722106"/>
                    <a:gd name="connsiteY29" fmla="*/ 487786 h 3087705"/>
                    <a:gd name="connsiteX30" fmla="*/ 4318328 w 4722106"/>
                    <a:gd name="connsiteY30" fmla="*/ 484263 h 3087705"/>
                    <a:gd name="connsiteX31" fmla="*/ 4317214 w 4722106"/>
                    <a:gd name="connsiteY31" fmla="*/ 483645 h 3087705"/>
                    <a:gd name="connsiteX32" fmla="*/ 4316101 w 4722106"/>
                    <a:gd name="connsiteY32" fmla="*/ 484263 h 3087705"/>
                    <a:gd name="connsiteX33" fmla="*/ 4306882 w 4722106"/>
                    <a:gd name="connsiteY33" fmla="*/ 487353 h 3087705"/>
                    <a:gd name="connsiteX34" fmla="*/ 4186601 w 4722106"/>
                    <a:gd name="connsiteY34" fmla="*/ 484449 h 3087705"/>
                    <a:gd name="connsiteX35" fmla="*/ 4167978 w 4722106"/>
                    <a:gd name="connsiteY35" fmla="*/ 469245 h 3087705"/>
                    <a:gd name="connsiteX36" fmla="*/ 4167421 w 4722106"/>
                    <a:gd name="connsiteY36" fmla="*/ 468318 h 3087705"/>
                    <a:gd name="connsiteX37" fmla="*/ 4166369 w 4722106"/>
                    <a:gd name="connsiteY37" fmla="*/ 468133 h 3087705"/>
                    <a:gd name="connsiteX38" fmla="*/ 4150468 w 4722106"/>
                    <a:gd name="connsiteY38" fmla="*/ 469616 h 3087705"/>
                    <a:gd name="connsiteX39" fmla="*/ 4145518 w 4722106"/>
                    <a:gd name="connsiteY39" fmla="*/ 481729 h 3087705"/>
                    <a:gd name="connsiteX40" fmla="*/ 4142301 w 4722106"/>
                    <a:gd name="connsiteY40" fmla="*/ 488466 h 3087705"/>
                    <a:gd name="connsiteX41" fmla="*/ 4138526 w 4722106"/>
                    <a:gd name="connsiteY41" fmla="*/ 492174 h 3087705"/>
                    <a:gd name="connsiteX42" fmla="*/ 4155418 w 4722106"/>
                    <a:gd name="connsiteY42" fmla="*/ 517019 h 3087705"/>
                    <a:gd name="connsiteX43" fmla="*/ 4161790 w 4722106"/>
                    <a:gd name="connsiteY43" fmla="*/ 530677 h 3087705"/>
                    <a:gd name="connsiteX44" fmla="*/ 4148797 w 4722106"/>
                    <a:gd name="connsiteY44" fmla="*/ 543470 h 3087705"/>
                    <a:gd name="connsiteX45" fmla="*/ 4112292 w 4722106"/>
                    <a:gd name="connsiteY45" fmla="*/ 528390 h 3087705"/>
                    <a:gd name="connsiteX46" fmla="*/ 4097876 w 4722106"/>
                    <a:gd name="connsiteY46" fmla="*/ 519305 h 3087705"/>
                    <a:gd name="connsiteX47" fmla="*/ 4084698 w 4722106"/>
                    <a:gd name="connsiteY47" fmla="*/ 509788 h 3087705"/>
                    <a:gd name="connsiteX48" fmla="*/ 4083831 w 4722106"/>
                    <a:gd name="connsiteY48" fmla="*/ 507377 h 3087705"/>
                    <a:gd name="connsiteX49" fmla="*/ 4081542 w 4722106"/>
                    <a:gd name="connsiteY49" fmla="*/ 508490 h 3087705"/>
                    <a:gd name="connsiteX50" fmla="*/ 3982856 w 4722106"/>
                    <a:gd name="connsiteY50" fmla="*/ 509788 h 3087705"/>
                    <a:gd name="connsiteX51" fmla="*/ 3974008 w 4722106"/>
                    <a:gd name="connsiteY51" fmla="*/ 506883 h 3087705"/>
                    <a:gd name="connsiteX52" fmla="*/ 3936328 w 4722106"/>
                    <a:gd name="connsiteY52" fmla="*/ 493472 h 3087705"/>
                    <a:gd name="connsiteX53" fmla="*/ 3935832 w 4722106"/>
                    <a:gd name="connsiteY53" fmla="*/ 493286 h 3087705"/>
                    <a:gd name="connsiteX54" fmla="*/ 3935276 w 4722106"/>
                    <a:gd name="connsiteY54" fmla="*/ 493348 h 3087705"/>
                    <a:gd name="connsiteX55" fmla="*/ 3887386 w 4722106"/>
                    <a:gd name="connsiteY55" fmla="*/ 500826 h 3087705"/>
                    <a:gd name="connsiteX56" fmla="*/ 3882004 w 4722106"/>
                    <a:gd name="connsiteY56" fmla="*/ 521716 h 3087705"/>
                    <a:gd name="connsiteX57" fmla="*/ 3882004 w 4722106"/>
                    <a:gd name="connsiteY57" fmla="*/ 527278 h 3087705"/>
                    <a:gd name="connsiteX58" fmla="*/ 3877487 w 4722106"/>
                    <a:gd name="connsiteY58" fmla="*/ 501815 h 3087705"/>
                    <a:gd name="connsiteX59" fmla="*/ 3853048 w 4722106"/>
                    <a:gd name="connsiteY59" fmla="*/ 490814 h 3087705"/>
                    <a:gd name="connsiteX60" fmla="*/ 3838260 w 4722106"/>
                    <a:gd name="connsiteY60" fmla="*/ 489949 h 3087705"/>
                    <a:gd name="connsiteX61" fmla="*/ 3839435 w 4722106"/>
                    <a:gd name="connsiteY61" fmla="*/ 488280 h 3087705"/>
                    <a:gd name="connsiteX62" fmla="*/ 3841106 w 4722106"/>
                    <a:gd name="connsiteY62" fmla="*/ 478330 h 3087705"/>
                    <a:gd name="connsiteX63" fmla="*/ 3844200 w 4722106"/>
                    <a:gd name="connsiteY63" fmla="*/ 468936 h 3087705"/>
                    <a:gd name="connsiteX64" fmla="*/ 3845870 w 4722106"/>
                    <a:gd name="connsiteY64" fmla="*/ 457688 h 3087705"/>
                    <a:gd name="connsiteX65" fmla="*/ 3845561 w 4722106"/>
                    <a:gd name="connsiteY65" fmla="*/ 457008 h 3087705"/>
                    <a:gd name="connsiteX66" fmla="*/ 3844880 w 4722106"/>
                    <a:gd name="connsiteY66" fmla="*/ 456637 h 3087705"/>
                    <a:gd name="connsiteX67" fmla="*/ 3783564 w 4722106"/>
                    <a:gd name="connsiteY67" fmla="*/ 439024 h 3087705"/>
                    <a:gd name="connsiteX68" fmla="*/ 3681104 w 4722106"/>
                    <a:gd name="connsiteY68" fmla="*/ 422955 h 3087705"/>
                    <a:gd name="connsiteX69" fmla="*/ 3680671 w 4722106"/>
                    <a:gd name="connsiteY69" fmla="*/ 422893 h 3087705"/>
                    <a:gd name="connsiteX70" fmla="*/ 3680238 w 4722106"/>
                    <a:gd name="connsiteY70" fmla="*/ 422955 h 3087705"/>
                    <a:gd name="connsiteX71" fmla="*/ 3633957 w 4722106"/>
                    <a:gd name="connsiteY71" fmla="*/ 425303 h 3087705"/>
                    <a:gd name="connsiteX72" fmla="*/ 3620345 w 4722106"/>
                    <a:gd name="connsiteY72" fmla="*/ 425365 h 3087705"/>
                    <a:gd name="connsiteX73" fmla="*/ 3614405 w 4722106"/>
                    <a:gd name="connsiteY73" fmla="*/ 424871 h 3087705"/>
                    <a:gd name="connsiteX74" fmla="*/ 3614405 w 4722106"/>
                    <a:gd name="connsiteY74" fmla="*/ 424871 h 3087705"/>
                    <a:gd name="connsiteX75" fmla="*/ 3615024 w 4722106"/>
                    <a:gd name="connsiteY75" fmla="*/ 422337 h 3087705"/>
                    <a:gd name="connsiteX76" fmla="*/ 3614777 w 4722106"/>
                    <a:gd name="connsiteY76" fmla="*/ 411398 h 3087705"/>
                    <a:gd name="connsiteX77" fmla="*/ 3607476 w 4722106"/>
                    <a:gd name="connsiteY77" fmla="*/ 404785 h 3087705"/>
                    <a:gd name="connsiteX78" fmla="*/ 3602526 w 4722106"/>
                    <a:gd name="connsiteY78" fmla="*/ 403240 h 3087705"/>
                    <a:gd name="connsiteX79" fmla="*/ 3593122 w 4722106"/>
                    <a:gd name="connsiteY79" fmla="*/ 400335 h 3087705"/>
                    <a:gd name="connsiteX80" fmla="*/ 3586068 w 4722106"/>
                    <a:gd name="connsiteY80" fmla="*/ 397121 h 3087705"/>
                    <a:gd name="connsiteX81" fmla="*/ 3585078 w 4722106"/>
                    <a:gd name="connsiteY81" fmla="*/ 396812 h 3087705"/>
                    <a:gd name="connsiteX82" fmla="*/ 3574622 w 4722106"/>
                    <a:gd name="connsiteY82" fmla="*/ 400088 h 3087705"/>
                    <a:gd name="connsiteX83" fmla="*/ 3572023 w 4722106"/>
                    <a:gd name="connsiteY83" fmla="*/ 401695 h 3087705"/>
                    <a:gd name="connsiteX84" fmla="*/ 3567939 w 4722106"/>
                    <a:gd name="connsiteY84" fmla="*/ 396132 h 3087705"/>
                    <a:gd name="connsiteX85" fmla="*/ 3564908 w 4722106"/>
                    <a:gd name="connsiteY85" fmla="*/ 391312 h 3087705"/>
                    <a:gd name="connsiteX86" fmla="*/ 3529083 w 4722106"/>
                    <a:gd name="connsiteY86" fmla="*/ 381052 h 3087705"/>
                    <a:gd name="connsiteX87" fmla="*/ 3522587 w 4722106"/>
                    <a:gd name="connsiteY87" fmla="*/ 379322 h 3087705"/>
                    <a:gd name="connsiteX88" fmla="*/ 3522092 w 4722106"/>
                    <a:gd name="connsiteY88" fmla="*/ 377097 h 3087705"/>
                    <a:gd name="connsiteX89" fmla="*/ 3526671 w 4722106"/>
                    <a:gd name="connsiteY89" fmla="*/ 375552 h 3087705"/>
                    <a:gd name="connsiteX90" fmla="*/ 3531682 w 4722106"/>
                    <a:gd name="connsiteY90" fmla="*/ 375676 h 3087705"/>
                    <a:gd name="connsiteX91" fmla="*/ 3553647 w 4722106"/>
                    <a:gd name="connsiteY91" fmla="*/ 370917 h 3087705"/>
                    <a:gd name="connsiteX92" fmla="*/ 3552162 w 4722106"/>
                    <a:gd name="connsiteY92" fmla="*/ 360410 h 3087705"/>
                    <a:gd name="connsiteX93" fmla="*/ 3551420 w 4722106"/>
                    <a:gd name="connsiteY93" fmla="*/ 359174 h 3087705"/>
                    <a:gd name="connsiteX94" fmla="*/ 3549996 w 4722106"/>
                    <a:gd name="connsiteY94" fmla="*/ 359298 h 3087705"/>
                    <a:gd name="connsiteX95" fmla="*/ 3527846 w 4722106"/>
                    <a:gd name="connsiteY95" fmla="*/ 358247 h 3087705"/>
                    <a:gd name="connsiteX96" fmla="*/ 3527166 w 4722106"/>
                    <a:gd name="connsiteY96" fmla="*/ 358124 h 3087705"/>
                    <a:gd name="connsiteX97" fmla="*/ 3522896 w 4722106"/>
                    <a:gd name="connsiteY97" fmla="*/ 359916 h 3087705"/>
                    <a:gd name="connsiteX98" fmla="*/ 3505077 w 4722106"/>
                    <a:gd name="connsiteY98" fmla="*/ 367270 h 3087705"/>
                    <a:gd name="connsiteX99" fmla="*/ 3482679 w 4722106"/>
                    <a:gd name="connsiteY99" fmla="*/ 365602 h 3087705"/>
                    <a:gd name="connsiteX100" fmla="*/ 3470428 w 4722106"/>
                    <a:gd name="connsiteY100" fmla="*/ 343909 h 3087705"/>
                    <a:gd name="connsiteX101" fmla="*/ 3470243 w 4722106"/>
                    <a:gd name="connsiteY101" fmla="*/ 341808 h 3087705"/>
                    <a:gd name="connsiteX102" fmla="*/ 3468139 w 4722106"/>
                    <a:gd name="connsiteY102" fmla="*/ 341808 h 3087705"/>
                    <a:gd name="connsiteX103" fmla="*/ 3456755 w 4722106"/>
                    <a:gd name="connsiteY103" fmla="*/ 342673 h 3087705"/>
                    <a:gd name="connsiteX104" fmla="*/ 3450877 w 4722106"/>
                    <a:gd name="connsiteY104" fmla="*/ 351758 h 3087705"/>
                    <a:gd name="connsiteX105" fmla="*/ 3438935 w 4722106"/>
                    <a:gd name="connsiteY105" fmla="*/ 373451 h 3087705"/>
                    <a:gd name="connsiteX106" fmla="*/ 3416538 w 4722106"/>
                    <a:gd name="connsiteY106" fmla="*/ 379878 h 3087705"/>
                    <a:gd name="connsiteX107" fmla="*/ 3412268 w 4722106"/>
                    <a:gd name="connsiteY107" fmla="*/ 372895 h 3087705"/>
                    <a:gd name="connsiteX108" fmla="*/ 3422415 w 4722106"/>
                    <a:gd name="connsiteY108" fmla="*/ 367085 h 3087705"/>
                    <a:gd name="connsiteX109" fmla="*/ 3434852 w 4722106"/>
                    <a:gd name="connsiteY109" fmla="*/ 357258 h 3087705"/>
                    <a:gd name="connsiteX110" fmla="*/ 3416847 w 4722106"/>
                    <a:gd name="connsiteY110" fmla="*/ 349039 h 3087705"/>
                    <a:gd name="connsiteX111" fmla="*/ 3402245 w 4722106"/>
                    <a:gd name="connsiteY111" fmla="*/ 345516 h 3087705"/>
                    <a:gd name="connsiteX112" fmla="*/ 3402122 w 4722106"/>
                    <a:gd name="connsiteY112" fmla="*/ 342488 h 3087705"/>
                    <a:gd name="connsiteX113" fmla="*/ 3404782 w 4722106"/>
                    <a:gd name="connsiteY113" fmla="*/ 338532 h 3087705"/>
                    <a:gd name="connsiteX114" fmla="*/ 3400018 w 4722106"/>
                    <a:gd name="connsiteY114" fmla="*/ 338841 h 3087705"/>
                    <a:gd name="connsiteX115" fmla="*/ 3374340 w 4722106"/>
                    <a:gd name="connsiteY115" fmla="*/ 319620 h 3087705"/>
                    <a:gd name="connsiteX116" fmla="*/ 3373908 w 4722106"/>
                    <a:gd name="connsiteY116" fmla="*/ 318199 h 3087705"/>
                    <a:gd name="connsiteX117" fmla="*/ 3372485 w 4722106"/>
                    <a:gd name="connsiteY117" fmla="*/ 317952 h 3087705"/>
                    <a:gd name="connsiteX118" fmla="*/ 3337588 w 4722106"/>
                    <a:gd name="connsiteY118" fmla="*/ 315541 h 3087705"/>
                    <a:gd name="connsiteX119" fmla="*/ 3308632 w 4722106"/>
                    <a:gd name="connsiteY119" fmla="*/ 310103 h 3087705"/>
                    <a:gd name="connsiteX120" fmla="*/ 3294711 w 4722106"/>
                    <a:gd name="connsiteY120" fmla="*/ 305900 h 3087705"/>
                    <a:gd name="connsiteX121" fmla="*/ 3283202 w 4722106"/>
                    <a:gd name="connsiteY121" fmla="*/ 310103 h 3087705"/>
                    <a:gd name="connsiteX122" fmla="*/ 3286296 w 4722106"/>
                    <a:gd name="connsiteY122" fmla="*/ 323761 h 3087705"/>
                    <a:gd name="connsiteX123" fmla="*/ 3286668 w 4722106"/>
                    <a:gd name="connsiteY123" fmla="*/ 325801 h 3087705"/>
                    <a:gd name="connsiteX124" fmla="*/ 3263032 w 4722106"/>
                    <a:gd name="connsiteY124" fmla="*/ 329756 h 3087705"/>
                    <a:gd name="connsiteX125" fmla="*/ 3252390 w 4722106"/>
                    <a:gd name="connsiteY125" fmla="*/ 330003 h 3087705"/>
                    <a:gd name="connsiteX126" fmla="*/ 3250163 w 4722106"/>
                    <a:gd name="connsiteY126" fmla="*/ 330436 h 3087705"/>
                    <a:gd name="connsiteX127" fmla="*/ 3250534 w 4722106"/>
                    <a:gd name="connsiteY127" fmla="*/ 332661 h 3087705"/>
                    <a:gd name="connsiteX128" fmla="*/ 3252142 w 4722106"/>
                    <a:gd name="connsiteY128" fmla="*/ 339830 h 3087705"/>
                    <a:gd name="connsiteX129" fmla="*/ 3254617 w 4722106"/>
                    <a:gd name="connsiteY129" fmla="*/ 351449 h 3087705"/>
                    <a:gd name="connsiteX130" fmla="*/ 3254927 w 4722106"/>
                    <a:gd name="connsiteY130" fmla="*/ 353427 h 3087705"/>
                    <a:gd name="connsiteX131" fmla="*/ 3256907 w 4722106"/>
                    <a:gd name="connsiteY131" fmla="*/ 353427 h 3087705"/>
                    <a:gd name="connsiteX132" fmla="*/ 3257773 w 4722106"/>
                    <a:gd name="connsiteY132" fmla="*/ 353612 h 3087705"/>
                    <a:gd name="connsiteX133" fmla="*/ 3256164 w 4722106"/>
                    <a:gd name="connsiteY133" fmla="*/ 355095 h 3087705"/>
                    <a:gd name="connsiteX134" fmla="*/ 3255236 w 4722106"/>
                    <a:gd name="connsiteY134" fmla="*/ 355837 h 3087705"/>
                    <a:gd name="connsiteX135" fmla="*/ 3255360 w 4722106"/>
                    <a:gd name="connsiteY135" fmla="*/ 357073 h 3087705"/>
                    <a:gd name="connsiteX136" fmla="*/ 3254555 w 4722106"/>
                    <a:gd name="connsiteY136" fmla="*/ 371844 h 3087705"/>
                    <a:gd name="connsiteX137" fmla="*/ 3254308 w 4722106"/>
                    <a:gd name="connsiteY137" fmla="*/ 372895 h 3087705"/>
                    <a:gd name="connsiteX138" fmla="*/ 3254989 w 4722106"/>
                    <a:gd name="connsiteY138" fmla="*/ 373760 h 3087705"/>
                    <a:gd name="connsiteX139" fmla="*/ 3258206 w 4722106"/>
                    <a:gd name="connsiteY139" fmla="*/ 386429 h 3087705"/>
                    <a:gd name="connsiteX140" fmla="*/ 3258330 w 4722106"/>
                    <a:gd name="connsiteY140" fmla="*/ 389458 h 3087705"/>
                    <a:gd name="connsiteX141" fmla="*/ 3257649 w 4722106"/>
                    <a:gd name="connsiteY141" fmla="*/ 390323 h 3087705"/>
                    <a:gd name="connsiteX142" fmla="*/ 3243728 w 4722106"/>
                    <a:gd name="connsiteY142" fmla="*/ 391126 h 3087705"/>
                    <a:gd name="connsiteX143" fmla="*/ 3242553 w 4722106"/>
                    <a:gd name="connsiteY143" fmla="*/ 390694 h 3087705"/>
                    <a:gd name="connsiteX144" fmla="*/ 3241562 w 4722106"/>
                    <a:gd name="connsiteY144" fmla="*/ 391435 h 3087705"/>
                    <a:gd name="connsiteX145" fmla="*/ 3230549 w 4722106"/>
                    <a:gd name="connsiteY145" fmla="*/ 397121 h 3087705"/>
                    <a:gd name="connsiteX146" fmla="*/ 3213225 w 4722106"/>
                    <a:gd name="connsiteY146" fmla="*/ 399470 h 3087705"/>
                    <a:gd name="connsiteX147" fmla="*/ 3211369 w 4722106"/>
                    <a:gd name="connsiteY147" fmla="*/ 399346 h 3087705"/>
                    <a:gd name="connsiteX148" fmla="*/ 3210874 w 4722106"/>
                    <a:gd name="connsiteY148" fmla="*/ 401200 h 3087705"/>
                    <a:gd name="connsiteX149" fmla="*/ 3201779 w 4722106"/>
                    <a:gd name="connsiteY149" fmla="*/ 404414 h 3087705"/>
                    <a:gd name="connsiteX150" fmla="*/ 3189589 w 4722106"/>
                    <a:gd name="connsiteY150" fmla="*/ 397183 h 3087705"/>
                    <a:gd name="connsiteX151" fmla="*/ 3187920 w 4722106"/>
                    <a:gd name="connsiteY151" fmla="*/ 394155 h 3087705"/>
                    <a:gd name="connsiteX152" fmla="*/ 3185753 w 4722106"/>
                    <a:gd name="connsiteY152" fmla="*/ 396812 h 3087705"/>
                    <a:gd name="connsiteX153" fmla="*/ 3164160 w 4722106"/>
                    <a:gd name="connsiteY153" fmla="*/ 405774 h 3087705"/>
                    <a:gd name="connsiteX154" fmla="*/ 3126047 w 4722106"/>
                    <a:gd name="connsiteY154" fmla="*/ 402807 h 3087705"/>
                    <a:gd name="connsiteX155" fmla="*/ 3125737 w 4722106"/>
                    <a:gd name="connsiteY155" fmla="*/ 402745 h 3087705"/>
                    <a:gd name="connsiteX156" fmla="*/ 3125428 w 4722106"/>
                    <a:gd name="connsiteY156" fmla="*/ 402807 h 3087705"/>
                    <a:gd name="connsiteX157" fmla="*/ 3089233 w 4722106"/>
                    <a:gd name="connsiteY157" fmla="*/ 400211 h 3087705"/>
                    <a:gd name="connsiteX158" fmla="*/ 3078777 w 4722106"/>
                    <a:gd name="connsiteY158" fmla="*/ 395823 h 3087705"/>
                    <a:gd name="connsiteX159" fmla="*/ 3077353 w 4722106"/>
                    <a:gd name="connsiteY159" fmla="*/ 395453 h 3087705"/>
                    <a:gd name="connsiteX160" fmla="*/ 3069062 w 4722106"/>
                    <a:gd name="connsiteY160" fmla="*/ 394155 h 3087705"/>
                    <a:gd name="connsiteX161" fmla="*/ 3044437 w 4722106"/>
                    <a:gd name="connsiteY161" fmla="*/ 391559 h 3087705"/>
                    <a:gd name="connsiteX162" fmla="*/ 3035651 w 4722106"/>
                    <a:gd name="connsiteY162" fmla="*/ 390817 h 3087705"/>
                    <a:gd name="connsiteX163" fmla="*/ 3033733 w 4722106"/>
                    <a:gd name="connsiteY163" fmla="*/ 390632 h 3087705"/>
                    <a:gd name="connsiteX164" fmla="*/ 3033177 w 4722106"/>
                    <a:gd name="connsiteY164" fmla="*/ 392424 h 3087705"/>
                    <a:gd name="connsiteX165" fmla="*/ 3026308 w 4722106"/>
                    <a:gd name="connsiteY165" fmla="*/ 406021 h 3087705"/>
                    <a:gd name="connsiteX166" fmla="*/ 3014924 w 4722106"/>
                    <a:gd name="connsiteY166" fmla="*/ 419061 h 3087705"/>
                    <a:gd name="connsiteX167" fmla="*/ 3007252 w 4722106"/>
                    <a:gd name="connsiteY167" fmla="*/ 430124 h 3087705"/>
                    <a:gd name="connsiteX168" fmla="*/ 3001683 w 4722106"/>
                    <a:gd name="connsiteY168" fmla="*/ 428579 h 3087705"/>
                    <a:gd name="connsiteX169" fmla="*/ 2990423 w 4722106"/>
                    <a:gd name="connsiteY169" fmla="*/ 423820 h 3087705"/>
                    <a:gd name="connsiteX170" fmla="*/ 2950020 w 4722106"/>
                    <a:gd name="connsiteY170" fmla="*/ 384081 h 3087705"/>
                    <a:gd name="connsiteX171" fmla="*/ 2923848 w 4722106"/>
                    <a:gd name="connsiteY171" fmla="*/ 351820 h 3087705"/>
                    <a:gd name="connsiteX172" fmla="*/ 2931272 w 4722106"/>
                    <a:gd name="connsiteY172" fmla="*/ 355033 h 3087705"/>
                    <a:gd name="connsiteX173" fmla="*/ 2954784 w 4722106"/>
                    <a:gd name="connsiteY173" fmla="*/ 357629 h 3087705"/>
                    <a:gd name="connsiteX174" fmla="*/ 2959857 w 4722106"/>
                    <a:gd name="connsiteY174" fmla="*/ 347988 h 3087705"/>
                    <a:gd name="connsiteX175" fmla="*/ 2959981 w 4722106"/>
                    <a:gd name="connsiteY175" fmla="*/ 346566 h 3087705"/>
                    <a:gd name="connsiteX176" fmla="*/ 2958744 w 4722106"/>
                    <a:gd name="connsiteY176" fmla="*/ 345825 h 3087705"/>
                    <a:gd name="connsiteX177" fmla="*/ 2938017 w 4722106"/>
                    <a:gd name="connsiteY177" fmla="*/ 328458 h 3087705"/>
                    <a:gd name="connsiteX178" fmla="*/ 2921929 w 4722106"/>
                    <a:gd name="connsiteY178" fmla="*/ 308867 h 3087705"/>
                    <a:gd name="connsiteX179" fmla="*/ 2920878 w 4722106"/>
                    <a:gd name="connsiteY179" fmla="*/ 307569 h 3087705"/>
                    <a:gd name="connsiteX180" fmla="*/ 2914443 w 4722106"/>
                    <a:gd name="connsiteY180" fmla="*/ 300276 h 3087705"/>
                    <a:gd name="connsiteX181" fmla="*/ 2911721 w 4722106"/>
                    <a:gd name="connsiteY181" fmla="*/ 297062 h 3087705"/>
                    <a:gd name="connsiteX182" fmla="*/ 2909927 w 4722106"/>
                    <a:gd name="connsiteY182" fmla="*/ 298669 h 3087705"/>
                    <a:gd name="connsiteX183" fmla="*/ 2869400 w 4722106"/>
                    <a:gd name="connsiteY183" fmla="*/ 299596 h 3087705"/>
                    <a:gd name="connsiteX184" fmla="*/ 2780118 w 4722106"/>
                    <a:gd name="connsiteY184" fmla="*/ 269993 h 3087705"/>
                    <a:gd name="connsiteX185" fmla="*/ 2776777 w 4722106"/>
                    <a:gd name="connsiteY185" fmla="*/ 269560 h 3087705"/>
                    <a:gd name="connsiteX186" fmla="*/ 2777519 w 4722106"/>
                    <a:gd name="connsiteY186" fmla="*/ 272836 h 3087705"/>
                    <a:gd name="connsiteX187" fmla="*/ 2778633 w 4722106"/>
                    <a:gd name="connsiteY187" fmla="*/ 276420 h 3087705"/>
                    <a:gd name="connsiteX188" fmla="*/ 2779685 w 4722106"/>
                    <a:gd name="connsiteY188" fmla="*/ 290697 h 3087705"/>
                    <a:gd name="connsiteX189" fmla="*/ 2778015 w 4722106"/>
                    <a:gd name="connsiteY189" fmla="*/ 298669 h 3087705"/>
                    <a:gd name="connsiteX190" fmla="*/ 2776963 w 4722106"/>
                    <a:gd name="connsiteY190" fmla="*/ 302316 h 3087705"/>
                    <a:gd name="connsiteX191" fmla="*/ 2769291 w 4722106"/>
                    <a:gd name="connsiteY191" fmla="*/ 300091 h 3087705"/>
                    <a:gd name="connsiteX192" fmla="*/ 2764217 w 4722106"/>
                    <a:gd name="connsiteY192" fmla="*/ 298051 h 3087705"/>
                    <a:gd name="connsiteX193" fmla="*/ 2751657 w 4722106"/>
                    <a:gd name="connsiteY193" fmla="*/ 299782 h 3087705"/>
                    <a:gd name="connsiteX194" fmla="*/ 2729198 w 4722106"/>
                    <a:gd name="connsiteY194" fmla="*/ 301636 h 3087705"/>
                    <a:gd name="connsiteX195" fmla="*/ 2724371 w 4722106"/>
                    <a:gd name="connsiteY195" fmla="*/ 300462 h 3087705"/>
                    <a:gd name="connsiteX196" fmla="*/ 2723815 w 4722106"/>
                    <a:gd name="connsiteY196" fmla="*/ 300338 h 3087705"/>
                    <a:gd name="connsiteX197" fmla="*/ 2723257 w 4722106"/>
                    <a:gd name="connsiteY197" fmla="*/ 300523 h 3087705"/>
                    <a:gd name="connsiteX198" fmla="*/ 2714719 w 4722106"/>
                    <a:gd name="connsiteY198" fmla="*/ 301759 h 3087705"/>
                    <a:gd name="connsiteX199" fmla="*/ 2678957 w 4722106"/>
                    <a:gd name="connsiteY199" fmla="*/ 294776 h 3087705"/>
                    <a:gd name="connsiteX200" fmla="*/ 2677410 w 4722106"/>
                    <a:gd name="connsiteY200" fmla="*/ 294158 h 3087705"/>
                    <a:gd name="connsiteX201" fmla="*/ 2675616 w 4722106"/>
                    <a:gd name="connsiteY201" fmla="*/ 293354 h 3087705"/>
                    <a:gd name="connsiteX202" fmla="*/ 2674626 w 4722106"/>
                    <a:gd name="connsiteY202" fmla="*/ 293849 h 3087705"/>
                    <a:gd name="connsiteX203" fmla="*/ 2644989 w 4722106"/>
                    <a:gd name="connsiteY203" fmla="*/ 291500 h 3087705"/>
                    <a:gd name="connsiteX204" fmla="*/ 2639544 w 4722106"/>
                    <a:gd name="connsiteY204" fmla="*/ 287112 h 3087705"/>
                    <a:gd name="connsiteX205" fmla="*/ 2639235 w 4722106"/>
                    <a:gd name="connsiteY205" fmla="*/ 283157 h 3087705"/>
                    <a:gd name="connsiteX206" fmla="*/ 2639483 w 4722106"/>
                    <a:gd name="connsiteY206" fmla="*/ 281241 h 3087705"/>
                    <a:gd name="connsiteX207" fmla="*/ 2637626 w 4722106"/>
                    <a:gd name="connsiteY207" fmla="*/ 280685 h 3087705"/>
                    <a:gd name="connsiteX208" fmla="*/ 2617332 w 4722106"/>
                    <a:gd name="connsiteY208" fmla="*/ 276729 h 3087705"/>
                    <a:gd name="connsiteX209" fmla="*/ 2606504 w 4722106"/>
                    <a:gd name="connsiteY209" fmla="*/ 274999 h 3087705"/>
                    <a:gd name="connsiteX210" fmla="*/ 2565359 w 4722106"/>
                    <a:gd name="connsiteY210" fmla="*/ 258868 h 3087705"/>
                    <a:gd name="connsiteX211" fmla="*/ 2564060 w 4722106"/>
                    <a:gd name="connsiteY211" fmla="*/ 257941 h 3087705"/>
                    <a:gd name="connsiteX212" fmla="*/ 2563317 w 4722106"/>
                    <a:gd name="connsiteY212" fmla="*/ 257385 h 3087705"/>
                    <a:gd name="connsiteX213" fmla="*/ 2558120 w 4722106"/>
                    <a:gd name="connsiteY213" fmla="*/ 257941 h 3087705"/>
                    <a:gd name="connsiteX214" fmla="*/ 2496990 w 4722106"/>
                    <a:gd name="connsiteY214" fmla="*/ 266964 h 3087705"/>
                    <a:gd name="connsiteX215" fmla="*/ 2494949 w 4722106"/>
                    <a:gd name="connsiteY215" fmla="*/ 277965 h 3087705"/>
                    <a:gd name="connsiteX216" fmla="*/ 2495691 w 4722106"/>
                    <a:gd name="connsiteY216" fmla="*/ 282724 h 3087705"/>
                    <a:gd name="connsiteX217" fmla="*/ 2493959 w 4722106"/>
                    <a:gd name="connsiteY217" fmla="*/ 283280 h 3087705"/>
                    <a:gd name="connsiteX218" fmla="*/ 2492350 w 4722106"/>
                    <a:gd name="connsiteY218" fmla="*/ 282910 h 3087705"/>
                    <a:gd name="connsiteX219" fmla="*/ 2491607 w 4722106"/>
                    <a:gd name="connsiteY219" fmla="*/ 268324 h 3087705"/>
                    <a:gd name="connsiteX220" fmla="*/ 2491855 w 4722106"/>
                    <a:gd name="connsiteY220" fmla="*/ 254975 h 3087705"/>
                    <a:gd name="connsiteX221" fmla="*/ 2483255 w 4722106"/>
                    <a:gd name="connsiteY221" fmla="*/ 245024 h 3087705"/>
                    <a:gd name="connsiteX222" fmla="*/ 2474283 w 4722106"/>
                    <a:gd name="connsiteY222" fmla="*/ 246137 h 3087705"/>
                    <a:gd name="connsiteX223" fmla="*/ 2472860 w 4722106"/>
                    <a:gd name="connsiteY223" fmla="*/ 252255 h 3087705"/>
                    <a:gd name="connsiteX224" fmla="*/ 2471251 w 4722106"/>
                    <a:gd name="connsiteY224" fmla="*/ 254357 h 3087705"/>
                    <a:gd name="connsiteX225" fmla="*/ 2446998 w 4722106"/>
                    <a:gd name="connsiteY225" fmla="*/ 254480 h 3087705"/>
                    <a:gd name="connsiteX226" fmla="*/ 2412906 w 4722106"/>
                    <a:gd name="connsiteY226" fmla="*/ 235630 h 3087705"/>
                    <a:gd name="connsiteX227" fmla="*/ 2379061 w 4722106"/>
                    <a:gd name="connsiteY227" fmla="*/ 250278 h 3087705"/>
                    <a:gd name="connsiteX228" fmla="*/ 2378319 w 4722106"/>
                    <a:gd name="connsiteY228" fmla="*/ 259486 h 3087705"/>
                    <a:gd name="connsiteX229" fmla="*/ 2391374 w 4722106"/>
                    <a:gd name="connsiteY229" fmla="*/ 263504 h 3087705"/>
                    <a:gd name="connsiteX230" fmla="*/ 2394653 w 4722106"/>
                    <a:gd name="connsiteY230" fmla="*/ 263689 h 3087705"/>
                    <a:gd name="connsiteX231" fmla="*/ 2378814 w 4722106"/>
                    <a:gd name="connsiteY231" fmla="*/ 266717 h 3087705"/>
                    <a:gd name="connsiteX232" fmla="*/ 2360005 w 4722106"/>
                    <a:gd name="connsiteY232" fmla="*/ 273886 h 3087705"/>
                    <a:gd name="connsiteX233" fmla="*/ 2318241 w 4722106"/>
                    <a:gd name="connsiteY233" fmla="*/ 288163 h 3087705"/>
                    <a:gd name="connsiteX234" fmla="*/ 2311744 w 4722106"/>
                    <a:gd name="connsiteY234" fmla="*/ 289028 h 3087705"/>
                    <a:gd name="connsiteX235" fmla="*/ 2269918 w 4722106"/>
                    <a:gd name="connsiteY235" fmla="*/ 304293 h 3087705"/>
                    <a:gd name="connsiteX236" fmla="*/ 2268000 w 4722106"/>
                    <a:gd name="connsiteY236" fmla="*/ 305900 h 3087705"/>
                    <a:gd name="connsiteX237" fmla="*/ 2280437 w 4722106"/>
                    <a:gd name="connsiteY237" fmla="*/ 286062 h 3087705"/>
                    <a:gd name="connsiteX238" fmla="*/ 2294853 w 4722106"/>
                    <a:gd name="connsiteY238" fmla="*/ 278151 h 3087705"/>
                    <a:gd name="connsiteX239" fmla="*/ 2307351 w 4722106"/>
                    <a:gd name="connsiteY239" fmla="*/ 270734 h 3087705"/>
                    <a:gd name="connsiteX240" fmla="*/ 2327584 w 4722106"/>
                    <a:gd name="connsiteY240" fmla="*/ 262576 h 3087705"/>
                    <a:gd name="connsiteX241" fmla="*/ 2337235 w 4722106"/>
                    <a:gd name="connsiteY241" fmla="*/ 261155 h 3087705"/>
                    <a:gd name="connsiteX242" fmla="*/ 2355364 w 4722106"/>
                    <a:gd name="connsiteY242" fmla="*/ 249783 h 3087705"/>
                    <a:gd name="connsiteX243" fmla="*/ 2360809 w 4722106"/>
                    <a:gd name="connsiteY243" fmla="*/ 244406 h 3087705"/>
                    <a:gd name="connsiteX244" fmla="*/ 2363903 w 4722106"/>
                    <a:gd name="connsiteY244" fmla="*/ 242985 h 3087705"/>
                    <a:gd name="connsiteX245" fmla="*/ 2391683 w 4722106"/>
                    <a:gd name="connsiteY245" fmla="*/ 223579 h 3087705"/>
                    <a:gd name="connsiteX246" fmla="*/ 2438273 w 4722106"/>
                    <a:gd name="connsiteY246" fmla="*/ 203493 h 3087705"/>
                    <a:gd name="connsiteX247" fmla="*/ 2438644 w 4722106"/>
                    <a:gd name="connsiteY247" fmla="*/ 203493 h 3087705"/>
                    <a:gd name="connsiteX248" fmla="*/ 2449844 w 4722106"/>
                    <a:gd name="connsiteY248" fmla="*/ 192121 h 3087705"/>
                    <a:gd name="connsiteX249" fmla="*/ 2452380 w 4722106"/>
                    <a:gd name="connsiteY249" fmla="*/ 186992 h 3087705"/>
                    <a:gd name="connsiteX250" fmla="*/ 2488204 w 4722106"/>
                    <a:gd name="connsiteY250" fmla="*/ 172097 h 3087705"/>
                    <a:gd name="connsiteX251" fmla="*/ 2502683 w 4722106"/>
                    <a:gd name="connsiteY251" fmla="*/ 151393 h 3087705"/>
                    <a:gd name="connsiteX252" fmla="*/ 2495010 w 4722106"/>
                    <a:gd name="connsiteY252" fmla="*/ 143421 h 3087705"/>
                    <a:gd name="connsiteX253" fmla="*/ 2489875 w 4722106"/>
                    <a:gd name="connsiteY253" fmla="*/ 140207 h 3087705"/>
                    <a:gd name="connsiteX254" fmla="*/ 2489813 w 4722106"/>
                    <a:gd name="connsiteY254" fmla="*/ 139774 h 3087705"/>
                    <a:gd name="connsiteX255" fmla="*/ 2492474 w 4722106"/>
                    <a:gd name="connsiteY255" fmla="*/ 139465 h 3087705"/>
                    <a:gd name="connsiteX256" fmla="*/ 2502930 w 4722106"/>
                    <a:gd name="connsiteY256" fmla="*/ 137364 h 3087705"/>
                    <a:gd name="connsiteX257" fmla="*/ 2507446 w 4722106"/>
                    <a:gd name="connsiteY257" fmla="*/ 126734 h 3087705"/>
                    <a:gd name="connsiteX258" fmla="*/ 2495320 w 4722106"/>
                    <a:gd name="connsiteY258" fmla="*/ 118514 h 3087705"/>
                    <a:gd name="connsiteX259" fmla="*/ 2496248 w 4722106"/>
                    <a:gd name="connsiteY259" fmla="*/ 115733 h 3087705"/>
                    <a:gd name="connsiteX260" fmla="*/ 2494020 w 4722106"/>
                    <a:gd name="connsiteY260" fmla="*/ 114991 h 3087705"/>
                    <a:gd name="connsiteX261" fmla="*/ 2471623 w 4722106"/>
                    <a:gd name="connsiteY261" fmla="*/ 105288 h 3087705"/>
                    <a:gd name="connsiteX262" fmla="*/ 2458134 w 4722106"/>
                    <a:gd name="connsiteY262" fmla="*/ 86129 h 3087705"/>
                    <a:gd name="connsiteX263" fmla="*/ 2457825 w 4722106"/>
                    <a:gd name="connsiteY263" fmla="*/ 84461 h 3087705"/>
                    <a:gd name="connsiteX264" fmla="*/ 2456155 w 4722106"/>
                    <a:gd name="connsiteY264" fmla="*/ 84214 h 3087705"/>
                    <a:gd name="connsiteX265" fmla="*/ 2378319 w 4722106"/>
                    <a:gd name="connsiteY265" fmla="*/ 68948 h 3087705"/>
                    <a:gd name="connsiteX266" fmla="*/ 2370894 w 4722106"/>
                    <a:gd name="connsiteY266" fmla="*/ 66167 h 3087705"/>
                    <a:gd name="connsiteX267" fmla="*/ 2370338 w 4722106"/>
                    <a:gd name="connsiteY267" fmla="*/ 65858 h 3087705"/>
                    <a:gd name="connsiteX268" fmla="*/ 2369718 w 4722106"/>
                    <a:gd name="connsiteY268" fmla="*/ 65858 h 3087705"/>
                    <a:gd name="connsiteX269" fmla="*/ 2348620 w 4722106"/>
                    <a:gd name="connsiteY269" fmla="*/ 64251 h 3087705"/>
                    <a:gd name="connsiteX270" fmla="*/ 2333337 w 4722106"/>
                    <a:gd name="connsiteY270" fmla="*/ 67156 h 3087705"/>
                    <a:gd name="connsiteX271" fmla="*/ 2326965 w 4722106"/>
                    <a:gd name="connsiteY271" fmla="*/ 77786 h 3087705"/>
                    <a:gd name="connsiteX272" fmla="*/ 2326285 w 4722106"/>
                    <a:gd name="connsiteY272" fmla="*/ 78713 h 3087705"/>
                    <a:gd name="connsiteX273" fmla="*/ 2295224 w 4722106"/>
                    <a:gd name="connsiteY273" fmla="*/ 79578 h 3087705"/>
                    <a:gd name="connsiteX274" fmla="*/ 2305804 w 4722106"/>
                    <a:gd name="connsiteY274" fmla="*/ 66847 h 3087705"/>
                    <a:gd name="connsiteX275" fmla="*/ 2316322 w 4722106"/>
                    <a:gd name="connsiteY275" fmla="*/ 52632 h 3087705"/>
                    <a:gd name="connsiteX276" fmla="*/ 2316075 w 4722106"/>
                    <a:gd name="connsiteY276" fmla="*/ 51211 h 3087705"/>
                    <a:gd name="connsiteX277" fmla="*/ 2315395 w 4722106"/>
                    <a:gd name="connsiteY277" fmla="*/ 50531 h 3087705"/>
                    <a:gd name="connsiteX278" fmla="*/ 2292255 w 4722106"/>
                    <a:gd name="connsiteY278" fmla="*/ 48677 h 3087705"/>
                    <a:gd name="connsiteX279" fmla="*/ 2268867 w 4722106"/>
                    <a:gd name="connsiteY279" fmla="*/ 47874 h 3087705"/>
                    <a:gd name="connsiteX280" fmla="*/ 2245417 w 4722106"/>
                    <a:gd name="connsiteY280" fmla="*/ 41384 h 3087705"/>
                    <a:gd name="connsiteX281" fmla="*/ 2255874 w 4722106"/>
                    <a:gd name="connsiteY281" fmla="*/ 36502 h 3087705"/>
                    <a:gd name="connsiteX282" fmla="*/ 2268495 w 4722106"/>
                    <a:gd name="connsiteY282" fmla="*/ 31125 h 3087705"/>
                    <a:gd name="connsiteX283" fmla="*/ 2276910 w 4722106"/>
                    <a:gd name="connsiteY283" fmla="*/ 26428 h 3087705"/>
                    <a:gd name="connsiteX284" fmla="*/ 2273383 w 4722106"/>
                    <a:gd name="connsiteY284" fmla="*/ 15674 h 3087705"/>
                    <a:gd name="connsiteX285" fmla="*/ 2258658 w 4722106"/>
                    <a:gd name="connsiteY285" fmla="*/ 10050 h 3087705"/>
                    <a:gd name="connsiteX286" fmla="*/ 2248016 w 4722106"/>
                    <a:gd name="connsiteY286" fmla="*/ 8382 h 3087705"/>
                    <a:gd name="connsiteX287" fmla="*/ 2242633 w 4722106"/>
                    <a:gd name="connsiteY287" fmla="*/ 6589 h 3087705"/>
                    <a:gd name="connsiteX288" fmla="*/ 2217265 w 4722106"/>
                    <a:gd name="connsiteY288" fmla="*/ 38 h 3087705"/>
                    <a:gd name="connsiteX289" fmla="*/ 2199508 w 4722106"/>
                    <a:gd name="connsiteY289" fmla="*/ 3437 h 3087705"/>
                    <a:gd name="connsiteX290" fmla="*/ 2178842 w 4722106"/>
                    <a:gd name="connsiteY290" fmla="*/ 8752 h 3087705"/>
                    <a:gd name="connsiteX291" fmla="*/ 2155021 w 4722106"/>
                    <a:gd name="connsiteY291" fmla="*/ 25810 h 3087705"/>
                    <a:gd name="connsiteX292" fmla="*/ 2146421 w 4722106"/>
                    <a:gd name="connsiteY292" fmla="*/ 34586 h 3087705"/>
                    <a:gd name="connsiteX293" fmla="*/ 2137078 w 4722106"/>
                    <a:gd name="connsiteY293" fmla="*/ 41322 h 3087705"/>
                    <a:gd name="connsiteX294" fmla="*/ 2135965 w 4722106"/>
                    <a:gd name="connsiteY294" fmla="*/ 42373 h 3087705"/>
                    <a:gd name="connsiteX295" fmla="*/ 2136460 w 4722106"/>
                    <a:gd name="connsiteY295" fmla="*/ 43795 h 3087705"/>
                    <a:gd name="connsiteX296" fmla="*/ 2131448 w 4722106"/>
                    <a:gd name="connsiteY296" fmla="*/ 73027 h 3087705"/>
                    <a:gd name="connsiteX297" fmla="*/ 2130891 w 4722106"/>
                    <a:gd name="connsiteY297" fmla="*/ 73707 h 3087705"/>
                    <a:gd name="connsiteX298" fmla="*/ 2130891 w 4722106"/>
                    <a:gd name="connsiteY298" fmla="*/ 74572 h 3087705"/>
                    <a:gd name="connsiteX299" fmla="*/ 2131201 w 4722106"/>
                    <a:gd name="connsiteY299" fmla="*/ 77477 h 3087705"/>
                    <a:gd name="connsiteX300" fmla="*/ 2130891 w 4722106"/>
                    <a:gd name="connsiteY300" fmla="*/ 79331 h 3087705"/>
                    <a:gd name="connsiteX301" fmla="*/ 2120435 w 4722106"/>
                    <a:gd name="connsiteY301" fmla="*/ 80505 h 3087705"/>
                    <a:gd name="connsiteX302" fmla="*/ 2119939 w 4722106"/>
                    <a:gd name="connsiteY302" fmla="*/ 80444 h 3087705"/>
                    <a:gd name="connsiteX303" fmla="*/ 2119445 w 4722106"/>
                    <a:gd name="connsiteY303" fmla="*/ 80567 h 3087705"/>
                    <a:gd name="connsiteX304" fmla="*/ 2098222 w 4722106"/>
                    <a:gd name="connsiteY304" fmla="*/ 79455 h 3087705"/>
                    <a:gd name="connsiteX305" fmla="*/ 2097728 w 4722106"/>
                    <a:gd name="connsiteY305" fmla="*/ 79269 h 3087705"/>
                    <a:gd name="connsiteX306" fmla="*/ 2097233 w 4722106"/>
                    <a:gd name="connsiteY306" fmla="*/ 79269 h 3087705"/>
                    <a:gd name="connsiteX307" fmla="*/ 2072731 w 4722106"/>
                    <a:gd name="connsiteY307" fmla="*/ 85141 h 3087705"/>
                    <a:gd name="connsiteX308" fmla="*/ 2071308 w 4722106"/>
                    <a:gd name="connsiteY308" fmla="*/ 88911 h 3087705"/>
                    <a:gd name="connsiteX309" fmla="*/ 2084178 w 4722106"/>
                    <a:gd name="connsiteY309" fmla="*/ 100839 h 3087705"/>
                    <a:gd name="connsiteX310" fmla="*/ 2089437 w 4722106"/>
                    <a:gd name="connsiteY310" fmla="*/ 103681 h 3087705"/>
                    <a:gd name="connsiteX311" fmla="*/ 2071865 w 4722106"/>
                    <a:gd name="connsiteY311" fmla="*/ 97810 h 3087705"/>
                    <a:gd name="connsiteX312" fmla="*/ 2052994 w 4722106"/>
                    <a:gd name="connsiteY312" fmla="*/ 96883 h 3087705"/>
                    <a:gd name="connsiteX313" fmla="*/ 2043465 w 4722106"/>
                    <a:gd name="connsiteY313" fmla="*/ 104856 h 3087705"/>
                    <a:gd name="connsiteX314" fmla="*/ 2040001 w 4722106"/>
                    <a:gd name="connsiteY314" fmla="*/ 108255 h 3087705"/>
                    <a:gd name="connsiteX315" fmla="*/ 2027997 w 4722106"/>
                    <a:gd name="connsiteY315" fmla="*/ 107699 h 3087705"/>
                    <a:gd name="connsiteX316" fmla="*/ 2018902 w 4722106"/>
                    <a:gd name="connsiteY316" fmla="*/ 108131 h 3087705"/>
                    <a:gd name="connsiteX317" fmla="*/ 2012282 w 4722106"/>
                    <a:gd name="connsiteY317" fmla="*/ 109306 h 3087705"/>
                    <a:gd name="connsiteX318" fmla="*/ 2011601 w 4722106"/>
                    <a:gd name="connsiteY318" fmla="*/ 109306 h 3087705"/>
                    <a:gd name="connsiteX319" fmla="*/ 2011044 w 4722106"/>
                    <a:gd name="connsiteY319" fmla="*/ 109676 h 3087705"/>
                    <a:gd name="connsiteX320" fmla="*/ 1994463 w 4722106"/>
                    <a:gd name="connsiteY320" fmla="*/ 114806 h 3087705"/>
                    <a:gd name="connsiteX321" fmla="*/ 1978995 w 4722106"/>
                    <a:gd name="connsiteY321" fmla="*/ 110294 h 3087705"/>
                    <a:gd name="connsiteX322" fmla="*/ 1977324 w 4722106"/>
                    <a:gd name="connsiteY322" fmla="*/ 109244 h 3087705"/>
                    <a:gd name="connsiteX323" fmla="*/ 1976024 w 4722106"/>
                    <a:gd name="connsiteY323" fmla="*/ 110665 h 3087705"/>
                    <a:gd name="connsiteX324" fmla="*/ 1953874 w 4722106"/>
                    <a:gd name="connsiteY324" fmla="*/ 120801 h 3087705"/>
                    <a:gd name="connsiteX325" fmla="*/ 1934880 w 4722106"/>
                    <a:gd name="connsiteY325" fmla="*/ 120924 h 3087705"/>
                    <a:gd name="connsiteX326" fmla="*/ 1937231 w 4722106"/>
                    <a:gd name="connsiteY326" fmla="*/ 123088 h 3087705"/>
                    <a:gd name="connsiteX327" fmla="*/ 1921701 w 4722106"/>
                    <a:gd name="connsiteY327" fmla="*/ 124571 h 3087705"/>
                    <a:gd name="connsiteX328" fmla="*/ 1891507 w 4722106"/>
                    <a:gd name="connsiteY328" fmla="*/ 131184 h 3087705"/>
                    <a:gd name="connsiteX329" fmla="*/ 1882845 w 4722106"/>
                    <a:gd name="connsiteY329" fmla="*/ 133841 h 3087705"/>
                    <a:gd name="connsiteX330" fmla="*/ 1882102 w 4722106"/>
                    <a:gd name="connsiteY330" fmla="*/ 133965 h 3087705"/>
                    <a:gd name="connsiteX331" fmla="*/ 1881546 w 4722106"/>
                    <a:gd name="connsiteY331" fmla="*/ 134521 h 3087705"/>
                    <a:gd name="connsiteX332" fmla="*/ 1790779 w 4722106"/>
                    <a:gd name="connsiteY332" fmla="*/ 174384 h 3087705"/>
                    <a:gd name="connsiteX333" fmla="*/ 1758048 w 4722106"/>
                    <a:gd name="connsiteY333" fmla="*/ 183098 h 3087705"/>
                    <a:gd name="connsiteX334" fmla="*/ 1750747 w 4722106"/>
                    <a:gd name="connsiteY334" fmla="*/ 186621 h 3087705"/>
                    <a:gd name="connsiteX335" fmla="*/ 1757986 w 4722106"/>
                    <a:gd name="connsiteY335" fmla="*/ 187733 h 3087705"/>
                    <a:gd name="connsiteX336" fmla="*/ 1761946 w 4722106"/>
                    <a:gd name="connsiteY336" fmla="*/ 190576 h 3087705"/>
                    <a:gd name="connsiteX337" fmla="*/ 1761265 w 4722106"/>
                    <a:gd name="connsiteY337" fmla="*/ 194964 h 3087705"/>
                    <a:gd name="connsiteX338" fmla="*/ 1751428 w 4722106"/>
                    <a:gd name="connsiteY338" fmla="*/ 193605 h 3087705"/>
                    <a:gd name="connsiteX339" fmla="*/ 1736826 w 4722106"/>
                    <a:gd name="connsiteY339" fmla="*/ 193419 h 3087705"/>
                    <a:gd name="connsiteX340" fmla="*/ 1735960 w 4722106"/>
                    <a:gd name="connsiteY340" fmla="*/ 199414 h 3087705"/>
                    <a:gd name="connsiteX341" fmla="*/ 1754521 w 4722106"/>
                    <a:gd name="connsiteY341" fmla="*/ 206892 h 3087705"/>
                    <a:gd name="connsiteX342" fmla="*/ 1764607 w 4722106"/>
                    <a:gd name="connsiteY342" fmla="*/ 214803 h 3087705"/>
                    <a:gd name="connsiteX343" fmla="*/ 1758419 w 4722106"/>
                    <a:gd name="connsiteY343" fmla="*/ 213876 h 3087705"/>
                    <a:gd name="connsiteX344" fmla="*/ 1743508 w 4722106"/>
                    <a:gd name="connsiteY344" fmla="*/ 215050 h 3087705"/>
                    <a:gd name="connsiteX345" fmla="*/ 1742333 w 4722106"/>
                    <a:gd name="connsiteY345" fmla="*/ 221045 h 3087705"/>
                    <a:gd name="connsiteX346" fmla="*/ 1756130 w 4722106"/>
                    <a:gd name="connsiteY346" fmla="*/ 226978 h 3087705"/>
                    <a:gd name="connsiteX347" fmla="*/ 1759224 w 4722106"/>
                    <a:gd name="connsiteY347" fmla="*/ 228894 h 3087705"/>
                    <a:gd name="connsiteX348" fmla="*/ 1764111 w 4722106"/>
                    <a:gd name="connsiteY348" fmla="*/ 237299 h 3087705"/>
                    <a:gd name="connsiteX349" fmla="*/ 1765287 w 4722106"/>
                    <a:gd name="connsiteY349" fmla="*/ 238535 h 3087705"/>
                    <a:gd name="connsiteX350" fmla="*/ 1764483 w 4722106"/>
                    <a:gd name="connsiteY350" fmla="*/ 243109 h 3087705"/>
                    <a:gd name="connsiteX351" fmla="*/ 1761699 w 4722106"/>
                    <a:gd name="connsiteY351" fmla="*/ 250525 h 3087705"/>
                    <a:gd name="connsiteX352" fmla="*/ 1760523 w 4722106"/>
                    <a:gd name="connsiteY352" fmla="*/ 253182 h 3087705"/>
                    <a:gd name="connsiteX353" fmla="*/ 1758419 w 4722106"/>
                    <a:gd name="connsiteY353" fmla="*/ 253677 h 3087705"/>
                    <a:gd name="connsiteX354" fmla="*/ 1758172 w 4722106"/>
                    <a:gd name="connsiteY354" fmla="*/ 252935 h 3087705"/>
                    <a:gd name="connsiteX355" fmla="*/ 1752480 w 4722106"/>
                    <a:gd name="connsiteY355" fmla="*/ 247188 h 3087705"/>
                    <a:gd name="connsiteX356" fmla="*/ 1726555 w 4722106"/>
                    <a:gd name="connsiteY356" fmla="*/ 250525 h 3087705"/>
                    <a:gd name="connsiteX357" fmla="*/ 1719873 w 4722106"/>
                    <a:gd name="connsiteY357" fmla="*/ 256767 h 3087705"/>
                    <a:gd name="connsiteX358" fmla="*/ 1716656 w 4722106"/>
                    <a:gd name="connsiteY358" fmla="*/ 255037 h 3087705"/>
                    <a:gd name="connsiteX359" fmla="*/ 1714119 w 4722106"/>
                    <a:gd name="connsiteY359" fmla="*/ 253430 h 3087705"/>
                    <a:gd name="connsiteX360" fmla="*/ 1713128 w 4722106"/>
                    <a:gd name="connsiteY360" fmla="*/ 252997 h 3087705"/>
                    <a:gd name="connsiteX361" fmla="*/ 1712201 w 4722106"/>
                    <a:gd name="connsiteY361" fmla="*/ 253430 h 3087705"/>
                    <a:gd name="connsiteX362" fmla="*/ 1700135 w 4722106"/>
                    <a:gd name="connsiteY362" fmla="*/ 256149 h 3087705"/>
                    <a:gd name="connsiteX363" fmla="*/ 1660723 w 4722106"/>
                    <a:gd name="connsiteY363" fmla="*/ 265049 h 3087705"/>
                    <a:gd name="connsiteX364" fmla="*/ 1629910 w 4722106"/>
                    <a:gd name="connsiteY364" fmla="*/ 273145 h 3087705"/>
                    <a:gd name="connsiteX365" fmla="*/ 1599779 w 4722106"/>
                    <a:gd name="connsiteY365" fmla="*/ 264369 h 3087705"/>
                    <a:gd name="connsiteX366" fmla="*/ 1598726 w 4722106"/>
                    <a:gd name="connsiteY366" fmla="*/ 263195 h 3087705"/>
                    <a:gd name="connsiteX367" fmla="*/ 1597242 w 4722106"/>
                    <a:gd name="connsiteY367" fmla="*/ 263813 h 3087705"/>
                    <a:gd name="connsiteX368" fmla="*/ 1582516 w 4722106"/>
                    <a:gd name="connsiteY368" fmla="*/ 281426 h 3087705"/>
                    <a:gd name="connsiteX369" fmla="*/ 1586847 w 4722106"/>
                    <a:gd name="connsiteY369" fmla="*/ 298175 h 3087705"/>
                    <a:gd name="connsiteX370" fmla="*/ 1588889 w 4722106"/>
                    <a:gd name="connsiteY370" fmla="*/ 311339 h 3087705"/>
                    <a:gd name="connsiteX371" fmla="*/ 1586662 w 4722106"/>
                    <a:gd name="connsiteY371" fmla="*/ 318570 h 3087705"/>
                    <a:gd name="connsiteX372" fmla="*/ 1627807 w 4722106"/>
                    <a:gd name="connsiteY372" fmla="*/ 343291 h 3087705"/>
                    <a:gd name="connsiteX373" fmla="*/ 1643399 w 4722106"/>
                    <a:gd name="connsiteY373" fmla="*/ 355590 h 3087705"/>
                    <a:gd name="connsiteX374" fmla="*/ 1642718 w 4722106"/>
                    <a:gd name="connsiteY374" fmla="*/ 369866 h 3087705"/>
                    <a:gd name="connsiteX375" fmla="*/ 1637397 w 4722106"/>
                    <a:gd name="connsiteY375" fmla="*/ 372771 h 3087705"/>
                    <a:gd name="connsiteX376" fmla="*/ 1597304 w 4722106"/>
                    <a:gd name="connsiteY376" fmla="*/ 352561 h 3087705"/>
                    <a:gd name="connsiteX377" fmla="*/ 1529862 w 4722106"/>
                    <a:gd name="connsiteY377" fmla="*/ 333712 h 3087705"/>
                    <a:gd name="connsiteX378" fmla="*/ 1523181 w 4722106"/>
                    <a:gd name="connsiteY378" fmla="*/ 329818 h 3087705"/>
                    <a:gd name="connsiteX379" fmla="*/ 1509135 w 4722106"/>
                    <a:gd name="connsiteY379" fmla="*/ 322216 h 3087705"/>
                    <a:gd name="connsiteX380" fmla="*/ 1484758 w 4722106"/>
                    <a:gd name="connsiteY380" fmla="*/ 337790 h 3087705"/>
                    <a:gd name="connsiteX381" fmla="*/ 1490945 w 4722106"/>
                    <a:gd name="connsiteY381" fmla="*/ 342426 h 3087705"/>
                    <a:gd name="connsiteX382" fmla="*/ 1495028 w 4722106"/>
                    <a:gd name="connsiteY382" fmla="*/ 342364 h 3087705"/>
                    <a:gd name="connsiteX383" fmla="*/ 1501711 w 4722106"/>
                    <a:gd name="connsiteY383" fmla="*/ 342488 h 3087705"/>
                    <a:gd name="connsiteX384" fmla="*/ 1501154 w 4722106"/>
                    <a:gd name="connsiteY384" fmla="*/ 343044 h 3087705"/>
                    <a:gd name="connsiteX385" fmla="*/ 1498864 w 4722106"/>
                    <a:gd name="connsiteY385" fmla="*/ 348235 h 3087705"/>
                    <a:gd name="connsiteX386" fmla="*/ 1506351 w 4722106"/>
                    <a:gd name="connsiteY386" fmla="*/ 352747 h 3087705"/>
                    <a:gd name="connsiteX387" fmla="*/ 1517488 w 4722106"/>
                    <a:gd name="connsiteY387" fmla="*/ 356826 h 3087705"/>
                    <a:gd name="connsiteX388" fmla="*/ 1519839 w 4722106"/>
                    <a:gd name="connsiteY388" fmla="*/ 358433 h 3087705"/>
                    <a:gd name="connsiteX389" fmla="*/ 1516560 w 4722106"/>
                    <a:gd name="connsiteY389" fmla="*/ 360348 h 3087705"/>
                    <a:gd name="connsiteX390" fmla="*/ 1496080 w 4722106"/>
                    <a:gd name="connsiteY390" fmla="*/ 357444 h 3087705"/>
                    <a:gd name="connsiteX391" fmla="*/ 1477457 w 4722106"/>
                    <a:gd name="connsiteY391" fmla="*/ 353488 h 3087705"/>
                    <a:gd name="connsiteX392" fmla="*/ 1461680 w 4722106"/>
                    <a:gd name="connsiteY392" fmla="*/ 365107 h 3087705"/>
                    <a:gd name="connsiteX393" fmla="*/ 1462607 w 4722106"/>
                    <a:gd name="connsiteY393" fmla="*/ 374440 h 3087705"/>
                    <a:gd name="connsiteX394" fmla="*/ 1501525 w 4722106"/>
                    <a:gd name="connsiteY394" fmla="*/ 400520 h 3087705"/>
                    <a:gd name="connsiteX395" fmla="*/ 1518912 w 4722106"/>
                    <a:gd name="connsiteY395" fmla="*/ 409173 h 3087705"/>
                    <a:gd name="connsiteX396" fmla="*/ 1526955 w 4722106"/>
                    <a:gd name="connsiteY396" fmla="*/ 415971 h 3087705"/>
                    <a:gd name="connsiteX397" fmla="*/ 1530729 w 4722106"/>
                    <a:gd name="connsiteY397" fmla="*/ 418134 h 3087705"/>
                    <a:gd name="connsiteX398" fmla="*/ 1523428 w 4722106"/>
                    <a:gd name="connsiteY398" fmla="*/ 420668 h 3087705"/>
                    <a:gd name="connsiteX399" fmla="*/ 1503876 w 4722106"/>
                    <a:gd name="connsiteY399" fmla="*/ 410471 h 3087705"/>
                    <a:gd name="connsiteX400" fmla="*/ 1491626 w 4722106"/>
                    <a:gd name="connsiteY400" fmla="*/ 402683 h 3087705"/>
                    <a:gd name="connsiteX401" fmla="*/ 1464711 w 4722106"/>
                    <a:gd name="connsiteY401" fmla="*/ 400397 h 3087705"/>
                    <a:gd name="connsiteX402" fmla="*/ 1443427 w 4722106"/>
                    <a:gd name="connsiteY402" fmla="*/ 398604 h 3087705"/>
                    <a:gd name="connsiteX403" fmla="*/ 1442932 w 4722106"/>
                    <a:gd name="connsiteY403" fmla="*/ 389767 h 3087705"/>
                    <a:gd name="connsiteX404" fmla="*/ 1441509 w 4722106"/>
                    <a:gd name="connsiteY404" fmla="*/ 378271 h 3087705"/>
                    <a:gd name="connsiteX405" fmla="*/ 1448748 w 4722106"/>
                    <a:gd name="connsiteY405" fmla="*/ 350460 h 3087705"/>
                    <a:gd name="connsiteX406" fmla="*/ 1449552 w 4722106"/>
                    <a:gd name="connsiteY406" fmla="*/ 325121 h 3087705"/>
                    <a:gd name="connsiteX407" fmla="*/ 1435136 w 4722106"/>
                    <a:gd name="connsiteY407" fmla="*/ 308620 h 3087705"/>
                    <a:gd name="connsiteX408" fmla="*/ 1424617 w 4722106"/>
                    <a:gd name="connsiteY408" fmla="*/ 310783 h 3087705"/>
                    <a:gd name="connsiteX409" fmla="*/ 1424865 w 4722106"/>
                    <a:gd name="connsiteY409" fmla="*/ 324503 h 3087705"/>
                    <a:gd name="connsiteX410" fmla="*/ 1417688 w 4722106"/>
                    <a:gd name="connsiteY410" fmla="*/ 354292 h 3087705"/>
                    <a:gd name="connsiteX411" fmla="*/ 1397827 w 4722106"/>
                    <a:gd name="connsiteY411" fmla="*/ 364675 h 3087705"/>
                    <a:gd name="connsiteX412" fmla="*/ 1382854 w 4722106"/>
                    <a:gd name="connsiteY412" fmla="*/ 374934 h 3087705"/>
                    <a:gd name="connsiteX413" fmla="*/ 1376543 w 4722106"/>
                    <a:gd name="connsiteY413" fmla="*/ 382907 h 3087705"/>
                    <a:gd name="connsiteX414" fmla="*/ 1370170 w 4722106"/>
                    <a:gd name="connsiteY414" fmla="*/ 391621 h 3087705"/>
                    <a:gd name="connsiteX415" fmla="*/ 1372150 w 4722106"/>
                    <a:gd name="connsiteY415" fmla="*/ 395823 h 3087705"/>
                    <a:gd name="connsiteX416" fmla="*/ 1404324 w 4722106"/>
                    <a:gd name="connsiteY416" fmla="*/ 437540 h 3087705"/>
                    <a:gd name="connsiteX417" fmla="*/ 1397394 w 4722106"/>
                    <a:gd name="connsiteY417" fmla="*/ 455896 h 3087705"/>
                    <a:gd name="connsiteX418" fmla="*/ 1387185 w 4722106"/>
                    <a:gd name="connsiteY418" fmla="*/ 489455 h 3087705"/>
                    <a:gd name="connsiteX419" fmla="*/ 1387433 w 4722106"/>
                    <a:gd name="connsiteY419" fmla="*/ 507439 h 3087705"/>
                    <a:gd name="connsiteX420" fmla="*/ 1388732 w 4722106"/>
                    <a:gd name="connsiteY420" fmla="*/ 521221 h 3087705"/>
                    <a:gd name="connsiteX421" fmla="*/ 1403458 w 4722106"/>
                    <a:gd name="connsiteY421" fmla="*/ 525918 h 3087705"/>
                    <a:gd name="connsiteX422" fmla="*/ 1411810 w 4722106"/>
                    <a:gd name="connsiteY422" fmla="*/ 526289 h 3087705"/>
                    <a:gd name="connsiteX423" fmla="*/ 1430558 w 4722106"/>
                    <a:gd name="connsiteY423" fmla="*/ 523632 h 3087705"/>
                    <a:gd name="connsiteX424" fmla="*/ 1446830 w 4722106"/>
                    <a:gd name="connsiteY424" fmla="*/ 518687 h 3087705"/>
                    <a:gd name="connsiteX425" fmla="*/ 1494719 w 4722106"/>
                    <a:gd name="connsiteY425" fmla="*/ 535498 h 3087705"/>
                    <a:gd name="connsiteX426" fmla="*/ 1500473 w 4722106"/>
                    <a:gd name="connsiteY426" fmla="*/ 538588 h 3087705"/>
                    <a:gd name="connsiteX427" fmla="*/ 1506784 w 4722106"/>
                    <a:gd name="connsiteY427" fmla="*/ 549836 h 3087705"/>
                    <a:gd name="connsiteX428" fmla="*/ 1510126 w 4722106"/>
                    <a:gd name="connsiteY428" fmla="*/ 561517 h 3087705"/>
                    <a:gd name="connsiteX429" fmla="*/ 1506475 w 4722106"/>
                    <a:gd name="connsiteY429" fmla="*/ 568130 h 3087705"/>
                    <a:gd name="connsiteX430" fmla="*/ 1496637 w 4722106"/>
                    <a:gd name="connsiteY430" fmla="*/ 583209 h 3087705"/>
                    <a:gd name="connsiteX431" fmla="*/ 1521696 w 4722106"/>
                    <a:gd name="connsiteY431" fmla="*/ 604161 h 3087705"/>
                    <a:gd name="connsiteX432" fmla="*/ 1527697 w 4722106"/>
                    <a:gd name="connsiteY432" fmla="*/ 606694 h 3087705"/>
                    <a:gd name="connsiteX433" fmla="*/ 1500597 w 4722106"/>
                    <a:gd name="connsiteY433" fmla="*/ 602183 h 3087705"/>
                    <a:gd name="connsiteX434" fmla="*/ 1491378 w 4722106"/>
                    <a:gd name="connsiteY434" fmla="*/ 589328 h 3087705"/>
                    <a:gd name="connsiteX435" fmla="*/ 1488346 w 4722106"/>
                    <a:gd name="connsiteY435" fmla="*/ 583271 h 3087705"/>
                    <a:gd name="connsiteX436" fmla="*/ 1491192 w 4722106"/>
                    <a:gd name="connsiteY436" fmla="*/ 576102 h 3087705"/>
                    <a:gd name="connsiteX437" fmla="*/ 1496080 w 4722106"/>
                    <a:gd name="connsiteY437" fmla="*/ 562505 h 3087705"/>
                    <a:gd name="connsiteX438" fmla="*/ 1486800 w 4722106"/>
                    <a:gd name="connsiteY438" fmla="*/ 546869 h 3087705"/>
                    <a:gd name="connsiteX439" fmla="*/ 1481355 w 4722106"/>
                    <a:gd name="connsiteY439" fmla="*/ 541307 h 3087705"/>
                    <a:gd name="connsiteX440" fmla="*/ 1460628 w 4722106"/>
                    <a:gd name="connsiteY440" fmla="*/ 527525 h 3087705"/>
                    <a:gd name="connsiteX441" fmla="*/ 1452955 w 4722106"/>
                    <a:gd name="connsiteY441" fmla="*/ 528947 h 3087705"/>
                    <a:gd name="connsiteX442" fmla="*/ 1415337 w 4722106"/>
                    <a:gd name="connsiteY442" fmla="*/ 540936 h 3087705"/>
                    <a:gd name="connsiteX443" fmla="*/ 1420349 w 4722106"/>
                    <a:gd name="connsiteY443" fmla="*/ 585558 h 3087705"/>
                    <a:gd name="connsiteX444" fmla="*/ 1420719 w 4722106"/>
                    <a:gd name="connsiteY444" fmla="*/ 586547 h 3087705"/>
                    <a:gd name="connsiteX445" fmla="*/ 1408407 w 4722106"/>
                    <a:gd name="connsiteY445" fmla="*/ 605520 h 3087705"/>
                    <a:gd name="connsiteX446" fmla="*/ 1396714 w 4722106"/>
                    <a:gd name="connsiteY446" fmla="*/ 622516 h 3087705"/>
                    <a:gd name="connsiteX447" fmla="*/ 1380688 w 4722106"/>
                    <a:gd name="connsiteY447" fmla="*/ 638338 h 3087705"/>
                    <a:gd name="connsiteX448" fmla="*/ 1376234 w 4722106"/>
                    <a:gd name="connsiteY448" fmla="*/ 640871 h 3087705"/>
                    <a:gd name="connsiteX449" fmla="*/ 1370603 w 4722106"/>
                    <a:gd name="connsiteY449" fmla="*/ 643962 h 3087705"/>
                    <a:gd name="connsiteX450" fmla="*/ 1348701 w 4722106"/>
                    <a:gd name="connsiteY450" fmla="*/ 667632 h 3087705"/>
                    <a:gd name="connsiteX451" fmla="*/ 1347277 w 4722106"/>
                    <a:gd name="connsiteY451" fmla="*/ 671340 h 3087705"/>
                    <a:gd name="connsiteX452" fmla="*/ 1326364 w 4722106"/>
                    <a:gd name="connsiteY452" fmla="*/ 665593 h 3087705"/>
                    <a:gd name="connsiteX453" fmla="*/ 1306441 w 4722106"/>
                    <a:gd name="connsiteY453" fmla="*/ 665593 h 3087705"/>
                    <a:gd name="connsiteX454" fmla="*/ 1292087 w 4722106"/>
                    <a:gd name="connsiteY454" fmla="*/ 667941 h 3087705"/>
                    <a:gd name="connsiteX455" fmla="*/ 1281507 w 4722106"/>
                    <a:gd name="connsiteY455" fmla="*/ 663306 h 3087705"/>
                    <a:gd name="connsiteX456" fmla="*/ 1268143 w 4722106"/>
                    <a:gd name="connsiteY456" fmla="*/ 660339 h 3087705"/>
                    <a:gd name="connsiteX457" fmla="*/ 1259109 w 4722106"/>
                    <a:gd name="connsiteY457" fmla="*/ 659227 h 3087705"/>
                    <a:gd name="connsiteX458" fmla="*/ 1257191 w 4722106"/>
                    <a:gd name="connsiteY458" fmla="*/ 649956 h 3087705"/>
                    <a:gd name="connsiteX459" fmla="*/ 1260779 w 4722106"/>
                    <a:gd name="connsiteY459" fmla="*/ 647608 h 3087705"/>
                    <a:gd name="connsiteX460" fmla="*/ 1268019 w 4722106"/>
                    <a:gd name="connsiteY460" fmla="*/ 653665 h 3087705"/>
                    <a:gd name="connsiteX461" fmla="*/ 1271236 w 4722106"/>
                    <a:gd name="connsiteY461" fmla="*/ 658423 h 3087705"/>
                    <a:gd name="connsiteX462" fmla="*/ 1288127 w 4722106"/>
                    <a:gd name="connsiteY462" fmla="*/ 653479 h 3087705"/>
                    <a:gd name="connsiteX463" fmla="*/ 1291901 w 4722106"/>
                    <a:gd name="connsiteY463" fmla="*/ 654221 h 3087705"/>
                    <a:gd name="connsiteX464" fmla="*/ 1303410 w 4722106"/>
                    <a:gd name="connsiteY464" fmla="*/ 661081 h 3087705"/>
                    <a:gd name="connsiteX465" fmla="*/ 1314299 w 4722106"/>
                    <a:gd name="connsiteY465" fmla="*/ 656631 h 3087705"/>
                    <a:gd name="connsiteX466" fmla="*/ 1318197 w 4722106"/>
                    <a:gd name="connsiteY466" fmla="*/ 655148 h 3087705"/>
                    <a:gd name="connsiteX467" fmla="*/ 1328468 w 4722106"/>
                    <a:gd name="connsiteY467" fmla="*/ 652614 h 3087705"/>
                    <a:gd name="connsiteX468" fmla="*/ 1327230 w 4722106"/>
                    <a:gd name="connsiteY468" fmla="*/ 644394 h 3087705"/>
                    <a:gd name="connsiteX469" fmla="*/ 1327045 w 4722106"/>
                    <a:gd name="connsiteY469" fmla="*/ 643405 h 3087705"/>
                    <a:gd name="connsiteX470" fmla="*/ 1336759 w 4722106"/>
                    <a:gd name="connsiteY470" fmla="*/ 637225 h 3087705"/>
                    <a:gd name="connsiteX471" fmla="*/ 1338924 w 4722106"/>
                    <a:gd name="connsiteY471" fmla="*/ 636236 h 3087705"/>
                    <a:gd name="connsiteX472" fmla="*/ 1345235 w 4722106"/>
                    <a:gd name="connsiteY472" fmla="*/ 625853 h 3087705"/>
                    <a:gd name="connsiteX473" fmla="*/ 1348019 w 4722106"/>
                    <a:gd name="connsiteY473" fmla="*/ 619673 h 3087705"/>
                    <a:gd name="connsiteX474" fmla="*/ 1352660 w 4722106"/>
                    <a:gd name="connsiteY474" fmla="*/ 612442 h 3087705"/>
                    <a:gd name="connsiteX475" fmla="*/ 1354578 w 4722106"/>
                    <a:gd name="connsiteY475" fmla="*/ 609970 h 3087705"/>
                    <a:gd name="connsiteX476" fmla="*/ 1363364 w 4722106"/>
                    <a:gd name="connsiteY476" fmla="*/ 603913 h 3087705"/>
                    <a:gd name="connsiteX477" fmla="*/ 1368438 w 4722106"/>
                    <a:gd name="connsiteY477" fmla="*/ 599896 h 3087705"/>
                    <a:gd name="connsiteX478" fmla="*/ 1375615 w 4722106"/>
                    <a:gd name="connsiteY478" fmla="*/ 594952 h 3087705"/>
                    <a:gd name="connsiteX479" fmla="*/ 1375429 w 4722106"/>
                    <a:gd name="connsiteY479" fmla="*/ 581603 h 3087705"/>
                    <a:gd name="connsiteX480" fmla="*/ 1375801 w 4722106"/>
                    <a:gd name="connsiteY480" fmla="*/ 573197 h 3087705"/>
                    <a:gd name="connsiteX481" fmla="*/ 1381864 w 4722106"/>
                    <a:gd name="connsiteY481" fmla="*/ 564545 h 3087705"/>
                    <a:gd name="connsiteX482" fmla="*/ 1387742 w 4722106"/>
                    <a:gd name="connsiteY482" fmla="*/ 558365 h 3087705"/>
                    <a:gd name="connsiteX483" fmla="*/ 1383411 w 4722106"/>
                    <a:gd name="connsiteY483" fmla="*/ 549094 h 3087705"/>
                    <a:gd name="connsiteX484" fmla="*/ 1381678 w 4722106"/>
                    <a:gd name="connsiteY484" fmla="*/ 547735 h 3087705"/>
                    <a:gd name="connsiteX485" fmla="*/ 1361756 w 4722106"/>
                    <a:gd name="connsiteY485" fmla="*/ 524744 h 3087705"/>
                    <a:gd name="connsiteX486" fmla="*/ 1361075 w 4722106"/>
                    <a:gd name="connsiteY486" fmla="*/ 509417 h 3087705"/>
                    <a:gd name="connsiteX487" fmla="*/ 1360765 w 4722106"/>
                    <a:gd name="connsiteY487" fmla="*/ 493657 h 3087705"/>
                    <a:gd name="connsiteX488" fmla="*/ 1360827 w 4722106"/>
                    <a:gd name="connsiteY488" fmla="*/ 466711 h 3087705"/>
                    <a:gd name="connsiteX489" fmla="*/ 1360456 w 4722106"/>
                    <a:gd name="connsiteY489" fmla="*/ 463312 h 3087705"/>
                    <a:gd name="connsiteX490" fmla="*/ 1363241 w 4722106"/>
                    <a:gd name="connsiteY490" fmla="*/ 448788 h 3087705"/>
                    <a:gd name="connsiteX491" fmla="*/ 1367633 w 4722106"/>
                    <a:gd name="connsiteY491" fmla="*/ 431422 h 3087705"/>
                    <a:gd name="connsiteX492" fmla="*/ 1343008 w 4722106"/>
                    <a:gd name="connsiteY492" fmla="*/ 393722 h 3087705"/>
                    <a:gd name="connsiteX493" fmla="*/ 1340285 w 4722106"/>
                    <a:gd name="connsiteY493" fmla="*/ 390817 h 3087705"/>
                    <a:gd name="connsiteX494" fmla="*/ 1352908 w 4722106"/>
                    <a:gd name="connsiteY494" fmla="*/ 374192 h 3087705"/>
                    <a:gd name="connsiteX495" fmla="*/ 1365963 w 4722106"/>
                    <a:gd name="connsiteY495" fmla="*/ 319559 h 3087705"/>
                    <a:gd name="connsiteX496" fmla="*/ 1327788 w 4722106"/>
                    <a:gd name="connsiteY496" fmla="*/ 304664 h 3087705"/>
                    <a:gd name="connsiteX497" fmla="*/ 1293881 w 4722106"/>
                    <a:gd name="connsiteY497" fmla="*/ 303984 h 3087705"/>
                    <a:gd name="connsiteX498" fmla="*/ 1293510 w 4722106"/>
                    <a:gd name="connsiteY498" fmla="*/ 303984 h 3087705"/>
                    <a:gd name="connsiteX499" fmla="*/ 1293139 w 4722106"/>
                    <a:gd name="connsiteY499" fmla="*/ 304108 h 3087705"/>
                    <a:gd name="connsiteX500" fmla="*/ 1288622 w 4722106"/>
                    <a:gd name="connsiteY500" fmla="*/ 304850 h 3087705"/>
                    <a:gd name="connsiteX501" fmla="*/ 1285838 w 4722106"/>
                    <a:gd name="connsiteY501" fmla="*/ 305035 h 3087705"/>
                    <a:gd name="connsiteX502" fmla="*/ 1286519 w 4722106"/>
                    <a:gd name="connsiteY502" fmla="*/ 307754 h 3087705"/>
                    <a:gd name="connsiteX503" fmla="*/ 1283425 w 4722106"/>
                    <a:gd name="connsiteY503" fmla="*/ 327160 h 3087705"/>
                    <a:gd name="connsiteX504" fmla="*/ 1273464 w 4722106"/>
                    <a:gd name="connsiteY504" fmla="*/ 346381 h 3087705"/>
                    <a:gd name="connsiteX505" fmla="*/ 1222295 w 4722106"/>
                    <a:gd name="connsiteY505" fmla="*/ 400026 h 3087705"/>
                    <a:gd name="connsiteX506" fmla="*/ 1219139 w 4722106"/>
                    <a:gd name="connsiteY506" fmla="*/ 400706 h 3087705"/>
                    <a:gd name="connsiteX507" fmla="*/ 1218149 w 4722106"/>
                    <a:gd name="connsiteY507" fmla="*/ 400891 h 3087705"/>
                    <a:gd name="connsiteX508" fmla="*/ 1217593 w 4722106"/>
                    <a:gd name="connsiteY508" fmla="*/ 401756 h 3087705"/>
                    <a:gd name="connsiteX509" fmla="*/ 1207755 w 4722106"/>
                    <a:gd name="connsiteY509" fmla="*/ 417269 h 3087705"/>
                    <a:gd name="connsiteX510" fmla="*/ 1201630 w 4722106"/>
                    <a:gd name="connsiteY510" fmla="*/ 426972 h 3087705"/>
                    <a:gd name="connsiteX511" fmla="*/ 1200083 w 4722106"/>
                    <a:gd name="connsiteY511" fmla="*/ 429506 h 3087705"/>
                    <a:gd name="connsiteX512" fmla="*/ 1202929 w 4722106"/>
                    <a:gd name="connsiteY512" fmla="*/ 430433 h 3087705"/>
                    <a:gd name="connsiteX513" fmla="*/ 1203609 w 4722106"/>
                    <a:gd name="connsiteY513" fmla="*/ 432781 h 3087705"/>
                    <a:gd name="connsiteX514" fmla="*/ 1199093 w 4722106"/>
                    <a:gd name="connsiteY514" fmla="*/ 451446 h 3087705"/>
                    <a:gd name="connsiteX515" fmla="*/ 1198660 w 4722106"/>
                    <a:gd name="connsiteY515" fmla="*/ 458800 h 3087705"/>
                    <a:gd name="connsiteX516" fmla="*/ 1197670 w 4722106"/>
                    <a:gd name="connsiteY516" fmla="*/ 465908 h 3087705"/>
                    <a:gd name="connsiteX517" fmla="*/ 1185728 w 4722106"/>
                    <a:gd name="connsiteY517" fmla="*/ 482903 h 3087705"/>
                    <a:gd name="connsiteX518" fmla="*/ 1187399 w 4722106"/>
                    <a:gd name="connsiteY518" fmla="*/ 490258 h 3087705"/>
                    <a:gd name="connsiteX519" fmla="*/ 1205837 w 4722106"/>
                    <a:gd name="connsiteY519" fmla="*/ 498540 h 3087705"/>
                    <a:gd name="connsiteX520" fmla="*/ 1221985 w 4722106"/>
                    <a:gd name="connsiteY520" fmla="*/ 504534 h 3087705"/>
                    <a:gd name="connsiteX521" fmla="*/ 1228358 w 4722106"/>
                    <a:gd name="connsiteY521" fmla="*/ 515906 h 3087705"/>
                    <a:gd name="connsiteX522" fmla="*/ 1233679 w 4722106"/>
                    <a:gd name="connsiteY522" fmla="*/ 529070 h 3087705"/>
                    <a:gd name="connsiteX523" fmla="*/ 1246240 w 4722106"/>
                    <a:gd name="connsiteY523" fmla="*/ 536301 h 3087705"/>
                    <a:gd name="connsiteX524" fmla="*/ 1250942 w 4722106"/>
                    <a:gd name="connsiteY524" fmla="*/ 538464 h 3087705"/>
                    <a:gd name="connsiteX525" fmla="*/ 1248777 w 4722106"/>
                    <a:gd name="connsiteY525" fmla="*/ 547117 h 3087705"/>
                    <a:gd name="connsiteX526" fmla="*/ 1234793 w 4722106"/>
                    <a:gd name="connsiteY526" fmla="*/ 565719 h 3087705"/>
                    <a:gd name="connsiteX527" fmla="*/ 1211529 w 4722106"/>
                    <a:gd name="connsiteY527" fmla="*/ 545757 h 3087705"/>
                    <a:gd name="connsiteX528" fmla="*/ 1201816 w 4722106"/>
                    <a:gd name="connsiteY528" fmla="*/ 536486 h 3087705"/>
                    <a:gd name="connsiteX529" fmla="*/ 1177870 w 4722106"/>
                    <a:gd name="connsiteY529" fmla="*/ 524991 h 3087705"/>
                    <a:gd name="connsiteX530" fmla="*/ 1155164 w 4722106"/>
                    <a:gd name="connsiteY530" fmla="*/ 514794 h 3087705"/>
                    <a:gd name="connsiteX531" fmla="*/ 1156649 w 4722106"/>
                    <a:gd name="connsiteY531" fmla="*/ 515597 h 3087705"/>
                    <a:gd name="connsiteX532" fmla="*/ 1156339 w 4722106"/>
                    <a:gd name="connsiteY532" fmla="*/ 517266 h 3087705"/>
                    <a:gd name="connsiteX533" fmla="*/ 992192 w 4722106"/>
                    <a:gd name="connsiteY533" fmla="*/ 1383865 h 3087705"/>
                    <a:gd name="connsiteX534" fmla="*/ 989841 w 4722106"/>
                    <a:gd name="connsiteY534" fmla="*/ 1383370 h 3087705"/>
                    <a:gd name="connsiteX535" fmla="*/ 986623 w 4722106"/>
                    <a:gd name="connsiteY535" fmla="*/ 1388994 h 3087705"/>
                    <a:gd name="connsiteX536" fmla="*/ 981240 w 4722106"/>
                    <a:gd name="connsiteY536" fmla="*/ 1398203 h 3087705"/>
                    <a:gd name="connsiteX537" fmla="*/ 972330 w 4722106"/>
                    <a:gd name="connsiteY537" fmla="*/ 1393877 h 3087705"/>
                    <a:gd name="connsiteX538" fmla="*/ 966143 w 4722106"/>
                    <a:gd name="connsiteY538" fmla="*/ 1388871 h 3087705"/>
                    <a:gd name="connsiteX539" fmla="*/ 944797 w 4722106"/>
                    <a:gd name="connsiteY539" fmla="*/ 1377623 h 3087705"/>
                    <a:gd name="connsiteX540" fmla="*/ 937930 w 4722106"/>
                    <a:gd name="connsiteY540" fmla="*/ 1372802 h 3087705"/>
                    <a:gd name="connsiteX541" fmla="*/ 920729 w 4722106"/>
                    <a:gd name="connsiteY541" fmla="*/ 1377128 h 3087705"/>
                    <a:gd name="connsiteX542" fmla="*/ 902786 w 4722106"/>
                    <a:gd name="connsiteY542" fmla="*/ 1377623 h 3087705"/>
                    <a:gd name="connsiteX543" fmla="*/ 900868 w 4722106"/>
                    <a:gd name="connsiteY543" fmla="*/ 1375954 h 3087705"/>
                    <a:gd name="connsiteX544" fmla="*/ 891092 w 4722106"/>
                    <a:gd name="connsiteY544" fmla="*/ 1375460 h 3087705"/>
                    <a:gd name="connsiteX545" fmla="*/ 876552 w 4722106"/>
                    <a:gd name="connsiteY545" fmla="*/ 1384606 h 3087705"/>
                    <a:gd name="connsiteX546" fmla="*/ 868014 w 4722106"/>
                    <a:gd name="connsiteY546" fmla="*/ 1391776 h 3087705"/>
                    <a:gd name="connsiteX547" fmla="*/ 846358 w 4722106"/>
                    <a:gd name="connsiteY547" fmla="*/ 1388500 h 3087705"/>
                    <a:gd name="connsiteX548" fmla="*/ 834293 w 4722106"/>
                    <a:gd name="connsiteY548" fmla="*/ 1382752 h 3087705"/>
                    <a:gd name="connsiteX549" fmla="*/ 833427 w 4722106"/>
                    <a:gd name="connsiteY549" fmla="*/ 1386584 h 3087705"/>
                    <a:gd name="connsiteX550" fmla="*/ 829096 w 4722106"/>
                    <a:gd name="connsiteY550" fmla="*/ 1393321 h 3087705"/>
                    <a:gd name="connsiteX551" fmla="*/ 821115 w 4722106"/>
                    <a:gd name="connsiteY551" fmla="*/ 1382443 h 3087705"/>
                    <a:gd name="connsiteX552" fmla="*/ 800820 w 4722106"/>
                    <a:gd name="connsiteY552" fmla="*/ 1364459 h 3087705"/>
                    <a:gd name="connsiteX553" fmla="*/ 797851 w 4722106"/>
                    <a:gd name="connsiteY553" fmla="*/ 1362357 h 3087705"/>
                    <a:gd name="connsiteX554" fmla="*/ 781268 w 4722106"/>
                    <a:gd name="connsiteY554" fmla="*/ 1357537 h 3087705"/>
                    <a:gd name="connsiteX555" fmla="*/ 763883 w 4722106"/>
                    <a:gd name="connsiteY555" fmla="*/ 1349997 h 3087705"/>
                    <a:gd name="connsiteX556" fmla="*/ 756149 w 4722106"/>
                    <a:gd name="connsiteY556" fmla="*/ 1346042 h 3087705"/>
                    <a:gd name="connsiteX557" fmla="*/ 747981 w 4722106"/>
                    <a:gd name="connsiteY557" fmla="*/ 1350306 h 3087705"/>
                    <a:gd name="connsiteX558" fmla="*/ 742474 w 4722106"/>
                    <a:gd name="connsiteY558" fmla="*/ 1356424 h 3087705"/>
                    <a:gd name="connsiteX559" fmla="*/ 732142 w 4722106"/>
                    <a:gd name="connsiteY559" fmla="*/ 1353149 h 3087705"/>
                    <a:gd name="connsiteX560" fmla="*/ 729420 w 4722106"/>
                    <a:gd name="connsiteY560" fmla="*/ 1351480 h 3087705"/>
                    <a:gd name="connsiteX561" fmla="*/ 711415 w 4722106"/>
                    <a:gd name="connsiteY561" fmla="*/ 1357537 h 3087705"/>
                    <a:gd name="connsiteX562" fmla="*/ 709992 w 4722106"/>
                    <a:gd name="connsiteY562" fmla="*/ 1358340 h 3087705"/>
                    <a:gd name="connsiteX563" fmla="*/ 704918 w 4722106"/>
                    <a:gd name="connsiteY563" fmla="*/ 1361430 h 3087705"/>
                    <a:gd name="connsiteX564" fmla="*/ 678313 w 4722106"/>
                    <a:gd name="connsiteY564" fmla="*/ 1373667 h 3087705"/>
                    <a:gd name="connsiteX565" fmla="*/ 673920 w 4722106"/>
                    <a:gd name="connsiteY565" fmla="*/ 1378303 h 3087705"/>
                    <a:gd name="connsiteX566" fmla="*/ 663525 w 4722106"/>
                    <a:gd name="connsiteY566" fmla="*/ 1388747 h 3087705"/>
                    <a:gd name="connsiteX567" fmla="*/ 657400 w 4722106"/>
                    <a:gd name="connsiteY567" fmla="*/ 1401726 h 3087705"/>
                    <a:gd name="connsiteX568" fmla="*/ 657586 w 4722106"/>
                    <a:gd name="connsiteY568" fmla="*/ 1402467 h 3087705"/>
                    <a:gd name="connsiteX569" fmla="*/ 658700 w 4722106"/>
                    <a:gd name="connsiteY569" fmla="*/ 1405867 h 3087705"/>
                    <a:gd name="connsiteX570" fmla="*/ 653688 w 4722106"/>
                    <a:gd name="connsiteY570" fmla="*/ 1424346 h 3087705"/>
                    <a:gd name="connsiteX571" fmla="*/ 636363 w 4722106"/>
                    <a:gd name="connsiteY571" fmla="*/ 1413407 h 3087705"/>
                    <a:gd name="connsiteX572" fmla="*/ 628444 w 4722106"/>
                    <a:gd name="connsiteY572" fmla="*/ 1403456 h 3087705"/>
                    <a:gd name="connsiteX573" fmla="*/ 620895 w 4722106"/>
                    <a:gd name="connsiteY573" fmla="*/ 1401973 h 3087705"/>
                    <a:gd name="connsiteX574" fmla="*/ 615636 w 4722106"/>
                    <a:gd name="connsiteY574" fmla="*/ 1412603 h 3087705"/>
                    <a:gd name="connsiteX575" fmla="*/ 607716 w 4722106"/>
                    <a:gd name="connsiteY575" fmla="*/ 1425025 h 3087705"/>
                    <a:gd name="connsiteX576" fmla="*/ 600044 w 4722106"/>
                    <a:gd name="connsiteY576" fmla="*/ 1432936 h 3087705"/>
                    <a:gd name="connsiteX577" fmla="*/ 604190 w 4722106"/>
                    <a:gd name="connsiteY577" fmla="*/ 1441094 h 3087705"/>
                    <a:gd name="connsiteX578" fmla="*/ 609263 w 4722106"/>
                    <a:gd name="connsiteY578" fmla="*/ 1447027 h 3087705"/>
                    <a:gd name="connsiteX579" fmla="*/ 597817 w 4722106"/>
                    <a:gd name="connsiteY579" fmla="*/ 1458646 h 3087705"/>
                    <a:gd name="connsiteX580" fmla="*/ 592310 w 4722106"/>
                    <a:gd name="connsiteY580" fmla="*/ 1474591 h 3087705"/>
                    <a:gd name="connsiteX581" fmla="*/ 597570 w 4722106"/>
                    <a:gd name="connsiteY581" fmla="*/ 1476754 h 3087705"/>
                    <a:gd name="connsiteX582" fmla="*/ 609202 w 4722106"/>
                    <a:gd name="connsiteY582" fmla="*/ 1488497 h 3087705"/>
                    <a:gd name="connsiteX583" fmla="*/ 609078 w 4722106"/>
                    <a:gd name="connsiteY583" fmla="*/ 1502711 h 3087705"/>
                    <a:gd name="connsiteX584" fmla="*/ 611181 w 4722106"/>
                    <a:gd name="connsiteY584" fmla="*/ 1502526 h 3087705"/>
                    <a:gd name="connsiteX585" fmla="*/ 628567 w 4722106"/>
                    <a:gd name="connsiteY585" fmla="*/ 1500919 h 3087705"/>
                    <a:gd name="connsiteX586" fmla="*/ 632342 w 4722106"/>
                    <a:gd name="connsiteY586" fmla="*/ 1501043 h 3087705"/>
                    <a:gd name="connsiteX587" fmla="*/ 643788 w 4722106"/>
                    <a:gd name="connsiteY587" fmla="*/ 1512106 h 3087705"/>
                    <a:gd name="connsiteX588" fmla="*/ 651955 w 4722106"/>
                    <a:gd name="connsiteY588" fmla="*/ 1523848 h 3087705"/>
                    <a:gd name="connsiteX589" fmla="*/ 661112 w 4722106"/>
                    <a:gd name="connsiteY589" fmla="*/ 1541585 h 3087705"/>
                    <a:gd name="connsiteX590" fmla="*/ 654678 w 4722106"/>
                    <a:gd name="connsiteY590" fmla="*/ 1546777 h 3087705"/>
                    <a:gd name="connsiteX591" fmla="*/ 651337 w 4722106"/>
                    <a:gd name="connsiteY591" fmla="*/ 1548693 h 3087705"/>
                    <a:gd name="connsiteX592" fmla="*/ 661360 w 4722106"/>
                    <a:gd name="connsiteY592" fmla="*/ 1556233 h 3087705"/>
                    <a:gd name="connsiteX593" fmla="*/ 671074 w 4722106"/>
                    <a:gd name="connsiteY593" fmla="*/ 1562413 h 3087705"/>
                    <a:gd name="connsiteX594" fmla="*/ 673363 w 4722106"/>
                    <a:gd name="connsiteY594" fmla="*/ 1564143 h 3087705"/>
                    <a:gd name="connsiteX595" fmla="*/ 676333 w 4722106"/>
                    <a:gd name="connsiteY595" fmla="*/ 1561671 h 3087705"/>
                    <a:gd name="connsiteX596" fmla="*/ 734369 w 4722106"/>
                    <a:gd name="connsiteY596" fmla="*/ 1541153 h 3087705"/>
                    <a:gd name="connsiteX597" fmla="*/ 756767 w 4722106"/>
                    <a:gd name="connsiteY597" fmla="*/ 1543131 h 3087705"/>
                    <a:gd name="connsiteX598" fmla="*/ 777247 w 4722106"/>
                    <a:gd name="connsiteY598" fmla="*/ 1549311 h 3087705"/>
                    <a:gd name="connsiteX599" fmla="*/ 780031 w 4722106"/>
                    <a:gd name="connsiteY599" fmla="*/ 1577307 h 3087705"/>
                    <a:gd name="connsiteX600" fmla="*/ 780402 w 4722106"/>
                    <a:gd name="connsiteY600" fmla="*/ 1594674 h 3087705"/>
                    <a:gd name="connsiteX601" fmla="*/ 780217 w 4722106"/>
                    <a:gd name="connsiteY601" fmla="*/ 1597208 h 3087705"/>
                    <a:gd name="connsiteX602" fmla="*/ 754911 w 4722106"/>
                    <a:gd name="connsiteY602" fmla="*/ 1599804 h 3087705"/>
                    <a:gd name="connsiteX603" fmla="*/ 717911 w 4722106"/>
                    <a:gd name="connsiteY603" fmla="*/ 1610125 h 3087705"/>
                    <a:gd name="connsiteX604" fmla="*/ 716797 w 4722106"/>
                    <a:gd name="connsiteY604" fmla="*/ 1616738 h 3087705"/>
                    <a:gd name="connsiteX605" fmla="*/ 717726 w 4722106"/>
                    <a:gd name="connsiteY605" fmla="*/ 1618963 h 3087705"/>
                    <a:gd name="connsiteX606" fmla="*/ 722242 w 4722106"/>
                    <a:gd name="connsiteY606" fmla="*/ 1633733 h 3087705"/>
                    <a:gd name="connsiteX607" fmla="*/ 715870 w 4722106"/>
                    <a:gd name="connsiteY607" fmla="*/ 1631200 h 3087705"/>
                    <a:gd name="connsiteX608" fmla="*/ 697865 w 4722106"/>
                    <a:gd name="connsiteY608" fmla="*/ 1630829 h 3087705"/>
                    <a:gd name="connsiteX609" fmla="*/ 694152 w 4722106"/>
                    <a:gd name="connsiteY609" fmla="*/ 1641582 h 3087705"/>
                    <a:gd name="connsiteX610" fmla="*/ 700278 w 4722106"/>
                    <a:gd name="connsiteY610" fmla="*/ 1645600 h 3087705"/>
                    <a:gd name="connsiteX611" fmla="*/ 720077 w 4722106"/>
                    <a:gd name="connsiteY611" fmla="*/ 1663461 h 3087705"/>
                    <a:gd name="connsiteX612" fmla="*/ 726264 w 4722106"/>
                    <a:gd name="connsiteY612" fmla="*/ 1688553 h 3087705"/>
                    <a:gd name="connsiteX613" fmla="*/ 732451 w 4722106"/>
                    <a:gd name="connsiteY613" fmla="*/ 1689418 h 3087705"/>
                    <a:gd name="connsiteX614" fmla="*/ 738391 w 4722106"/>
                    <a:gd name="connsiteY614" fmla="*/ 1693744 h 3087705"/>
                    <a:gd name="connsiteX615" fmla="*/ 752313 w 4722106"/>
                    <a:gd name="connsiteY615" fmla="*/ 1702396 h 3087705"/>
                    <a:gd name="connsiteX616" fmla="*/ 766481 w 4722106"/>
                    <a:gd name="connsiteY616" fmla="*/ 1706105 h 3087705"/>
                    <a:gd name="connsiteX617" fmla="*/ 763883 w 4722106"/>
                    <a:gd name="connsiteY617" fmla="*/ 1714201 h 3087705"/>
                    <a:gd name="connsiteX618" fmla="*/ 765924 w 4722106"/>
                    <a:gd name="connsiteY618" fmla="*/ 1748439 h 3087705"/>
                    <a:gd name="connsiteX619" fmla="*/ 773782 w 4722106"/>
                    <a:gd name="connsiteY619" fmla="*/ 1756536 h 3087705"/>
                    <a:gd name="connsiteX620" fmla="*/ 777123 w 4722106"/>
                    <a:gd name="connsiteY620" fmla="*/ 1754125 h 3087705"/>
                    <a:gd name="connsiteX621" fmla="*/ 778608 w 4722106"/>
                    <a:gd name="connsiteY621" fmla="*/ 1744731 h 3087705"/>
                    <a:gd name="connsiteX622" fmla="*/ 780650 w 4722106"/>
                    <a:gd name="connsiteY622" fmla="*/ 1733236 h 3087705"/>
                    <a:gd name="connsiteX623" fmla="*/ 780836 w 4722106"/>
                    <a:gd name="connsiteY623" fmla="*/ 1732927 h 3087705"/>
                    <a:gd name="connsiteX624" fmla="*/ 791849 w 4722106"/>
                    <a:gd name="connsiteY624" fmla="*/ 1728786 h 3087705"/>
                    <a:gd name="connsiteX625" fmla="*/ 804966 w 4722106"/>
                    <a:gd name="connsiteY625" fmla="*/ 1744484 h 3087705"/>
                    <a:gd name="connsiteX626" fmla="*/ 813937 w 4722106"/>
                    <a:gd name="connsiteY626" fmla="*/ 1757154 h 3087705"/>
                    <a:gd name="connsiteX627" fmla="*/ 827611 w 4722106"/>
                    <a:gd name="connsiteY627" fmla="*/ 1766918 h 3087705"/>
                    <a:gd name="connsiteX628" fmla="*/ 829220 w 4722106"/>
                    <a:gd name="connsiteY628" fmla="*/ 1770750 h 3087705"/>
                    <a:gd name="connsiteX629" fmla="*/ 827982 w 4722106"/>
                    <a:gd name="connsiteY629" fmla="*/ 1770812 h 3087705"/>
                    <a:gd name="connsiteX630" fmla="*/ 813689 w 4722106"/>
                    <a:gd name="connsiteY630" fmla="*/ 1774644 h 3087705"/>
                    <a:gd name="connsiteX631" fmla="*/ 799768 w 4722106"/>
                    <a:gd name="connsiteY631" fmla="*/ 1777363 h 3087705"/>
                    <a:gd name="connsiteX632" fmla="*/ 793643 w 4722106"/>
                    <a:gd name="connsiteY632" fmla="*/ 1774829 h 3087705"/>
                    <a:gd name="connsiteX633" fmla="*/ 775762 w 4722106"/>
                    <a:gd name="connsiteY633" fmla="*/ 1771554 h 3087705"/>
                    <a:gd name="connsiteX634" fmla="*/ 770379 w 4722106"/>
                    <a:gd name="connsiteY634" fmla="*/ 1778970 h 3087705"/>
                    <a:gd name="connsiteX635" fmla="*/ 769946 w 4722106"/>
                    <a:gd name="connsiteY635" fmla="*/ 1780577 h 3087705"/>
                    <a:gd name="connsiteX636" fmla="*/ 769080 w 4722106"/>
                    <a:gd name="connsiteY636" fmla="*/ 1804247 h 3087705"/>
                    <a:gd name="connsiteX637" fmla="*/ 778670 w 4722106"/>
                    <a:gd name="connsiteY637" fmla="*/ 1807461 h 3087705"/>
                    <a:gd name="connsiteX638" fmla="*/ 785414 w 4722106"/>
                    <a:gd name="connsiteY638" fmla="*/ 1809192 h 3087705"/>
                    <a:gd name="connsiteX639" fmla="*/ 778484 w 4722106"/>
                    <a:gd name="connsiteY639" fmla="*/ 1822788 h 3087705"/>
                    <a:gd name="connsiteX640" fmla="*/ 776009 w 4722106"/>
                    <a:gd name="connsiteY640" fmla="*/ 1829154 h 3087705"/>
                    <a:gd name="connsiteX641" fmla="*/ 784177 w 4722106"/>
                    <a:gd name="connsiteY641" fmla="*/ 1830699 h 3087705"/>
                    <a:gd name="connsiteX642" fmla="*/ 794014 w 4722106"/>
                    <a:gd name="connsiteY642" fmla="*/ 1832121 h 3087705"/>
                    <a:gd name="connsiteX643" fmla="*/ 797665 w 4722106"/>
                    <a:gd name="connsiteY643" fmla="*/ 1840649 h 3087705"/>
                    <a:gd name="connsiteX644" fmla="*/ 799954 w 4722106"/>
                    <a:gd name="connsiteY644" fmla="*/ 1855853 h 3087705"/>
                    <a:gd name="connsiteX645" fmla="*/ 799459 w 4722106"/>
                    <a:gd name="connsiteY645" fmla="*/ 1889535 h 3087705"/>
                    <a:gd name="connsiteX646" fmla="*/ 799768 w 4722106"/>
                    <a:gd name="connsiteY646" fmla="*/ 1895715 h 3087705"/>
                    <a:gd name="connsiteX647" fmla="*/ 799768 w 4722106"/>
                    <a:gd name="connsiteY647" fmla="*/ 1895715 h 3087705"/>
                    <a:gd name="connsiteX648" fmla="*/ 799892 w 4722106"/>
                    <a:gd name="connsiteY648" fmla="*/ 1898126 h 3087705"/>
                    <a:gd name="connsiteX649" fmla="*/ 799397 w 4722106"/>
                    <a:gd name="connsiteY649" fmla="*/ 1913082 h 3087705"/>
                    <a:gd name="connsiteX650" fmla="*/ 739319 w 4722106"/>
                    <a:gd name="connsiteY650" fmla="*/ 1926617 h 3087705"/>
                    <a:gd name="connsiteX651" fmla="*/ 715746 w 4722106"/>
                    <a:gd name="connsiteY651" fmla="*/ 1911166 h 3087705"/>
                    <a:gd name="connsiteX652" fmla="*/ 686851 w 4722106"/>
                    <a:gd name="connsiteY652" fmla="*/ 1892749 h 3087705"/>
                    <a:gd name="connsiteX653" fmla="*/ 654740 w 4722106"/>
                    <a:gd name="connsiteY653" fmla="*/ 1861044 h 3087705"/>
                    <a:gd name="connsiteX654" fmla="*/ 654554 w 4722106"/>
                    <a:gd name="connsiteY654" fmla="*/ 1858263 h 3087705"/>
                    <a:gd name="connsiteX655" fmla="*/ 659132 w 4722106"/>
                    <a:gd name="connsiteY655" fmla="*/ 1841453 h 3087705"/>
                    <a:gd name="connsiteX656" fmla="*/ 676271 w 4722106"/>
                    <a:gd name="connsiteY656" fmla="*/ 1773161 h 3087705"/>
                    <a:gd name="connsiteX657" fmla="*/ 655791 w 4722106"/>
                    <a:gd name="connsiteY657" fmla="*/ 1744175 h 3087705"/>
                    <a:gd name="connsiteX658" fmla="*/ 647748 w 4722106"/>
                    <a:gd name="connsiteY658" fmla="*/ 1733483 h 3087705"/>
                    <a:gd name="connsiteX659" fmla="*/ 647624 w 4722106"/>
                    <a:gd name="connsiteY659" fmla="*/ 1733854 h 3087705"/>
                    <a:gd name="connsiteX660" fmla="*/ 650223 w 4722106"/>
                    <a:gd name="connsiteY660" fmla="*/ 1737253 h 3087705"/>
                    <a:gd name="connsiteX661" fmla="*/ 650966 w 4722106"/>
                    <a:gd name="connsiteY661" fmla="*/ 1738180 h 3087705"/>
                    <a:gd name="connsiteX662" fmla="*/ 650594 w 4722106"/>
                    <a:gd name="connsiteY662" fmla="*/ 1739293 h 3087705"/>
                    <a:gd name="connsiteX663" fmla="*/ 637848 w 4722106"/>
                    <a:gd name="connsiteY663" fmla="*/ 1750541 h 3087705"/>
                    <a:gd name="connsiteX664" fmla="*/ 632094 w 4722106"/>
                    <a:gd name="connsiteY664" fmla="*/ 1754064 h 3087705"/>
                    <a:gd name="connsiteX665" fmla="*/ 628691 w 4722106"/>
                    <a:gd name="connsiteY665" fmla="*/ 1757957 h 3087705"/>
                    <a:gd name="connsiteX666" fmla="*/ 626773 w 4722106"/>
                    <a:gd name="connsiteY666" fmla="*/ 1758328 h 3087705"/>
                    <a:gd name="connsiteX667" fmla="*/ 621390 w 4722106"/>
                    <a:gd name="connsiteY667" fmla="*/ 1756597 h 3087705"/>
                    <a:gd name="connsiteX668" fmla="*/ 617987 w 4722106"/>
                    <a:gd name="connsiteY668" fmla="*/ 1755423 h 3087705"/>
                    <a:gd name="connsiteX669" fmla="*/ 607716 w 4722106"/>
                    <a:gd name="connsiteY669" fmla="*/ 1748810 h 3087705"/>
                    <a:gd name="connsiteX670" fmla="*/ 595218 w 4722106"/>
                    <a:gd name="connsiteY670" fmla="*/ 1739046 h 3087705"/>
                    <a:gd name="connsiteX671" fmla="*/ 578389 w 4722106"/>
                    <a:gd name="connsiteY671" fmla="*/ 1730393 h 3087705"/>
                    <a:gd name="connsiteX672" fmla="*/ 569479 w 4722106"/>
                    <a:gd name="connsiteY672" fmla="*/ 1725263 h 3087705"/>
                    <a:gd name="connsiteX673" fmla="*/ 569479 w 4722106"/>
                    <a:gd name="connsiteY673" fmla="*/ 1725263 h 3087705"/>
                    <a:gd name="connsiteX674" fmla="*/ 566943 w 4722106"/>
                    <a:gd name="connsiteY674" fmla="*/ 1725016 h 3087705"/>
                    <a:gd name="connsiteX675" fmla="*/ 562859 w 4722106"/>
                    <a:gd name="connsiteY675" fmla="*/ 1715313 h 3087705"/>
                    <a:gd name="connsiteX676" fmla="*/ 559765 w 4722106"/>
                    <a:gd name="connsiteY676" fmla="*/ 1706105 h 3087705"/>
                    <a:gd name="connsiteX677" fmla="*/ 553331 w 4722106"/>
                    <a:gd name="connsiteY677" fmla="*/ 1703571 h 3087705"/>
                    <a:gd name="connsiteX678" fmla="*/ 549742 w 4722106"/>
                    <a:gd name="connsiteY678" fmla="*/ 1702026 h 3087705"/>
                    <a:gd name="connsiteX679" fmla="*/ 521961 w 4722106"/>
                    <a:gd name="connsiteY679" fmla="*/ 1705672 h 3087705"/>
                    <a:gd name="connsiteX680" fmla="*/ 509587 w 4722106"/>
                    <a:gd name="connsiteY680" fmla="*/ 1701469 h 3087705"/>
                    <a:gd name="connsiteX681" fmla="*/ 502657 w 4722106"/>
                    <a:gd name="connsiteY681" fmla="*/ 1696649 h 3087705"/>
                    <a:gd name="connsiteX682" fmla="*/ 482920 w 4722106"/>
                    <a:gd name="connsiteY682" fmla="*/ 1683299 h 3087705"/>
                    <a:gd name="connsiteX683" fmla="*/ 466400 w 4722106"/>
                    <a:gd name="connsiteY683" fmla="*/ 1682620 h 3087705"/>
                    <a:gd name="connsiteX684" fmla="*/ 438867 w 4722106"/>
                    <a:gd name="connsiteY684" fmla="*/ 1679653 h 3087705"/>
                    <a:gd name="connsiteX685" fmla="*/ 406260 w 4722106"/>
                    <a:gd name="connsiteY685" fmla="*/ 1669085 h 3087705"/>
                    <a:gd name="connsiteX686" fmla="*/ 396422 w 4722106"/>
                    <a:gd name="connsiteY686" fmla="*/ 1674153 h 3087705"/>
                    <a:gd name="connsiteX687" fmla="*/ 395432 w 4722106"/>
                    <a:gd name="connsiteY687" fmla="*/ 1674770 h 3087705"/>
                    <a:gd name="connsiteX688" fmla="*/ 414304 w 4722106"/>
                    <a:gd name="connsiteY688" fmla="*/ 1682125 h 3087705"/>
                    <a:gd name="connsiteX689" fmla="*/ 437444 w 4722106"/>
                    <a:gd name="connsiteY689" fmla="*/ 1699183 h 3087705"/>
                    <a:gd name="connsiteX690" fmla="*/ 446044 w 4722106"/>
                    <a:gd name="connsiteY690" fmla="*/ 1717044 h 3087705"/>
                    <a:gd name="connsiteX691" fmla="*/ 448457 w 4722106"/>
                    <a:gd name="connsiteY691" fmla="*/ 1730269 h 3087705"/>
                    <a:gd name="connsiteX692" fmla="*/ 443321 w 4722106"/>
                    <a:gd name="connsiteY692" fmla="*/ 1738798 h 3087705"/>
                    <a:gd name="connsiteX693" fmla="*/ 443074 w 4722106"/>
                    <a:gd name="connsiteY693" fmla="*/ 1738798 h 3087705"/>
                    <a:gd name="connsiteX694" fmla="*/ 442332 w 4722106"/>
                    <a:gd name="connsiteY694" fmla="*/ 1739540 h 3087705"/>
                    <a:gd name="connsiteX695" fmla="*/ 391596 w 4722106"/>
                    <a:gd name="connsiteY695" fmla="*/ 1758204 h 3087705"/>
                    <a:gd name="connsiteX696" fmla="*/ 359856 w 4722106"/>
                    <a:gd name="connsiteY696" fmla="*/ 1757833 h 3087705"/>
                    <a:gd name="connsiteX697" fmla="*/ 340675 w 4722106"/>
                    <a:gd name="connsiteY697" fmla="*/ 1759378 h 3087705"/>
                    <a:gd name="connsiteX698" fmla="*/ 322918 w 4722106"/>
                    <a:gd name="connsiteY698" fmla="*/ 1753075 h 3087705"/>
                    <a:gd name="connsiteX699" fmla="*/ 306522 w 4722106"/>
                    <a:gd name="connsiteY699" fmla="*/ 1747451 h 3087705"/>
                    <a:gd name="connsiteX700" fmla="*/ 295447 w 4722106"/>
                    <a:gd name="connsiteY700" fmla="*/ 1742136 h 3087705"/>
                    <a:gd name="connsiteX701" fmla="*/ 281216 w 4722106"/>
                    <a:gd name="connsiteY701" fmla="*/ 1735090 h 3087705"/>
                    <a:gd name="connsiteX702" fmla="*/ 273605 w 4722106"/>
                    <a:gd name="connsiteY702" fmla="*/ 1732865 h 3087705"/>
                    <a:gd name="connsiteX703" fmla="*/ 238648 w 4722106"/>
                    <a:gd name="connsiteY703" fmla="*/ 1722729 h 3087705"/>
                    <a:gd name="connsiteX704" fmla="*/ 149675 w 4722106"/>
                    <a:gd name="connsiteY704" fmla="*/ 1752148 h 3087705"/>
                    <a:gd name="connsiteX705" fmla="*/ 104756 w 4722106"/>
                    <a:gd name="connsiteY705" fmla="*/ 1755547 h 3087705"/>
                    <a:gd name="connsiteX706" fmla="*/ 87060 w 4722106"/>
                    <a:gd name="connsiteY706" fmla="*/ 1755670 h 3087705"/>
                    <a:gd name="connsiteX707" fmla="*/ 86689 w 4722106"/>
                    <a:gd name="connsiteY707" fmla="*/ 1756041 h 3087705"/>
                    <a:gd name="connsiteX708" fmla="*/ 85080 w 4722106"/>
                    <a:gd name="connsiteY708" fmla="*/ 1759749 h 3087705"/>
                    <a:gd name="connsiteX709" fmla="*/ 84523 w 4722106"/>
                    <a:gd name="connsiteY709" fmla="*/ 1760182 h 3087705"/>
                    <a:gd name="connsiteX710" fmla="*/ 83905 w 4722106"/>
                    <a:gd name="connsiteY710" fmla="*/ 1763458 h 3087705"/>
                    <a:gd name="connsiteX711" fmla="*/ 73077 w 4722106"/>
                    <a:gd name="connsiteY711" fmla="*/ 1779155 h 3087705"/>
                    <a:gd name="connsiteX712" fmla="*/ 41027 w 4722106"/>
                    <a:gd name="connsiteY712" fmla="*/ 1782060 h 3087705"/>
                    <a:gd name="connsiteX713" fmla="*/ 12690 w 4722106"/>
                    <a:gd name="connsiteY713" fmla="*/ 1784718 h 3087705"/>
                    <a:gd name="connsiteX714" fmla="*/ 377 w 4722106"/>
                    <a:gd name="connsiteY714" fmla="*/ 1806905 h 3087705"/>
                    <a:gd name="connsiteX715" fmla="*/ 7987 w 4722106"/>
                    <a:gd name="connsiteY715" fmla="*/ 1811973 h 3087705"/>
                    <a:gd name="connsiteX716" fmla="*/ 17887 w 4722106"/>
                    <a:gd name="connsiteY716" fmla="*/ 1814692 h 3087705"/>
                    <a:gd name="connsiteX717" fmla="*/ 17701 w 4722106"/>
                    <a:gd name="connsiteY717" fmla="*/ 1817041 h 3087705"/>
                    <a:gd name="connsiteX718" fmla="*/ 19124 w 4722106"/>
                    <a:gd name="connsiteY718" fmla="*/ 1828660 h 3087705"/>
                    <a:gd name="connsiteX719" fmla="*/ 20548 w 4722106"/>
                    <a:gd name="connsiteY719" fmla="*/ 1839599 h 3087705"/>
                    <a:gd name="connsiteX720" fmla="*/ 15721 w 4722106"/>
                    <a:gd name="connsiteY720" fmla="*/ 1852701 h 3087705"/>
                    <a:gd name="connsiteX721" fmla="*/ 21599 w 4722106"/>
                    <a:gd name="connsiteY721" fmla="*/ 1864505 h 3087705"/>
                    <a:gd name="connsiteX722" fmla="*/ 26178 w 4722106"/>
                    <a:gd name="connsiteY722" fmla="*/ 1874517 h 3087705"/>
                    <a:gd name="connsiteX723" fmla="*/ 22713 w 4722106"/>
                    <a:gd name="connsiteY723" fmla="*/ 1877360 h 3087705"/>
                    <a:gd name="connsiteX724" fmla="*/ 19063 w 4722106"/>
                    <a:gd name="connsiteY724" fmla="*/ 1880141 h 3087705"/>
                    <a:gd name="connsiteX725" fmla="*/ 27539 w 4722106"/>
                    <a:gd name="connsiteY725" fmla="*/ 1889597 h 3087705"/>
                    <a:gd name="connsiteX726" fmla="*/ 35211 w 4722106"/>
                    <a:gd name="connsiteY726" fmla="*/ 1895901 h 3087705"/>
                    <a:gd name="connsiteX727" fmla="*/ 45420 w 4722106"/>
                    <a:gd name="connsiteY727" fmla="*/ 1903379 h 3087705"/>
                    <a:gd name="connsiteX728" fmla="*/ 53897 w 4722106"/>
                    <a:gd name="connsiteY728" fmla="*/ 1908076 h 3087705"/>
                    <a:gd name="connsiteX729" fmla="*/ 56929 w 4722106"/>
                    <a:gd name="connsiteY729" fmla="*/ 1914442 h 3087705"/>
                    <a:gd name="connsiteX730" fmla="*/ 71345 w 4722106"/>
                    <a:gd name="connsiteY730" fmla="*/ 1914874 h 3087705"/>
                    <a:gd name="connsiteX731" fmla="*/ 82791 w 4722106"/>
                    <a:gd name="connsiteY731" fmla="*/ 1926493 h 3087705"/>
                    <a:gd name="connsiteX732" fmla="*/ 86503 w 4722106"/>
                    <a:gd name="connsiteY732" fmla="*/ 1933539 h 3087705"/>
                    <a:gd name="connsiteX733" fmla="*/ 112799 w 4722106"/>
                    <a:gd name="connsiteY733" fmla="*/ 1937371 h 3087705"/>
                    <a:gd name="connsiteX734" fmla="*/ 127772 w 4722106"/>
                    <a:gd name="connsiteY734" fmla="*/ 1925072 h 3087705"/>
                    <a:gd name="connsiteX735" fmla="*/ 130185 w 4722106"/>
                    <a:gd name="connsiteY735" fmla="*/ 1918768 h 3087705"/>
                    <a:gd name="connsiteX736" fmla="*/ 148500 w 4722106"/>
                    <a:gd name="connsiteY736" fmla="*/ 1915925 h 3087705"/>
                    <a:gd name="connsiteX737" fmla="*/ 175909 w 4722106"/>
                    <a:gd name="connsiteY737" fmla="*/ 1932426 h 3087705"/>
                    <a:gd name="connsiteX738" fmla="*/ 186923 w 4722106"/>
                    <a:gd name="connsiteY738" fmla="*/ 1940461 h 3087705"/>
                    <a:gd name="connsiteX739" fmla="*/ 204741 w 4722106"/>
                    <a:gd name="connsiteY739" fmla="*/ 1938112 h 3087705"/>
                    <a:gd name="connsiteX740" fmla="*/ 217487 w 4722106"/>
                    <a:gd name="connsiteY740" fmla="*/ 1935146 h 3087705"/>
                    <a:gd name="connsiteX741" fmla="*/ 239452 w 4722106"/>
                    <a:gd name="connsiteY741" fmla="*/ 1921549 h 3087705"/>
                    <a:gd name="connsiteX742" fmla="*/ 245454 w 4722106"/>
                    <a:gd name="connsiteY742" fmla="*/ 1916481 h 3087705"/>
                    <a:gd name="connsiteX743" fmla="*/ 251641 w 4722106"/>
                    <a:gd name="connsiteY743" fmla="*/ 1919201 h 3087705"/>
                    <a:gd name="connsiteX744" fmla="*/ 267418 w 4722106"/>
                    <a:gd name="connsiteY744" fmla="*/ 1922476 h 3087705"/>
                    <a:gd name="connsiteX745" fmla="*/ 286970 w 4722106"/>
                    <a:gd name="connsiteY745" fmla="*/ 1915801 h 3087705"/>
                    <a:gd name="connsiteX746" fmla="*/ 283381 w 4722106"/>
                    <a:gd name="connsiteY746" fmla="*/ 1922662 h 3087705"/>
                    <a:gd name="connsiteX747" fmla="*/ 278741 w 4722106"/>
                    <a:gd name="connsiteY747" fmla="*/ 1940028 h 3087705"/>
                    <a:gd name="connsiteX748" fmla="*/ 279112 w 4722106"/>
                    <a:gd name="connsiteY748" fmla="*/ 1948804 h 3087705"/>
                    <a:gd name="connsiteX749" fmla="*/ 278432 w 4722106"/>
                    <a:gd name="connsiteY749" fmla="*/ 1952080 h 3087705"/>
                    <a:gd name="connsiteX750" fmla="*/ 278679 w 4722106"/>
                    <a:gd name="connsiteY750" fmla="*/ 1952018 h 3087705"/>
                    <a:gd name="connsiteX751" fmla="*/ 279545 w 4722106"/>
                    <a:gd name="connsiteY751" fmla="*/ 1966418 h 3087705"/>
                    <a:gd name="connsiteX752" fmla="*/ 279174 w 4722106"/>
                    <a:gd name="connsiteY752" fmla="*/ 1978161 h 3087705"/>
                    <a:gd name="connsiteX753" fmla="*/ 277256 w 4722106"/>
                    <a:gd name="connsiteY753" fmla="*/ 1985701 h 3087705"/>
                    <a:gd name="connsiteX754" fmla="*/ 277070 w 4722106"/>
                    <a:gd name="connsiteY754" fmla="*/ 1985701 h 3087705"/>
                    <a:gd name="connsiteX755" fmla="*/ 276823 w 4722106"/>
                    <a:gd name="connsiteY755" fmla="*/ 1987616 h 3087705"/>
                    <a:gd name="connsiteX756" fmla="*/ 276761 w 4722106"/>
                    <a:gd name="connsiteY756" fmla="*/ 1988667 h 3087705"/>
                    <a:gd name="connsiteX757" fmla="*/ 276514 w 4722106"/>
                    <a:gd name="connsiteY757" fmla="*/ 1990397 h 3087705"/>
                    <a:gd name="connsiteX758" fmla="*/ 276638 w 4722106"/>
                    <a:gd name="connsiteY758" fmla="*/ 1990397 h 3087705"/>
                    <a:gd name="connsiteX759" fmla="*/ 276514 w 4722106"/>
                    <a:gd name="connsiteY759" fmla="*/ 1992004 h 3087705"/>
                    <a:gd name="connsiteX760" fmla="*/ 265871 w 4722106"/>
                    <a:gd name="connsiteY760" fmla="*/ 2016725 h 3087705"/>
                    <a:gd name="connsiteX761" fmla="*/ 256405 w 4722106"/>
                    <a:gd name="connsiteY761" fmla="*/ 2035266 h 3087705"/>
                    <a:gd name="connsiteX762" fmla="*/ 256343 w 4722106"/>
                    <a:gd name="connsiteY762" fmla="*/ 2035266 h 3087705"/>
                    <a:gd name="connsiteX763" fmla="*/ 255663 w 4722106"/>
                    <a:gd name="connsiteY763" fmla="*/ 2036811 h 3087705"/>
                    <a:gd name="connsiteX764" fmla="*/ 255353 w 4722106"/>
                    <a:gd name="connsiteY764" fmla="*/ 2037491 h 3087705"/>
                    <a:gd name="connsiteX765" fmla="*/ 254487 w 4722106"/>
                    <a:gd name="connsiteY765" fmla="*/ 2039593 h 3087705"/>
                    <a:gd name="connsiteX766" fmla="*/ 254549 w 4722106"/>
                    <a:gd name="connsiteY766" fmla="*/ 2039654 h 3087705"/>
                    <a:gd name="connsiteX767" fmla="*/ 250713 w 4722106"/>
                    <a:gd name="connsiteY767" fmla="*/ 2052571 h 3087705"/>
                    <a:gd name="connsiteX768" fmla="*/ 228377 w 4722106"/>
                    <a:gd name="connsiteY768" fmla="*/ 2106834 h 3087705"/>
                    <a:gd name="connsiteX769" fmla="*/ 227820 w 4722106"/>
                    <a:gd name="connsiteY769" fmla="*/ 2107761 h 3087705"/>
                    <a:gd name="connsiteX770" fmla="*/ 248485 w 4722106"/>
                    <a:gd name="connsiteY770" fmla="*/ 2162518 h 3087705"/>
                    <a:gd name="connsiteX771" fmla="*/ 248423 w 4722106"/>
                    <a:gd name="connsiteY771" fmla="*/ 2162704 h 3087705"/>
                    <a:gd name="connsiteX772" fmla="*/ 248300 w 4722106"/>
                    <a:gd name="connsiteY772" fmla="*/ 2162642 h 3087705"/>
                    <a:gd name="connsiteX773" fmla="*/ 247062 w 4722106"/>
                    <a:gd name="connsiteY773" fmla="*/ 2166412 h 3087705"/>
                    <a:gd name="connsiteX774" fmla="*/ 246815 w 4722106"/>
                    <a:gd name="connsiteY774" fmla="*/ 2167092 h 3087705"/>
                    <a:gd name="connsiteX775" fmla="*/ 246815 w 4722106"/>
                    <a:gd name="connsiteY775" fmla="*/ 2167092 h 3087705"/>
                    <a:gd name="connsiteX776" fmla="*/ 244278 w 4722106"/>
                    <a:gd name="connsiteY776" fmla="*/ 2174755 h 3087705"/>
                    <a:gd name="connsiteX777" fmla="*/ 243102 w 4722106"/>
                    <a:gd name="connsiteY777" fmla="*/ 2183655 h 3087705"/>
                    <a:gd name="connsiteX778" fmla="*/ 243226 w 4722106"/>
                    <a:gd name="connsiteY778" fmla="*/ 2184149 h 3087705"/>
                    <a:gd name="connsiteX779" fmla="*/ 243969 w 4722106"/>
                    <a:gd name="connsiteY779" fmla="*/ 2196448 h 3087705"/>
                    <a:gd name="connsiteX780" fmla="*/ 249475 w 4722106"/>
                    <a:gd name="connsiteY780" fmla="*/ 2220922 h 3087705"/>
                    <a:gd name="connsiteX781" fmla="*/ 258076 w 4722106"/>
                    <a:gd name="connsiteY781" fmla="*/ 2231428 h 3087705"/>
                    <a:gd name="connsiteX782" fmla="*/ 271873 w 4722106"/>
                    <a:gd name="connsiteY782" fmla="*/ 2250896 h 3087705"/>
                    <a:gd name="connsiteX783" fmla="*/ 312895 w 4722106"/>
                    <a:gd name="connsiteY783" fmla="*/ 2319003 h 3087705"/>
                    <a:gd name="connsiteX784" fmla="*/ 335911 w 4722106"/>
                    <a:gd name="connsiteY784" fmla="*/ 2355096 h 3087705"/>
                    <a:gd name="connsiteX785" fmla="*/ 352864 w 4722106"/>
                    <a:gd name="connsiteY785" fmla="*/ 2376850 h 3087705"/>
                    <a:gd name="connsiteX786" fmla="*/ 361712 w 4722106"/>
                    <a:gd name="connsiteY786" fmla="*/ 2389829 h 3087705"/>
                    <a:gd name="connsiteX787" fmla="*/ 368023 w 4722106"/>
                    <a:gd name="connsiteY787" fmla="*/ 2412943 h 3087705"/>
                    <a:gd name="connsiteX788" fmla="*/ 368085 w 4722106"/>
                    <a:gd name="connsiteY788" fmla="*/ 2422399 h 3087705"/>
                    <a:gd name="connsiteX789" fmla="*/ 392524 w 4722106"/>
                    <a:gd name="connsiteY789" fmla="*/ 2476476 h 3087705"/>
                    <a:gd name="connsiteX790" fmla="*/ 424760 w 4722106"/>
                    <a:gd name="connsiteY790" fmla="*/ 2516030 h 3087705"/>
                    <a:gd name="connsiteX791" fmla="*/ 451551 w 4722106"/>
                    <a:gd name="connsiteY791" fmla="*/ 2563989 h 3087705"/>
                    <a:gd name="connsiteX792" fmla="*/ 457676 w 4722106"/>
                    <a:gd name="connsiteY792" fmla="*/ 2577277 h 3087705"/>
                    <a:gd name="connsiteX793" fmla="*/ 461141 w 4722106"/>
                    <a:gd name="connsiteY793" fmla="*/ 2587536 h 3087705"/>
                    <a:gd name="connsiteX794" fmla="*/ 470236 w 4722106"/>
                    <a:gd name="connsiteY794" fmla="*/ 2604717 h 3087705"/>
                    <a:gd name="connsiteX795" fmla="*/ 470298 w 4722106"/>
                    <a:gd name="connsiteY795" fmla="*/ 2604841 h 3087705"/>
                    <a:gd name="connsiteX796" fmla="*/ 472649 w 4722106"/>
                    <a:gd name="connsiteY796" fmla="*/ 2622393 h 3087705"/>
                    <a:gd name="connsiteX797" fmla="*/ 481373 w 4722106"/>
                    <a:gd name="connsiteY797" fmla="*/ 2673751 h 3087705"/>
                    <a:gd name="connsiteX798" fmla="*/ 488055 w 4722106"/>
                    <a:gd name="connsiteY798" fmla="*/ 2703293 h 3087705"/>
                    <a:gd name="connsiteX799" fmla="*/ 491396 w 4722106"/>
                    <a:gd name="connsiteY799" fmla="*/ 2719300 h 3087705"/>
                    <a:gd name="connsiteX800" fmla="*/ 508164 w 4722106"/>
                    <a:gd name="connsiteY800" fmla="*/ 2723008 h 3087705"/>
                    <a:gd name="connsiteX801" fmla="*/ 546710 w 4722106"/>
                    <a:gd name="connsiteY801" fmla="*/ 2713243 h 3087705"/>
                    <a:gd name="connsiteX802" fmla="*/ 582287 w 4722106"/>
                    <a:gd name="connsiteY802" fmla="*/ 2701315 h 3087705"/>
                    <a:gd name="connsiteX803" fmla="*/ 615574 w 4722106"/>
                    <a:gd name="connsiteY803" fmla="*/ 2683825 h 3087705"/>
                    <a:gd name="connsiteX804" fmla="*/ 641808 w 4722106"/>
                    <a:gd name="connsiteY804" fmla="*/ 2679808 h 3087705"/>
                    <a:gd name="connsiteX805" fmla="*/ 664082 w 4722106"/>
                    <a:gd name="connsiteY805" fmla="*/ 2665037 h 3087705"/>
                    <a:gd name="connsiteX806" fmla="*/ 666310 w 4722106"/>
                    <a:gd name="connsiteY806" fmla="*/ 2662627 h 3087705"/>
                    <a:gd name="connsiteX807" fmla="*/ 674724 w 4722106"/>
                    <a:gd name="connsiteY807" fmla="*/ 2657373 h 3087705"/>
                    <a:gd name="connsiteX808" fmla="*/ 675962 w 4722106"/>
                    <a:gd name="connsiteY808" fmla="*/ 2656693 h 3087705"/>
                    <a:gd name="connsiteX809" fmla="*/ 676147 w 4722106"/>
                    <a:gd name="connsiteY809" fmla="*/ 2655396 h 3087705"/>
                    <a:gd name="connsiteX810" fmla="*/ 676828 w 4722106"/>
                    <a:gd name="connsiteY810" fmla="*/ 2651502 h 3087705"/>
                    <a:gd name="connsiteX811" fmla="*/ 689945 w 4722106"/>
                    <a:gd name="connsiteY811" fmla="*/ 2635001 h 3087705"/>
                    <a:gd name="connsiteX812" fmla="*/ 706218 w 4722106"/>
                    <a:gd name="connsiteY812" fmla="*/ 2629500 h 3087705"/>
                    <a:gd name="connsiteX813" fmla="*/ 723542 w 4722106"/>
                    <a:gd name="connsiteY813" fmla="*/ 2628079 h 3087705"/>
                    <a:gd name="connsiteX814" fmla="*/ 739876 w 4722106"/>
                    <a:gd name="connsiteY814" fmla="*/ 2633023 h 3087705"/>
                    <a:gd name="connsiteX815" fmla="*/ 741361 w 4722106"/>
                    <a:gd name="connsiteY815" fmla="*/ 2634074 h 3087705"/>
                    <a:gd name="connsiteX816" fmla="*/ 742722 w 4722106"/>
                    <a:gd name="connsiteY816" fmla="*/ 2632900 h 3087705"/>
                    <a:gd name="connsiteX817" fmla="*/ 751694 w 4722106"/>
                    <a:gd name="connsiteY817" fmla="*/ 2617263 h 3087705"/>
                    <a:gd name="connsiteX818" fmla="*/ 754788 w 4722106"/>
                    <a:gd name="connsiteY818" fmla="*/ 2609847 h 3087705"/>
                    <a:gd name="connsiteX819" fmla="*/ 765986 w 4722106"/>
                    <a:gd name="connsiteY819" fmla="*/ 2604408 h 3087705"/>
                    <a:gd name="connsiteX820" fmla="*/ 776319 w 4722106"/>
                    <a:gd name="connsiteY820" fmla="*/ 2601442 h 3087705"/>
                    <a:gd name="connsiteX821" fmla="*/ 776381 w 4722106"/>
                    <a:gd name="connsiteY821" fmla="*/ 2601627 h 3087705"/>
                    <a:gd name="connsiteX822" fmla="*/ 778484 w 4722106"/>
                    <a:gd name="connsiteY822" fmla="*/ 2600700 h 3087705"/>
                    <a:gd name="connsiteX823" fmla="*/ 786033 w 4722106"/>
                    <a:gd name="connsiteY823" fmla="*/ 2596807 h 3087705"/>
                    <a:gd name="connsiteX824" fmla="*/ 795190 w 4722106"/>
                    <a:gd name="connsiteY824" fmla="*/ 2592666 h 3087705"/>
                    <a:gd name="connsiteX825" fmla="*/ 800696 w 4722106"/>
                    <a:gd name="connsiteY825" fmla="*/ 2590070 h 3087705"/>
                    <a:gd name="connsiteX826" fmla="*/ 802615 w 4722106"/>
                    <a:gd name="connsiteY826" fmla="*/ 2589328 h 3087705"/>
                    <a:gd name="connsiteX827" fmla="*/ 838810 w 4722106"/>
                    <a:gd name="connsiteY827" fmla="*/ 2574001 h 3087705"/>
                    <a:gd name="connsiteX828" fmla="*/ 839985 w 4722106"/>
                    <a:gd name="connsiteY828" fmla="*/ 2573383 h 3087705"/>
                    <a:gd name="connsiteX829" fmla="*/ 840109 w 4722106"/>
                    <a:gd name="connsiteY829" fmla="*/ 2572085 h 3087705"/>
                    <a:gd name="connsiteX830" fmla="*/ 844255 w 4722106"/>
                    <a:gd name="connsiteY830" fmla="*/ 2563557 h 3087705"/>
                    <a:gd name="connsiteX831" fmla="*/ 856753 w 4722106"/>
                    <a:gd name="connsiteY831" fmla="*/ 2559045 h 3087705"/>
                    <a:gd name="connsiteX832" fmla="*/ 857805 w 4722106"/>
                    <a:gd name="connsiteY832" fmla="*/ 2558983 h 3087705"/>
                    <a:gd name="connsiteX833" fmla="*/ 858485 w 4722106"/>
                    <a:gd name="connsiteY833" fmla="*/ 2558118 h 3087705"/>
                    <a:gd name="connsiteX834" fmla="*/ 866405 w 4722106"/>
                    <a:gd name="connsiteY834" fmla="*/ 2551876 h 3087705"/>
                    <a:gd name="connsiteX835" fmla="*/ 871107 w 4722106"/>
                    <a:gd name="connsiteY835" fmla="*/ 2549589 h 3087705"/>
                    <a:gd name="connsiteX836" fmla="*/ 873396 w 4722106"/>
                    <a:gd name="connsiteY836" fmla="*/ 2548353 h 3087705"/>
                    <a:gd name="connsiteX837" fmla="*/ 879584 w 4722106"/>
                    <a:gd name="connsiteY837" fmla="*/ 2544892 h 3087705"/>
                    <a:gd name="connsiteX838" fmla="*/ 880512 w 4722106"/>
                    <a:gd name="connsiteY838" fmla="*/ 2544336 h 3087705"/>
                    <a:gd name="connsiteX839" fmla="*/ 884596 w 4722106"/>
                    <a:gd name="connsiteY839" fmla="*/ 2541679 h 3087705"/>
                    <a:gd name="connsiteX840" fmla="*/ 885276 w 4722106"/>
                    <a:gd name="connsiteY840" fmla="*/ 2540813 h 3087705"/>
                    <a:gd name="connsiteX841" fmla="*/ 893691 w 4722106"/>
                    <a:gd name="connsiteY841" fmla="*/ 2530060 h 3087705"/>
                    <a:gd name="connsiteX842" fmla="*/ 898641 w 4722106"/>
                    <a:gd name="connsiteY842" fmla="*/ 2528453 h 3087705"/>
                    <a:gd name="connsiteX843" fmla="*/ 899383 w 4722106"/>
                    <a:gd name="connsiteY843" fmla="*/ 2528267 h 3087705"/>
                    <a:gd name="connsiteX844" fmla="*/ 899878 w 4722106"/>
                    <a:gd name="connsiteY844" fmla="*/ 2527711 h 3087705"/>
                    <a:gd name="connsiteX845" fmla="*/ 906436 w 4722106"/>
                    <a:gd name="connsiteY845" fmla="*/ 2518811 h 3087705"/>
                    <a:gd name="connsiteX846" fmla="*/ 907302 w 4722106"/>
                    <a:gd name="connsiteY846" fmla="*/ 2517514 h 3087705"/>
                    <a:gd name="connsiteX847" fmla="*/ 906436 w 4722106"/>
                    <a:gd name="connsiteY847" fmla="*/ 2516216 h 3087705"/>
                    <a:gd name="connsiteX848" fmla="*/ 909777 w 4722106"/>
                    <a:gd name="connsiteY848" fmla="*/ 2482780 h 3087705"/>
                    <a:gd name="connsiteX849" fmla="*/ 945788 w 4722106"/>
                    <a:gd name="connsiteY849" fmla="*/ 2437170 h 3087705"/>
                    <a:gd name="connsiteX850" fmla="*/ 958347 w 4722106"/>
                    <a:gd name="connsiteY850" fmla="*/ 2419371 h 3087705"/>
                    <a:gd name="connsiteX851" fmla="*/ 970413 w 4722106"/>
                    <a:gd name="connsiteY851" fmla="*/ 2408926 h 3087705"/>
                    <a:gd name="connsiteX852" fmla="*/ 974063 w 4722106"/>
                    <a:gd name="connsiteY852" fmla="*/ 2407010 h 3087705"/>
                    <a:gd name="connsiteX853" fmla="*/ 970537 w 4722106"/>
                    <a:gd name="connsiteY853" fmla="*/ 2404909 h 3087705"/>
                    <a:gd name="connsiteX854" fmla="*/ 966081 w 4722106"/>
                    <a:gd name="connsiteY854" fmla="*/ 2403302 h 3087705"/>
                    <a:gd name="connsiteX855" fmla="*/ 943560 w 4722106"/>
                    <a:gd name="connsiteY855" fmla="*/ 2372030 h 3087705"/>
                    <a:gd name="connsiteX856" fmla="*/ 928958 w 4722106"/>
                    <a:gd name="connsiteY856" fmla="*/ 2365849 h 3087705"/>
                    <a:gd name="connsiteX857" fmla="*/ 895052 w 4722106"/>
                    <a:gd name="connsiteY857" fmla="*/ 2352068 h 3087705"/>
                    <a:gd name="connsiteX858" fmla="*/ 880326 w 4722106"/>
                    <a:gd name="connsiteY858" fmla="*/ 2320486 h 3087705"/>
                    <a:gd name="connsiteX859" fmla="*/ 879708 w 4722106"/>
                    <a:gd name="connsiteY859" fmla="*/ 2317767 h 3087705"/>
                    <a:gd name="connsiteX860" fmla="*/ 876490 w 4722106"/>
                    <a:gd name="connsiteY860" fmla="*/ 2298237 h 3087705"/>
                    <a:gd name="connsiteX861" fmla="*/ 870303 w 4722106"/>
                    <a:gd name="connsiteY861" fmla="*/ 2280067 h 3087705"/>
                    <a:gd name="connsiteX862" fmla="*/ 870055 w 4722106"/>
                    <a:gd name="connsiteY862" fmla="*/ 2280067 h 3087705"/>
                    <a:gd name="connsiteX863" fmla="*/ 833613 w 4722106"/>
                    <a:gd name="connsiteY863" fmla="*/ 2323020 h 3087705"/>
                    <a:gd name="connsiteX864" fmla="*/ 781826 w 4722106"/>
                    <a:gd name="connsiteY864" fmla="*/ 2349163 h 3087705"/>
                    <a:gd name="connsiteX865" fmla="*/ 748353 w 4722106"/>
                    <a:gd name="connsiteY865" fmla="*/ 2357259 h 3087705"/>
                    <a:gd name="connsiteX866" fmla="*/ 746063 w 4722106"/>
                    <a:gd name="connsiteY866" fmla="*/ 2359113 h 3087705"/>
                    <a:gd name="connsiteX867" fmla="*/ 742846 w 4722106"/>
                    <a:gd name="connsiteY867" fmla="*/ 2357383 h 3087705"/>
                    <a:gd name="connsiteX868" fmla="*/ 741732 w 4722106"/>
                    <a:gd name="connsiteY868" fmla="*/ 2356456 h 3087705"/>
                    <a:gd name="connsiteX869" fmla="*/ 731832 w 4722106"/>
                    <a:gd name="connsiteY869" fmla="*/ 2339089 h 3087705"/>
                    <a:gd name="connsiteX870" fmla="*/ 731771 w 4722106"/>
                    <a:gd name="connsiteY870" fmla="*/ 2338718 h 3087705"/>
                    <a:gd name="connsiteX871" fmla="*/ 732142 w 4722106"/>
                    <a:gd name="connsiteY871" fmla="*/ 2331982 h 3087705"/>
                    <a:gd name="connsiteX872" fmla="*/ 735421 w 4722106"/>
                    <a:gd name="connsiteY872" fmla="*/ 2296692 h 3087705"/>
                    <a:gd name="connsiteX873" fmla="*/ 727378 w 4722106"/>
                    <a:gd name="connsiteY873" fmla="*/ 2288781 h 3087705"/>
                    <a:gd name="connsiteX874" fmla="*/ 717973 w 4722106"/>
                    <a:gd name="connsiteY874" fmla="*/ 2290636 h 3087705"/>
                    <a:gd name="connsiteX875" fmla="*/ 705475 w 4722106"/>
                    <a:gd name="connsiteY875" fmla="*/ 2318509 h 3087705"/>
                    <a:gd name="connsiteX876" fmla="*/ 691615 w 4722106"/>
                    <a:gd name="connsiteY876" fmla="*/ 2293355 h 3087705"/>
                    <a:gd name="connsiteX877" fmla="*/ 692110 w 4722106"/>
                    <a:gd name="connsiteY877" fmla="*/ 2289894 h 3087705"/>
                    <a:gd name="connsiteX878" fmla="*/ 679179 w 4722106"/>
                    <a:gd name="connsiteY878" fmla="*/ 2253368 h 3087705"/>
                    <a:gd name="connsiteX879" fmla="*/ 675281 w 4722106"/>
                    <a:gd name="connsiteY879" fmla="*/ 2249598 h 3087705"/>
                    <a:gd name="connsiteX880" fmla="*/ 650594 w 4722106"/>
                    <a:gd name="connsiteY880" fmla="*/ 2218264 h 3087705"/>
                    <a:gd name="connsiteX881" fmla="*/ 647933 w 4722106"/>
                    <a:gd name="connsiteY881" fmla="*/ 2207634 h 3087705"/>
                    <a:gd name="connsiteX882" fmla="*/ 647995 w 4722106"/>
                    <a:gd name="connsiteY882" fmla="*/ 2207634 h 3087705"/>
                    <a:gd name="connsiteX883" fmla="*/ 646882 w 4722106"/>
                    <a:gd name="connsiteY883" fmla="*/ 2204606 h 3087705"/>
                    <a:gd name="connsiteX884" fmla="*/ 646882 w 4722106"/>
                    <a:gd name="connsiteY884" fmla="*/ 2204606 h 3087705"/>
                    <a:gd name="connsiteX885" fmla="*/ 646387 w 4722106"/>
                    <a:gd name="connsiteY885" fmla="*/ 2203123 h 3087705"/>
                    <a:gd name="connsiteX886" fmla="*/ 646387 w 4722106"/>
                    <a:gd name="connsiteY886" fmla="*/ 2203123 h 3087705"/>
                    <a:gd name="connsiteX887" fmla="*/ 640880 w 4722106"/>
                    <a:gd name="connsiteY887" fmla="*/ 2188599 h 3087705"/>
                    <a:gd name="connsiteX888" fmla="*/ 633208 w 4722106"/>
                    <a:gd name="connsiteY888" fmla="*/ 2166103 h 3087705"/>
                    <a:gd name="connsiteX889" fmla="*/ 634940 w 4722106"/>
                    <a:gd name="connsiteY889" fmla="*/ 2162766 h 3087705"/>
                    <a:gd name="connsiteX890" fmla="*/ 635126 w 4722106"/>
                    <a:gd name="connsiteY890" fmla="*/ 2162580 h 3087705"/>
                    <a:gd name="connsiteX891" fmla="*/ 646634 w 4722106"/>
                    <a:gd name="connsiteY891" fmla="*/ 2155967 h 3087705"/>
                    <a:gd name="connsiteX892" fmla="*/ 646696 w 4722106"/>
                    <a:gd name="connsiteY892" fmla="*/ 2155967 h 3087705"/>
                    <a:gd name="connsiteX893" fmla="*/ 653007 w 4722106"/>
                    <a:gd name="connsiteY893" fmla="*/ 2154793 h 3087705"/>
                    <a:gd name="connsiteX894" fmla="*/ 661422 w 4722106"/>
                    <a:gd name="connsiteY894" fmla="*/ 2150652 h 3087705"/>
                    <a:gd name="connsiteX895" fmla="*/ 662907 w 4722106"/>
                    <a:gd name="connsiteY895" fmla="*/ 2149354 h 3087705"/>
                    <a:gd name="connsiteX896" fmla="*/ 664577 w 4722106"/>
                    <a:gd name="connsiteY896" fmla="*/ 2150467 h 3087705"/>
                    <a:gd name="connsiteX897" fmla="*/ 680788 w 4722106"/>
                    <a:gd name="connsiteY897" fmla="*/ 2151579 h 3087705"/>
                    <a:gd name="connsiteX898" fmla="*/ 686171 w 4722106"/>
                    <a:gd name="connsiteY898" fmla="*/ 2150158 h 3087705"/>
                    <a:gd name="connsiteX899" fmla="*/ 713271 w 4722106"/>
                    <a:gd name="connsiteY899" fmla="*/ 2197313 h 3087705"/>
                    <a:gd name="connsiteX900" fmla="*/ 717726 w 4722106"/>
                    <a:gd name="connsiteY900" fmla="*/ 2208067 h 3087705"/>
                    <a:gd name="connsiteX901" fmla="*/ 730595 w 4722106"/>
                    <a:gd name="connsiteY901" fmla="*/ 2226670 h 3087705"/>
                    <a:gd name="connsiteX902" fmla="*/ 742784 w 4722106"/>
                    <a:gd name="connsiteY902" fmla="*/ 2231799 h 3087705"/>
                    <a:gd name="connsiteX903" fmla="*/ 764996 w 4722106"/>
                    <a:gd name="connsiteY903" fmla="*/ 2245087 h 3087705"/>
                    <a:gd name="connsiteX904" fmla="*/ 831942 w 4722106"/>
                    <a:gd name="connsiteY904" fmla="*/ 2272836 h 3087705"/>
                    <a:gd name="connsiteX905" fmla="*/ 852298 w 4722106"/>
                    <a:gd name="connsiteY905" fmla="*/ 2265853 h 3087705"/>
                    <a:gd name="connsiteX906" fmla="*/ 877851 w 4722106"/>
                    <a:gd name="connsiteY906" fmla="*/ 2259054 h 3087705"/>
                    <a:gd name="connsiteX907" fmla="*/ 893381 w 4722106"/>
                    <a:gd name="connsiteY907" fmla="*/ 2283281 h 3087705"/>
                    <a:gd name="connsiteX908" fmla="*/ 898579 w 4722106"/>
                    <a:gd name="connsiteY908" fmla="*/ 2298855 h 3087705"/>
                    <a:gd name="connsiteX909" fmla="*/ 917203 w 4722106"/>
                    <a:gd name="connsiteY909" fmla="*/ 2306457 h 3087705"/>
                    <a:gd name="connsiteX910" fmla="*/ 918749 w 4722106"/>
                    <a:gd name="connsiteY910" fmla="*/ 2306828 h 3087705"/>
                    <a:gd name="connsiteX911" fmla="*/ 919615 w 4722106"/>
                    <a:gd name="connsiteY911" fmla="*/ 2305468 h 3087705"/>
                    <a:gd name="connsiteX912" fmla="*/ 942879 w 4722106"/>
                    <a:gd name="connsiteY912" fmla="*/ 2294097 h 3087705"/>
                    <a:gd name="connsiteX913" fmla="*/ 1023994 w 4722106"/>
                    <a:gd name="connsiteY913" fmla="*/ 2312884 h 3087705"/>
                    <a:gd name="connsiteX914" fmla="*/ 1024736 w 4722106"/>
                    <a:gd name="connsiteY914" fmla="*/ 2313255 h 3087705"/>
                    <a:gd name="connsiteX915" fmla="*/ 1025540 w 4722106"/>
                    <a:gd name="connsiteY915" fmla="*/ 2313070 h 3087705"/>
                    <a:gd name="connsiteX916" fmla="*/ 1027645 w 4722106"/>
                    <a:gd name="connsiteY916" fmla="*/ 2312823 h 3087705"/>
                    <a:gd name="connsiteX917" fmla="*/ 1029872 w 4722106"/>
                    <a:gd name="connsiteY917" fmla="*/ 2312761 h 3087705"/>
                    <a:gd name="connsiteX918" fmla="*/ 1038287 w 4722106"/>
                    <a:gd name="connsiteY918" fmla="*/ 2313194 h 3087705"/>
                    <a:gd name="connsiteX919" fmla="*/ 1055487 w 4722106"/>
                    <a:gd name="connsiteY919" fmla="*/ 2319127 h 3087705"/>
                    <a:gd name="connsiteX920" fmla="*/ 1056292 w 4722106"/>
                    <a:gd name="connsiteY920" fmla="*/ 2319497 h 3087705"/>
                    <a:gd name="connsiteX921" fmla="*/ 1057158 w 4722106"/>
                    <a:gd name="connsiteY921" fmla="*/ 2319250 h 3087705"/>
                    <a:gd name="connsiteX922" fmla="*/ 1160732 w 4722106"/>
                    <a:gd name="connsiteY922" fmla="*/ 2307137 h 3087705"/>
                    <a:gd name="connsiteX923" fmla="*/ 1181397 w 4722106"/>
                    <a:gd name="connsiteY923" fmla="*/ 2317025 h 3087705"/>
                    <a:gd name="connsiteX924" fmla="*/ 1188513 w 4722106"/>
                    <a:gd name="connsiteY924" fmla="*/ 2339707 h 3087705"/>
                    <a:gd name="connsiteX925" fmla="*/ 1188451 w 4722106"/>
                    <a:gd name="connsiteY925" fmla="*/ 2340325 h 3087705"/>
                    <a:gd name="connsiteX926" fmla="*/ 1188698 w 4722106"/>
                    <a:gd name="connsiteY926" fmla="*/ 2340881 h 3087705"/>
                    <a:gd name="connsiteX927" fmla="*/ 1189874 w 4722106"/>
                    <a:gd name="connsiteY927" fmla="*/ 2347865 h 3087705"/>
                    <a:gd name="connsiteX928" fmla="*/ 1192349 w 4722106"/>
                    <a:gd name="connsiteY928" fmla="*/ 2358619 h 3087705"/>
                    <a:gd name="connsiteX929" fmla="*/ 1206270 w 4722106"/>
                    <a:gd name="connsiteY929" fmla="*/ 2367024 h 3087705"/>
                    <a:gd name="connsiteX930" fmla="*/ 1218459 w 4722106"/>
                    <a:gd name="connsiteY930" fmla="*/ 2371412 h 3087705"/>
                    <a:gd name="connsiteX931" fmla="*/ 1222481 w 4722106"/>
                    <a:gd name="connsiteY931" fmla="*/ 2374131 h 3087705"/>
                    <a:gd name="connsiteX932" fmla="*/ 1223161 w 4722106"/>
                    <a:gd name="connsiteY932" fmla="*/ 2374687 h 3087705"/>
                    <a:gd name="connsiteX933" fmla="*/ 1230215 w 4722106"/>
                    <a:gd name="connsiteY933" fmla="*/ 2383154 h 3087705"/>
                    <a:gd name="connsiteX934" fmla="*/ 1249457 w 4722106"/>
                    <a:gd name="connsiteY934" fmla="*/ 2400521 h 3087705"/>
                    <a:gd name="connsiteX935" fmla="*/ 1272907 w 4722106"/>
                    <a:gd name="connsiteY935" fmla="*/ 2399099 h 3087705"/>
                    <a:gd name="connsiteX936" fmla="*/ 1279032 w 4722106"/>
                    <a:gd name="connsiteY936" fmla="*/ 2397554 h 3087705"/>
                    <a:gd name="connsiteX937" fmla="*/ 1279465 w 4722106"/>
                    <a:gd name="connsiteY937" fmla="*/ 2400088 h 3087705"/>
                    <a:gd name="connsiteX938" fmla="*/ 1253417 w 4722106"/>
                    <a:gd name="connsiteY938" fmla="*/ 2409668 h 3087705"/>
                    <a:gd name="connsiteX939" fmla="*/ 1239558 w 4722106"/>
                    <a:gd name="connsiteY939" fmla="*/ 2414303 h 3087705"/>
                    <a:gd name="connsiteX940" fmla="*/ 1265049 w 4722106"/>
                    <a:gd name="connsiteY940" fmla="*/ 2448789 h 3087705"/>
                    <a:gd name="connsiteX941" fmla="*/ 1303410 w 4722106"/>
                    <a:gd name="connsiteY941" fmla="*/ 2470605 h 3087705"/>
                    <a:gd name="connsiteX942" fmla="*/ 1336511 w 4722106"/>
                    <a:gd name="connsiteY942" fmla="*/ 2441002 h 3087705"/>
                    <a:gd name="connsiteX943" fmla="*/ 1334284 w 4722106"/>
                    <a:gd name="connsiteY943" fmla="*/ 2434389 h 3087705"/>
                    <a:gd name="connsiteX944" fmla="*/ 1335088 w 4722106"/>
                    <a:gd name="connsiteY944" fmla="*/ 2427405 h 3087705"/>
                    <a:gd name="connsiteX945" fmla="*/ 1340967 w 4722106"/>
                    <a:gd name="connsiteY945" fmla="*/ 2422461 h 3087705"/>
                    <a:gd name="connsiteX946" fmla="*/ 1342946 w 4722106"/>
                    <a:gd name="connsiteY946" fmla="*/ 2434760 h 3087705"/>
                    <a:gd name="connsiteX947" fmla="*/ 1347710 w 4722106"/>
                    <a:gd name="connsiteY947" fmla="*/ 2454104 h 3087705"/>
                    <a:gd name="connsiteX948" fmla="*/ 1347030 w 4722106"/>
                    <a:gd name="connsiteY948" fmla="*/ 2479999 h 3087705"/>
                    <a:gd name="connsiteX949" fmla="*/ 1349566 w 4722106"/>
                    <a:gd name="connsiteY949" fmla="*/ 2516525 h 3087705"/>
                    <a:gd name="connsiteX950" fmla="*/ 1352413 w 4722106"/>
                    <a:gd name="connsiteY950" fmla="*/ 2533088 h 3087705"/>
                    <a:gd name="connsiteX951" fmla="*/ 1358228 w 4722106"/>
                    <a:gd name="connsiteY951" fmla="*/ 2558180 h 3087705"/>
                    <a:gd name="connsiteX952" fmla="*/ 1365282 w 4722106"/>
                    <a:gd name="connsiteY952" fmla="*/ 2587104 h 3087705"/>
                    <a:gd name="connsiteX953" fmla="*/ 1365468 w 4722106"/>
                    <a:gd name="connsiteY953" fmla="*/ 2588401 h 3087705"/>
                    <a:gd name="connsiteX954" fmla="*/ 1366705 w 4722106"/>
                    <a:gd name="connsiteY954" fmla="*/ 2588896 h 3087705"/>
                    <a:gd name="connsiteX955" fmla="*/ 1383349 w 4722106"/>
                    <a:gd name="connsiteY955" fmla="*/ 2613308 h 3087705"/>
                    <a:gd name="connsiteX956" fmla="*/ 1384153 w 4722106"/>
                    <a:gd name="connsiteY956" fmla="*/ 2652862 h 3087705"/>
                    <a:gd name="connsiteX957" fmla="*/ 1384277 w 4722106"/>
                    <a:gd name="connsiteY957" fmla="*/ 2653603 h 3087705"/>
                    <a:gd name="connsiteX958" fmla="*/ 1392506 w 4722106"/>
                    <a:gd name="connsiteY958" fmla="*/ 2672577 h 3087705"/>
                    <a:gd name="connsiteX959" fmla="*/ 1407974 w 4722106"/>
                    <a:gd name="connsiteY959" fmla="*/ 2717446 h 3087705"/>
                    <a:gd name="connsiteX960" fmla="*/ 1420658 w 4722106"/>
                    <a:gd name="connsiteY960" fmla="*/ 2752982 h 3087705"/>
                    <a:gd name="connsiteX961" fmla="*/ 1436869 w 4722106"/>
                    <a:gd name="connsiteY961" fmla="*/ 2781411 h 3087705"/>
                    <a:gd name="connsiteX962" fmla="*/ 1458771 w 4722106"/>
                    <a:gd name="connsiteY962" fmla="*/ 2821521 h 3087705"/>
                    <a:gd name="connsiteX963" fmla="*/ 1487728 w 4722106"/>
                    <a:gd name="connsiteY963" fmla="*/ 2872015 h 3087705"/>
                    <a:gd name="connsiteX964" fmla="*/ 1488965 w 4722106"/>
                    <a:gd name="connsiteY964" fmla="*/ 2873683 h 3087705"/>
                    <a:gd name="connsiteX965" fmla="*/ 1490759 w 4722106"/>
                    <a:gd name="connsiteY965" fmla="*/ 2872694 h 3087705"/>
                    <a:gd name="connsiteX966" fmla="*/ 1506784 w 4722106"/>
                    <a:gd name="connsiteY966" fmla="*/ 2853041 h 3087705"/>
                    <a:gd name="connsiteX967" fmla="*/ 1520273 w 4722106"/>
                    <a:gd name="connsiteY967" fmla="*/ 2839135 h 3087705"/>
                    <a:gd name="connsiteX968" fmla="*/ 1533637 w 4722106"/>
                    <a:gd name="connsiteY968" fmla="*/ 2823808 h 3087705"/>
                    <a:gd name="connsiteX969" fmla="*/ 1542732 w 4722106"/>
                    <a:gd name="connsiteY969" fmla="*/ 2804773 h 3087705"/>
                    <a:gd name="connsiteX970" fmla="*/ 1552260 w 4722106"/>
                    <a:gd name="connsiteY970" fmla="*/ 2780546 h 3087705"/>
                    <a:gd name="connsiteX971" fmla="*/ 1560304 w 4722106"/>
                    <a:gd name="connsiteY971" fmla="*/ 2742538 h 3087705"/>
                    <a:gd name="connsiteX972" fmla="*/ 1564821 w 4722106"/>
                    <a:gd name="connsiteY972" fmla="*/ 2690005 h 3087705"/>
                    <a:gd name="connsiteX973" fmla="*/ 1566986 w 4722106"/>
                    <a:gd name="connsiteY973" fmla="*/ 2652738 h 3087705"/>
                    <a:gd name="connsiteX974" fmla="*/ 1569956 w 4722106"/>
                    <a:gd name="connsiteY974" fmla="*/ 2640625 h 3087705"/>
                    <a:gd name="connsiteX975" fmla="*/ 1575710 w 4722106"/>
                    <a:gd name="connsiteY975" fmla="*/ 2628697 h 3087705"/>
                    <a:gd name="connsiteX976" fmla="*/ 1605842 w 4722106"/>
                    <a:gd name="connsiteY976" fmla="*/ 2606633 h 3087705"/>
                    <a:gd name="connsiteX977" fmla="*/ 1625765 w 4722106"/>
                    <a:gd name="connsiteY977" fmla="*/ 2587721 h 3087705"/>
                    <a:gd name="connsiteX978" fmla="*/ 1626693 w 4722106"/>
                    <a:gd name="connsiteY978" fmla="*/ 2586980 h 3087705"/>
                    <a:gd name="connsiteX979" fmla="*/ 1626631 w 4722106"/>
                    <a:gd name="connsiteY979" fmla="*/ 2585744 h 3087705"/>
                    <a:gd name="connsiteX980" fmla="*/ 1629972 w 4722106"/>
                    <a:gd name="connsiteY980" fmla="*/ 2569181 h 3087705"/>
                    <a:gd name="connsiteX981" fmla="*/ 1662579 w 4722106"/>
                    <a:gd name="connsiteY981" fmla="*/ 2512446 h 3087705"/>
                    <a:gd name="connsiteX982" fmla="*/ 1686586 w 4722106"/>
                    <a:gd name="connsiteY982" fmla="*/ 2498602 h 3087705"/>
                    <a:gd name="connsiteX983" fmla="*/ 1688503 w 4722106"/>
                    <a:gd name="connsiteY983" fmla="*/ 2498478 h 3087705"/>
                    <a:gd name="connsiteX984" fmla="*/ 1688751 w 4722106"/>
                    <a:gd name="connsiteY984" fmla="*/ 2496562 h 3087705"/>
                    <a:gd name="connsiteX985" fmla="*/ 1717336 w 4722106"/>
                    <a:gd name="connsiteY985" fmla="*/ 2471409 h 3087705"/>
                    <a:gd name="connsiteX986" fmla="*/ 1745735 w 4722106"/>
                    <a:gd name="connsiteY986" fmla="*/ 2471347 h 3087705"/>
                    <a:gd name="connsiteX987" fmla="*/ 1747592 w 4722106"/>
                    <a:gd name="connsiteY987" fmla="*/ 2471161 h 3087705"/>
                    <a:gd name="connsiteX988" fmla="*/ 1747840 w 4722106"/>
                    <a:gd name="connsiteY988" fmla="*/ 2469307 h 3087705"/>
                    <a:gd name="connsiteX989" fmla="*/ 1748210 w 4722106"/>
                    <a:gd name="connsiteY989" fmla="*/ 2462942 h 3087705"/>
                    <a:gd name="connsiteX990" fmla="*/ 1748891 w 4722106"/>
                    <a:gd name="connsiteY990" fmla="*/ 2453300 h 3087705"/>
                    <a:gd name="connsiteX991" fmla="*/ 1797956 w 4722106"/>
                    <a:gd name="connsiteY991" fmla="*/ 2436552 h 3087705"/>
                    <a:gd name="connsiteX992" fmla="*/ 1802905 w 4722106"/>
                    <a:gd name="connsiteY992" fmla="*/ 2436181 h 3087705"/>
                    <a:gd name="connsiteX993" fmla="*/ 1802905 w 4722106"/>
                    <a:gd name="connsiteY993" fmla="*/ 2436428 h 3087705"/>
                    <a:gd name="connsiteX994" fmla="*/ 1805690 w 4722106"/>
                    <a:gd name="connsiteY994" fmla="*/ 2435872 h 3087705"/>
                    <a:gd name="connsiteX995" fmla="*/ 1806803 w 4722106"/>
                    <a:gd name="connsiteY995" fmla="*/ 2435563 h 3087705"/>
                    <a:gd name="connsiteX996" fmla="*/ 1807422 w 4722106"/>
                    <a:gd name="connsiteY996" fmla="*/ 2435439 h 3087705"/>
                    <a:gd name="connsiteX997" fmla="*/ 1807422 w 4722106"/>
                    <a:gd name="connsiteY997" fmla="*/ 2435378 h 3087705"/>
                    <a:gd name="connsiteX998" fmla="*/ 1814661 w 4722106"/>
                    <a:gd name="connsiteY998" fmla="*/ 2432844 h 3087705"/>
                    <a:gd name="connsiteX999" fmla="*/ 1824376 w 4722106"/>
                    <a:gd name="connsiteY999" fmla="*/ 2430248 h 3087705"/>
                    <a:gd name="connsiteX1000" fmla="*/ 1849557 w 4722106"/>
                    <a:gd name="connsiteY1000" fmla="*/ 2416281 h 3087705"/>
                    <a:gd name="connsiteX1001" fmla="*/ 1857663 w 4722106"/>
                    <a:gd name="connsiteY1001" fmla="*/ 2403735 h 3087705"/>
                    <a:gd name="connsiteX1002" fmla="*/ 1863541 w 4722106"/>
                    <a:gd name="connsiteY1002" fmla="*/ 2402993 h 3087705"/>
                    <a:gd name="connsiteX1003" fmla="*/ 1877586 w 4722106"/>
                    <a:gd name="connsiteY1003" fmla="*/ 2443165 h 3087705"/>
                    <a:gd name="connsiteX1004" fmla="*/ 1882226 w 4722106"/>
                    <a:gd name="connsiteY1004" fmla="*/ 2459666 h 3087705"/>
                    <a:gd name="connsiteX1005" fmla="*/ 1883649 w 4722106"/>
                    <a:gd name="connsiteY1005" fmla="*/ 2462818 h 3087705"/>
                    <a:gd name="connsiteX1006" fmla="*/ 1883897 w 4722106"/>
                    <a:gd name="connsiteY1006" fmla="*/ 2462571 h 3087705"/>
                    <a:gd name="connsiteX1007" fmla="*/ 1910440 w 4722106"/>
                    <a:gd name="connsiteY1007" fmla="*/ 2491247 h 3087705"/>
                    <a:gd name="connsiteX1008" fmla="*/ 1941809 w 4722106"/>
                    <a:gd name="connsiteY1008" fmla="*/ 2552370 h 3087705"/>
                    <a:gd name="connsiteX1009" fmla="*/ 1942985 w 4722106"/>
                    <a:gd name="connsiteY1009" fmla="*/ 2584570 h 3087705"/>
                    <a:gd name="connsiteX1010" fmla="*/ 1942923 w 4722106"/>
                    <a:gd name="connsiteY1010" fmla="*/ 2585126 h 3087705"/>
                    <a:gd name="connsiteX1011" fmla="*/ 1942985 w 4722106"/>
                    <a:gd name="connsiteY1011" fmla="*/ 2585497 h 3087705"/>
                    <a:gd name="connsiteX1012" fmla="*/ 1943418 w 4722106"/>
                    <a:gd name="connsiteY1012" fmla="*/ 2589328 h 3087705"/>
                    <a:gd name="connsiteX1013" fmla="*/ 1943418 w 4722106"/>
                    <a:gd name="connsiteY1013" fmla="*/ 2605397 h 3087705"/>
                    <a:gd name="connsiteX1014" fmla="*/ 1941809 w 4722106"/>
                    <a:gd name="connsiteY1014" fmla="*/ 2613988 h 3087705"/>
                    <a:gd name="connsiteX1015" fmla="*/ 1941129 w 4722106"/>
                    <a:gd name="connsiteY1015" fmla="*/ 2615904 h 3087705"/>
                    <a:gd name="connsiteX1016" fmla="*/ 1945274 w 4722106"/>
                    <a:gd name="connsiteY1016" fmla="*/ 2617943 h 3087705"/>
                    <a:gd name="connsiteX1017" fmla="*/ 1950533 w 4722106"/>
                    <a:gd name="connsiteY1017" fmla="*/ 2620601 h 3087705"/>
                    <a:gd name="connsiteX1018" fmla="*/ 1981655 w 4722106"/>
                    <a:gd name="connsiteY1018" fmla="*/ 2616213 h 3087705"/>
                    <a:gd name="connsiteX1019" fmla="*/ 1991926 w 4722106"/>
                    <a:gd name="connsiteY1019" fmla="*/ 2604903 h 3087705"/>
                    <a:gd name="connsiteX1020" fmla="*/ 2006218 w 4722106"/>
                    <a:gd name="connsiteY1020" fmla="*/ 2584261 h 3087705"/>
                    <a:gd name="connsiteX1021" fmla="*/ 2006590 w 4722106"/>
                    <a:gd name="connsiteY1021" fmla="*/ 2582530 h 3087705"/>
                    <a:gd name="connsiteX1022" fmla="*/ 2011106 w 4722106"/>
                    <a:gd name="connsiteY1022" fmla="*/ 2589205 h 3087705"/>
                    <a:gd name="connsiteX1023" fmla="*/ 2017046 w 4722106"/>
                    <a:gd name="connsiteY1023" fmla="*/ 2597795 h 3087705"/>
                    <a:gd name="connsiteX1024" fmla="*/ 2027873 w 4722106"/>
                    <a:gd name="connsiteY1024" fmla="*/ 2630736 h 3087705"/>
                    <a:gd name="connsiteX1025" fmla="*/ 2028307 w 4722106"/>
                    <a:gd name="connsiteY1025" fmla="*/ 2636422 h 3087705"/>
                    <a:gd name="connsiteX1026" fmla="*/ 2043403 w 4722106"/>
                    <a:gd name="connsiteY1026" fmla="*/ 2698967 h 3087705"/>
                    <a:gd name="connsiteX1027" fmla="*/ 2053922 w 4722106"/>
                    <a:gd name="connsiteY1027" fmla="*/ 2745504 h 3087705"/>
                    <a:gd name="connsiteX1028" fmla="*/ 2055593 w 4722106"/>
                    <a:gd name="connsiteY1028" fmla="*/ 2765405 h 3087705"/>
                    <a:gd name="connsiteX1029" fmla="*/ 2057696 w 4722106"/>
                    <a:gd name="connsiteY1029" fmla="*/ 2782401 h 3087705"/>
                    <a:gd name="connsiteX1030" fmla="*/ 2056458 w 4722106"/>
                    <a:gd name="connsiteY1030" fmla="*/ 2788519 h 3087705"/>
                    <a:gd name="connsiteX1031" fmla="*/ 2056397 w 4722106"/>
                    <a:gd name="connsiteY1031" fmla="*/ 2788519 h 3087705"/>
                    <a:gd name="connsiteX1032" fmla="*/ 2055964 w 4722106"/>
                    <a:gd name="connsiteY1032" fmla="*/ 2790867 h 3087705"/>
                    <a:gd name="connsiteX1033" fmla="*/ 2055778 w 4722106"/>
                    <a:gd name="connsiteY1033" fmla="*/ 2791918 h 3087705"/>
                    <a:gd name="connsiteX1034" fmla="*/ 2055531 w 4722106"/>
                    <a:gd name="connsiteY1034" fmla="*/ 2793154 h 3087705"/>
                    <a:gd name="connsiteX1035" fmla="*/ 2055531 w 4722106"/>
                    <a:gd name="connsiteY1035" fmla="*/ 2793154 h 3087705"/>
                    <a:gd name="connsiteX1036" fmla="*/ 2053612 w 4722106"/>
                    <a:gd name="connsiteY1036" fmla="*/ 2804835 h 3087705"/>
                    <a:gd name="connsiteX1037" fmla="*/ 2047859 w 4722106"/>
                    <a:gd name="connsiteY1037" fmla="*/ 2836354 h 3087705"/>
                    <a:gd name="connsiteX1038" fmla="*/ 2046312 w 4722106"/>
                    <a:gd name="connsiteY1038" fmla="*/ 2863609 h 3087705"/>
                    <a:gd name="connsiteX1039" fmla="*/ 2051509 w 4722106"/>
                    <a:gd name="connsiteY1039" fmla="*/ 2866638 h 3087705"/>
                    <a:gd name="connsiteX1040" fmla="*/ 2087642 w 4722106"/>
                    <a:gd name="connsiteY1040" fmla="*/ 2905512 h 3087705"/>
                    <a:gd name="connsiteX1041" fmla="*/ 2094943 w 4722106"/>
                    <a:gd name="connsiteY1041" fmla="*/ 2918243 h 3087705"/>
                    <a:gd name="connsiteX1042" fmla="*/ 2095933 w 4722106"/>
                    <a:gd name="connsiteY1042" fmla="*/ 2920530 h 3087705"/>
                    <a:gd name="connsiteX1043" fmla="*/ 2103729 w 4722106"/>
                    <a:gd name="connsiteY1043" fmla="*/ 2967067 h 3087705"/>
                    <a:gd name="connsiteX1044" fmla="*/ 2122910 w 4722106"/>
                    <a:gd name="connsiteY1044" fmla="*/ 3009093 h 3087705"/>
                    <a:gd name="connsiteX1045" fmla="*/ 2133180 w 4722106"/>
                    <a:gd name="connsiteY1045" fmla="*/ 3027263 h 3087705"/>
                    <a:gd name="connsiteX1046" fmla="*/ 2154341 w 4722106"/>
                    <a:gd name="connsiteY1046" fmla="*/ 3051305 h 3087705"/>
                    <a:gd name="connsiteX1047" fmla="*/ 2161518 w 4722106"/>
                    <a:gd name="connsiteY1047" fmla="*/ 3056743 h 3087705"/>
                    <a:gd name="connsiteX1048" fmla="*/ 2216646 w 4722106"/>
                    <a:gd name="connsiteY1048" fmla="*/ 3087706 h 3087705"/>
                    <a:gd name="connsiteX1049" fmla="*/ 2219121 w 4722106"/>
                    <a:gd name="connsiteY1049" fmla="*/ 3087212 h 3087705"/>
                    <a:gd name="connsiteX1050" fmla="*/ 2221720 w 4722106"/>
                    <a:gd name="connsiteY1050" fmla="*/ 3083504 h 3087705"/>
                    <a:gd name="connsiteX1051" fmla="*/ 2200745 w 4722106"/>
                    <a:gd name="connsiteY1051" fmla="*/ 3039686 h 3087705"/>
                    <a:gd name="connsiteX1052" fmla="*/ 2198951 w 4722106"/>
                    <a:gd name="connsiteY1052" fmla="*/ 3002727 h 3087705"/>
                    <a:gd name="connsiteX1053" fmla="*/ 2200931 w 4722106"/>
                    <a:gd name="connsiteY1053" fmla="*/ 2981653 h 3087705"/>
                    <a:gd name="connsiteX1054" fmla="*/ 2188309 w 4722106"/>
                    <a:gd name="connsiteY1054" fmla="*/ 2959342 h 3087705"/>
                    <a:gd name="connsiteX1055" fmla="*/ 2178780 w 4722106"/>
                    <a:gd name="connsiteY1055" fmla="*/ 2948465 h 3087705"/>
                    <a:gd name="connsiteX1056" fmla="*/ 2168757 w 4722106"/>
                    <a:gd name="connsiteY1056" fmla="*/ 2937155 h 3087705"/>
                    <a:gd name="connsiteX1057" fmla="*/ 2164797 w 4722106"/>
                    <a:gd name="connsiteY1057" fmla="*/ 2933385 h 3087705"/>
                    <a:gd name="connsiteX1058" fmla="*/ 2163684 w 4722106"/>
                    <a:gd name="connsiteY1058" fmla="*/ 2930665 h 3087705"/>
                    <a:gd name="connsiteX1059" fmla="*/ 2163993 w 4722106"/>
                    <a:gd name="connsiteY1059" fmla="*/ 2930542 h 3087705"/>
                    <a:gd name="connsiteX1060" fmla="*/ 2162385 w 4722106"/>
                    <a:gd name="connsiteY1060" fmla="*/ 2928070 h 3087705"/>
                    <a:gd name="connsiteX1061" fmla="*/ 2127612 w 4722106"/>
                    <a:gd name="connsiteY1061" fmla="*/ 2906253 h 3087705"/>
                    <a:gd name="connsiteX1062" fmla="*/ 2117774 w 4722106"/>
                    <a:gd name="connsiteY1062" fmla="*/ 2900258 h 3087705"/>
                    <a:gd name="connsiteX1063" fmla="*/ 2109793 w 4722106"/>
                    <a:gd name="connsiteY1063" fmla="*/ 2873621 h 3087705"/>
                    <a:gd name="connsiteX1064" fmla="*/ 2103977 w 4722106"/>
                    <a:gd name="connsiteY1064" fmla="*/ 2856069 h 3087705"/>
                    <a:gd name="connsiteX1065" fmla="*/ 2099212 w 4722106"/>
                    <a:gd name="connsiteY1065" fmla="*/ 2844512 h 3087705"/>
                    <a:gd name="connsiteX1066" fmla="*/ 2086405 w 4722106"/>
                    <a:gd name="connsiteY1066" fmla="*/ 2830792 h 3087705"/>
                    <a:gd name="connsiteX1067" fmla="*/ 2079722 w 4722106"/>
                    <a:gd name="connsiteY1067" fmla="*/ 2827764 h 3087705"/>
                    <a:gd name="connsiteX1068" fmla="*/ 2081269 w 4722106"/>
                    <a:gd name="connsiteY1068" fmla="*/ 2795935 h 3087705"/>
                    <a:gd name="connsiteX1069" fmla="*/ 2084363 w 4722106"/>
                    <a:gd name="connsiteY1069" fmla="*/ 2780546 h 3087705"/>
                    <a:gd name="connsiteX1070" fmla="*/ 2091354 w 4722106"/>
                    <a:gd name="connsiteY1070" fmla="*/ 2758421 h 3087705"/>
                    <a:gd name="connsiteX1071" fmla="*/ 2095067 w 4722106"/>
                    <a:gd name="connsiteY1071" fmla="*/ 2748285 h 3087705"/>
                    <a:gd name="connsiteX1072" fmla="*/ 2095252 w 4722106"/>
                    <a:gd name="connsiteY1072" fmla="*/ 2747667 h 3087705"/>
                    <a:gd name="connsiteX1073" fmla="*/ 2095129 w 4722106"/>
                    <a:gd name="connsiteY1073" fmla="*/ 2747049 h 3087705"/>
                    <a:gd name="connsiteX1074" fmla="*/ 2100573 w 4722106"/>
                    <a:gd name="connsiteY1074" fmla="*/ 2726036 h 3087705"/>
                    <a:gd name="connsiteX1075" fmla="*/ 2101007 w 4722106"/>
                    <a:gd name="connsiteY1075" fmla="*/ 2725480 h 3087705"/>
                    <a:gd name="connsiteX1076" fmla="*/ 2101069 w 4722106"/>
                    <a:gd name="connsiteY1076" fmla="*/ 2724738 h 3087705"/>
                    <a:gd name="connsiteX1077" fmla="*/ 2099831 w 4722106"/>
                    <a:gd name="connsiteY1077" fmla="*/ 2716148 h 3087705"/>
                    <a:gd name="connsiteX1078" fmla="*/ 2100512 w 4722106"/>
                    <a:gd name="connsiteY1078" fmla="*/ 2710338 h 3087705"/>
                    <a:gd name="connsiteX1079" fmla="*/ 2114619 w 4722106"/>
                    <a:gd name="connsiteY1079" fmla="*/ 2705394 h 3087705"/>
                    <a:gd name="connsiteX1080" fmla="*/ 2119754 w 4722106"/>
                    <a:gd name="connsiteY1080" fmla="*/ 2710029 h 3087705"/>
                    <a:gd name="connsiteX1081" fmla="*/ 2120187 w 4722106"/>
                    <a:gd name="connsiteY1081" fmla="*/ 2711822 h 3087705"/>
                    <a:gd name="connsiteX1082" fmla="*/ 2120621 w 4722106"/>
                    <a:gd name="connsiteY1082" fmla="*/ 2713923 h 3087705"/>
                    <a:gd name="connsiteX1083" fmla="*/ 2122724 w 4722106"/>
                    <a:gd name="connsiteY1083" fmla="*/ 2713676 h 3087705"/>
                    <a:gd name="connsiteX1084" fmla="*/ 2148216 w 4722106"/>
                    <a:gd name="connsiteY1084" fmla="*/ 2727334 h 3087705"/>
                    <a:gd name="connsiteX1085" fmla="*/ 2149206 w 4722106"/>
                    <a:gd name="connsiteY1085" fmla="*/ 2729003 h 3087705"/>
                    <a:gd name="connsiteX1086" fmla="*/ 2150010 w 4722106"/>
                    <a:gd name="connsiteY1086" fmla="*/ 2730362 h 3087705"/>
                    <a:gd name="connsiteX1087" fmla="*/ 2150443 w 4722106"/>
                    <a:gd name="connsiteY1087" fmla="*/ 2731166 h 3087705"/>
                    <a:gd name="connsiteX1088" fmla="*/ 2151247 w 4722106"/>
                    <a:gd name="connsiteY1088" fmla="*/ 2731475 h 3087705"/>
                    <a:gd name="connsiteX1089" fmla="*/ 2160095 w 4722106"/>
                    <a:gd name="connsiteY1089" fmla="*/ 2738397 h 3087705"/>
                    <a:gd name="connsiteX1090" fmla="*/ 2173397 w 4722106"/>
                    <a:gd name="connsiteY1090" fmla="*/ 2747853 h 3087705"/>
                    <a:gd name="connsiteX1091" fmla="*/ 2173583 w 4722106"/>
                    <a:gd name="connsiteY1091" fmla="*/ 2747914 h 3087705"/>
                    <a:gd name="connsiteX1092" fmla="*/ 2173583 w 4722106"/>
                    <a:gd name="connsiteY1092" fmla="*/ 2748038 h 3087705"/>
                    <a:gd name="connsiteX1093" fmla="*/ 2175192 w 4722106"/>
                    <a:gd name="connsiteY1093" fmla="*/ 2748780 h 3087705"/>
                    <a:gd name="connsiteX1094" fmla="*/ 2181441 w 4722106"/>
                    <a:gd name="connsiteY1094" fmla="*/ 2766950 h 3087705"/>
                    <a:gd name="connsiteX1095" fmla="*/ 2181441 w 4722106"/>
                    <a:gd name="connsiteY1095" fmla="*/ 2772821 h 3087705"/>
                    <a:gd name="connsiteX1096" fmla="*/ 2181503 w 4722106"/>
                    <a:gd name="connsiteY1096" fmla="*/ 2773624 h 3087705"/>
                    <a:gd name="connsiteX1097" fmla="*/ 2182493 w 4722106"/>
                    <a:gd name="connsiteY1097" fmla="*/ 2774798 h 3087705"/>
                    <a:gd name="connsiteX1098" fmla="*/ 2187999 w 4722106"/>
                    <a:gd name="connsiteY1098" fmla="*/ 2781103 h 3087705"/>
                    <a:gd name="connsiteX1099" fmla="*/ 2188680 w 4722106"/>
                    <a:gd name="connsiteY1099" fmla="*/ 2781844 h 3087705"/>
                    <a:gd name="connsiteX1100" fmla="*/ 2189670 w 4722106"/>
                    <a:gd name="connsiteY1100" fmla="*/ 2781844 h 3087705"/>
                    <a:gd name="connsiteX1101" fmla="*/ 2197466 w 4722106"/>
                    <a:gd name="connsiteY1101" fmla="*/ 2780794 h 3087705"/>
                    <a:gd name="connsiteX1102" fmla="*/ 2201178 w 4722106"/>
                    <a:gd name="connsiteY1102" fmla="*/ 2780114 h 3087705"/>
                    <a:gd name="connsiteX1103" fmla="*/ 2200559 w 4722106"/>
                    <a:gd name="connsiteY1103" fmla="*/ 2782153 h 3087705"/>
                    <a:gd name="connsiteX1104" fmla="*/ 2200683 w 4722106"/>
                    <a:gd name="connsiteY1104" fmla="*/ 2794884 h 3087705"/>
                    <a:gd name="connsiteX1105" fmla="*/ 2201302 w 4722106"/>
                    <a:gd name="connsiteY1105" fmla="*/ 2795565 h 3087705"/>
                    <a:gd name="connsiteX1106" fmla="*/ 2202354 w 4722106"/>
                    <a:gd name="connsiteY1106" fmla="*/ 2796739 h 3087705"/>
                    <a:gd name="connsiteX1107" fmla="*/ 2202911 w 4722106"/>
                    <a:gd name="connsiteY1107" fmla="*/ 2797233 h 3087705"/>
                    <a:gd name="connsiteX1108" fmla="*/ 2215347 w 4722106"/>
                    <a:gd name="connsiteY1108" fmla="*/ 2797171 h 3087705"/>
                    <a:gd name="connsiteX1109" fmla="*/ 2223638 w 4722106"/>
                    <a:gd name="connsiteY1109" fmla="*/ 2797295 h 3087705"/>
                    <a:gd name="connsiteX1110" fmla="*/ 2224999 w 4722106"/>
                    <a:gd name="connsiteY1110" fmla="*/ 2800200 h 3087705"/>
                    <a:gd name="connsiteX1111" fmla="*/ 2224938 w 4722106"/>
                    <a:gd name="connsiteY1111" fmla="*/ 2800261 h 3087705"/>
                    <a:gd name="connsiteX1112" fmla="*/ 2225556 w 4722106"/>
                    <a:gd name="connsiteY1112" fmla="*/ 2801127 h 3087705"/>
                    <a:gd name="connsiteX1113" fmla="*/ 2226422 w 4722106"/>
                    <a:gd name="connsiteY1113" fmla="*/ 2802486 h 3087705"/>
                    <a:gd name="connsiteX1114" fmla="*/ 2227598 w 4722106"/>
                    <a:gd name="connsiteY1114" fmla="*/ 2804279 h 3087705"/>
                    <a:gd name="connsiteX1115" fmla="*/ 2227907 w 4722106"/>
                    <a:gd name="connsiteY1115" fmla="*/ 2804093 h 3087705"/>
                    <a:gd name="connsiteX1116" fmla="*/ 2237126 w 4722106"/>
                    <a:gd name="connsiteY1116" fmla="*/ 2811571 h 3087705"/>
                    <a:gd name="connsiteX1117" fmla="*/ 2239725 w 4722106"/>
                    <a:gd name="connsiteY1117" fmla="*/ 2813364 h 3087705"/>
                    <a:gd name="connsiteX1118" fmla="*/ 2237559 w 4722106"/>
                    <a:gd name="connsiteY1118" fmla="*/ 2819729 h 3087705"/>
                    <a:gd name="connsiteX1119" fmla="*/ 2230691 w 4722106"/>
                    <a:gd name="connsiteY1119" fmla="*/ 2838517 h 3087705"/>
                    <a:gd name="connsiteX1120" fmla="*/ 2231187 w 4722106"/>
                    <a:gd name="connsiteY1120" fmla="*/ 2842226 h 3087705"/>
                    <a:gd name="connsiteX1121" fmla="*/ 2231805 w 4722106"/>
                    <a:gd name="connsiteY1121" fmla="*/ 2845872 h 3087705"/>
                    <a:gd name="connsiteX1122" fmla="*/ 2234837 w 4722106"/>
                    <a:gd name="connsiteY1122" fmla="*/ 2843709 h 3087705"/>
                    <a:gd name="connsiteX1123" fmla="*/ 2243313 w 4722106"/>
                    <a:gd name="connsiteY1123" fmla="*/ 2839568 h 3087705"/>
                    <a:gd name="connsiteX1124" fmla="*/ 2243870 w 4722106"/>
                    <a:gd name="connsiteY1124" fmla="*/ 2839259 h 3087705"/>
                    <a:gd name="connsiteX1125" fmla="*/ 2261009 w 4722106"/>
                    <a:gd name="connsiteY1125" fmla="*/ 2833759 h 3087705"/>
                    <a:gd name="connsiteX1126" fmla="*/ 2267134 w 4722106"/>
                    <a:gd name="connsiteY1126" fmla="*/ 2834376 h 3087705"/>
                    <a:gd name="connsiteX1127" fmla="*/ 2269423 w 4722106"/>
                    <a:gd name="connsiteY1127" fmla="*/ 2834871 h 3087705"/>
                    <a:gd name="connsiteX1128" fmla="*/ 2269918 w 4722106"/>
                    <a:gd name="connsiteY1128" fmla="*/ 2832522 h 3087705"/>
                    <a:gd name="connsiteX1129" fmla="*/ 2277962 w 4722106"/>
                    <a:gd name="connsiteY1129" fmla="*/ 2817875 h 3087705"/>
                    <a:gd name="connsiteX1130" fmla="*/ 2286500 w 4722106"/>
                    <a:gd name="connsiteY1130" fmla="*/ 2812437 h 3087705"/>
                    <a:gd name="connsiteX1131" fmla="*/ 2287676 w 4722106"/>
                    <a:gd name="connsiteY1131" fmla="*/ 2811942 h 3087705"/>
                    <a:gd name="connsiteX1132" fmla="*/ 2288233 w 4722106"/>
                    <a:gd name="connsiteY1132" fmla="*/ 2808605 h 3087705"/>
                    <a:gd name="connsiteX1133" fmla="*/ 2289904 w 4722106"/>
                    <a:gd name="connsiteY1133" fmla="*/ 2801806 h 3087705"/>
                    <a:gd name="connsiteX1134" fmla="*/ 2299246 w 4722106"/>
                    <a:gd name="connsiteY1134" fmla="*/ 2799396 h 3087705"/>
                    <a:gd name="connsiteX1135" fmla="*/ 2305557 w 4722106"/>
                    <a:gd name="connsiteY1135" fmla="*/ 2799890 h 3087705"/>
                    <a:gd name="connsiteX1136" fmla="*/ 2331296 w 4722106"/>
                    <a:gd name="connsiteY1136" fmla="*/ 2789384 h 3087705"/>
                    <a:gd name="connsiteX1137" fmla="*/ 2332472 w 4722106"/>
                    <a:gd name="connsiteY1137" fmla="*/ 2788643 h 3087705"/>
                    <a:gd name="connsiteX1138" fmla="*/ 2332348 w 4722106"/>
                    <a:gd name="connsiteY1138" fmla="*/ 2787283 h 3087705"/>
                    <a:gd name="connsiteX1139" fmla="*/ 2332224 w 4722106"/>
                    <a:gd name="connsiteY1139" fmla="*/ 2786356 h 3087705"/>
                    <a:gd name="connsiteX1140" fmla="*/ 2332100 w 4722106"/>
                    <a:gd name="connsiteY1140" fmla="*/ 2785305 h 3087705"/>
                    <a:gd name="connsiteX1141" fmla="*/ 2340515 w 4722106"/>
                    <a:gd name="connsiteY1141" fmla="*/ 2765837 h 3087705"/>
                    <a:gd name="connsiteX1142" fmla="*/ 2361428 w 4722106"/>
                    <a:gd name="connsiteY1142" fmla="*/ 2757618 h 3087705"/>
                    <a:gd name="connsiteX1143" fmla="*/ 2366006 w 4722106"/>
                    <a:gd name="connsiteY1143" fmla="*/ 2757618 h 3087705"/>
                    <a:gd name="connsiteX1144" fmla="*/ 2363284 w 4722106"/>
                    <a:gd name="connsiteY1144" fmla="*/ 2753909 h 3087705"/>
                    <a:gd name="connsiteX1145" fmla="*/ 2358210 w 4722106"/>
                    <a:gd name="connsiteY1145" fmla="*/ 2729744 h 3087705"/>
                    <a:gd name="connsiteX1146" fmla="*/ 2358210 w 4722106"/>
                    <a:gd name="connsiteY1146" fmla="*/ 2729744 h 3087705"/>
                    <a:gd name="connsiteX1147" fmla="*/ 2361304 w 4722106"/>
                    <a:gd name="connsiteY1147" fmla="*/ 2679252 h 3087705"/>
                    <a:gd name="connsiteX1148" fmla="*/ 2361304 w 4722106"/>
                    <a:gd name="connsiteY1148" fmla="*/ 2673133 h 3087705"/>
                    <a:gd name="connsiteX1149" fmla="*/ 2362542 w 4722106"/>
                    <a:gd name="connsiteY1149" fmla="*/ 2664666 h 3087705"/>
                    <a:gd name="connsiteX1150" fmla="*/ 2362666 w 4722106"/>
                    <a:gd name="connsiteY1150" fmla="*/ 2664233 h 3087705"/>
                    <a:gd name="connsiteX1151" fmla="*/ 2362604 w 4722106"/>
                    <a:gd name="connsiteY1151" fmla="*/ 2663801 h 3087705"/>
                    <a:gd name="connsiteX1152" fmla="*/ 2333028 w 4722106"/>
                    <a:gd name="connsiteY1152" fmla="*/ 2613617 h 3087705"/>
                    <a:gd name="connsiteX1153" fmla="*/ 2333028 w 4722106"/>
                    <a:gd name="connsiteY1153" fmla="*/ 2613617 h 3087705"/>
                    <a:gd name="connsiteX1154" fmla="*/ 2293740 w 4722106"/>
                    <a:gd name="connsiteY1154" fmla="*/ 2577648 h 3087705"/>
                    <a:gd name="connsiteX1155" fmla="*/ 2288542 w 4722106"/>
                    <a:gd name="connsiteY1155" fmla="*/ 2572209 h 3087705"/>
                    <a:gd name="connsiteX1156" fmla="*/ 2284149 w 4722106"/>
                    <a:gd name="connsiteY1156" fmla="*/ 2563186 h 3087705"/>
                    <a:gd name="connsiteX1157" fmla="*/ 2275735 w 4722106"/>
                    <a:gd name="connsiteY1157" fmla="*/ 2548291 h 3087705"/>
                    <a:gd name="connsiteX1158" fmla="*/ 2269238 w 4722106"/>
                    <a:gd name="connsiteY1158" fmla="*/ 2508243 h 3087705"/>
                    <a:gd name="connsiteX1159" fmla="*/ 2280375 w 4722106"/>
                    <a:gd name="connsiteY1159" fmla="*/ 2493843 h 3087705"/>
                    <a:gd name="connsiteX1160" fmla="*/ 2289656 w 4722106"/>
                    <a:gd name="connsiteY1160" fmla="*/ 2480803 h 3087705"/>
                    <a:gd name="connsiteX1161" fmla="*/ 2298442 w 4722106"/>
                    <a:gd name="connsiteY1161" fmla="*/ 2464919 h 3087705"/>
                    <a:gd name="connsiteX1162" fmla="*/ 2322819 w 4722106"/>
                    <a:gd name="connsiteY1162" fmla="*/ 2447738 h 3087705"/>
                    <a:gd name="connsiteX1163" fmla="*/ 2323933 w 4722106"/>
                    <a:gd name="connsiteY1163" fmla="*/ 2446749 h 3087705"/>
                    <a:gd name="connsiteX1164" fmla="*/ 2324118 w 4722106"/>
                    <a:gd name="connsiteY1164" fmla="*/ 2446626 h 3087705"/>
                    <a:gd name="connsiteX1165" fmla="*/ 2330801 w 4722106"/>
                    <a:gd name="connsiteY1165" fmla="*/ 2445884 h 3087705"/>
                    <a:gd name="connsiteX1166" fmla="*/ 2342742 w 4722106"/>
                    <a:gd name="connsiteY1166" fmla="*/ 2440198 h 3087705"/>
                    <a:gd name="connsiteX1167" fmla="*/ 2346455 w 4722106"/>
                    <a:gd name="connsiteY1167" fmla="*/ 2436552 h 3087705"/>
                    <a:gd name="connsiteX1168" fmla="*/ 2354189 w 4722106"/>
                    <a:gd name="connsiteY1168" fmla="*/ 2441496 h 3087705"/>
                    <a:gd name="connsiteX1169" fmla="*/ 2361984 w 4722106"/>
                    <a:gd name="connsiteY1169" fmla="*/ 2448294 h 3087705"/>
                    <a:gd name="connsiteX1170" fmla="*/ 2374421 w 4722106"/>
                    <a:gd name="connsiteY1170" fmla="*/ 2442052 h 3087705"/>
                    <a:gd name="connsiteX1171" fmla="*/ 2377638 w 4722106"/>
                    <a:gd name="connsiteY1171" fmla="*/ 2440507 h 3087705"/>
                    <a:gd name="connsiteX1172" fmla="*/ 2380051 w 4722106"/>
                    <a:gd name="connsiteY1172" fmla="*/ 2444401 h 3087705"/>
                    <a:gd name="connsiteX1173" fmla="*/ 2378876 w 4722106"/>
                    <a:gd name="connsiteY1173" fmla="*/ 2451570 h 3087705"/>
                    <a:gd name="connsiteX1174" fmla="*/ 2375721 w 4722106"/>
                    <a:gd name="connsiteY1174" fmla="*/ 2459543 h 3087705"/>
                    <a:gd name="connsiteX1175" fmla="*/ 2385125 w 4722106"/>
                    <a:gd name="connsiteY1175" fmla="*/ 2481915 h 3087705"/>
                    <a:gd name="connsiteX1176" fmla="*/ 2391189 w 4722106"/>
                    <a:gd name="connsiteY1176" fmla="*/ 2485191 h 3087705"/>
                    <a:gd name="connsiteX1177" fmla="*/ 2393354 w 4722106"/>
                    <a:gd name="connsiteY1177" fmla="*/ 2484634 h 3087705"/>
                    <a:gd name="connsiteX1178" fmla="*/ 2396695 w 4722106"/>
                    <a:gd name="connsiteY1178" fmla="*/ 2466526 h 3087705"/>
                    <a:gd name="connsiteX1179" fmla="*/ 2435551 w 4722106"/>
                    <a:gd name="connsiteY1179" fmla="*/ 2443103 h 3087705"/>
                    <a:gd name="connsiteX1180" fmla="*/ 2492721 w 4722106"/>
                    <a:gd name="connsiteY1180" fmla="*/ 2407010 h 3087705"/>
                    <a:gd name="connsiteX1181" fmla="*/ 2497733 w 4722106"/>
                    <a:gd name="connsiteY1181" fmla="*/ 2408370 h 3087705"/>
                    <a:gd name="connsiteX1182" fmla="*/ 2520254 w 4722106"/>
                    <a:gd name="connsiteY1182" fmla="*/ 2408370 h 3087705"/>
                    <a:gd name="connsiteX1183" fmla="*/ 2528050 w 4722106"/>
                    <a:gd name="connsiteY1183" fmla="*/ 2404909 h 3087705"/>
                    <a:gd name="connsiteX1184" fmla="*/ 2528669 w 4722106"/>
                    <a:gd name="connsiteY1184" fmla="*/ 2404723 h 3087705"/>
                    <a:gd name="connsiteX1185" fmla="*/ 2529102 w 4722106"/>
                    <a:gd name="connsiteY1185" fmla="*/ 2404229 h 3087705"/>
                    <a:gd name="connsiteX1186" fmla="*/ 2534052 w 4722106"/>
                    <a:gd name="connsiteY1186" fmla="*/ 2399717 h 3087705"/>
                    <a:gd name="connsiteX1187" fmla="*/ 2549334 w 4722106"/>
                    <a:gd name="connsiteY1187" fmla="*/ 2389891 h 3087705"/>
                    <a:gd name="connsiteX1188" fmla="*/ 2549891 w 4722106"/>
                    <a:gd name="connsiteY1188" fmla="*/ 2389582 h 3087705"/>
                    <a:gd name="connsiteX1189" fmla="*/ 2550200 w 4722106"/>
                    <a:gd name="connsiteY1189" fmla="*/ 2389026 h 3087705"/>
                    <a:gd name="connsiteX1190" fmla="*/ 2561770 w 4722106"/>
                    <a:gd name="connsiteY1190" fmla="*/ 2378952 h 3087705"/>
                    <a:gd name="connsiteX1191" fmla="*/ 2580146 w 4722106"/>
                    <a:gd name="connsiteY1191" fmla="*/ 2372339 h 3087705"/>
                    <a:gd name="connsiteX1192" fmla="*/ 2618879 w 4722106"/>
                    <a:gd name="connsiteY1192" fmla="*/ 2355529 h 3087705"/>
                    <a:gd name="connsiteX1193" fmla="*/ 2619436 w 4722106"/>
                    <a:gd name="connsiteY1193" fmla="*/ 2355158 h 3087705"/>
                    <a:gd name="connsiteX1194" fmla="*/ 2619683 w 4722106"/>
                    <a:gd name="connsiteY1194" fmla="*/ 2354601 h 3087705"/>
                    <a:gd name="connsiteX1195" fmla="*/ 2621230 w 4722106"/>
                    <a:gd name="connsiteY1195" fmla="*/ 2348483 h 3087705"/>
                    <a:gd name="connsiteX1196" fmla="*/ 2628964 w 4722106"/>
                    <a:gd name="connsiteY1196" fmla="*/ 2344280 h 3087705"/>
                    <a:gd name="connsiteX1197" fmla="*/ 2632305 w 4722106"/>
                    <a:gd name="connsiteY1197" fmla="*/ 2342921 h 3087705"/>
                    <a:gd name="connsiteX1198" fmla="*/ 2632676 w 4722106"/>
                    <a:gd name="connsiteY1198" fmla="*/ 2342364 h 3087705"/>
                    <a:gd name="connsiteX1199" fmla="*/ 2642390 w 4722106"/>
                    <a:gd name="connsiteY1199" fmla="*/ 2306766 h 3087705"/>
                    <a:gd name="connsiteX1200" fmla="*/ 2643442 w 4722106"/>
                    <a:gd name="connsiteY1200" fmla="*/ 2295703 h 3087705"/>
                    <a:gd name="connsiteX1201" fmla="*/ 2696529 w 4722106"/>
                    <a:gd name="connsiteY1201" fmla="*/ 2246261 h 3087705"/>
                    <a:gd name="connsiteX1202" fmla="*/ 2697209 w 4722106"/>
                    <a:gd name="connsiteY1202" fmla="*/ 2246385 h 3087705"/>
                    <a:gd name="connsiteX1203" fmla="*/ 2698323 w 4722106"/>
                    <a:gd name="connsiteY1203" fmla="*/ 2245458 h 3087705"/>
                    <a:gd name="connsiteX1204" fmla="*/ 2699066 w 4722106"/>
                    <a:gd name="connsiteY1204" fmla="*/ 2244345 h 3087705"/>
                    <a:gd name="connsiteX1205" fmla="*/ 2700551 w 4722106"/>
                    <a:gd name="connsiteY1205" fmla="*/ 2238350 h 3087705"/>
                    <a:gd name="connsiteX1206" fmla="*/ 2717812 w 4722106"/>
                    <a:gd name="connsiteY1206" fmla="*/ 2221354 h 3087705"/>
                    <a:gd name="connsiteX1207" fmla="*/ 2725176 w 4722106"/>
                    <a:gd name="connsiteY1207" fmla="*/ 2193729 h 3087705"/>
                    <a:gd name="connsiteX1208" fmla="*/ 2728331 w 4722106"/>
                    <a:gd name="connsiteY1208" fmla="*/ 2187363 h 3087705"/>
                    <a:gd name="connsiteX1209" fmla="*/ 2731177 w 4722106"/>
                    <a:gd name="connsiteY1209" fmla="*/ 2184149 h 3087705"/>
                    <a:gd name="connsiteX1210" fmla="*/ 2729012 w 4722106"/>
                    <a:gd name="connsiteY1210" fmla="*/ 2180318 h 3087705"/>
                    <a:gd name="connsiteX1211" fmla="*/ 2728331 w 4722106"/>
                    <a:gd name="connsiteY1211" fmla="*/ 2177413 h 3087705"/>
                    <a:gd name="connsiteX1212" fmla="*/ 2740582 w 4722106"/>
                    <a:gd name="connsiteY1212" fmla="*/ 2165608 h 3087705"/>
                    <a:gd name="connsiteX1213" fmla="*/ 2745470 w 4722106"/>
                    <a:gd name="connsiteY1213" fmla="*/ 2161344 h 3087705"/>
                    <a:gd name="connsiteX1214" fmla="*/ 2742623 w 4722106"/>
                    <a:gd name="connsiteY1214" fmla="*/ 2157265 h 3087705"/>
                    <a:gd name="connsiteX1215" fmla="*/ 2726537 w 4722106"/>
                    <a:gd name="connsiteY1215" fmla="*/ 2158007 h 3087705"/>
                    <a:gd name="connsiteX1216" fmla="*/ 2721649 w 4722106"/>
                    <a:gd name="connsiteY1216" fmla="*/ 2154546 h 3087705"/>
                    <a:gd name="connsiteX1217" fmla="*/ 2713791 w 4722106"/>
                    <a:gd name="connsiteY1217" fmla="*/ 2149478 h 3087705"/>
                    <a:gd name="connsiteX1218" fmla="*/ 2709584 w 4722106"/>
                    <a:gd name="connsiteY1218" fmla="*/ 2152012 h 3087705"/>
                    <a:gd name="connsiteX1219" fmla="*/ 2704881 w 4722106"/>
                    <a:gd name="connsiteY1219" fmla="*/ 2153001 h 3087705"/>
                    <a:gd name="connsiteX1220" fmla="*/ 2700489 w 4722106"/>
                    <a:gd name="connsiteY1220" fmla="*/ 2149849 h 3087705"/>
                    <a:gd name="connsiteX1221" fmla="*/ 2701788 w 4722106"/>
                    <a:gd name="connsiteY1221" fmla="*/ 2149293 h 3087705"/>
                    <a:gd name="connsiteX1222" fmla="*/ 2721649 w 4722106"/>
                    <a:gd name="connsiteY1222" fmla="*/ 2139157 h 3087705"/>
                    <a:gd name="connsiteX1223" fmla="*/ 2732105 w 4722106"/>
                    <a:gd name="connsiteY1223" fmla="*/ 2133224 h 3087705"/>
                    <a:gd name="connsiteX1224" fmla="*/ 2735013 w 4722106"/>
                    <a:gd name="connsiteY1224" fmla="*/ 2127847 h 3087705"/>
                    <a:gd name="connsiteX1225" fmla="*/ 2713791 w 4722106"/>
                    <a:gd name="connsiteY1225" fmla="*/ 2111778 h 3087705"/>
                    <a:gd name="connsiteX1226" fmla="*/ 2703211 w 4722106"/>
                    <a:gd name="connsiteY1226" fmla="*/ 2102755 h 3087705"/>
                    <a:gd name="connsiteX1227" fmla="*/ 2693435 w 4722106"/>
                    <a:gd name="connsiteY1227" fmla="*/ 2093175 h 3087705"/>
                    <a:gd name="connsiteX1228" fmla="*/ 2703458 w 4722106"/>
                    <a:gd name="connsiteY1228" fmla="*/ 2095029 h 3087705"/>
                    <a:gd name="connsiteX1229" fmla="*/ 2731796 w 4722106"/>
                    <a:gd name="connsiteY1229" fmla="*/ 2100097 h 3087705"/>
                    <a:gd name="connsiteX1230" fmla="*/ 2732972 w 4722106"/>
                    <a:gd name="connsiteY1230" fmla="*/ 2096575 h 3087705"/>
                    <a:gd name="connsiteX1231" fmla="*/ 2707418 w 4722106"/>
                    <a:gd name="connsiteY1231" fmla="*/ 2067404 h 3087705"/>
                    <a:gd name="connsiteX1232" fmla="*/ 2704696 w 4722106"/>
                    <a:gd name="connsiteY1232" fmla="*/ 2057701 h 3087705"/>
                    <a:gd name="connsiteX1233" fmla="*/ 2702282 w 4722106"/>
                    <a:gd name="connsiteY1233" fmla="*/ 2048616 h 3087705"/>
                    <a:gd name="connsiteX1234" fmla="*/ 2684835 w 4722106"/>
                    <a:gd name="connsiteY1234" fmla="*/ 2012214 h 3087705"/>
                    <a:gd name="connsiteX1235" fmla="*/ 2668748 w 4722106"/>
                    <a:gd name="connsiteY1235" fmla="*/ 1998679 h 3087705"/>
                    <a:gd name="connsiteX1236" fmla="*/ 2659158 w 4722106"/>
                    <a:gd name="connsiteY1236" fmla="*/ 1992499 h 3087705"/>
                    <a:gd name="connsiteX1237" fmla="*/ 2658911 w 4722106"/>
                    <a:gd name="connsiteY1237" fmla="*/ 1981807 h 3087705"/>
                    <a:gd name="connsiteX1238" fmla="*/ 2671780 w 4722106"/>
                    <a:gd name="connsiteY1238" fmla="*/ 1966912 h 3087705"/>
                    <a:gd name="connsiteX1239" fmla="*/ 2682978 w 4722106"/>
                    <a:gd name="connsiteY1239" fmla="*/ 1952821 h 3087705"/>
                    <a:gd name="connsiteX1240" fmla="*/ 2683906 w 4722106"/>
                    <a:gd name="connsiteY1240" fmla="*/ 1950535 h 3087705"/>
                    <a:gd name="connsiteX1241" fmla="*/ 2702282 w 4722106"/>
                    <a:gd name="connsiteY1241" fmla="*/ 1937371 h 3087705"/>
                    <a:gd name="connsiteX1242" fmla="*/ 2710698 w 4722106"/>
                    <a:gd name="connsiteY1242" fmla="*/ 1931870 h 3087705"/>
                    <a:gd name="connsiteX1243" fmla="*/ 2719297 w 4722106"/>
                    <a:gd name="connsiteY1243" fmla="*/ 1928286 h 3087705"/>
                    <a:gd name="connsiteX1244" fmla="*/ 2733900 w 4722106"/>
                    <a:gd name="connsiteY1244" fmla="*/ 1923712 h 3087705"/>
                    <a:gd name="connsiteX1245" fmla="*/ 2751595 w 4722106"/>
                    <a:gd name="connsiteY1245" fmla="*/ 1918150 h 3087705"/>
                    <a:gd name="connsiteX1246" fmla="*/ 2752956 w 4722106"/>
                    <a:gd name="connsiteY1246" fmla="*/ 1906284 h 3087705"/>
                    <a:gd name="connsiteX1247" fmla="*/ 2732972 w 4722106"/>
                    <a:gd name="connsiteY1247" fmla="*/ 1894356 h 3087705"/>
                    <a:gd name="connsiteX1248" fmla="*/ 2707542 w 4722106"/>
                    <a:gd name="connsiteY1248" fmla="*/ 1882984 h 3087705"/>
                    <a:gd name="connsiteX1249" fmla="*/ 2702530 w 4722106"/>
                    <a:gd name="connsiteY1249" fmla="*/ 1879585 h 3087705"/>
                    <a:gd name="connsiteX1250" fmla="*/ 2682793 w 4722106"/>
                    <a:gd name="connsiteY1250" fmla="*/ 1894232 h 3087705"/>
                    <a:gd name="connsiteX1251" fmla="*/ 2666273 w 4722106"/>
                    <a:gd name="connsiteY1251" fmla="*/ 1909127 h 3087705"/>
                    <a:gd name="connsiteX1252" fmla="*/ 2656188 w 4722106"/>
                    <a:gd name="connsiteY1252" fmla="*/ 1908014 h 3087705"/>
                    <a:gd name="connsiteX1253" fmla="*/ 2651671 w 4722106"/>
                    <a:gd name="connsiteY1253" fmla="*/ 1887310 h 3087705"/>
                    <a:gd name="connsiteX1254" fmla="*/ 2651238 w 4722106"/>
                    <a:gd name="connsiteY1254" fmla="*/ 1877793 h 3087705"/>
                    <a:gd name="connsiteX1255" fmla="*/ 2619683 w 4722106"/>
                    <a:gd name="connsiteY1255" fmla="*/ 1873157 h 3087705"/>
                    <a:gd name="connsiteX1256" fmla="*/ 2610464 w 4722106"/>
                    <a:gd name="connsiteY1256" fmla="*/ 1863084 h 3087705"/>
                    <a:gd name="connsiteX1257" fmla="*/ 2619745 w 4722106"/>
                    <a:gd name="connsiteY1257" fmla="*/ 1839290 h 3087705"/>
                    <a:gd name="connsiteX1258" fmla="*/ 2629954 w 4722106"/>
                    <a:gd name="connsiteY1258" fmla="*/ 1840217 h 3087705"/>
                    <a:gd name="connsiteX1259" fmla="*/ 2657240 w 4722106"/>
                    <a:gd name="connsiteY1259" fmla="*/ 1826249 h 3087705"/>
                    <a:gd name="connsiteX1260" fmla="*/ 2669676 w 4722106"/>
                    <a:gd name="connsiteY1260" fmla="*/ 1814074 h 3087705"/>
                    <a:gd name="connsiteX1261" fmla="*/ 2690341 w 4722106"/>
                    <a:gd name="connsiteY1261" fmla="*/ 1801837 h 3087705"/>
                    <a:gd name="connsiteX1262" fmla="*/ 2723381 w 4722106"/>
                    <a:gd name="connsiteY1262" fmla="*/ 1777549 h 3087705"/>
                    <a:gd name="connsiteX1263" fmla="*/ 2735818 w 4722106"/>
                    <a:gd name="connsiteY1263" fmla="*/ 1781566 h 3087705"/>
                    <a:gd name="connsiteX1264" fmla="*/ 2738787 w 4722106"/>
                    <a:gd name="connsiteY1264" fmla="*/ 1786819 h 3087705"/>
                    <a:gd name="connsiteX1265" fmla="*/ 2725918 w 4722106"/>
                    <a:gd name="connsiteY1265" fmla="*/ 1807399 h 3087705"/>
                    <a:gd name="connsiteX1266" fmla="*/ 2715585 w 4722106"/>
                    <a:gd name="connsiteY1266" fmla="*/ 1820996 h 3087705"/>
                    <a:gd name="connsiteX1267" fmla="*/ 2714596 w 4722106"/>
                    <a:gd name="connsiteY1267" fmla="*/ 1834160 h 3087705"/>
                    <a:gd name="connsiteX1268" fmla="*/ 2711811 w 4722106"/>
                    <a:gd name="connsiteY1268" fmla="*/ 1844048 h 3087705"/>
                    <a:gd name="connsiteX1269" fmla="*/ 2709398 w 4722106"/>
                    <a:gd name="connsiteY1269" fmla="*/ 1853381 h 3087705"/>
                    <a:gd name="connsiteX1270" fmla="*/ 2734765 w 4722106"/>
                    <a:gd name="connsiteY1270" fmla="*/ 1847139 h 3087705"/>
                    <a:gd name="connsiteX1271" fmla="*/ 2787481 w 4722106"/>
                    <a:gd name="connsiteY1271" fmla="*/ 1815372 h 3087705"/>
                    <a:gd name="connsiteX1272" fmla="*/ 2800227 w 4722106"/>
                    <a:gd name="connsiteY1272" fmla="*/ 1813641 h 3087705"/>
                    <a:gd name="connsiteX1273" fmla="*/ 2802021 w 4722106"/>
                    <a:gd name="connsiteY1273" fmla="*/ 1813765 h 3087705"/>
                    <a:gd name="connsiteX1274" fmla="*/ 2802021 w 4722106"/>
                    <a:gd name="connsiteY1274" fmla="*/ 1813703 h 3087705"/>
                    <a:gd name="connsiteX1275" fmla="*/ 2831782 w 4722106"/>
                    <a:gd name="connsiteY1275" fmla="*/ 1829957 h 3087705"/>
                    <a:gd name="connsiteX1276" fmla="*/ 2821573 w 4722106"/>
                    <a:gd name="connsiteY1276" fmla="*/ 1852886 h 3087705"/>
                    <a:gd name="connsiteX1277" fmla="*/ 2814767 w 4722106"/>
                    <a:gd name="connsiteY1277" fmla="*/ 1860550 h 3087705"/>
                    <a:gd name="connsiteX1278" fmla="*/ 2815881 w 4722106"/>
                    <a:gd name="connsiteY1278" fmla="*/ 1875135 h 3087705"/>
                    <a:gd name="connsiteX1279" fmla="*/ 2819345 w 4722106"/>
                    <a:gd name="connsiteY1279" fmla="*/ 1880883 h 3087705"/>
                    <a:gd name="connsiteX1280" fmla="*/ 2829616 w 4722106"/>
                    <a:gd name="connsiteY1280" fmla="*/ 1893738 h 3087705"/>
                    <a:gd name="connsiteX1281" fmla="*/ 2831410 w 4722106"/>
                    <a:gd name="connsiteY1281" fmla="*/ 1893923 h 3087705"/>
                    <a:gd name="connsiteX1282" fmla="*/ 2838155 w 4722106"/>
                    <a:gd name="connsiteY1282" fmla="*/ 1889597 h 3087705"/>
                    <a:gd name="connsiteX1283" fmla="*/ 2850467 w 4722106"/>
                    <a:gd name="connsiteY1283" fmla="*/ 1885951 h 3087705"/>
                    <a:gd name="connsiteX1284" fmla="*/ 2858201 w 4722106"/>
                    <a:gd name="connsiteY1284" fmla="*/ 1886260 h 3087705"/>
                    <a:gd name="connsiteX1285" fmla="*/ 2862966 w 4722106"/>
                    <a:gd name="connsiteY1285" fmla="*/ 1889288 h 3087705"/>
                    <a:gd name="connsiteX1286" fmla="*/ 2862966 w 4722106"/>
                    <a:gd name="connsiteY1286" fmla="*/ 1889350 h 3087705"/>
                    <a:gd name="connsiteX1287" fmla="*/ 2865193 w 4722106"/>
                    <a:gd name="connsiteY1287" fmla="*/ 1895777 h 3087705"/>
                    <a:gd name="connsiteX1288" fmla="*/ 2873669 w 4722106"/>
                    <a:gd name="connsiteY1288" fmla="*/ 1906840 h 3087705"/>
                    <a:gd name="connsiteX1289" fmla="*/ 2877382 w 4722106"/>
                    <a:gd name="connsiteY1289" fmla="*/ 1909621 h 3087705"/>
                    <a:gd name="connsiteX1290" fmla="*/ 2876763 w 4722106"/>
                    <a:gd name="connsiteY1290" fmla="*/ 1914627 h 3087705"/>
                    <a:gd name="connsiteX1291" fmla="*/ 2872679 w 4722106"/>
                    <a:gd name="connsiteY1291" fmla="*/ 1915554 h 3087705"/>
                    <a:gd name="connsiteX1292" fmla="*/ 2864450 w 4722106"/>
                    <a:gd name="connsiteY1292" fmla="*/ 1918274 h 3087705"/>
                    <a:gd name="connsiteX1293" fmla="*/ 2868843 w 4722106"/>
                    <a:gd name="connsiteY1293" fmla="*/ 1947383 h 3087705"/>
                    <a:gd name="connsiteX1294" fmla="*/ 2863522 w 4722106"/>
                    <a:gd name="connsiteY1294" fmla="*/ 1968396 h 3087705"/>
                    <a:gd name="connsiteX1295" fmla="*/ 2859810 w 4722106"/>
                    <a:gd name="connsiteY1295" fmla="*/ 1985330 h 3087705"/>
                    <a:gd name="connsiteX1296" fmla="*/ 2862656 w 4722106"/>
                    <a:gd name="connsiteY1296" fmla="*/ 1997072 h 3087705"/>
                    <a:gd name="connsiteX1297" fmla="*/ 2863832 w 4722106"/>
                    <a:gd name="connsiteY1297" fmla="*/ 2005601 h 3087705"/>
                    <a:gd name="connsiteX1298" fmla="*/ 2869462 w 4722106"/>
                    <a:gd name="connsiteY1298" fmla="*/ 2008011 h 3087705"/>
                    <a:gd name="connsiteX1299" fmla="*/ 2871380 w 4722106"/>
                    <a:gd name="connsiteY1299" fmla="*/ 2008073 h 3087705"/>
                    <a:gd name="connsiteX1300" fmla="*/ 2922239 w 4722106"/>
                    <a:gd name="connsiteY1300" fmla="*/ 1986628 h 3087705"/>
                    <a:gd name="connsiteX1301" fmla="*/ 2946740 w 4722106"/>
                    <a:gd name="connsiteY1301" fmla="*/ 1974205 h 3087705"/>
                    <a:gd name="connsiteX1302" fmla="*/ 2947916 w 4722106"/>
                    <a:gd name="connsiteY1302" fmla="*/ 1974514 h 3087705"/>
                    <a:gd name="connsiteX1303" fmla="*/ 2961590 w 4722106"/>
                    <a:gd name="connsiteY1303" fmla="*/ 1969693 h 3087705"/>
                    <a:gd name="connsiteX1304" fmla="*/ 2962394 w 4722106"/>
                    <a:gd name="connsiteY1304" fmla="*/ 1957766 h 3087705"/>
                    <a:gd name="connsiteX1305" fmla="*/ 2955155 w 4722106"/>
                    <a:gd name="connsiteY1305" fmla="*/ 1914256 h 3087705"/>
                    <a:gd name="connsiteX1306" fmla="*/ 2955094 w 4722106"/>
                    <a:gd name="connsiteY1306" fmla="*/ 1911475 h 3087705"/>
                    <a:gd name="connsiteX1307" fmla="*/ 2955032 w 4722106"/>
                    <a:gd name="connsiteY1307" fmla="*/ 1910363 h 3087705"/>
                    <a:gd name="connsiteX1308" fmla="*/ 2952742 w 4722106"/>
                    <a:gd name="connsiteY1308" fmla="*/ 1908879 h 3087705"/>
                    <a:gd name="connsiteX1309" fmla="*/ 2950824 w 4722106"/>
                    <a:gd name="connsiteY1309" fmla="*/ 1907644 h 3087705"/>
                    <a:gd name="connsiteX1310" fmla="*/ 2915371 w 4722106"/>
                    <a:gd name="connsiteY1310" fmla="*/ 1866730 h 3087705"/>
                    <a:gd name="connsiteX1311" fmla="*/ 2915371 w 4722106"/>
                    <a:gd name="connsiteY1311" fmla="*/ 1866668 h 3087705"/>
                    <a:gd name="connsiteX1312" fmla="*/ 2909184 w 4722106"/>
                    <a:gd name="connsiteY1312" fmla="*/ 1844296 h 3087705"/>
                    <a:gd name="connsiteX1313" fmla="*/ 2909122 w 4722106"/>
                    <a:gd name="connsiteY1313" fmla="*/ 1843492 h 3087705"/>
                    <a:gd name="connsiteX1314" fmla="*/ 2908504 w 4722106"/>
                    <a:gd name="connsiteY1314" fmla="*/ 1842936 h 3087705"/>
                    <a:gd name="connsiteX1315" fmla="*/ 2898913 w 4722106"/>
                    <a:gd name="connsiteY1315" fmla="*/ 1834469 h 3087705"/>
                    <a:gd name="connsiteX1316" fmla="*/ 2895263 w 4722106"/>
                    <a:gd name="connsiteY1316" fmla="*/ 1824333 h 3087705"/>
                    <a:gd name="connsiteX1317" fmla="*/ 2906338 w 4722106"/>
                    <a:gd name="connsiteY1317" fmla="*/ 1811231 h 3087705"/>
                    <a:gd name="connsiteX1318" fmla="*/ 2916238 w 4722106"/>
                    <a:gd name="connsiteY1318" fmla="*/ 1806596 h 3087705"/>
                    <a:gd name="connsiteX1319" fmla="*/ 2916856 w 4722106"/>
                    <a:gd name="connsiteY1319" fmla="*/ 1806225 h 3087705"/>
                    <a:gd name="connsiteX1320" fmla="*/ 2917166 w 4722106"/>
                    <a:gd name="connsiteY1320" fmla="*/ 1805607 h 3087705"/>
                    <a:gd name="connsiteX1321" fmla="*/ 2944823 w 4722106"/>
                    <a:gd name="connsiteY1321" fmla="*/ 1769329 h 3087705"/>
                    <a:gd name="connsiteX1322" fmla="*/ 2961899 w 4722106"/>
                    <a:gd name="connsiteY1322" fmla="*/ 1760985 h 3087705"/>
                    <a:gd name="connsiteX1323" fmla="*/ 2963941 w 4722106"/>
                    <a:gd name="connsiteY1323" fmla="*/ 1760491 h 3087705"/>
                    <a:gd name="connsiteX1324" fmla="*/ 2964065 w 4722106"/>
                    <a:gd name="connsiteY1324" fmla="*/ 1758513 h 3087705"/>
                    <a:gd name="connsiteX1325" fmla="*/ 2968087 w 4722106"/>
                    <a:gd name="connsiteY1325" fmla="*/ 1739602 h 3087705"/>
                    <a:gd name="connsiteX1326" fmla="*/ 2999518 w 4722106"/>
                    <a:gd name="connsiteY1326" fmla="*/ 1706970 h 3087705"/>
                    <a:gd name="connsiteX1327" fmla="*/ 3002302 w 4722106"/>
                    <a:gd name="connsiteY1327" fmla="*/ 1704621 h 3087705"/>
                    <a:gd name="connsiteX1328" fmla="*/ 3002240 w 4722106"/>
                    <a:gd name="connsiteY1328" fmla="*/ 1704559 h 3087705"/>
                    <a:gd name="connsiteX1329" fmla="*/ 3003354 w 4722106"/>
                    <a:gd name="connsiteY1329" fmla="*/ 1703694 h 3087705"/>
                    <a:gd name="connsiteX1330" fmla="*/ 3003416 w 4722106"/>
                    <a:gd name="connsiteY1330" fmla="*/ 1704065 h 3087705"/>
                    <a:gd name="connsiteX1331" fmla="*/ 3006757 w 4722106"/>
                    <a:gd name="connsiteY1331" fmla="*/ 1701408 h 3087705"/>
                    <a:gd name="connsiteX1332" fmla="*/ 3029217 w 4722106"/>
                    <a:gd name="connsiteY1332" fmla="*/ 1687873 h 3087705"/>
                    <a:gd name="connsiteX1333" fmla="*/ 3043447 w 4722106"/>
                    <a:gd name="connsiteY1333" fmla="*/ 1696896 h 3087705"/>
                    <a:gd name="connsiteX1334" fmla="*/ 3062256 w 4722106"/>
                    <a:gd name="connsiteY1334" fmla="*/ 1708020 h 3087705"/>
                    <a:gd name="connsiteX1335" fmla="*/ 3062504 w 4722106"/>
                    <a:gd name="connsiteY1335" fmla="*/ 1708020 h 3087705"/>
                    <a:gd name="connsiteX1336" fmla="*/ 3130873 w 4722106"/>
                    <a:gd name="connsiteY1336" fmla="*/ 1661050 h 3087705"/>
                    <a:gd name="connsiteX1337" fmla="*/ 3163541 w 4722106"/>
                    <a:gd name="connsiteY1337" fmla="*/ 1621435 h 3087705"/>
                    <a:gd name="connsiteX1338" fmla="*/ 3176968 w 4722106"/>
                    <a:gd name="connsiteY1338" fmla="*/ 1606540 h 3087705"/>
                    <a:gd name="connsiteX1339" fmla="*/ 3219412 w 4722106"/>
                    <a:gd name="connsiteY1339" fmla="*/ 1544985 h 3087705"/>
                    <a:gd name="connsiteX1340" fmla="*/ 3238036 w 4722106"/>
                    <a:gd name="connsiteY1340" fmla="*/ 1517668 h 3087705"/>
                    <a:gd name="connsiteX1341" fmla="*/ 3249853 w 4722106"/>
                    <a:gd name="connsiteY1341" fmla="*/ 1501352 h 3087705"/>
                    <a:gd name="connsiteX1342" fmla="*/ 3254432 w 4722106"/>
                    <a:gd name="connsiteY1342" fmla="*/ 1494245 h 3087705"/>
                    <a:gd name="connsiteX1343" fmla="*/ 3267796 w 4722106"/>
                    <a:gd name="connsiteY1343" fmla="*/ 1469585 h 3087705"/>
                    <a:gd name="connsiteX1344" fmla="*/ 3277573 w 4722106"/>
                    <a:gd name="connsiteY1344" fmla="*/ 1408833 h 3087705"/>
                    <a:gd name="connsiteX1345" fmla="*/ 3279800 w 4722106"/>
                    <a:gd name="connsiteY1345" fmla="*/ 1388624 h 3087705"/>
                    <a:gd name="connsiteX1346" fmla="*/ 3282460 w 4722106"/>
                    <a:gd name="connsiteY1346" fmla="*/ 1379539 h 3087705"/>
                    <a:gd name="connsiteX1347" fmla="*/ 3285369 w 4722106"/>
                    <a:gd name="connsiteY1347" fmla="*/ 1369279 h 3087705"/>
                    <a:gd name="connsiteX1348" fmla="*/ 3288771 w 4722106"/>
                    <a:gd name="connsiteY1348" fmla="*/ 1360627 h 3087705"/>
                    <a:gd name="connsiteX1349" fmla="*/ 3295639 w 4722106"/>
                    <a:gd name="connsiteY1349" fmla="*/ 1347710 h 3087705"/>
                    <a:gd name="connsiteX1350" fmla="*/ 3300960 w 4722106"/>
                    <a:gd name="connsiteY1350" fmla="*/ 1324658 h 3087705"/>
                    <a:gd name="connsiteX1351" fmla="*/ 3300279 w 4722106"/>
                    <a:gd name="connsiteY1351" fmla="*/ 1313039 h 3087705"/>
                    <a:gd name="connsiteX1352" fmla="*/ 3299166 w 4722106"/>
                    <a:gd name="connsiteY1352" fmla="*/ 1300987 h 3087705"/>
                    <a:gd name="connsiteX1353" fmla="*/ 3301764 w 4722106"/>
                    <a:gd name="connsiteY1353" fmla="*/ 1294869 h 3087705"/>
                    <a:gd name="connsiteX1354" fmla="*/ 3304425 w 4722106"/>
                    <a:gd name="connsiteY1354" fmla="*/ 1290048 h 3087705"/>
                    <a:gd name="connsiteX1355" fmla="*/ 3290998 w 4722106"/>
                    <a:gd name="connsiteY1355" fmla="*/ 1275710 h 3087705"/>
                    <a:gd name="connsiteX1356" fmla="*/ 3288029 w 4722106"/>
                    <a:gd name="connsiteY1356" fmla="*/ 1274288 h 3087705"/>
                    <a:gd name="connsiteX1357" fmla="*/ 3274788 w 4722106"/>
                    <a:gd name="connsiteY1357" fmla="*/ 1261990 h 3087705"/>
                    <a:gd name="connsiteX1358" fmla="*/ 3249730 w 4722106"/>
                    <a:gd name="connsiteY1358" fmla="*/ 1241595 h 3087705"/>
                    <a:gd name="connsiteX1359" fmla="*/ 3239087 w 4722106"/>
                    <a:gd name="connsiteY1359" fmla="*/ 1240791 h 3087705"/>
                    <a:gd name="connsiteX1360" fmla="*/ 3238036 w 4722106"/>
                    <a:gd name="connsiteY1360" fmla="*/ 1240606 h 3087705"/>
                    <a:gd name="connsiteX1361" fmla="*/ 3237232 w 4722106"/>
                    <a:gd name="connsiteY1361" fmla="*/ 1241348 h 3087705"/>
                    <a:gd name="connsiteX1362" fmla="*/ 3225538 w 4722106"/>
                    <a:gd name="connsiteY1362" fmla="*/ 1247219 h 3087705"/>
                    <a:gd name="connsiteX1363" fmla="*/ 3223805 w 4722106"/>
                    <a:gd name="connsiteY1363" fmla="*/ 1247590 h 3087705"/>
                    <a:gd name="connsiteX1364" fmla="*/ 3223743 w 4722106"/>
                    <a:gd name="connsiteY1364" fmla="*/ 1249382 h 3087705"/>
                    <a:gd name="connsiteX1365" fmla="*/ 3222320 w 4722106"/>
                    <a:gd name="connsiteY1365" fmla="*/ 1252966 h 3087705"/>
                    <a:gd name="connsiteX1366" fmla="*/ 3220526 w 4722106"/>
                    <a:gd name="connsiteY1366" fmla="*/ 1253152 h 3087705"/>
                    <a:gd name="connsiteX1367" fmla="*/ 3206481 w 4722106"/>
                    <a:gd name="connsiteY1367" fmla="*/ 1264647 h 3087705"/>
                    <a:gd name="connsiteX1368" fmla="*/ 3205615 w 4722106"/>
                    <a:gd name="connsiteY1368" fmla="*/ 1266130 h 3087705"/>
                    <a:gd name="connsiteX1369" fmla="*/ 3195530 w 4722106"/>
                    <a:gd name="connsiteY1369" fmla="*/ 1272187 h 3087705"/>
                    <a:gd name="connsiteX1370" fmla="*/ 3192807 w 4722106"/>
                    <a:gd name="connsiteY1370" fmla="*/ 1272434 h 3087705"/>
                    <a:gd name="connsiteX1371" fmla="*/ 3191508 w 4722106"/>
                    <a:gd name="connsiteY1371" fmla="*/ 1272496 h 3087705"/>
                    <a:gd name="connsiteX1372" fmla="*/ 3193117 w 4722106"/>
                    <a:gd name="connsiteY1372" fmla="*/ 1270333 h 3087705"/>
                    <a:gd name="connsiteX1373" fmla="*/ 3194663 w 4722106"/>
                    <a:gd name="connsiteY1373" fmla="*/ 1257293 h 3087705"/>
                    <a:gd name="connsiteX1374" fmla="*/ 3192498 w 4722106"/>
                    <a:gd name="connsiteY1374" fmla="*/ 1250865 h 3087705"/>
                    <a:gd name="connsiteX1375" fmla="*/ 3194849 w 4722106"/>
                    <a:gd name="connsiteY1375" fmla="*/ 1243325 h 3087705"/>
                    <a:gd name="connsiteX1376" fmla="*/ 3195715 w 4722106"/>
                    <a:gd name="connsiteY1376" fmla="*/ 1241224 h 3087705"/>
                    <a:gd name="connsiteX1377" fmla="*/ 3193611 w 4722106"/>
                    <a:gd name="connsiteY1377" fmla="*/ 1240359 h 3087705"/>
                    <a:gd name="connsiteX1378" fmla="*/ 3188105 w 4722106"/>
                    <a:gd name="connsiteY1378" fmla="*/ 1237825 h 3087705"/>
                    <a:gd name="connsiteX1379" fmla="*/ 3186682 w 4722106"/>
                    <a:gd name="connsiteY1379" fmla="*/ 1237145 h 3087705"/>
                    <a:gd name="connsiteX1380" fmla="*/ 3185506 w 4722106"/>
                    <a:gd name="connsiteY1380" fmla="*/ 1238196 h 3087705"/>
                    <a:gd name="connsiteX1381" fmla="*/ 3177895 w 4722106"/>
                    <a:gd name="connsiteY1381" fmla="*/ 1249444 h 3087705"/>
                    <a:gd name="connsiteX1382" fmla="*/ 3171090 w 4722106"/>
                    <a:gd name="connsiteY1382" fmla="*/ 1257787 h 3087705"/>
                    <a:gd name="connsiteX1383" fmla="*/ 3170347 w 4722106"/>
                    <a:gd name="connsiteY1383" fmla="*/ 1257540 h 3087705"/>
                    <a:gd name="connsiteX1384" fmla="*/ 3170471 w 4722106"/>
                    <a:gd name="connsiteY1384" fmla="*/ 1228802 h 3087705"/>
                    <a:gd name="connsiteX1385" fmla="*/ 3170595 w 4722106"/>
                    <a:gd name="connsiteY1385" fmla="*/ 1226638 h 3087705"/>
                    <a:gd name="connsiteX1386" fmla="*/ 3169791 w 4722106"/>
                    <a:gd name="connsiteY1386" fmla="*/ 1225959 h 3087705"/>
                    <a:gd name="connsiteX1387" fmla="*/ 3167439 w 4722106"/>
                    <a:gd name="connsiteY1387" fmla="*/ 1223857 h 3087705"/>
                    <a:gd name="connsiteX1388" fmla="*/ 3166883 w 4722106"/>
                    <a:gd name="connsiteY1388" fmla="*/ 1223363 h 3087705"/>
                    <a:gd name="connsiteX1389" fmla="*/ 3166140 w 4722106"/>
                    <a:gd name="connsiteY1389" fmla="*/ 1223301 h 3087705"/>
                    <a:gd name="connsiteX1390" fmla="*/ 3156302 w 4722106"/>
                    <a:gd name="connsiteY1390" fmla="*/ 1224043 h 3087705"/>
                    <a:gd name="connsiteX1391" fmla="*/ 3135699 w 4722106"/>
                    <a:gd name="connsiteY1391" fmla="*/ 1225279 h 3087705"/>
                    <a:gd name="connsiteX1392" fmla="*/ 3126356 w 4722106"/>
                    <a:gd name="connsiteY1392" fmla="*/ 1220767 h 3087705"/>
                    <a:gd name="connsiteX1393" fmla="*/ 3137926 w 4722106"/>
                    <a:gd name="connsiteY1393" fmla="*/ 1206738 h 3087705"/>
                    <a:gd name="connsiteX1394" fmla="*/ 3151662 w 4722106"/>
                    <a:gd name="connsiteY1394" fmla="*/ 1193389 h 3087705"/>
                    <a:gd name="connsiteX1395" fmla="*/ 3151971 w 4722106"/>
                    <a:gd name="connsiteY1395" fmla="*/ 1192462 h 3087705"/>
                    <a:gd name="connsiteX1396" fmla="*/ 3179876 w 4722106"/>
                    <a:gd name="connsiteY1396" fmla="*/ 1168111 h 3087705"/>
                    <a:gd name="connsiteX1397" fmla="*/ 3188043 w 4722106"/>
                    <a:gd name="connsiteY1397" fmla="*/ 1166566 h 3087705"/>
                    <a:gd name="connsiteX1398" fmla="*/ 3190518 w 4722106"/>
                    <a:gd name="connsiteY1398" fmla="*/ 1166010 h 3087705"/>
                    <a:gd name="connsiteX1399" fmla="*/ 3189775 w 4722106"/>
                    <a:gd name="connsiteY1399" fmla="*/ 1163600 h 3087705"/>
                    <a:gd name="connsiteX1400" fmla="*/ 3194045 w 4722106"/>
                    <a:gd name="connsiteY1400" fmla="*/ 1134614 h 3087705"/>
                    <a:gd name="connsiteX1401" fmla="*/ 3243481 w 4722106"/>
                    <a:gd name="connsiteY1401" fmla="*/ 1085790 h 3087705"/>
                    <a:gd name="connsiteX1402" fmla="*/ 3272932 w 4722106"/>
                    <a:gd name="connsiteY1402" fmla="*/ 1056681 h 3087705"/>
                    <a:gd name="connsiteX1403" fmla="*/ 3296567 w 4722106"/>
                    <a:gd name="connsiteY1403" fmla="*/ 1032269 h 3087705"/>
                    <a:gd name="connsiteX1404" fmla="*/ 3378920 w 4722106"/>
                    <a:gd name="connsiteY1404" fmla="*/ 1013048 h 3087705"/>
                    <a:gd name="connsiteX1405" fmla="*/ 3380095 w 4722106"/>
                    <a:gd name="connsiteY1405" fmla="*/ 1013233 h 3087705"/>
                    <a:gd name="connsiteX1406" fmla="*/ 3427922 w 4722106"/>
                    <a:gd name="connsiteY1406" fmla="*/ 1022504 h 3087705"/>
                    <a:gd name="connsiteX1407" fmla="*/ 3428726 w 4722106"/>
                    <a:gd name="connsiteY1407" fmla="*/ 1023678 h 3087705"/>
                    <a:gd name="connsiteX1408" fmla="*/ 3430087 w 4722106"/>
                    <a:gd name="connsiteY1408" fmla="*/ 1023554 h 3087705"/>
                    <a:gd name="connsiteX1409" fmla="*/ 3448959 w 4722106"/>
                    <a:gd name="connsiteY1409" fmla="*/ 1018610 h 3087705"/>
                    <a:gd name="connsiteX1410" fmla="*/ 3462200 w 4722106"/>
                    <a:gd name="connsiteY1410" fmla="*/ 1014655 h 3087705"/>
                    <a:gd name="connsiteX1411" fmla="*/ 3508852 w 4722106"/>
                    <a:gd name="connsiteY1411" fmla="*/ 1020093 h 3087705"/>
                    <a:gd name="connsiteX1412" fmla="*/ 3509408 w 4722106"/>
                    <a:gd name="connsiteY1412" fmla="*/ 1020402 h 3087705"/>
                    <a:gd name="connsiteX1413" fmla="*/ 3510089 w 4722106"/>
                    <a:gd name="connsiteY1413" fmla="*/ 1020402 h 3087705"/>
                    <a:gd name="connsiteX1414" fmla="*/ 3524320 w 4722106"/>
                    <a:gd name="connsiteY1414" fmla="*/ 1009525 h 3087705"/>
                    <a:gd name="connsiteX1415" fmla="*/ 3535023 w 4722106"/>
                    <a:gd name="connsiteY1415" fmla="*/ 1002727 h 3087705"/>
                    <a:gd name="connsiteX1416" fmla="*/ 3561133 w 4722106"/>
                    <a:gd name="connsiteY1416" fmla="*/ 1005323 h 3087705"/>
                    <a:gd name="connsiteX1417" fmla="*/ 3563547 w 4722106"/>
                    <a:gd name="connsiteY1417" fmla="*/ 1007300 h 3087705"/>
                    <a:gd name="connsiteX1418" fmla="*/ 3585573 w 4722106"/>
                    <a:gd name="connsiteY1418" fmla="*/ 1009958 h 3087705"/>
                    <a:gd name="connsiteX1419" fmla="*/ 3589162 w 4722106"/>
                    <a:gd name="connsiteY1419" fmla="*/ 1008598 h 3087705"/>
                    <a:gd name="connsiteX1420" fmla="*/ 3593493 w 4722106"/>
                    <a:gd name="connsiteY1420" fmla="*/ 1013110 h 3087705"/>
                    <a:gd name="connsiteX1421" fmla="*/ 3603826 w 4722106"/>
                    <a:gd name="connsiteY1421" fmla="*/ 1021391 h 3087705"/>
                    <a:gd name="connsiteX1422" fmla="*/ 3606733 w 4722106"/>
                    <a:gd name="connsiteY1422" fmla="*/ 1022813 h 3087705"/>
                    <a:gd name="connsiteX1423" fmla="*/ 3599309 w 4722106"/>
                    <a:gd name="connsiteY1423" fmla="*/ 1026336 h 3087705"/>
                    <a:gd name="connsiteX1424" fmla="*/ 3583779 w 4722106"/>
                    <a:gd name="connsiteY1424" fmla="*/ 1032639 h 3087705"/>
                    <a:gd name="connsiteX1425" fmla="*/ 3588543 w 4722106"/>
                    <a:gd name="connsiteY1425" fmla="*/ 1041168 h 3087705"/>
                    <a:gd name="connsiteX1426" fmla="*/ 3609146 w 4722106"/>
                    <a:gd name="connsiteY1426" fmla="*/ 1039561 h 3087705"/>
                    <a:gd name="connsiteX1427" fmla="*/ 3618365 w 4722106"/>
                    <a:gd name="connsiteY1427" fmla="*/ 1036904 h 3087705"/>
                    <a:gd name="connsiteX1428" fmla="*/ 3621645 w 4722106"/>
                    <a:gd name="connsiteY1428" fmla="*/ 1037213 h 3087705"/>
                    <a:gd name="connsiteX1429" fmla="*/ 3622882 w 4722106"/>
                    <a:gd name="connsiteY1429" fmla="*/ 1037275 h 3087705"/>
                    <a:gd name="connsiteX1430" fmla="*/ 3623624 w 4722106"/>
                    <a:gd name="connsiteY1430" fmla="*/ 1036286 h 3087705"/>
                    <a:gd name="connsiteX1431" fmla="*/ 3652209 w 4722106"/>
                    <a:gd name="connsiteY1431" fmla="*/ 1029240 h 3087705"/>
                    <a:gd name="connsiteX1432" fmla="*/ 3652890 w 4722106"/>
                    <a:gd name="connsiteY1432" fmla="*/ 1029487 h 3087705"/>
                    <a:gd name="connsiteX1433" fmla="*/ 3653632 w 4722106"/>
                    <a:gd name="connsiteY1433" fmla="*/ 1029302 h 3087705"/>
                    <a:gd name="connsiteX1434" fmla="*/ 3659943 w 4722106"/>
                    <a:gd name="connsiteY1434" fmla="*/ 1030847 h 3087705"/>
                    <a:gd name="connsiteX1435" fmla="*/ 3670895 w 4722106"/>
                    <a:gd name="connsiteY1435" fmla="*/ 1030291 h 3087705"/>
                    <a:gd name="connsiteX1436" fmla="*/ 3698861 w 4722106"/>
                    <a:gd name="connsiteY1436" fmla="*/ 1023122 h 3087705"/>
                    <a:gd name="connsiteX1437" fmla="*/ 3703997 w 4722106"/>
                    <a:gd name="connsiteY1437" fmla="*/ 1021082 h 3087705"/>
                    <a:gd name="connsiteX1438" fmla="*/ 3703873 w 4722106"/>
                    <a:gd name="connsiteY1438" fmla="*/ 1016324 h 3087705"/>
                    <a:gd name="connsiteX1439" fmla="*/ 3687539 w 4722106"/>
                    <a:gd name="connsiteY1439" fmla="*/ 1008845 h 3087705"/>
                    <a:gd name="connsiteX1440" fmla="*/ 3680671 w 4722106"/>
                    <a:gd name="connsiteY1440" fmla="*/ 1006806 h 3087705"/>
                    <a:gd name="connsiteX1441" fmla="*/ 3687415 w 4722106"/>
                    <a:gd name="connsiteY1441" fmla="*/ 986164 h 3087705"/>
                    <a:gd name="connsiteX1442" fmla="*/ 3716124 w 4722106"/>
                    <a:gd name="connsiteY1442" fmla="*/ 956931 h 3087705"/>
                    <a:gd name="connsiteX1443" fmla="*/ 3728993 w 4722106"/>
                    <a:gd name="connsiteY1443" fmla="*/ 946486 h 3087705"/>
                    <a:gd name="connsiteX1444" fmla="*/ 3743533 w 4722106"/>
                    <a:gd name="connsiteY1444" fmla="*/ 938761 h 3087705"/>
                    <a:gd name="connsiteX1445" fmla="*/ 3750958 w 4722106"/>
                    <a:gd name="connsiteY1445" fmla="*/ 931468 h 3087705"/>
                    <a:gd name="connsiteX1446" fmla="*/ 3764013 w 4722106"/>
                    <a:gd name="connsiteY1446" fmla="*/ 905387 h 3087705"/>
                    <a:gd name="connsiteX1447" fmla="*/ 3772984 w 4722106"/>
                    <a:gd name="connsiteY1447" fmla="*/ 905696 h 3087705"/>
                    <a:gd name="connsiteX1448" fmla="*/ 3812149 w 4722106"/>
                    <a:gd name="connsiteY1448" fmla="*/ 900505 h 3087705"/>
                    <a:gd name="connsiteX1449" fmla="*/ 3819451 w 4722106"/>
                    <a:gd name="connsiteY1449" fmla="*/ 898280 h 3087705"/>
                    <a:gd name="connsiteX1450" fmla="*/ 3823658 w 4722106"/>
                    <a:gd name="connsiteY1450" fmla="*/ 903162 h 3087705"/>
                    <a:gd name="connsiteX1451" fmla="*/ 3829288 w 4722106"/>
                    <a:gd name="connsiteY1451" fmla="*/ 909405 h 3087705"/>
                    <a:gd name="connsiteX1452" fmla="*/ 3840796 w 4722106"/>
                    <a:gd name="connsiteY1452" fmla="*/ 904584 h 3087705"/>
                    <a:gd name="connsiteX1453" fmla="*/ 3849644 w 4722106"/>
                    <a:gd name="connsiteY1453" fmla="*/ 900443 h 3087705"/>
                    <a:gd name="connsiteX1454" fmla="*/ 3850201 w 4722106"/>
                    <a:gd name="connsiteY1454" fmla="*/ 901123 h 3087705"/>
                    <a:gd name="connsiteX1455" fmla="*/ 3844756 w 4722106"/>
                    <a:gd name="connsiteY1455" fmla="*/ 909961 h 3087705"/>
                    <a:gd name="connsiteX1456" fmla="*/ 3834733 w 4722106"/>
                    <a:gd name="connsiteY1456" fmla="*/ 926709 h 3087705"/>
                    <a:gd name="connsiteX1457" fmla="*/ 3835167 w 4722106"/>
                    <a:gd name="connsiteY1457" fmla="*/ 935980 h 3087705"/>
                    <a:gd name="connsiteX1458" fmla="*/ 3845066 w 4722106"/>
                    <a:gd name="connsiteY1458" fmla="*/ 939873 h 3087705"/>
                    <a:gd name="connsiteX1459" fmla="*/ 3852058 w 4722106"/>
                    <a:gd name="connsiteY1459" fmla="*/ 941357 h 3087705"/>
                    <a:gd name="connsiteX1460" fmla="*/ 3852490 w 4722106"/>
                    <a:gd name="connsiteY1460" fmla="*/ 941604 h 3087705"/>
                    <a:gd name="connsiteX1461" fmla="*/ 3848654 w 4722106"/>
                    <a:gd name="connsiteY1461" fmla="*/ 944879 h 3087705"/>
                    <a:gd name="connsiteX1462" fmla="*/ 3843395 w 4722106"/>
                    <a:gd name="connsiteY1462" fmla="*/ 953099 h 3087705"/>
                    <a:gd name="connsiteX1463" fmla="*/ 3848160 w 4722106"/>
                    <a:gd name="connsiteY1463" fmla="*/ 956128 h 3087705"/>
                    <a:gd name="connsiteX1464" fmla="*/ 3882004 w 4722106"/>
                    <a:gd name="connsiteY1464" fmla="*/ 937216 h 3087705"/>
                    <a:gd name="connsiteX1465" fmla="*/ 3927542 w 4722106"/>
                    <a:gd name="connsiteY1465" fmla="*/ 913731 h 3087705"/>
                    <a:gd name="connsiteX1466" fmla="*/ 3934967 w 4722106"/>
                    <a:gd name="connsiteY1466" fmla="*/ 911938 h 3087705"/>
                    <a:gd name="connsiteX1467" fmla="*/ 3936761 w 4722106"/>
                    <a:gd name="connsiteY1467" fmla="*/ 897044 h 3087705"/>
                    <a:gd name="connsiteX1468" fmla="*/ 3936080 w 4722106"/>
                    <a:gd name="connsiteY1468" fmla="*/ 881346 h 3087705"/>
                    <a:gd name="connsiteX1469" fmla="*/ 3944680 w 4722106"/>
                    <a:gd name="connsiteY1469" fmla="*/ 869233 h 3087705"/>
                    <a:gd name="connsiteX1470" fmla="*/ 3982052 w 4722106"/>
                    <a:gd name="connsiteY1470" fmla="*/ 864536 h 3087705"/>
                    <a:gd name="connsiteX1471" fmla="*/ 3988424 w 4722106"/>
                    <a:gd name="connsiteY1471" fmla="*/ 868429 h 3087705"/>
                    <a:gd name="connsiteX1472" fmla="*/ 3983227 w 4722106"/>
                    <a:gd name="connsiteY1472" fmla="*/ 867502 h 3087705"/>
                    <a:gd name="connsiteX1473" fmla="*/ 3968006 w 4722106"/>
                    <a:gd name="connsiteY1473" fmla="*/ 870654 h 3087705"/>
                    <a:gd name="connsiteX1474" fmla="*/ 3958664 w 4722106"/>
                    <a:gd name="connsiteY1474" fmla="*/ 893212 h 3087705"/>
                    <a:gd name="connsiteX1475" fmla="*/ 3954766 w 4722106"/>
                    <a:gd name="connsiteY1475" fmla="*/ 908848 h 3087705"/>
                    <a:gd name="connsiteX1476" fmla="*/ 3954704 w 4722106"/>
                    <a:gd name="connsiteY1476" fmla="*/ 921333 h 3087705"/>
                    <a:gd name="connsiteX1477" fmla="*/ 3955384 w 4722106"/>
                    <a:gd name="connsiteY1477" fmla="*/ 922383 h 3087705"/>
                    <a:gd name="connsiteX1478" fmla="*/ 3952105 w 4722106"/>
                    <a:gd name="connsiteY1478" fmla="*/ 925103 h 3087705"/>
                    <a:gd name="connsiteX1479" fmla="*/ 3945547 w 4722106"/>
                    <a:gd name="connsiteY1479" fmla="*/ 933322 h 3087705"/>
                    <a:gd name="connsiteX1480" fmla="*/ 3945485 w 4722106"/>
                    <a:gd name="connsiteY1480" fmla="*/ 934867 h 3087705"/>
                    <a:gd name="connsiteX1481" fmla="*/ 3938679 w 4722106"/>
                    <a:gd name="connsiteY1481" fmla="*/ 945436 h 3087705"/>
                    <a:gd name="connsiteX1482" fmla="*/ 3931316 w 4722106"/>
                    <a:gd name="connsiteY1482" fmla="*/ 947228 h 3087705"/>
                    <a:gd name="connsiteX1483" fmla="*/ 3899328 w 4722106"/>
                    <a:gd name="connsiteY1483" fmla="*/ 965336 h 3087705"/>
                    <a:gd name="connsiteX1484" fmla="*/ 3890171 w 4722106"/>
                    <a:gd name="connsiteY1484" fmla="*/ 977140 h 3087705"/>
                    <a:gd name="connsiteX1485" fmla="*/ 3876126 w 4722106"/>
                    <a:gd name="connsiteY1485" fmla="*/ 992406 h 3087705"/>
                    <a:gd name="connsiteX1486" fmla="*/ 3858307 w 4722106"/>
                    <a:gd name="connsiteY1486" fmla="*/ 1009463 h 3087705"/>
                    <a:gd name="connsiteX1487" fmla="*/ 3823225 w 4722106"/>
                    <a:gd name="connsiteY1487" fmla="*/ 1044815 h 3087705"/>
                    <a:gd name="connsiteX1488" fmla="*/ 3785359 w 4722106"/>
                    <a:gd name="connsiteY1488" fmla="*/ 1073738 h 3087705"/>
                    <a:gd name="connsiteX1489" fmla="*/ 3775768 w 4722106"/>
                    <a:gd name="connsiteY1489" fmla="*/ 1080784 h 3087705"/>
                    <a:gd name="connsiteX1490" fmla="*/ 3757454 w 4722106"/>
                    <a:gd name="connsiteY1490" fmla="*/ 1083998 h 3087705"/>
                    <a:gd name="connsiteX1491" fmla="*/ 3751019 w 4722106"/>
                    <a:gd name="connsiteY1491" fmla="*/ 1084492 h 3087705"/>
                    <a:gd name="connsiteX1492" fmla="*/ 3747245 w 4722106"/>
                    <a:gd name="connsiteY1492" fmla="*/ 1094566 h 3087705"/>
                    <a:gd name="connsiteX1493" fmla="*/ 3739821 w 4722106"/>
                    <a:gd name="connsiteY1493" fmla="*/ 1122748 h 3087705"/>
                    <a:gd name="connsiteX1494" fmla="*/ 3737841 w 4722106"/>
                    <a:gd name="connsiteY1494" fmla="*/ 1125220 h 3087705"/>
                    <a:gd name="connsiteX1495" fmla="*/ 3736603 w 4722106"/>
                    <a:gd name="connsiteY1495" fmla="*/ 1126827 h 3087705"/>
                    <a:gd name="connsiteX1496" fmla="*/ 3735861 w 4722106"/>
                    <a:gd name="connsiteY1496" fmla="*/ 1127692 h 3087705"/>
                    <a:gd name="connsiteX1497" fmla="*/ 3736109 w 4722106"/>
                    <a:gd name="connsiteY1497" fmla="*/ 1128805 h 3087705"/>
                    <a:gd name="connsiteX1498" fmla="*/ 3736851 w 4722106"/>
                    <a:gd name="connsiteY1498" fmla="*/ 1135294 h 3087705"/>
                    <a:gd name="connsiteX1499" fmla="*/ 3736789 w 4722106"/>
                    <a:gd name="connsiteY1499" fmla="*/ 1136901 h 3087705"/>
                    <a:gd name="connsiteX1500" fmla="*/ 3738274 w 4722106"/>
                    <a:gd name="connsiteY1500" fmla="*/ 1137519 h 3087705"/>
                    <a:gd name="connsiteX1501" fmla="*/ 3754917 w 4722106"/>
                    <a:gd name="connsiteY1501" fmla="*/ 1169285 h 3087705"/>
                    <a:gd name="connsiteX1502" fmla="*/ 3733015 w 4722106"/>
                    <a:gd name="connsiteY1502" fmla="*/ 1328242 h 3087705"/>
                    <a:gd name="connsiteX1503" fmla="*/ 3732953 w 4722106"/>
                    <a:gd name="connsiteY1503" fmla="*/ 1328798 h 3087705"/>
                    <a:gd name="connsiteX1504" fmla="*/ 3732953 w 4722106"/>
                    <a:gd name="connsiteY1504" fmla="*/ 1329107 h 3087705"/>
                    <a:gd name="connsiteX1505" fmla="*/ 3733634 w 4722106"/>
                    <a:gd name="connsiteY1505" fmla="*/ 1339738 h 3087705"/>
                    <a:gd name="connsiteX1506" fmla="*/ 3738088 w 4722106"/>
                    <a:gd name="connsiteY1506" fmla="*/ 1363717 h 3087705"/>
                    <a:gd name="connsiteX1507" fmla="*/ 3742420 w 4722106"/>
                    <a:gd name="connsiteY1507" fmla="*/ 1376139 h 3087705"/>
                    <a:gd name="connsiteX1508" fmla="*/ 3745822 w 4722106"/>
                    <a:gd name="connsiteY1508" fmla="*/ 1386213 h 3087705"/>
                    <a:gd name="connsiteX1509" fmla="*/ 3748792 w 4722106"/>
                    <a:gd name="connsiteY1509" fmla="*/ 1387449 h 3087705"/>
                    <a:gd name="connsiteX1510" fmla="*/ 3767230 w 4722106"/>
                    <a:gd name="connsiteY1510" fmla="*/ 1371257 h 3087705"/>
                    <a:gd name="connsiteX1511" fmla="*/ 3779234 w 4722106"/>
                    <a:gd name="connsiteY1511" fmla="*/ 1358402 h 3087705"/>
                    <a:gd name="connsiteX1512" fmla="*/ 3788453 w 4722106"/>
                    <a:gd name="connsiteY1512" fmla="*/ 1346721 h 3087705"/>
                    <a:gd name="connsiteX1513" fmla="*/ 3793403 w 4722106"/>
                    <a:gd name="connsiteY1513" fmla="*/ 1340726 h 3087705"/>
                    <a:gd name="connsiteX1514" fmla="*/ 3799775 w 4722106"/>
                    <a:gd name="connsiteY1514" fmla="*/ 1317180 h 3087705"/>
                    <a:gd name="connsiteX1515" fmla="*/ 3800641 w 4722106"/>
                    <a:gd name="connsiteY1515" fmla="*/ 1308095 h 3087705"/>
                    <a:gd name="connsiteX1516" fmla="*/ 3808994 w 4722106"/>
                    <a:gd name="connsiteY1516" fmla="*/ 1302161 h 3087705"/>
                    <a:gd name="connsiteX1517" fmla="*/ 3819883 w 4722106"/>
                    <a:gd name="connsiteY1517" fmla="*/ 1294436 h 3087705"/>
                    <a:gd name="connsiteX1518" fmla="*/ 3830711 w 4722106"/>
                    <a:gd name="connsiteY1518" fmla="*/ 1291717 h 3087705"/>
                    <a:gd name="connsiteX1519" fmla="*/ 3831454 w 4722106"/>
                    <a:gd name="connsiteY1519" fmla="*/ 1291717 h 3087705"/>
                    <a:gd name="connsiteX1520" fmla="*/ 3832073 w 4722106"/>
                    <a:gd name="connsiteY1520" fmla="*/ 1291284 h 3087705"/>
                    <a:gd name="connsiteX1521" fmla="*/ 3843086 w 4722106"/>
                    <a:gd name="connsiteY1521" fmla="*/ 1281952 h 3087705"/>
                    <a:gd name="connsiteX1522" fmla="*/ 3843890 w 4722106"/>
                    <a:gd name="connsiteY1522" fmla="*/ 1281149 h 3087705"/>
                    <a:gd name="connsiteX1523" fmla="*/ 3843705 w 4722106"/>
                    <a:gd name="connsiteY1523" fmla="*/ 1279974 h 3087705"/>
                    <a:gd name="connsiteX1524" fmla="*/ 3840673 w 4722106"/>
                    <a:gd name="connsiteY1524" fmla="*/ 1268046 h 3087705"/>
                    <a:gd name="connsiteX1525" fmla="*/ 3838941 w 4722106"/>
                    <a:gd name="connsiteY1525" fmla="*/ 1261928 h 3087705"/>
                    <a:gd name="connsiteX1526" fmla="*/ 3839497 w 4722106"/>
                    <a:gd name="connsiteY1526" fmla="*/ 1258590 h 3087705"/>
                    <a:gd name="connsiteX1527" fmla="*/ 3840116 w 4722106"/>
                    <a:gd name="connsiteY1527" fmla="*/ 1257354 h 3087705"/>
                    <a:gd name="connsiteX1528" fmla="*/ 3839311 w 4722106"/>
                    <a:gd name="connsiteY1528" fmla="*/ 1256242 h 3087705"/>
                    <a:gd name="connsiteX1529" fmla="*/ 3842034 w 4722106"/>
                    <a:gd name="connsiteY1529" fmla="*/ 1220582 h 3087705"/>
                    <a:gd name="connsiteX1530" fmla="*/ 3888933 w 4722106"/>
                    <a:gd name="connsiteY1530" fmla="*/ 1191411 h 3087705"/>
                    <a:gd name="connsiteX1531" fmla="*/ 3890171 w 4722106"/>
                    <a:gd name="connsiteY1531" fmla="*/ 1190916 h 3087705"/>
                    <a:gd name="connsiteX1532" fmla="*/ 3890418 w 4722106"/>
                    <a:gd name="connsiteY1532" fmla="*/ 1189618 h 3087705"/>
                    <a:gd name="connsiteX1533" fmla="*/ 3906443 w 4722106"/>
                    <a:gd name="connsiteY1533" fmla="*/ 1168853 h 3087705"/>
                    <a:gd name="connsiteX1534" fmla="*/ 3907247 w 4722106"/>
                    <a:gd name="connsiteY1534" fmla="*/ 1168173 h 3087705"/>
                    <a:gd name="connsiteX1535" fmla="*/ 3914487 w 4722106"/>
                    <a:gd name="connsiteY1535" fmla="*/ 1161622 h 3087705"/>
                    <a:gd name="connsiteX1536" fmla="*/ 3922592 w 4722106"/>
                    <a:gd name="connsiteY1536" fmla="*/ 1162425 h 3087705"/>
                    <a:gd name="connsiteX1537" fmla="*/ 3937503 w 4722106"/>
                    <a:gd name="connsiteY1537" fmla="*/ 1159706 h 3087705"/>
                    <a:gd name="connsiteX1538" fmla="*/ 3939236 w 4722106"/>
                    <a:gd name="connsiteY1538" fmla="*/ 1147098 h 3087705"/>
                    <a:gd name="connsiteX1539" fmla="*/ 3922097 w 4722106"/>
                    <a:gd name="connsiteY1539" fmla="*/ 1135170 h 3087705"/>
                    <a:gd name="connsiteX1540" fmla="*/ 3920241 w 4722106"/>
                    <a:gd name="connsiteY1540" fmla="*/ 1129979 h 3087705"/>
                    <a:gd name="connsiteX1541" fmla="*/ 3929707 w 4722106"/>
                    <a:gd name="connsiteY1541" fmla="*/ 1104454 h 3087705"/>
                    <a:gd name="connsiteX1542" fmla="*/ 3938926 w 4722106"/>
                    <a:gd name="connsiteY1542" fmla="*/ 1091105 h 3087705"/>
                    <a:gd name="connsiteX1543" fmla="*/ 3927975 w 4722106"/>
                    <a:gd name="connsiteY1543" fmla="*/ 1083936 h 3087705"/>
                    <a:gd name="connsiteX1544" fmla="*/ 3914610 w 4722106"/>
                    <a:gd name="connsiteY1544" fmla="*/ 1084059 h 3087705"/>
                    <a:gd name="connsiteX1545" fmla="*/ 3908918 w 4722106"/>
                    <a:gd name="connsiteY1545" fmla="*/ 1085234 h 3087705"/>
                    <a:gd name="connsiteX1546" fmla="*/ 3904463 w 4722106"/>
                    <a:gd name="connsiteY1546" fmla="*/ 1081711 h 3087705"/>
                    <a:gd name="connsiteX1547" fmla="*/ 3907557 w 4722106"/>
                    <a:gd name="connsiteY1547" fmla="*/ 1056866 h 3087705"/>
                    <a:gd name="connsiteX1548" fmla="*/ 3921107 w 4722106"/>
                    <a:gd name="connsiteY1548" fmla="*/ 1043517 h 3087705"/>
                    <a:gd name="connsiteX1549" fmla="*/ 3932120 w 4722106"/>
                    <a:gd name="connsiteY1549" fmla="*/ 1028499 h 3087705"/>
                    <a:gd name="connsiteX1550" fmla="*/ 3948331 w 4722106"/>
                    <a:gd name="connsiteY1550" fmla="*/ 998153 h 3087705"/>
                    <a:gd name="connsiteX1551" fmla="*/ 3953467 w 4722106"/>
                    <a:gd name="connsiteY1551" fmla="*/ 990304 h 3087705"/>
                    <a:gd name="connsiteX1552" fmla="*/ 3967016 w 4722106"/>
                    <a:gd name="connsiteY1552" fmla="*/ 989377 h 3087705"/>
                    <a:gd name="connsiteX1553" fmla="*/ 3977039 w 4722106"/>
                    <a:gd name="connsiteY1553" fmla="*/ 990057 h 3087705"/>
                    <a:gd name="connsiteX1554" fmla="*/ 3979082 w 4722106"/>
                    <a:gd name="connsiteY1554" fmla="*/ 992715 h 3087705"/>
                    <a:gd name="connsiteX1555" fmla="*/ 3983413 w 4722106"/>
                    <a:gd name="connsiteY1555" fmla="*/ 997474 h 3087705"/>
                    <a:gd name="connsiteX1556" fmla="*/ 3989167 w 4722106"/>
                    <a:gd name="connsiteY1556" fmla="*/ 995001 h 3087705"/>
                    <a:gd name="connsiteX1557" fmla="*/ 3997767 w 4722106"/>
                    <a:gd name="connsiteY1557" fmla="*/ 984248 h 3087705"/>
                    <a:gd name="connsiteX1558" fmla="*/ 4016514 w 4722106"/>
                    <a:gd name="connsiteY1558" fmla="*/ 965892 h 3087705"/>
                    <a:gd name="connsiteX1559" fmla="*/ 4018556 w 4722106"/>
                    <a:gd name="connsiteY1559" fmla="*/ 966572 h 3087705"/>
                    <a:gd name="connsiteX1560" fmla="*/ 4019794 w 4722106"/>
                    <a:gd name="connsiteY1560" fmla="*/ 975534 h 3087705"/>
                    <a:gd name="connsiteX1561" fmla="*/ 4019732 w 4722106"/>
                    <a:gd name="connsiteY1561" fmla="*/ 978006 h 3087705"/>
                    <a:gd name="connsiteX1562" fmla="*/ 4022207 w 4722106"/>
                    <a:gd name="connsiteY1562" fmla="*/ 977944 h 3087705"/>
                    <a:gd name="connsiteX1563" fmla="*/ 4039964 w 4722106"/>
                    <a:gd name="connsiteY1563" fmla="*/ 982456 h 3087705"/>
                    <a:gd name="connsiteX1564" fmla="*/ 4041449 w 4722106"/>
                    <a:gd name="connsiteY1564" fmla="*/ 983383 h 3087705"/>
                    <a:gd name="connsiteX1565" fmla="*/ 4042748 w 4722106"/>
                    <a:gd name="connsiteY1565" fmla="*/ 982208 h 3087705"/>
                    <a:gd name="connsiteX1566" fmla="*/ 4050606 w 4722106"/>
                    <a:gd name="connsiteY1566" fmla="*/ 975843 h 3087705"/>
                    <a:gd name="connsiteX1567" fmla="*/ 4119841 w 4722106"/>
                    <a:gd name="connsiteY1567" fmla="*/ 970095 h 3087705"/>
                    <a:gd name="connsiteX1568" fmla="*/ 4128627 w 4722106"/>
                    <a:gd name="connsiteY1568" fmla="*/ 977944 h 3087705"/>
                    <a:gd name="connsiteX1569" fmla="*/ 4129803 w 4722106"/>
                    <a:gd name="connsiteY1569" fmla="*/ 979489 h 3087705"/>
                    <a:gd name="connsiteX1570" fmla="*/ 4131535 w 4722106"/>
                    <a:gd name="connsiteY1570" fmla="*/ 978624 h 3087705"/>
                    <a:gd name="connsiteX1571" fmla="*/ 4165874 w 4722106"/>
                    <a:gd name="connsiteY1571" fmla="*/ 955757 h 3087705"/>
                    <a:gd name="connsiteX1572" fmla="*/ 4177382 w 4722106"/>
                    <a:gd name="connsiteY1572" fmla="*/ 947166 h 3087705"/>
                    <a:gd name="connsiteX1573" fmla="*/ 4278668 w 4722106"/>
                    <a:gd name="connsiteY1573" fmla="*/ 898775 h 3087705"/>
                    <a:gd name="connsiteX1574" fmla="*/ 4338993 w 4722106"/>
                    <a:gd name="connsiteY1574" fmla="*/ 868306 h 3087705"/>
                    <a:gd name="connsiteX1575" fmla="*/ 4339674 w 4722106"/>
                    <a:gd name="connsiteY1575" fmla="*/ 864536 h 3087705"/>
                    <a:gd name="connsiteX1576" fmla="*/ 4340231 w 4722106"/>
                    <a:gd name="connsiteY1576" fmla="*/ 862805 h 3087705"/>
                    <a:gd name="connsiteX1577" fmla="*/ 4345366 w 4722106"/>
                    <a:gd name="connsiteY1577" fmla="*/ 861569 h 3087705"/>
                    <a:gd name="connsiteX1578" fmla="*/ 4346665 w 4722106"/>
                    <a:gd name="connsiteY1578" fmla="*/ 862867 h 3087705"/>
                    <a:gd name="connsiteX1579" fmla="*/ 4360772 w 4722106"/>
                    <a:gd name="connsiteY1579" fmla="*/ 869542 h 3087705"/>
                    <a:gd name="connsiteX1580" fmla="*/ 4373889 w 4722106"/>
                    <a:gd name="connsiteY1580" fmla="*/ 871458 h 3087705"/>
                    <a:gd name="connsiteX1581" fmla="*/ 4381561 w 4722106"/>
                    <a:gd name="connsiteY1581" fmla="*/ 873559 h 3087705"/>
                    <a:gd name="connsiteX1582" fmla="*/ 4407548 w 4722106"/>
                    <a:gd name="connsiteY1582" fmla="*/ 868059 h 3087705"/>
                    <a:gd name="connsiteX1583" fmla="*/ 4412189 w 4722106"/>
                    <a:gd name="connsiteY1583" fmla="*/ 853658 h 3087705"/>
                    <a:gd name="connsiteX1584" fmla="*/ 4411817 w 4722106"/>
                    <a:gd name="connsiteY1584" fmla="*/ 852484 h 3087705"/>
                    <a:gd name="connsiteX1585" fmla="*/ 4410642 w 4722106"/>
                    <a:gd name="connsiteY1585" fmla="*/ 852113 h 3087705"/>
                    <a:gd name="connsiteX1586" fmla="*/ 4396906 w 4722106"/>
                    <a:gd name="connsiteY1586" fmla="*/ 849209 h 3087705"/>
                    <a:gd name="connsiteX1587" fmla="*/ 4376983 w 4722106"/>
                    <a:gd name="connsiteY1587" fmla="*/ 830235 h 3087705"/>
                    <a:gd name="connsiteX1588" fmla="*/ 4376797 w 4722106"/>
                    <a:gd name="connsiteY1588" fmla="*/ 829432 h 3087705"/>
                    <a:gd name="connsiteX1589" fmla="*/ 4376117 w 4722106"/>
                    <a:gd name="connsiteY1589" fmla="*/ 828876 h 3087705"/>
                    <a:gd name="connsiteX1590" fmla="*/ 4346975 w 4722106"/>
                    <a:gd name="connsiteY1590" fmla="*/ 794513 h 3087705"/>
                    <a:gd name="connsiteX1591" fmla="*/ 4350935 w 4722106"/>
                    <a:gd name="connsiteY1591" fmla="*/ 761201 h 3087705"/>
                    <a:gd name="connsiteX1592" fmla="*/ 4352605 w 4722106"/>
                    <a:gd name="connsiteY1592" fmla="*/ 759286 h 3087705"/>
                    <a:gd name="connsiteX1593" fmla="*/ 4350563 w 4722106"/>
                    <a:gd name="connsiteY1593" fmla="*/ 757802 h 3087705"/>
                    <a:gd name="connsiteX1594" fmla="*/ 4341716 w 4722106"/>
                    <a:gd name="connsiteY1594" fmla="*/ 758791 h 3087705"/>
                    <a:gd name="connsiteX1595" fmla="*/ 4327485 w 4722106"/>
                    <a:gd name="connsiteY1595" fmla="*/ 760336 h 3087705"/>
                    <a:gd name="connsiteX1596" fmla="*/ 4321050 w 4722106"/>
                    <a:gd name="connsiteY1596" fmla="*/ 754527 h 3087705"/>
                    <a:gd name="connsiteX1597" fmla="*/ 4322535 w 4722106"/>
                    <a:gd name="connsiteY1597" fmla="*/ 750819 h 3087705"/>
                    <a:gd name="connsiteX1598" fmla="*/ 4346418 w 4722106"/>
                    <a:gd name="connsiteY1598" fmla="*/ 748655 h 3087705"/>
                    <a:gd name="connsiteX1599" fmla="*/ 4354833 w 4722106"/>
                    <a:gd name="connsiteY1599" fmla="*/ 754898 h 3087705"/>
                    <a:gd name="connsiteX1600" fmla="*/ 4356008 w 4722106"/>
                    <a:gd name="connsiteY1600" fmla="*/ 756690 h 3087705"/>
                    <a:gd name="connsiteX1601" fmla="*/ 4357864 w 4722106"/>
                    <a:gd name="connsiteY1601" fmla="*/ 755701 h 3087705"/>
                    <a:gd name="connsiteX1602" fmla="*/ 4371538 w 4722106"/>
                    <a:gd name="connsiteY1602" fmla="*/ 752549 h 3087705"/>
                    <a:gd name="connsiteX1603" fmla="*/ 4372961 w 4722106"/>
                    <a:gd name="connsiteY1603" fmla="*/ 752549 h 3087705"/>
                    <a:gd name="connsiteX1604" fmla="*/ 4373642 w 4722106"/>
                    <a:gd name="connsiteY1604" fmla="*/ 751313 h 3087705"/>
                    <a:gd name="connsiteX1605" fmla="*/ 4390842 w 4722106"/>
                    <a:gd name="connsiteY1605" fmla="*/ 738458 h 3087705"/>
                    <a:gd name="connsiteX1606" fmla="*/ 4435638 w 4722106"/>
                    <a:gd name="connsiteY1606" fmla="*/ 733885 h 3087705"/>
                    <a:gd name="connsiteX1607" fmla="*/ 4437618 w 4722106"/>
                    <a:gd name="connsiteY1607" fmla="*/ 733885 h 3087705"/>
                    <a:gd name="connsiteX1608" fmla="*/ 4437989 w 4722106"/>
                    <a:gd name="connsiteY1608" fmla="*/ 731042 h 3087705"/>
                    <a:gd name="connsiteX1609" fmla="*/ 4442691 w 4722106"/>
                    <a:gd name="connsiteY1609" fmla="*/ 724243 h 3087705"/>
                    <a:gd name="connsiteX1610" fmla="*/ 4447950 w 4722106"/>
                    <a:gd name="connsiteY1610" fmla="*/ 716333 h 3087705"/>
                    <a:gd name="connsiteX1611" fmla="*/ 4437618 w 4722106"/>
                    <a:gd name="connsiteY1611" fmla="*/ 701933 h 3087705"/>
                    <a:gd name="connsiteX1612" fmla="*/ 4434401 w 4722106"/>
                    <a:gd name="connsiteY1612" fmla="*/ 694516 h 3087705"/>
                    <a:gd name="connsiteX1613" fmla="*/ 4438608 w 4722106"/>
                    <a:gd name="connsiteY1613" fmla="*/ 691179 h 3087705"/>
                    <a:gd name="connsiteX1614" fmla="*/ 4447332 w 4722106"/>
                    <a:gd name="connsiteY1614" fmla="*/ 684072 h 3087705"/>
                    <a:gd name="connsiteX1615" fmla="*/ 4449373 w 4722106"/>
                    <a:gd name="connsiteY1615" fmla="*/ 681105 h 3087705"/>
                    <a:gd name="connsiteX1616" fmla="*/ 4452653 w 4722106"/>
                    <a:gd name="connsiteY1616" fmla="*/ 681723 h 3087705"/>
                    <a:gd name="connsiteX1617" fmla="*/ 4465523 w 4722106"/>
                    <a:gd name="connsiteY1617" fmla="*/ 679931 h 3087705"/>
                    <a:gd name="connsiteX1618" fmla="*/ 4465523 w 4722106"/>
                    <a:gd name="connsiteY1618" fmla="*/ 679931 h 3087705"/>
                    <a:gd name="connsiteX1619" fmla="*/ 4461872 w 4722106"/>
                    <a:gd name="connsiteY1619" fmla="*/ 687100 h 3087705"/>
                    <a:gd name="connsiteX1620" fmla="*/ 4458531 w 4722106"/>
                    <a:gd name="connsiteY1620" fmla="*/ 693404 h 3087705"/>
                    <a:gd name="connsiteX1621" fmla="*/ 4464780 w 4722106"/>
                    <a:gd name="connsiteY1621" fmla="*/ 711079 h 3087705"/>
                    <a:gd name="connsiteX1622" fmla="*/ 4468616 w 4722106"/>
                    <a:gd name="connsiteY1622" fmla="*/ 716085 h 3087705"/>
                    <a:gd name="connsiteX1623" fmla="*/ 4473257 w 4722106"/>
                    <a:gd name="connsiteY1623" fmla="*/ 720597 h 3087705"/>
                    <a:gd name="connsiteX1624" fmla="*/ 4501718 w 4722106"/>
                    <a:gd name="connsiteY1624" fmla="*/ 718496 h 3087705"/>
                    <a:gd name="connsiteX1625" fmla="*/ 4528261 w 4722106"/>
                    <a:gd name="connsiteY1625" fmla="*/ 722389 h 3087705"/>
                    <a:gd name="connsiteX1626" fmla="*/ 4543296 w 4722106"/>
                    <a:gd name="connsiteY1626" fmla="*/ 733081 h 3087705"/>
                    <a:gd name="connsiteX1627" fmla="*/ 4551154 w 4722106"/>
                    <a:gd name="connsiteY1627" fmla="*/ 749768 h 3087705"/>
                    <a:gd name="connsiteX1628" fmla="*/ 4551649 w 4722106"/>
                    <a:gd name="connsiteY1628" fmla="*/ 750386 h 3087705"/>
                    <a:gd name="connsiteX1629" fmla="*/ 4552453 w 4722106"/>
                    <a:gd name="connsiteY1629" fmla="*/ 750571 h 3087705"/>
                    <a:gd name="connsiteX1630" fmla="*/ 4584874 w 4722106"/>
                    <a:gd name="connsiteY1630" fmla="*/ 758297 h 3087705"/>
                    <a:gd name="connsiteX1631" fmla="*/ 4605168 w 4722106"/>
                    <a:gd name="connsiteY1631" fmla="*/ 779371 h 3087705"/>
                    <a:gd name="connsiteX1632" fmla="*/ 4605478 w 4722106"/>
                    <a:gd name="connsiteY1632" fmla="*/ 781596 h 3087705"/>
                    <a:gd name="connsiteX1633" fmla="*/ 4607705 w 4722106"/>
                    <a:gd name="connsiteY1633" fmla="*/ 781411 h 3087705"/>
                    <a:gd name="connsiteX1634" fmla="*/ 4610180 w 4722106"/>
                    <a:gd name="connsiteY1634" fmla="*/ 781040 h 3087705"/>
                    <a:gd name="connsiteX1635" fmla="*/ 4617295 w 4722106"/>
                    <a:gd name="connsiteY1635" fmla="*/ 782709 h 3087705"/>
                    <a:gd name="connsiteX1636" fmla="*/ 4628680 w 4722106"/>
                    <a:gd name="connsiteY1636" fmla="*/ 782214 h 3087705"/>
                    <a:gd name="connsiteX1637" fmla="*/ 4633197 w 4722106"/>
                    <a:gd name="connsiteY1637" fmla="*/ 781411 h 3087705"/>
                    <a:gd name="connsiteX1638" fmla="*/ 4644333 w 4722106"/>
                    <a:gd name="connsiteY1638" fmla="*/ 778630 h 3087705"/>
                    <a:gd name="connsiteX1639" fmla="*/ 4646437 w 4722106"/>
                    <a:gd name="connsiteY1639" fmla="*/ 773686 h 3087705"/>
                    <a:gd name="connsiteX1640" fmla="*/ 4637713 w 4722106"/>
                    <a:gd name="connsiteY1640" fmla="*/ 765095 h 3087705"/>
                    <a:gd name="connsiteX1641" fmla="*/ 4632021 w 4722106"/>
                    <a:gd name="connsiteY1641" fmla="*/ 761078 h 3087705"/>
                    <a:gd name="connsiteX1642" fmla="*/ 4632268 w 4722106"/>
                    <a:gd name="connsiteY1642" fmla="*/ 760583 h 3087705"/>
                    <a:gd name="connsiteX1643" fmla="*/ 4635052 w 4722106"/>
                    <a:gd name="connsiteY1643" fmla="*/ 762314 h 3087705"/>
                    <a:gd name="connsiteX1644" fmla="*/ 4644086 w 4722106"/>
                    <a:gd name="connsiteY1644" fmla="*/ 765899 h 3087705"/>
                    <a:gd name="connsiteX1645" fmla="*/ 4647675 w 4722106"/>
                    <a:gd name="connsiteY1645" fmla="*/ 764106 h 3087705"/>
                    <a:gd name="connsiteX1646" fmla="*/ 4648169 w 4722106"/>
                    <a:gd name="connsiteY1646" fmla="*/ 755268 h 3087705"/>
                    <a:gd name="connsiteX1647" fmla="*/ 4647551 w 4722106"/>
                    <a:gd name="connsiteY1647" fmla="*/ 750695 h 3087705"/>
                    <a:gd name="connsiteX1648" fmla="*/ 4651325 w 4722106"/>
                    <a:gd name="connsiteY1648" fmla="*/ 742104 h 3087705"/>
                    <a:gd name="connsiteX1649" fmla="*/ 4643406 w 4722106"/>
                    <a:gd name="connsiteY1649" fmla="*/ 715653 h 3087705"/>
                    <a:gd name="connsiteX1650" fmla="*/ 4642786 w 4722106"/>
                    <a:gd name="connsiteY1650" fmla="*/ 714973 h 3087705"/>
                    <a:gd name="connsiteX1651" fmla="*/ 4643529 w 4722106"/>
                    <a:gd name="connsiteY1651" fmla="*/ 713737 h 3087705"/>
                    <a:gd name="connsiteX1652" fmla="*/ 4650088 w 4722106"/>
                    <a:gd name="connsiteY1652" fmla="*/ 715962 h 3087705"/>
                    <a:gd name="connsiteX1653" fmla="*/ 4682695 w 4722106"/>
                    <a:gd name="connsiteY1653" fmla="*/ 723811 h 3087705"/>
                    <a:gd name="connsiteX1654" fmla="*/ 4683746 w 4722106"/>
                    <a:gd name="connsiteY1654" fmla="*/ 723811 h 3087705"/>
                    <a:gd name="connsiteX1655" fmla="*/ 4689129 w 4722106"/>
                    <a:gd name="connsiteY1655" fmla="*/ 720226 h 3087705"/>
                    <a:gd name="connsiteX1656" fmla="*/ 4686654 w 4722106"/>
                    <a:gd name="connsiteY1656" fmla="*/ 715282 h 3087705"/>
                    <a:gd name="connsiteX1657" fmla="*/ 4697234 w 4722106"/>
                    <a:gd name="connsiteY1657" fmla="*/ 716951 h 3087705"/>
                    <a:gd name="connsiteX1658" fmla="*/ 4701318 w 4722106"/>
                    <a:gd name="connsiteY1658" fmla="*/ 712254 h 3087705"/>
                    <a:gd name="connsiteX1659" fmla="*/ 4713321 w 4722106"/>
                    <a:gd name="connsiteY1659" fmla="*/ 697236 h 3087705"/>
                    <a:gd name="connsiteX1660" fmla="*/ 4713631 w 4722106"/>
                    <a:gd name="connsiteY1660" fmla="*/ 697236 h 3087705"/>
                    <a:gd name="connsiteX1661" fmla="*/ 4716106 w 4722106"/>
                    <a:gd name="connsiteY1661" fmla="*/ 697174 h 3087705"/>
                    <a:gd name="connsiteX1662" fmla="*/ 4722107 w 4722106"/>
                    <a:gd name="connsiteY1662" fmla="*/ 696618 h 3087705"/>
                    <a:gd name="connsiteX1663" fmla="*/ 4716662 w 4722106"/>
                    <a:gd name="connsiteY1663" fmla="*/ 693651 h 3087705"/>
                    <a:gd name="connsiteX1664" fmla="*/ 1000297 w 4722106"/>
                    <a:gd name="connsiteY1664" fmla="*/ 1631014 h 3087705"/>
                    <a:gd name="connsiteX1665" fmla="*/ 1000111 w 4722106"/>
                    <a:gd name="connsiteY1665" fmla="*/ 1631694 h 3087705"/>
                    <a:gd name="connsiteX1666" fmla="*/ 992687 w 4722106"/>
                    <a:gd name="connsiteY1666" fmla="*/ 1643127 h 3087705"/>
                    <a:gd name="connsiteX1667" fmla="*/ 963050 w 4722106"/>
                    <a:gd name="connsiteY1667" fmla="*/ 1651842 h 3087705"/>
                    <a:gd name="connsiteX1668" fmla="*/ 961565 w 4722106"/>
                    <a:gd name="connsiteY1668" fmla="*/ 1639296 h 3087705"/>
                    <a:gd name="connsiteX1669" fmla="*/ 963297 w 4722106"/>
                    <a:gd name="connsiteY1669" fmla="*/ 1596157 h 3087705"/>
                    <a:gd name="connsiteX1670" fmla="*/ 955996 w 4722106"/>
                    <a:gd name="connsiteY1670" fmla="*/ 1592326 h 3087705"/>
                    <a:gd name="connsiteX1671" fmla="*/ 946653 w 4722106"/>
                    <a:gd name="connsiteY1671" fmla="*/ 1618221 h 3087705"/>
                    <a:gd name="connsiteX1672" fmla="*/ 943375 w 4722106"/>
                    <a:gd name="connsiteY1672" fmla="*/ 1637318 h 3087705"/>
                    <a:gd name="connsiteX1673" fmla="*/ 942260 w 4722106"/>
                    <a:gd name="connsiteY1673" fmla="*/ 1636020 h 3087705"/>
                    <a:gd name="connsiteX1674" fmla="*/ 942260 w 4722106"/>
                    <a:gd name="connsiteY1674" fmla="*/ 1592449 h 3087705"/>
                    <a:gd name="connsiteX1675" fmla="*/ 943436 w 4722106"/>
                    <a:gd name="connsiteY1675" fmla="*/ 1589297 h 3087705"/>
                    <a:gd name="connsiteX1676" fmla="*/ 944302 w 4722106"/>
                    <a:gd name="connsiteY1676" fmla="*/ 1587690 h 3087705"/>
                    <a:gd name="connsiteX1677" fmla="*/ 951789 w 4722106"/>
                    <a:gd name="connsiteY1677" fmla="*/ 1581819 h 3087705"/>
                    <a:gd name="connsiteX1678" fmla="*/ 966019 w 4722106"/>
                    <a:gd name="connsiteY1678" fmla="*/ 1588247 h 3087705"/>
                    <a:gd name="connsiteX1679" fmla="*/ 967257 w 4722106"/>
                    <a:gd name="connsiteY1679" fmla="*/ 1589235 h 3087705"/>
                    <a:gd name="connsiteX1680" fmla="*/ 970351 w 4722106"/>
                    <a:gd name="connsiteY1680" fmla="*/ 1589853 h 3087705"/>
                    <a:gd name="connsiteX1681" fmla="*/ 973691 w 4722106"/>
                    <a:gd name="connsiteY1681" fmla="*/ 1583920 h 3087705"/>
                    <a:gd name="connsiteX1682" fmla="*/ 980312 w 4722106"/>
                    <a:gd name="connsiteY1682" fmla="*/ 1575083 h 3087705"/>
                    <a:gd name="connsiteX1683" fmla="*/ 982169 w 4722106"/>
                    <a:gd name="connsiteY1683" fmla="*/ 1575824 h 3087705"/>
                    <a:gd name="connsiteX1684" fmla="*/ 982416 w 4722106"/>
                    <a:gd name="connsiteY1684" fmla="*/ 1582932 h 3087705"/>
                    <a:gd name="connsiteX1685" fmla="*/ 983406 w 4722106"/>
                    <a:gd name="connsiteY1685" fmla="*/ 1591769 h 3087705"/>
                    <a:gd name="connsiteX1686" fmla="*/ 987242 w 4722106"/>
                    <a:gd name="connsiteY1686" fmla="*/ 1593376 h 3087705"/>
                    <a:gd name="connsiteX1687" fmla="*/ 991511 w 4722106"/>
                    <a:gd name="connsiteY1687" fmla="*/ 1597084 h 3087705"/>
                    <a:gd name="connsiteX1688" fmla="*/ 1000297 w 4722106"/>
                    <a:gd name="connsiteY1688" fmla="*/ 1631014 h 3087705"/>
                    <a:gd name="connsiteX1689" fmla="*/ 1023004 w 4722106"/>
                    <a:gd name="connsiteY1689" fmla="*/ 1565380 h 3087705"/>
                    <a:gd name="connsiteX1690" fmla="*/ 1006794 w 4722106"/>
                    <a:gd name="connsiteY1690" fmla="*/ 1563711 h 3087705"/>
                    <a:gd name="connsiteX1691" fmla="*/ 987552 w 4722106"/>
                    <a:gd name="connsiteY1691" fmla="*/ 1554688 h 3087705"/>
                    <a:gd name="connsiteX1692" fmla="*/ 1022076 w 4722106"/>
                    <a:gd name="connsiteY1692" fmla="*/ 1562660 h 3087705"/>
                    <a:gd name="connsiteX1693" fmla="*/ 1023004 w 4722106"/>
                    <a:gd name="connsiteY1693" fmla="*/ 1565380 h 3087705"/>
                    <a:gd name="connsiteX1694" fmla="*/ 1506970 w 4722106"/>
                    <a:gd name="connsiteY1694" fmla="*/ 1561177 h 3087705"/>
                    <a:gd name="connsiteX1695" fmla="*/ 1487418 w 4722106"/>
                    <a:gd name="connsiteY1695" fmla="*/ 1559817 h 3087705"/>
                    <a:gd name="connsiteX1696" fmla="*/ 1407541 w 4722106"/>
                    <a:gd name="connsiteY1696" fmla="*/ 1573908 h 3087705"/>
                    <a:gd name="connsiteX1697" fmla="*/ 1395043 w 4722106"/>
                    <a:gd name="connsiteY1697" fmla="*/ 1607653 h 3087705"/>
                    <a:gd name="connsiteX1698" fmla="*/ 1393620 w 4722106"/>
                    <a:gd name="connsiteY1698" fmla="*/ 1612535 h 3087705"/>
                    <a:gd name="connsiteX1699" fmla="*/ 1390279 w 4722106"/>
                    <a:gd name="connsiteY1699" fmla="*/ 1609630 h 3087705"/>
                    <a:gd name="connsiteX1700" fmla="*/ 1392382 w 4722106"/>
                    <a:gd name="connsiteY1700" fmla="*/ 1565998 h 3087705"/>
                    <a:gd name="connsiteX1701" fmla="*/ 1441447 w 4722106"/>
                    <a:gd name="connsiteY1701" fmla="*/ 1552154 h 3087705"/>
                    <a:gd name="connsiteX1702" fmla="*/ 1463907 w 4722106"/>
                    <a:gd name="connsiteY1702" fmla="*/ 1554811 h 3087705"/>
                    <a:gd name="connsiteX1703" fmla="*/ 1520211 w 4722106"/>
                    <a:gd name="connsiteY1703" fmla="*/ 1552896 h 3087705"/>
                    <a:gd name="connsiteX1704" fmla="*/ 1535865 w 4722106"/>
                    <a:gd name="connsiteY1704" fmla="*/ 1550732 h 3087705"/>
                    <a:gd name="connsiteX1705" fmla="*/ 1506970 w 4722106"/>
                    <a:gd name="connsiteY1705" fmla="*/ 1561177 h 3087705"/>
                    <a:gd name="connsiteX1706" fmla="*/ 2347506 w 4722106"/>
                    <a:gd name="connsiteY1706" fmla="*/ 1285784 h 3087705"/>
                    <a:gd name="connsiteX1707" fmla="*/ 2347506 w 4722106"/>
                    <a:gd name="connsiteY1707" fmla="*/ 1285784 h 3087705"/>
                    <a:gd name="connsiteX1708" fmla="*/ 2307537 w 4722106"/>
                    <a:gd name="connsiteY1708" fmla="*/ 1308836 h 3087705"/>
                    <a:gd name="connsiteX1709" fmla="*/ 2274188 w 4722106"/>
                    <a:gd name="connsiteY1709" fmla="*/ 1335535 h 3087705"/>
                    <a:gd name="connsiteX1710" fmla="*/ 2249377 w 4722106"/>
                    <a:gd name="connsiteY1710" fmla="*/ 1352963 h 3087705"/>
                    <a:gd name="connsiteX1711" fmla="*/ 2215099 w 4722106"/>
                    <a:gd name="connsiteY1711" fmla="*/ 1355188 h 3087705"/>
                    <a:gd name="connsiteX1712" fmla="*/ 2226299 w 4722106"/>
                    <a:gd name="connsiteY1712" fmla="*/ 1350553 h 3087705"/>
                    <a:gd name="connsiteX1713" fmla="*/ 2269795 w 4722106"/>
                    <a:gd name="connsiteY1713" fmla="*/ 1319961 h 3087705"/>
                    <a:gd name="connsiteX1714" fmla="*/ 2302649 w 4722106"/>
                    <a:gd name="connsiteY1714" fmla="*/ 1285907 h 3087705"/>
                    <a:gd name="connsiteX1715" fmla="*/ 2346083 w 4722106"/>
                    <a:gd name="connsiteY1715" fmla="*/ 1242027 h 3087705"/>
                    <a:gd name="connsiteX1716" fmla="*/ 2361613 w 4722106"/>
                    <a:gd name="connsiteY1716" fmla="*/ 1211002 h 3087705"/>
                    <a:gd name="connsiteX1717" fmla="*/ 2380113 w 4722106"/>
                    <a:gd name="connsiteY1717" fmla="*/ 1179730 h 3087705"/>
                    <a:gd name="connsiteX1718" fmla="*/ 2381165 w 4722106"/>
                    <a:gd name="connsiteY1718" fmla="*/ 1187456 h 3087705"/>
                    <a:gd name="connsiteX1719" fmla="*/ 2347506 w 4722106"/>
                    <a:gd name="connsiteY1719" fmla="*/ 1285784 h 3087705"/>
                    <a:gd name="connsiteX1720" fmla="*/ 4677064 w 4722106"/>
                    <a:gd name="connsiteY1720" fmla="*/ 711203 h 3087705"/>
                    <a:gd name="connsiteX1721" fmla="*/ 4677744 w 4722106"/>
                    <a:gd name="connsiteY1721" fmla="*/ 711079 h 3087705"/>
                    <a:gd name="connsiteX1722" fmla="*/ 4681024 w 4722106"/>
                    <a:gd name="connsiteY1722" fmla="*/ 712254 h 3087705"/>
                    <a:gd name="connsiteX1723" fmla="*/ 4681581 w 4722106"/>
                    <a:gd name="connsiteY1723" fmla="*/ 712810 h 3087705"/>
                    <a:gd name="connsiteX1724" fmla="*/ 4677064 w 4722106"/>
                    <a:gd name="connsiteY1724" fmla="*/ 711203 h 30877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Lst>
                  <a:rect l="l" t="t" r="r" b="b"/>
                  <a:pathLst>
                    <a:path w="4722106" h="3087705">
                      <a:moveTo>
                        <a:pt x="4716662" y="693651"/>
                      </a:moveTo>
                      <a:cubicBezTo>
                        <a:pt x="4678673" y="665160"/>
                        <a:pt x="4633567" y="648411"/>
                        <a:pt x="4590010" y="632157"/>
                      </a:cubicBezTo>
                      <a:lnTo>
                        <a:pt x="4587659" y="631292"/>
                      </a:lnTo>
                      <a:lnTo>
                        <a:pt x="4586916" y="631539"/>
                      </a:lnTo>
                      <a:cubicBezTo>
                        <a:pt x="4582894" y="632899"/>
                        <a:pt x="4581966" y="634938"/>
                        <a:pt x="4581842" y="636422"/>
                      </a:cubicBezTo>
                      <a:cubicBezTo>
                        <a:pt x="4581533" y="641366"/>
                        <a:pt x="4585060" y="643714"/>
                        <a:pt x="4588463" y="646001"/>
                      </a:cubicBezTo>
                      <a:cubicBezTo>
                        <a:pt x="4590937" y="647608"/>
                        <a:pt x="4593474" y="649277"/>
                        <a:pt x="4595393" y="652120"/>
                      </a:cubicBezTo>
                      <a:cubicBezTo>
                        <a:pt x="4597001" y="654406"/>
                        <a:pt x="4596259" y="655951"/>
                        <a:pt x="4593846" y="659412"/>
                      </a:cubicBezTo>
                      <a:cubicBezTo>
                        <a:pt x="4591927" y="662255"/>
                        <a:pt x="4589514" y="665778"/>
                        <a:pt x="4590566" y="670351"/>
                      </a:cubicBezTo>
                      <a:cubicBezTo>
                        <a:pt x="4588586" y="669424"/>
                        <a:pt x="4584565" y="666829"/>
                        <a:pt x="4576212" y="660030"/>
                      </a:cubicBezTo>
                      <a:cubicBezTo>
                        <a:pt x="4575036" y="659041"/>
                        <a:pt x="4571448" y="653974"/>
                        <a:pt x="4575717" y="630612"/>
                      </a:cubicBezTo>
                      <a:cubicBezTo>
                        <a:pt x="4575841" y="629871"/>
                        <a:pt x="4575841" y="629314"/>
                        <a:pt x="4575779" y="628325"/>
                      </a:cubicBezTo>
                      <a:lnTo>
                        <a:pt x="4575779" y="626842"/>
                      </a:lnTo>
                      <a:lnTo>
                        <a:pt x="4574418" y="626224"/>
                      </a:lnTo>
                      <a:cubicBezTo>
                        <a:pt x="4565818" y="622207"/>
                        <a:pt x="4559197" y="613987"/>
                        <a:pt x="4556661" y="604161"/>
                      </a:cubicBezTo>
                      <a:lnTo>
                        <a:pt x="4556475" y="603419"/>
                      </a:lnTo>
                      <a:lnTo>
                        <a:pt x="4555856" y="602924"/>
                      </a:lnTo>
                      <a:cubicBezTo>
                        <a:pt x="4555485" y="602616"/>
                        <a:pt x="4555052" y="602307"/>
                        <a:pt x="4554680" y="602059"/>
                      </a:cubicBezTo>
                      <a:lnTo>
                        <a:pt x="4553876" y="601750"/>
                      </a:lnTo>
                      <a:cubicBezTo>
                        <a:pt x="4547627" y="600761"/>
                        <a:pt x="4541192" y="600143"/>
                        <a:pt x="4535500" y="599587"/>
                      </a:cubicBezTo>
                      <a:cubicBezTo>
                        <a:pt x="4532716" y="599340"/>
                        <a:pt x="4530055" y="599093"/>
                        <a:pt x="4527580" y="598784"/>
                      </a:cubicBezTo>
                      <a:cubicBezTo>
                        <a:pt x="4522135" y="598166"/>
                        <a:pt x="4516690" y="597733"/>
                        <a:pt x="4511184" y="597239"/>
                      </a:cubicBezTo>
                      <a:cubicBezTo>
                        <a:pt x="4494726" y="595817"/>
                        <a:pt x="4477649" y="594334"/>
                        <a:pt x="4461995" y="589513"/>
                      </a:cubicBezTo>
                      <a:cubicBezTo>
                        <a:pt x="4450673" y="586052"/>
                        <a:pt x="4445785" y="578821"/>
                        <a:pt x="4443681" y="573383"/>
                      </a:cubicBezTo>
                      <a:cubicBezTo>
                        <a:pt x="4440526" y="565101"/>
                        <a:pt x="4441516" y="555027"/>
                        <a:pt x="4446342" y="547055"/>
                      </a:cubicBezTo>
                      <a:lnTo>
                        <a:pt x="4447888" y="544521"/>
                      </a:lnTo>
                      <a:lnTo>
                        <a:pt x="4445042" y="543656"/>
                      </a:lnTo>
                      <a:cubicBezTo>
                        <a:pt x="4436566" y="540998"/>
                        <a:pt x="4425986" y="537661"/>
                        <a:pt x="4420603" y="531666"/>
                      </a:cubicBezTo>
                      <a:cubicBezTo>
                        <a:pt x="4408723" y="518378"/>
                        <a:pt x="4359782" y="496624"/>
                        <a:pt x="4338807" y="495264"/>
                      </a:cubicBezTo>
                      <a:cubicBezTo>
                        <a:pt x="4328042" y="494522"/>
                        <a:pt x="4324825" y="490814"/>
                        <a:pt x="4322226" y="487786"/>
                      </a:cubicBezTo>
                      <a:cubicBezTo>
                        <a:pt x="4321050" y="486426"/>
                        <a:pt x="4319937" y="485128"/>
                        <a:pt x="4318328" y="484263"/>
                      </a:cubicBezTo>
                      <a:lnTo>
                        <a:pt x="4317214" y="483645"/>
                      </a:lnTo>
                      <a:lnTo>
                        <a:pt x="4316101" y="484263"/>
                      </a:lnTo>
                      <a:cubicBezTo>
                        <a:pt x="4313378" y="485746"/>
                        <a:pt x="4310284" y="486735"/>
                        <a:pt x="4306882" y="487353"/>
                      </a:cubicBezTo>
                      <a:cubicBezTo>
                        <a:pt x="4265427" y="494522"/>
                        <a:pt x="4225025" y="499714"/>
                        <a:pt x="4186601" y="484449"/>
                      </a:cubicBezTo>
                      <a:cubicBezTo>
                        <a:pt x="4178187" y="481111"/>
                        <a:pt x="4171567" y="475734"/>
                        <a:pt x="4167978" y="469245"/>
                      </a:cubicBezTo>
                      <a:lnTo>
                        <a:pt x="4167421" y="468318"/>
                      </a:lnTo>
                      <a:lnTo>
                        <a:pt x="4166369" y="468133"/>
                      </a:lnTo>
                      <a:cubicBezTo>
                        <a:pt x="4157522" y="466526"/>
                        <a:pt x="4152633" y="467020"/>
                        <a:pt x="4150468" y="469616"/>
                      </a:cubicBezTo>
                      <a:cubicBezTo>
                        <a:pt x="4147312" y="473448"/>
                        <a:pt x="4146322" y="478083"/>
                        <a:pt x="4145518" y="481729"/>
                      </a:cubicBezTo>
                      <a:cubicBezTo>
                        <a:pt x="4144652" y="485685"/>
                        <a:pt x="4144033" y="487971"/>
                        <a:pt x="4142301" y="488466"/>
                      </a:cubicBezTo>
                      <a:cubicBezTo>
                        <a:pt x="4140321" y="489084"/>
                        <a:pt x="4138960" y="490382"/>
                        <a:pt x="4138526" y="492174"/>
                      </a:cubicBezTo>
                      <a:cubicBezTo>
                        <a:pt x="4137784" y="495326"/>
                        <a:pt x="4138960" y="501012"/>
                        <a:pt x="4155418" y="517019"/>
                      </a:cubicBezTo>
                      <a:cubicBezTo>
                        <a:pt x="4160367" y="521901"/>
                        <a:pt x="4162533" y="526474"/>
                        <a:pt x="4161790" y="530677"/>
                      </a:cubicBezTo>
                      <a:cubicBezTo>
                        <a:pt x="4160986" y="535436"/>
                        <a:pt x="4156346" y="539948"/>
                        <a:pt x="4148797" y="543470"/>
                      </a:cubicBezTo>
                      <a:cubicBezTo>
                        <a:pt x="4137227" y="548847"/>
                        <a:pt x="4118171" y="538032"/>
                        <a:pt x="4112292" y="528390"/>
                      </a:cubicBezTo>
                      <a:cubicBezTo>
                        <a:pt x="4108952" y="522890"/>
                        <a:pt x="4103321" y="521036"/>
                        <a:pt x="4097876" y="519305"/>
                      </a:cubicBezTo>
                      <a:cubicBezTo>
                        <a:pt x="4091937" y="517389"/>
                        <a:pt x="4086863" y="515721"/>
                        <a:pt x="4084698" y="509788"/>
                      </a:cubicBezTo>
                      <a:lnTo>
                        <a:pt x="4083831" y="507377"/>
                      </a:lnTo>
                      <a:lnTo>
                        <a:pt x="4081542" y="508490"/>
                      </a:lnTo>
                      <a:cubicBezTo>
                        <a:pt x="4054318" y="521407"/>
                        <a:pt x="4019299" y="521839"/>
                        <a:pt x="3982856" y="509788"/>
                      </a:cubicBezTo>
                      <a:lnTo>
                        <a:pt x="3974008" y="506883"/>
                      </a:lnTo>
                      <a:cubicBezTo>
                        <a:pt x="3961633" y="502866"/>
                        <a:pt x="3948826" y="498663"/>
                        <a:pt x="3936328" y="493472"/>
                      </a:cubicBezTo>
                      <a:lnTo>
                        <a:pt x="3935832" y="493286"/>
                      </a:lnTo>
                      <a:lnTo>
                        <a:pt x="3935276" y="493348"/>
                      </a:lnTo>
                      <a:cubicBezTo>
                        <a:pt x="3919993" y="494275"/>
                        <a:pt x="3892707" y="496933"/>
                        <a:pt x="3887386" y="500826"/>
                      </a:cubicBezTo>
                      <a:cubicBezTo>
                        <a:pt x="3881942" y="504720"/>
                        <a:pt x="3881942" y="514176"/>
                        <a:pt x="3882004" y="521716"/>
                      </a:cubicBezTo>
                      <a:cubicBezTo>
                        <a:pt x="3882004" y="523508"/>
                        <a:pt x="3882004" y="525671"/>
                        <a:pt x="3882004" y="527278"/>
                      </a:cubicBezTo>
                      <a:cubicBezTo>
                        <a:pt x="3879838" y="521345"/>
                        <a:pt x="3877487" y="506574"/>
                        <a:pt x="3877487" y="501815"/>
                      </a:cubicBezTo>
                      <a:cubicBezTo>
                        <a:pt x="3877487" y="495140"/>
                        <a:pt x="3867897" y="490814"/>
                        <a:pt x="3853048" y="490814"/>
                      </a:cubicBezTo>
                      <a:cubicBezTo>
                        <a:pt x="3848964" y="490814"/>
                        <a:pt x="3839497" y="490814"/>
                        <a:pt x="3838260" y="489949"/>
                      </a:cubicBezTo>
                      <a:cubicBezTo>
                        <a:pt x="3838260" y="489949"/>
                        <a:pt x="3838383" y="489455"/>
                        <a:pt x="3839435" y="488280"/>
                      </a:cubicBezTo>
                      <a:cubicBezTo>
                        <a:pt x="3842653" y="484819"/>
                        <a:pt x="3841787" y="481173"/>
                        <a:pt x="3841106" y="478330"/>
                      </a:cubicBezTo>
                      <a:cubicBezTo>
                        <a:pt x="3840302" y="474869"/>
                        <a:pt x="3839683" y="472397"/>
                        <a:pt x="3844200" y="468936"/>
                      </a:cubicBezTo>
                      <a:cubicBezTo>
                        <a:pt x="3846117" y="467453"/>
                        <a:pt x="3848902" y="464054"/>
                        <a:pt x="3845870" y="457688"/>
                      </a:cubicBezTo>
                      <a:lnTo>
                        <a:pt x="3845561" y="457008"/>
                      </a:lnTo>
                      <a:lnTo>
                        <a:pt x="3844880" y="456637"/>
                      </a:lnTo>
                      <a:cubicBezTo>
                        <a:pt x="3823596" y="445698"/>
                        <a:pt x="3804973" y="441681"/>
                        <a:pt x="3783564" y="439024"/>
                      </a:cubicBezTo>
                      <a:cubicBezTo>
                        <a:pt x="3745266" y="434450"/>
                        <a:pt x="3711731" y="429197"/>
                        <a:pt x="3681104" y="422955"/>
                      </a:cubicBezTo>
                      <a:lnTo>
                        <a:pt x="3680671" y="422893"/>
                      </a:lnTo>
                      <a:lnTo>
                        <a:pt x="3680238" y="422955"/>
                      </a:lnTo>
                      <a:cubicBezTo>
                        <a:pt x="3667121" y="425427"/>
                        <a:pt x="3648745" y="425303"/>
                        <a:pt x="3633957" y="425303"/>
                      </a:cubicBezTo>
                      <a:cubicBezTo>
                        <a:pt x="3628760" y="425241"/>
                        <a:pt x="3624120" y="425241"/>
                        <a:pt x="3620345" y="425365"/>
                      </a:cubicBezTo>
                      <a:cubicBezTo>
                        <a:pt x="3615520" y="425489"/>
                        <a:pt x="3614529" y="424871"/>
                        <a:pt x="3614405" y="424871"/>
                      </a:cubicBezTo>
                      <a:cubicBezTo>
                        <a:pt x="3614405" y="424871"/>
                        <a:pt x="3614405" y="424871"/>
                        <a:pt x="3614405" y="424871"/>
                      </a:cubicBezTo>
                      <a:cubicBezTo>
                        <a:pt x="3614344" y="424500"/>
                        <a:pt x="3614715" y="423202"/>
                        <a:pt x="3615024" y="422337"/>
                      </a:cubicBezTo>
                      <a:cubicBezTo>
                        <a:pt x="3615890" y="419679"/>
                        <a:pt x="3617189" y="415600"/>
                        <a:pt x="3614777" y="411398"/>
                      </a:cubicBezTo>
                      <a:cubicBezTo>
                        <a:pt x="3613168" y="408617"/>
                        <a:pt x="3609889" y="406268"/>
                        <a:pt x="3607476" y="404785"/>
                      </a:cubicBezTo>
                      <a:lnTo>
                        <a:pt x="3602526" y="403240"/>
                      </a:lnTo>
                      <a:cubicBezTo>
                        <a:pt x="3599371" y="402313"/>
                        <a:pt x="3596277" y="401386"/>
                        <a:pt x="3593122" y="400335"/>
                      </a:cubicBezTo>
                      <a:cubicBezTo>
                        <a:pt x="3590585" y="399532"/>
                        <a:pt x="3588296" y="398419"/>
                        <a:pt x="3586068" y="397121"/>
                      </a:cubicBezTo>
                      <a:lnTo>
                        <a:pt x="3585078" y="396812"/>
                      </a:lnTo>
                      <a:cubicBezTo>
                        <a:pt x="3579633" y="396318"/>
                        <a:pt x="3576107" y="397430"/>
                        <a:pt x="3574622" y="400088"/>
                      </a:cubicBezTo>
                      <a:cubicBezTo>
                        <a:pt x="3573508" y="402065"/>
                        <a:pt x="3572518" y="401818"/>
                        <a:pt x="3572023" y="401695"/>
                      </a:cubicBezTo>
                      <a:cubicBezTo>
                        <a:pt x="3570105" y="401200"/>
                        <a:pt x="3567939" y="398295"/>
                        <a:pt x="3567939" y="396132"/>
                      </a:cubicBezTo>
                      <a:cubicBezTo>
                        <a:pt x="3567939" y="394526"/>
                        <a:pt x="3566949" y="392919"/>
                        <a:pt x="3564908" y="391312"/>
                      </a:cubicBezTo>
                      <a:cubicBezTo>
                        <a:pt x="3558164" y="385935"/>
                        <a:pt x="3538302" y="378951"/>
                        <a:pt x="3529083" y="381052"/>
                      </a:cubicBezTo>
                      <a:cubicBezTo>
                        <a:pt x="3525805" y="381794"/>
                        <a:pt x="3523577" y="380620"/>
                        <a:pt x="3522587" y="379322"/>
                      </a:cubicBezTo>
                      <a:cubicBezTo>
                        <a:pt x="3521969" y="378580"/>
                        <a:pt x="3521783" y="377715"/>
                        <a:pt x="3522092" y="377097"/>
                      </a:cubicBezTo>
                      <a:cubicBezTo>
                        <a:pt x="3522463" y="376355"/>
                        <a:pt x="3523886" y="375552"/>
                        <a:pt x="3526671" y="375552"/>
                      </a:cubicBezTo>
                      <a:cubicBezTo>
                        <a:pt x="3528218" y="375552"/>
                        <a:pt x="3529888" y="375614"/>
                        <a:pt x="3531682" y="375676"/>
                      </a:cubicBezTo>
                      <a:cubicBezTo>
                        <a:pt x="3540963" y="375923"/>
                        <a:pt x="3550554" y="376170"/>
                        <a:pt x="3553647" y="370917"/>
                      </a:cubicBezTo>
                      <a:cubicBezTo>
                        <a:pt x="3555256" y="368197"/>
                        <a:pt x="3554760" y="364737"/>
                        <a:pt x="3552162" y="360410"/>
                      </a:cubicBezTo>
                      <a:lnTo>
                        <a:pt x="3551420" y="359174"/>
                      </a:lnTo>
                      <a:lnTo>
                        <a:pt x="3549996" y="359298"/>
                      </a:lnTo>
                      <a:cubicBezTo>
                        <a:pt x="3543314" y="359916"/>
                        <a:pt x="3536323" y="359545"/>
                        <a:pt x="3527846" y="358247"/>
                      </a:cubicBezTo>
                      <a:lnTo>
                        <a:pt x="3527166" y="358124"/>
                      </a:lnTo>
                      <a:lnTo>
                        <a:pt x="3522896" y="359916"/>
                      </a:lnTo>
                      <a:cubicBezTo>
                        <a:pt x="3516276" y="362759"/>
                        <a:pt x="3507985" y="366282"/>
                        <a:pt x="3505077" y="367270"/>
                      </a:cubicBezTo>
                      <a:cubicBezTo>
                        <a:pt x="3496724" y="370175"/>
                        <a:pt x="3488990" y="369619"/>
                        <a:pt x="3482679" y="365602"/>
                      </a:cubicBezTo>
                      <a:cubicBezTo>
                        <a:pt x="3475873" y="361214"/>
                        <a:pt x="3471233" y="353118"/>
                        <a:pt x="3470428" y="343909"/>
                      </a:cubicBezTo>
                      <a:lnTo>
                        <a:pt x="3470243" y="341808"/>
                      </a:lnTo>
                      <a:lnTo>
                        <a:pt x="3468139" y="341808"/>
                      </a:lnTo>
                      <a:cubicBezTo>
                        <a:pt x="3459168" y="341808"/>
                        <a:pt x="3457373" y="342488"/>
                        <a:pt x="3456755" y="342673"/>
                      </a:cubicBezTo>
                      <a:cubicBezTo>
                        <a:pt x="3452547" y="344280"/>
                        <a:pt x="3451743" y="347741"/>
                        <a:pt x="3450877" y="351758"/>
                      </a:cubicBezTo>
                      <a:cubicBezTo>
                        <a:pt x="3449701" y="356949"/>
                        <a:pt x="3448092" y="364057"/>
                        <a:pt x="3438935" y="373451"/>
                      </a:cubicBezTo>
                      <a:cubicBezTo>
                        <a:pt x="3430087" y="382474"/>
                        <a:pt x="3421549" y="382721"/>
                        <a:pt x="3416538" y="379878"/>
                      </a:cubicBezTo>
                      <a:cubicBezTo>
                        <a:pt x="3413444" y="378148"/>
                        <a:pt x="3411650" y="375243"/>
                        <a:pt x="3412268" y="372895"/>
                      </a:cubicBezTo>
                      <a:cubicBezTo>
                        <a:pt x="3413011" y="370113"/>
                        <a:pt x="3418023" y="368506"/>
                        <a:pt x="3422415" y="367085"/>
                      </a:cubicBezTo>
                      <a:cubicBezTo>
                        <a:pt x="3428232" y="365231"/>
                        <a:pt x="3434852" y="363130"/>
                        <a:pt x="3434852" y="357258"/>
                      </a:cubicBezTo>
                      <a:cubicBezTo>
                        <a:pt x="3434852" y="350769"/>
                        <a:pt x="3426128" y="349966"/>
                        <a:pt x="3416847" y="349039"/>
                      </a:cubicBezTo>
                      <a:cubicBezTo>
                        <a:pt x="3411279" y="348482"/>
                        <a:pt x="3403669" y="347741"/>
                        <a:pt x="3402245" y="345516"/>
                      </a:cubicBezTo>
                      <a:cubicBezTo>
                        <a:pt x="3401317" y="344094"/>
                        <a:pt x="3401626" y="343229"/>
                        <a:pt x="3402122" y="342488"/>
                      </a:cubicBezTo>
                      <a:lnTo>
                        <a:pt x="3404782" y="338532"/>
                      </a:lnTo>
                      <a:lnTo>
                        <a:pt x="3400018" y="338841"/>
                      </a:lnTo>
                      <a:cubicBezTo>
                        <a:pt x="3385230" y="339768"/>
                        <a:pt x="3377063" y="329138"/>
                        <a:pt x="3374340" y="319620"/>
                      </a:cubicBezTo>
                      <a:lnTo>
                        <a:pt x="3373908" y="318199"/>
                      </a:lnTo>
                      <a:lnTo>
                        <a:pt x="3372485" y="317952"/>
                      </a:lnTo>
                      <a:cubicBezTo>
                        <a:pt x="3357140" y="315480"/>
                        <a:pt x="3345755" y="314676"/>
                        <a:pt x="3337588" y="315541"/>
                      </a:cubicBezTo>
                      <a:cubicBezTo>
                        <a:pt x="3324657" y="316901"/>
                        <a:pt x="3316119" y="313317"/>
                        <a:pt x="3308632" y="310103"/>
                      </a:cubicBezTo>
                      <a:cubicBezTo>
                        <a:pt x="3303930" y="308125"/>
                        <a:pt x="3299537" y="306271"/>
                        <a:pt x="3294711" y="305900"/>
                      </a:cubicBezTo>
                      <a:cubicBezTo>
                        <a:pt x="3287348" y="305344"/>
                        <a:pt x="3284440" y="307878"/>
                        <a:pt x="3283202" y="310103"/>
                      </a:cubicBezTo>
                      <a:cubicBezTo>
                        <a:pt x="3281285" y="313626"/>
                        <a:pt x="3282398" y="318570"/>
                        <a:pt x="3286296" y="323761"/>
                      </a:cubicBezTo>
                      <a:cubicBezTo>
                        <a:pt x="3287224" y="324935"/>
                        <a:pt x="3286853" y="325492"/>
                        <a:pt x="3286668" y="325801"/>
                      </a:cubicBezTo>
                      <a:cubicBezTo>
                        <a:pt x="3284749" y="329015"/>
                        <a:pt x="3273427" y="331425"/>
                        <a:pt x="3263032" y="329756"/>
                      </a:cubicBezTo>
                      <a:cubicBezTo>
                        <a:pt x="3259753" y="329262"/>
                        <a:pt x="3256102" y="329324"/>
                        <a:pt x="3252390" y="330003"/>
                      </a:cubicBezTo>
                      <a:lnTo>
                        <a:pt x="3250163" y="330436"/>
                      </a:lnTo>
                      <a:lnTo>
                        <a:pt x="3250534" y="332661"/>
                      </a:lnTo>
                      <a:cubicBezTo>
                        <a:pt x="3250905" y="334948"/>
                        <a:pt x="3251400" y="337296"/>
                        <a:pt x="3252142" y="339830"/>
                      </a:cubicBezTo>
                      <a:cubicBezTo>
                        <a:pt x="3253256" y="343971"/>
                        <a:pt x="3254061" y="347741"/>
                        <a:pt x="3254617" y="351449"/>
                      </a:cubicBezTo>
                      <a:lnTo>
                        <a:pt x="3254927" y="353427"/>
                      </a:lnTo>
                      <a:lnTo>
                        <a:pt x="3256907" y="353427"/>
                      </a:lnTo>
                      <a:cubicBezTo>
                        <a:pt x="3257154" y="353427"/>
                        <a:pt x="3257464" y="353488"/>
                        <a:pt x="3257773" y="353612"/>
                      </a:cubicBezTo>
                      <a:cubicBezTo>
                        <a:pt x="3257464" y="353921"/>
                        <a:pt x="3256969" y="354415"/>
                        <a:pt x="3256164" y="355095"/>
                      </a:cubicBezTo>
                      <a:lnTo>
                        <a:pt x="3255236" y="355837"/>
                      </a:lnTo>
                      <a:lnTo>
                        <a:pt x="3255360" y="357073"/>
                      </a:lnTo>
                      <a:cubicBezTo>
                        <a:pt x="3255793" y="362388"/>
                        <a:pt x="3255484" y="367332"/>
                        <a:pt x="3254555" y="371844"/>
                      </a:cubicBezTo>
                      <a:lnTo>
                        <a:pt x="3254308" y="372895"/>
                      </a:lnTo>
                      <a:lnTo>
                        <a:pt x="3254989" y="373760"/>
                      </a:lnTo>
                      <a:cubicBezTo>
                        <a:pt x="3258021" y="377468"/>
                        <a:pt x="3258083" y="382412"/>
                        <a:pt x="3258206" y="386429"/>
                      </a:cubicBezTo>
                      <a:cubicBezTo>
                        <a:pt x="3258206" y="387542"/>
                        <a:pt x="3258268" y="388592"/>
                        <a:pt x="3258330" y="389458"/>
                      </a:cubicBezTo>
                      <a:cubicBezTo>
                        <a:pt x="3258330" y="389581"/>
                        <a:pt x="3258145" y="389952"/>
                        <a:pt x="3257649" y="390323"/>
                      </a:cubicBezTo>
                      <a:cubicBezTo>
                        <a:pt x="3255113" y="392239"/>
                        <a:pt x="3248616" y="392980"/>
                        <a:pt x="3243728" y="391126"/>
                      </a:cubicBezTo>
                      <a:lnTo>
                        <a:pt x="3242553" y="390694"/>
                      </a:lnTo>
                      <a:lnTo>
                        <a:pt x="3241562" y="391435"/>
                      </a:lnTo>
                      <a:cubicBezTo>
                        <a:pt x="3238283" y="393784"/>
                        <a:pt x="3234695" y="395638"/>
                        <a:pt x="3230549" y="397121"/>
                      </a:cubicBezTo>
                      <a:cubicBezTo>
                        <a:pt x="3225414" y="399037"/>
                        <a:pt x="3219783" y="399779"/>
                        <a:pt x="3213225" y="399470"/>
                      </a:cubicBezTo>
                      <a:lnTo>
                        <a:pt x="3211369" y="399346"/>
                      </a:lnTo>
                      <a:lnTo>
                        <a:pt x="3210874" y="401200"/>
                      </a:lnTo>
                      <a:cubicBezTo>
                        <a:pt x="3210688" y="401880"/>
                        <a:pt x="3208770" y="403672"/>
                        <a:pt x="3201779" y="404414"/>
                      </a:cubicBezTo>
                      <a:cubicBezTo>
                        <a:pt x="3194540" y="405156"/>
                        <a:pt x="3192126" y="401942"/>
                        <a:pt x="3189589" y="397183"/>
                      </a:cubicBezTo>
                      <a:lnTo>
                        <a:pt x="3187920" y="394155"/>
                      </a:lnTo>
                      <a:lnTo>
                        <a:pt x="3185753" y="396812"/>
                      </a:lnTo>
                      <a:cubicBezTo>
                        <a:pt x="3180742" y="402931"/>
                        <a:pt x="3173379" y="406144"/>
                        <a:pt x="3164160" y="405774"/>
                      </a:cubicBezTo>
                      <a:cubicBezTo>
                        <a:pt x="3152528" y="405526"/>
                        <a:pt x="3140030" y="404538"/>
                        <a:pt x="3126047" y="402807"/>
                      </a:cubicBezTo>
                      <a:lnTo>
                        <a:pt x="3125737" y="402745"/>
                      </a:lnTo>
                      <a:lnTo>
                        <a:pt x="3125428" y="402807"/>
                      </a:lnTo>
                      <a:cubicBezTo>
                        <a:pt x="3112311" y="404847"/>
                        <a:pt x="3101174" y="404043"/>
                        <a:pt x="3089233" y="400211"/>
                      </a:cubicBezTo>
                      <a:cubicBezTo>
                        <a:pt x="3085830" y="399099"/>
                        <a:pt x="3082303" y="397616"/>
                        <a:pt x="3078777" y="395823"/>
                      </a:cubicBezTo>
                      <a:lnTo>
                        <a:pt x="3077353" y="395453"/>
                      </a:lnTo>
                      <a:cubicBezTo>
                        <a:pt x="3074569" y="395020"/>
                        <a:pt x="3071785" y="394526"/>
                        <a:pt x="3069062" y="394155"/>
                      </a:cubicBezTo>
                      <a:cubicBezTo>
                        <a:pt x="3060648" y="392857"/>
                        <a:pt x="3052419" y="392177"/>
                        <a:pt x="3044437" y="391559"/>
                      </a:cubicBezTo>
                      <a:cubicBezTo>
                        <a:pt x="3041467" y="391312"/>
                        <a:pt x="3038559" y="391064"/>
                        <a:pt x="3035651" y="390817"/>
                      </a:cubicBezTo>
                      <a:lnTo>
                        <a:pt x="3033733" y="390632"/>
                      </a:lnTo>
                      <a:lnTo>
                        <a:pt x="3033177" y="392424"/>
                      </a:lnTo>
                      <a:cubicBezTo>
                        <a:pt x="3031258" y="398852"/>
                        <a:pt x="3029279" y="405465"/>
                        <a:pt x="3026308" y="406021"/>
                      </a:cubicBezTo>
                      <a:cubicBezTo>
                        <a:pt x="3021049" y="406948"/>
                        <a:pt x="3018079" y="412819"/>
                        <a:pt x="3014924" y="419061"/>
                      </a:cubicBezTo>
                      <a:cubicBezTo>
                        <a:pt x="3012635" y="423635"/>
                        <a:pt x="3010221" y="428332"/>
                        <a:pt x="3007252" y="430124"/>
                      </a:cubicBezTo>
                      <a:cubicBezTo>
                        <a:pt x="3004900" y="431545"/>
                        <a:pt x="3004158" y="430989"/>
                        <a:pt x="3001683" y="428579"/>
                      </a:cubicBezTo>
                      <a:cubicBezTo>
                        <a:pt x="2999332" y="426354"/>
                        <a:pt x="2996238" y="423326"/>
                        <a:pt x="2990423" y="423820"/>
                      </a:cubicBezTo>
                      <a:cubicBezTo>
                        <a:pt x="2981946" y="424747"/>
                        <a:pt x="2951628" y="393042"/>
                        <a:pt x="2950020" y="384081"/>
                      </a:cubicBezTo>
                      <a:cubicBezTo>
                        <a:pt x="2948287" y="374069"/>
                        <a:pt x="2930221" y="356888"/>
                        <a:pt x="2923848" y="351820"/>
                      </a:cubicBezTo>
                      <a:cubicBezTo>
                        <a:pt x="2925827" y="351943"/>
                        <a:pt x="2928859" y="352747"/>
                        <a:pt x="2931272" y="355033"/>
                      </a:cubicBezTo>
                      <a:cubicBezTo>
                        <a:pt x="2937893" y="361152"/>
                        <a:pt x="2946864" y="362141"/>
                        <a:pt x="2954784" y="357629"/>
                      </a:cubicBezTo>
                      <a:cubicBezTo>
                        <a:pt x="2957630" y="356022"/>
                        <a:pt x="2959548" y="352376"/>
                        <a:pt x="2959857" y="347988"/>
                      </a:cubicBezTo>
                      <a:lnTo>
                        <a:pt x="2959981" y="346566"/>
                      </a:lnTo>
                      <a:lnTo>
                        <a:pt x="2958744" y="345825"/>
                      </a:lnTo>
                      <a:cubicBezTo>
                        <a:pt x="2951505" y="341375"/>
                        <a:pt x="2944513" y="335566"/>
                        <a:pt x="2938017" y="328458"/>
                      </a:cubicBezTo>
                      <a:cubicBezTo>
                        <a:pt x="2931892" y="321845"/>
                        <a:pt x="2926818" y="315232"/>
                        <a:pt x="2921929" y="308867"/>
                      </a:cubicBezTo>
                      <a:lnTo>
                        <a:pt x="2920878" y="307569"/>
                      </a:lnTo>
                      <a:cubicBezTo>
                        <a:pt x="2918589" y="305220"/>
                        <a:pt x="2916547" y="302748"/>
                        <a:pt x="2914443" y="300276"/>
                      </a:cubicBezTo>
                      <a:lnTo>
                        <a:pt x="2911721" y="297062"/>
                      </a:lnTo>
                      <a:lnTo>
                        <a:pt x="2909927" y="298669"/>
                      </a:lnTo>
                      <a:cubicBezTo>
                        <a:pt x="2900089" y="307569"/>
                        <a:pt x="2883136" y="311648"/>
                        <a:pt x="2869400" y="299596"/>
                      </a:cubicBezTo>
                      <a:cubicBezTo>
                        <a:pt x="2846755" y="279758"/>
                        <a:pt x="2815571" y="274443"/>
                        <a:pt x="2780118" y="269993"/>
                      </a:cubicBezTo>
                      <a:lnTo>
                        <a:pt x="2776777" y="269560"/>
                      </a:lnTo>
                      <a:lnTo>
                        <a:pt x="2777519" y="272836"/>
                      </a:lnTo>
                      <a:cubicBezTo>
                        <a:pt x="2777829" y="274010"/>
                        <a:pt x="2778076" y="275184"/>
                        <a:pt x="2778633" y="276420"/>
                      </a:cubicBezTo>
                      <a:cubicBezTo>
                        <a:pt x="2781727" y="283713"/>
                        <a:pt x="2780923" y="286494"/>
                        <a:pt x="2779685" y="290697"/>
                      </a:cubicBezTo>
                      <a:cubicBezTo>
                        <a:pt x="2779066" y="292860"/>
                        <a:pt x="2778324" y="295270"/>
                        <a:pt x="2778015" y="298669"/>
                      </a:cubicBezTo>
                      <a:cubicBezTo>
                        <a:pt x="2777767" y="301698"/>
                        <a:pt x="2777087" y="302254"/>
                        <a:pt x="2776963" y="302316"/>
                      </a:cubicBezTo>
                      <a:cubicBezTo>
                        <a:pt x="2776035" y="302872"/>
                        <a:pt x="2772446" y="301389"/>
                        <a:pt x="2769291" y="300091"/>
                      </a:cubicBezTo>
                      <a:cubicBezTo>
                        <a:pt x="2767744" y="299473"/>
                        <a:pt x="2766073" y="298793"/>
                        <a:pt x="2764217" y="298051"/>
                      </a:cubicBezTo>
                      <a:cubicBezTo>
                        <a:pt x="2758587" y="295950"/>
                        <a:pt x="2755060" y="297928"/>
                        <a:pt x="2751657" y="299782"/>
                      </a:cubicBezTo>
                      <a:cubicBezTo>
                        <a:pt x="2747202" y="302254"/>
                        <a:pt x="2742067" y="305097"/>
                        <a:pt x="2729198" y="301636"/>
                      </a:cubicBezTo>
                      <a:cubicBezTo>
                        <a:pt x="2727527" y="301203"/>
                        <a:pt x="2725918" y="300832"/>
                        <a:pt x="2724371" y="300462"/>
                      </a:cubicBezTo>
                      <a:lnTo>
                        <a:pt x="2723815" y="300338"/>
                      </a:lnTo>
                      <a:lnTo>
                        <a:pt x="2723257" y="300523"/>
                      </a:lnTo>
                      <a:cubicBezTo>
                        <a:pt x="2720411" y="301389"/>
                        <a:pt x="2717627" y="301821"/>
                        <a:pt x="2714719" y="301759"/>
                      </a:cubicBezTo>
                      <a:cubicBezTo>
                        <a:pt x="2701293" y="301450"/>
                        <a:pt x="2689104" y="298051"/>
                        <a:pt x="2678957" y="294776"/>
                      </a:cubicBezTo>
                      <a:cubicBezTo>
                        <a:pt x="2678400" y="294590"/>
                        <a:pt x="2677905" y="294343"/>
                        <a:pt x="2677410" y="294158"/>
                      </a:cubicBezTo>
                      <a:lnTo>
                        <a:pt x="2675616" y="293354"/>
                      </a:lnTo>
                      <a:lnTo>
                        <a:pt x="2674626" y="293849"/>
                      </a:lnTo>
                      <a:cubicBezTo>
                        <a:pt x="2669861" y="296197"/>
                        <a:pt x="2654084" y="295456"/>
                        <a:pt x="2644989" y="291500"/>
                      </a:cubicBezTo>
                      <a:cubicBezTo>
                        <a:pt x="2641896" y="290141"/>
                        <a:pt x="2639977" y="288595"/>
                        <a:pt x="2639544" y="287112"/>
                      </a:cubicBezTo>
                      <a:cubicBezTo>
                        <a:pt x="2639173" y="285753"/>
                        <a:pt x="2639049" y="284578"/>
                        <a:pt x="2639235" y="283157"/>
                      </a:cubicBezTo>
                      <a:lnTo>
                        <a:pt x="2639483" y="281241"/>
                      </a:lnTo>
                      <a:lnTo>
                        <a:pt x="2637626" y="280685"/>
                      </a:lnTo>
                      <a:cubicBezTo>
                        <a:pt x="2631129" y="278707"/>
                        <a:pt x="2624138" y="277656"/>
                        <a:pt x="2617332" y="276729"/>
                      </a:cubicBezTo>
                      <a:cubicBezTo>
                        <a:pt x="2613620" y="276235"/>
                        <a:pt x="2609969" y="275679"/>
                        <a:pt x="2606504" y="274999"/>
                      </a:cubicBezTo>
                      <a:cubicBezTo>
                        <a:pt x="2590851" y="271970"/>
                        <a:pt x="2577053" y="266532"/>
                        <a:pt x="2565359" y="258868"/>
                      </a:cubicBezTo>
                      <a:cubicBezTo>
                        <a:pt x="2564926" y="258559"/>
                        <a:pt x="2564493" y="258250"/>
                        <a:pt x="2564060" y="257941"/>
                      </a:cubicBezTo>
                      <a:lnTo>
                        <a:pt x="2563317" y="257385"/>
                      </a:lnTo>
                      <a:lnTo>
                        <a:pt x="2558120" y="257941"/>
                      </a:lnTo>
                      <a:cubicBezTo>
                        <a:pt x="2527803" y="261279"/>
                        <a:pt x="2502249" y="264307"/>
                        <a:pt x="2496990" y="266964"/>
                      </a:cubicBezTo>
                      <a:cubicBezTo>
                        <a:pt x="2492288" y="269313"/>
                        <a:pt x="2493897" y="274504"/>
                        <a:pt x="2494949" y="277965"/>
                      </a:cubicBezTo>
                      <a:cubicBezTo>
                        <a:pt x="2495443" y="279572"/>
                        <a:pt x="2496186" y="282044"/>
                        <a:pt x="2495691" y="282724"/>
                      </a:cubicBezTo>
                      <a:cubicBezTo>
                        <a:pt x="2495567" y="282910"/>
                        <a:pt x="2495010" y="283157"/>
                        <a:pt x="2493959" y="283280"/>
                      </a:cubicBezTo>
                      <a:cubicBezTo>
                        <a:pt x="2492845" y="283404"/>
                        <a:pt x="2492474" y="283033"/>
                        <a:pt x="2492350" y="282910"/>
                      </a:cubicBezTo>
                      <a:cubicBezTo>
                        <a:pt x="2490493" y="281056"/>
                        <a:pt x="2491112" y="274010"/>
                        <a:pt x="2491607" y="268324"/>
                      </a:cubicBezTo>
                      <a:cubicBezTo>
                        <a:pt x="2492040" y="263565"/>
                        <a:pt x="2492474" y="258683"/>
                        <a:pt x="2491855" y="254975"/>
                      </a:cubicBezTo>
                      <a:cubicBezTo>
                        <a:pt x="2491112" y="250340"/>
                        <a:pt x="2487833" y="246631"/>
                        <a:pt x="2483255" y="245024"/>
                      </a:cubicBezTo>
                      <a:cubicBezTo>
                        <a:pt x="2479728" y="243850"/>
                        <a:pt x="2476325" y="244283"/>
                        <a:pt x="2474283" y="246137"/>
                      </a:cubicBezTo>
                      <a:cubicBezTo>
                        <a:pt x="2473355" y="247002"/>
                        <a:pt x="2471932" y="248980"/>
                        <a:pt x="2472860" y="252255"/>
                      </a:cubicBezTo>
                      <a:cubicBezTo>
                        <a:pt x="2473046" y="252935"/>
                        <a:pt x="2472489" y="253615"/>
                        <a:pt x="2471251" y="254357"/>
                      </a:cubicBezTo>
                      <a:cubicBezTo>
                        <a:pt x="2465312" y="257941"/>
                        <a:pt x="2450772" y="258003"/>
                        <a:pt x="2446998" y="254480"/>
                      </a:cubicBezTo>
                      <a:cubicBezTo>
                        <a:pt x="2437345" y="245457"/>
                        <a:pt x="2426208" y="239339"/>
                        <a:pt x="2412906" y="235630"/>
                      </a:cubicBezTo>
                      <a:cubicBezTo>
                        <a:pt x="2399479" y="231922"/>
                        <a:pt x="2384382" y="241934"/>
                        <a:pt x="2379061" y="250278"/>
                      </a:cubicBezTo>
                      <a:cubicBezTo>
                        <a:pt x="2375844" y="255284"/>
                        <a:pt x="2377205" y="258188"/>
                        <a:pt x="2378319" y="259486"/>
                      </a:cubicBezTo>
                      <a:cubicBezTo>
                        <a:pt x="2381598" y="263318"/>
                        <a:pt x="2387229" y="263442"/>
                        <a:pt x="2391374" y="263504"/>
                      </a:cubicBezTo>
                      <a:cubicBezTo>
                        <a:pt x="2392364" y="263504"/>
                        <a:pt x="2393725" y="263565"/>
                        <a:pt x="2394653" y="263689"/>
                      </a:cubicBezTo>
                      <a:cubicBezTo>
                        <a:pt x="2392302" y="265234"/>
                        <a:pt x="2383640" y="266161"/>
                        <a:pt x="2378814" y="266717"/>
                      </a:cubicBezTo>
                      <a:cubicBezTo>
                        <a:pt x="2367863" y="267953"/>
                        <a:pt x="2360005" y="268819"/>
                        <a:pt x="2360005" y="273886"/>
                      </a:cubicBezTo>
                      <a:cubicBezTo>
                        <a:pt x="2358829" y="277965"/>
                        <a:pt x="2331544" y="286309"/>
                        <a:pt x="2318241" y="288163"/>
                      </a:cubicBezTo>
                      <a:lnTo>
                        <a:pt x="2311744" y="289028"/>
                      </a:lnTo>
                      <a:cubicBezTo>
                        <a:pt x="2289284" y="291995"/>
                        <a:pt x="2282478" y="292922"/>
                        <a:pt x="2269918" y="304293"/>
                      </a:cubicBezTo>
                      <a:cubicBezTo>
                        <a:pt x="2269176" y="304973"/>
                        <a:pt x="2268495" y="305529"/>
                        <a:pt x="2268000" y="305900"/>
                      </a:cubicBezTo>
                      <a:cubicBezTo>
                        <a:pt x="2269485" y="301512"/>
                        <a:pt x="2274497" y="292427"/>
                        <a:pt x="2280437" y="286062"/>
                      </a:cubicBezTo>
                      <a:cubicBezTo>
                        <a:pt x="2285263" y="280808"/>
                        <a:pt x="2290151" y="279449"/>
                        <a:pt x="2294853" y="278151"/>
                      </a:cubicBezTo>
                      <a:cubicBezTo>
                        <a:pt x="2299369" y="276915"/>
                        <a:pt x="2304010" y="275555"/>
                        <a:pt x="2307351" y="270734"/>
                      </a:cubicBezTo>
                      <a:cubicBezTo>
                        <a:pt x="2311435" y="264740"/>
                        <a:pt x="2317498" y="263936"/>
                        <a:pt x="2327584" y="262576"/>
                      </a:cubicBezTo>
                      <a:cubicBezTo>
                        <a:pt x="2330491" y="262206"/>
                        <a:pt x="2333709" y="261773"/>
                        <a:pt x="2337235" y="261155"/>
                      </a:cubicBezTo>
                      <a:cubicBezTo>
                        <a:pt x="2348311" y="259301"/>
                        <a:pt x="2352209" y="254048"/>
                        <a:pt x="2355364" y="249783"/>
                      </a:cubicBezTo>
                      <a:cubicBezTo>
                        <a:pt x="2357035" y="247497"/>
                        <a:pt x="2358520" y="245581"/>
                        <a:pt x="2360809" y="244406"/>
                      </a:cubicBezTo>
                      <a:lnTo>
                        <a:pt x="2363903" y="242985"/>
                      </a:lnTo>
                      <a:cubicBezTo>
                        <a:pt x="2376277" y="237237"/>
                        <a:pt x="2388590" y="231057"/>
                        <a:pt x="2391683" y="223579"/>
                      </a:cubicBezTo>
                      <a:cubicBezTo>
                        <a:pt x="2394406" y="216966"/>
                        <a:pt x="2430168" y="203493"/>
                        <a:pt x="2438273" y="203493"/>
                      </a:cubicBezTo>
                      <a:cubicBezTo>
                        <a:pt x="2438397" y="203493"/>
                        <a:pt x="2438520" y="203493"/>
                        <a:pt x="2438644" y="203493"/>
                      </a:cubicBezTo>
                      <a:cubicBezTo>
                        <a:pt x="2444585" y="203864"/>
                        <a:pt x="2447492" y="197375"/>
                        <a:pt x="2449844" y="192121"/>
                      </a:cubicBezTo>
                      <a:cubicBezTo>
                        <a:pt x="2450648" y="190205"/>
                        <a:pt x="2451947" y="187362"/>
                        <a:pt x="2452380" y="186992"/>
                      </a:cubicBezTo>
                      <a:cubicBezTo>
                        <a:pt x="2457082" y="186992"/>
                        <a:pt x="2476882" y="177659"/>
                        <a:pt x="2488204" y="172097"/>
                      </a:cubicBezTo>
                      <a:cubicBezTo>
                        <a:pt x="2497423" y="167586"/>
                        <a:pt x="2502187" y="158192"/>
                        <a:pt x="2502683" y="151393"/>
                      </a:cubicBezTo>
                      <a:cubicBezTo>
                        <a:pt x="2503054" y="146573"/>
                        <a:pt x="2498413" y="144780"/>
                        <a:pt x="2495010" y="143421"/>
                      </a:cubicBezTo>
                      <a:cubicBezTo>
                        <a:pt x="2492659" y="142494"/>
                        <a:pt x="2490246" y="141567"/>
                        <a:pt x="2489875" y="140207"/>
                      </a:cubicBezTo>
                      <a:cubicBezTo>
                        <a:pt x="2489813" y="140022"/>
                        <a:pt x="2489813" y="139898"/>
                        <a:pt x="2489813" y="139774"/>
                      </a:cubicBezTo>
                      <a:cubicBezTo>
                        <a:pt x="2490369" y="139651"/>
                        <a:pt x="2491607" y="139527"/>
                        <a:pt x="2492474" y="139465"/>
                      </a:cubicBezTo>
                      <a:cubicBezTo>
                        <a:pt x="2495134" y="139280"/>
                        <a:pt x="2498785" y="139033"/>
                        <a:pt x="2502930" y="137364"/>
                      </a:cubicBezTo>
                      <a:cubicBezTo>
                        <a:pt x="2507384" y="135510"/>
                        <a:pt x="2509179" y="131369"/>
                        <a:pt x="2507446" y="126734"/>
                      </a:cubicBezTo>
                      <a:cubicBezTo>
                        <a:pt x="2505653" y="121913"/>
                        <a:pt x="2500517" y="117711"/>
                        <a:pt x="2495320" y="118514"/>
                      </a:cubicBezTo>
                      <a:lnTo>
                        <a:pt x="2496248" y="115733"/>
                      </a:lnTo>
                      <a:lnTo>
                        <a:pt x="2494020" y="114991"/>
                      </a:lnTo>
                      <a:cubicBezTo>
                        <a:pt x="2484863" y="112087"/>
                        <a:pt x="2477748" y="108997"/>
                        <a:pt x="2471623" y="105288"/>
                      </a:cubicBezTo>
                      <a:cubicBezTo>
                        <a:pt x="2464321" y="100900"/>
                        <a:pt x="2459557" y="94040"/>
                        <a:pt x="2458134" y="86129"/>
                      </a:cubicBezTo>
                      <a:lnTo>
                        <a:pt x="2457825" y="84461"/>
                      </a:lnTo>
                      <a:lnTo>
                        <a:pt x="2456155" y="84214"/>
                      </a:lnTo>
                      <a:cubicBezTo>
                        <a:pt x="2432891" y="81000"/>
                        <a:pt x="2408884" y="76303"/>
                        <a:pt x="2378319" y="68948"/>
                      </a:cubicBezTo>
                      <a:cubicBezTo>
                        <a:pt x="2375597" y="68268"/>
                        <a:pt x="2373184" y="67341"/>
                        <a:pt x="2370894" y="66167"/>
                      </a:cubicBezTo>
                      <a:lnTo>
                        <a:pt x="2370338" y="65858"/>
                      </a:lnTo>
                      <a:lnTo>
                        <a:pt x="2369718" y="65858"/>
                      </a:lnTo>
                      <a:cubicBezTo>
                        <a:pt x="2361551" y="66105"/>
                        <a:pt x="2352518" y="65426"/>
                        <a:pt x="2348620" y="64251"/>
                      </a:cubicBezTo>
                      <a:cubicBezTo>
                        <a:pt x="2343856" y="62830"/>
                        <a:pt x="2337855" y="63942"/>
                        <a:pt x="2333337" y="67156"/>
                      </a:cubicBezTo>
                      <a:cubicBezTo>
                        <a:pt x="2329440" y="69875"/>
                        <a:pt x="2327150" y="73707"/>
                        <a:pt x="2326965" y="77786"/>
                      </a:cubicBezTo>
                      <a:cubicBezTo>
                        <a:pt x="2326965" y="77910"/>
                        <a:pt x="2326965" y="78281"/>
                        <a:pt x="2326285" y="78713"/>
                      </a:cubicBezTo>
                      <a:cubicBezTo>
                        <a:pt x="2321582" y="82236"/>
                        <a:pt x="2302525" y="80938"/>
                        <a:pt x="2295224" y="79578"/>
                      </a:cubicBezTo>
                      <a:cubicBezTo>
                        <a:pt x="2296833" y="76735"/>
                        <a:pt x="2302340" y="70679"/>
                        <a:pt x="2305804" y="66847"/>
                      </a:cubicBezTo>
                      <a:cubicBezTo>
                        <a:pt x="2313415" y="58504"/>
                        <a:pt x="2316322" y="55104"/>
                        <a:pt x="2316322" y="52632"/>
                      </a:cubicBezTo>
                      <a:lnTo>
                        <a:pt x="2316075" y="51211"/>
                      </a:lnTo>
                      <a:lnTo>
                        <a:pt x="2315395" y="50531"/>
                      </a:lnTo>
                      <a:cubicBezTo>
                        <a:pt x="2313353" y="48492"/>
                        <a:pt x="2307413" y="48430"/>
                        <a:pt x="2292255" y="48677"/>
                      </a:cubicBezTo>
                      <a:cubicBezTo>
                        <a:pt x="2283654" y="48801"/>
                        <a:pt x="2270599" y="48986"/>
                        <a:pt x="2268867" y="47874"/>
                      </a:cubicBezTo>
                      <a:cubicBezTo>
                        <a:pt x="2266516" y="43609"/>
                        <a:pt x="2254945" y="41940"/>
                        <a:pt x="2245417" y="41384"/>
                      </a:cubicBezTo>
                      <a:cubicBezTo>
                        <a:pt x="2249067" y="40334"/>
                        <a:pt x="2252532" y="38418"/>
                        <a:pt x="2255874" y="36502"/>
                      </a:cubicBezTo>
                      <a:cubicBezTo>
                        <a:pt x="2259895" y="34277"/>
                        <a:pt x="2264102" y="31928"/>
                        <a:pt x="2268495" y="31125"/>
                      </a:cubicBezTo>
                      <a:cubicBezTo>
                        <a:pt x="2271775" y="30507"/>
                        <a:pt x="2275673" y="29394"/>
                        <a:pt x="2276910" y="26428"/>
                      </a:cubicBezTo>
                      <a:cubicBezTo>
                        <a:pt x="2278271" y="23152"/>
                        <a:pt x="2276044" y="19691"/>
                        <a:pt x="2273383" y="15674"/>
                      </a:cubicBezTo>
                      <a:cubicBezTo>
                        <a:pt x="2270166" y="10854"/>
                        <a:pt x="2264535" y="10483"/>
                        <a:pt x="2258658" y="10050"/>
                      </a:cubicBezTo>
                      <a:cubicBezTo>
                        <a:pt x="2255131" y="9803"/>
                        <a:pt x="2251542" y="9556"/>
                        <a:pt x="2248016" y="8382"/>
                      </a:cubicBezTo>
                      <a:cubicBezTo>
                        <a:pt x="2246283" y="7825"/>
                        <a:pt x="2244489" y="7207"/>
                        <a:pt x="2242633" y="6589"/>
                      </a:cubicBezTo>
                      <a:cubicBezTo>
                        <a:pt x="2234156" y="3685"/>
                        <a:pt x="2224566" y="409"/>
                        <a:pt x="2217265" y="38"/>
                      </a:cubicBezTo>
                      <a:cubicBezTo>
                        <a:pt x="2212068" y="-271"/>
                        <a:pt x="2206809" y="1336"/>
                        <a:pt x="2199508" y="3437"/>
                      </a:cubicBezTo>
                      <a:cubicBezTo>
                        <a:pt x="2194124" y="5044"/>
                        <a:pt x="2187442" y="6960"/>
                        <a:pt x="2178842" y="8752"/>
                      </a:cubicBezTo>
                      <a:cubicBezTo>
                        <a:pt x="2165601" y="11472"/>
                        <a:pt x="2159786" y="19444"/>
                        <a:pt x="2155021" y="25810"/>
                      </a:cubicBezTo>
                      <a:cubicBezTo>
                        <a:pt x="2152237" y="29580"/>
                        <a:pt x="2149824" y="32917"/>
                        <a:pt x="2146421" y="34586"/>
                      </a:cubicBezTo>
                      <a:cubicBezTo>
                        <a:pt x="2143575" y="36007"/>
                        <a:pt x="2140296" y="38356"/>
                        <a:pt x="2137078" y="41322"/>
                      </a:cubicBezTo>
                      <a:lnTo>
                        <a:pt x="2135965" y="42373"/>
                      </a:lnTo>
                      <a:lnTo>
                        <a:pt x="2136460" y="43795"/>
                      </a:lnTo>
                      <a:cubicBezTo>
                        <a:pt x="2140048" y="53868"/>
                        <a:pt x="2138130" y="65364"/>
                        <a:pt x="2131448" y="73027"/>
                      </a:cubicBezTo>
                      <a:lnTo>
                        <a:pt x="2130891" y="73707"/>
                      </a:lnTo>
                      <a:lnTo>
                        <a:pt x="2130891" y="74572"/>
                      </a:lnTo>
                      <a:cubicBezTo>
                        <a:pt x="2130891" y="75623"/>
                        <a:pt x="2131015" y="76612"/>
                        <a:pt x="2131201" y="77477"/>
                      </a:cubicBezTo>
                      <a:cubicBezTo>
                        <a:pt x="2131448" y="78590"/>
                        <a:pt x="2131139" y="79084"/>
                        <a:pt x="2130891" y="79331"/>
                      </a:cubicBezTo>
                      <a:cubicBezTo>
                        <a:pt x="2129902" y="80382"/>
                        <a:pt x="2126560" y="81371"/>
                        <a:pt x="2120435" y="80505"/>
                      </a:cubicBezTo>
                      <a:lnTo>
                        <a:pt x="2119939" y="80444"/>
                      </a:lnTo>
                      <a:lnTo>
                        <a:pt x="2119445" y="80567"/>
                      </a:lnTo>
                      <a:cubicBezTo>
                        <a:pt x="2112701" y="82545"/>
                        <a:pt x="2104595" y="82174"/>
                        <a:pt x="2098222" y="79455"/>
                      </a:cubicBezTo>
                      <a:lnTo>
                        <a:pt x="2097728" y="79269"/>
                      </a:lnTo>
                      <a:lnTo>
                        <a:pt x="2097233" y="79269"/>
                      </a:lnTo>
                      <a:cubicBezTo>
                        <a:pt x="2088138" y="79640"/>
                        <a:pt x="2076506" y="80938"/>
                        <a:pt x="2072731" y="85141"/>
                      </a:cubicBezTo>
                      <a:cubicBezTo>
                        <a:pt x="2071741" y="86253"/>
                        <a:pt x="2071246" y="87551"/>
                        <a:pt x="2071308" y="88911"/>
                      </a:cubicBezTo>
                      <a:cubicBezTo>
                        <a:pt x="2071617" y="94596"/>
                        <a:pt x="2078299" y="97872"/>
                        <a:pt x="2084178" y="100839"/>
                      </a:cubicBezTo>
                      <a:cubicBezTo>
                        <a:pt x="2085848" y="101642"/>
                        <a:pt x="2088199" y="102816"/>
                        <a:pt x="2089437" y="103681"/>
                      </a:cubicBezTo>
                      <a:cubicBezTo>
                        <a:pt x="2086591" y="103990"/>
                        <a:pt x="2078237" y="101642"/>
                        <a:pt x="2071865" y="97810"/>
                      </a:cubicBezTo>
                      <a:cubicBezTo>
                        <a:pt x="2067286" y="95029"/>
                        <a:pt x="2059491" y="94658"/>
                        <a:pt x="2052994" y="96883"/>
                      </a:cubicBezTo>
                      <a:cubicBezTo>
                        <a:pt x="2048168" y="98552"/>
                        <a:pt x="2044765" y="101395"/>
                        <a:pt x="2043465" y="104856"/>
                      </a:cubicBezTo>
                      <a:cubicBezTo>
                        <a:pt x="2042847" y="106463"/>
                        <a:pt x="2041733" y="107575"/>
                        <a:pt x="2040001" y="108255"/>
                      </a:cubicBezTo>
                      <a:cubicBezTo>
                        <a:pt x="2035917" y="109924"/>
                        <a:pt x="2030039" y="108687"/>
                        <a:pt x="2027997" y="107699"/>
                      </a:cubicBezTo>
                      <a:cubicBezTo>
                        <a:pt x="2025461" y="106463"/>
                        <a:pt x="2022305" y="107266"/>
                        <a:pt x="2018902" y="108131"/>
                      </a:cubicBezTo>
                      <a:cubicBezTo>
                        <a:pt x="2016675" y="108687"/>
                        <a:pt x="2014386" y="109244"/>
                        <a:pt x="2012282" y="109306"/>
                      </a:cubicBezTo>
                      <a:lnTo>
                        <a:pt x="2011601" y="109306"/>
                      </a:lnTo>
                      <a:lnTo>
                        <a:pt x="2011044" y="109676"/>
                      </a:lnTo>
                      <a:cubicBezTo>
                        <a:pt x="2006218" y="112767"/>
                        <a:pt x="2000650" y="114497"/>
                        <a:pt x="1994463" y="114806"/>
                      </a:cubicBezTo>
                      <a:cubicBezTo>
                        <a:pt x="1989389" y="114991"/>
                        <a:pt x="1984006" y="113446"/>
                        <a:pt x="1978995" y="110294"/>
                      </a:cubicBezTo>
                      <a:lnTo>
                        <a:pt x="1977324" y="109244"/>
                      </a:lnTo>
                      <a:lnTo>
                        <a:pt x="1976024" y="110665"/>
                      </a:lnTo>
                      <a:cubicBezTo>
                        <a:pt x="1970270" y="116969"/>
                        <a:pt x="1961980" y="120801"/>
                        <a:pt x="1953874" y="120801"/>
                      </a:cubicBezTo>
                      <a:lnTo>
                        <a:pt x="1934880" y="120924"/>
                      </a:lnTo>
                      <a:lnTo>
                        <a:pt x="1937231" y="123088"/>
                      </a:lnTo>
                      <a:cubicBezTo>
                        <a:pt x="1933642" y="123644"/>
                        <a:pt x="1927208" y="124138"/>
                        <a:pt x="1921701" y="124571"/>
                      </a:cubicBezTo>
                      <a:cubicBezTo>
                        <a:pt x="1899117" y="126301"/>
                        <a:pt x="1892435" y="127352"/>
                        <a:pt x="1891507" y="131184"/>
                      </a:cubicBezTo>
                      <a:cubicBezTo>
                        <a:pt x="1891445" y="131369"/>
                        <a:pt x="1890827" y="132852"/>
                        <a:pt x="1882845" y="133841"/>
                      </a:cubicBezTo>
                      <a:lnTo>
                        <a:pt x="1882102" y="133965"/>
                      </a:lnTo>
                      <a:lnTo>
                        <a:pt x="1881546" y="134521"/>
                      </a:lnTo>
                      <a:cubicBezTo>
                        <a:pt x="1857477" y="157944"/>
                        <a:pt x="1825056" y="165917"/>
                        <a:pt x="1790779" y="174384"/>
                      </a:cubicBezTo>
                      <a:cubicBezTo>
                        <a:pt x="1779951" y="177041"/>
                        <a:pt x="1768814" y="179823"/>
                        <a:pt x="1758048" y="183098"/>
                      </a:cubicBezTo>
                      <a:lnTo>
                        <a:pt x="1750747" y="186621"/>
                      </a:lnTo>
                      <a:lnTo>
                        <a:pt x="1757986" y="187733"/>
                      </a:lnTo>
                      <a:cubicBezTo>
                        <a:pt x="1759904" y="188042"/>
                        <a:pt x="1761327" y="189093"/>
                        <a:pt x="1761946" y="190576"/>
                      </a:cubicBezTo>
                      <a:cubicBezTo>
                        <a:pt x="1762503" y="191998"/>
                        <a:pt x="1762256" y="193605"/>
                        <a:pt x="1761265" y="194964"/>
                      </a:cubicBezTo>
                      <a:cubicBezTo>
                        <a:pt x="1760275" y="196262"/>
                        <a:pt x="1754707" y="194593"/>
                        <a:pt x="1751428" y="193605"/>
                      </a:cubicBezTo>
                      <a:cubicBezTo>
                        <a:pt x="1745488" y="191812"/>
                        <a:pt x="1739920" y="190144"/>
                        <a:pt x="1736826" y="193419"/>
                      </a:cubicBezTo>
                      <a:cubicBezTo>
                        <a:pt x="1735217" y="195150"/>
                        <a:pt x="1734846" y="197375"/>
                        <a:pt x="1735960" y="199414"/>
                      </a:cubicBezTo>
                      <a:cubicBezTo>
                        <a:pt x="1738435" y="204358"/>
                        <a:pt x="1748272" y="207634"/>
                        <a:pt x="1754521" y="206892"/>
                      </a:cubicBezTo>
                      <a:cubicBezTo>
                        <a:pt x="1760771" y="206089"/>
                        <a:pt x="1763740" y="210353"/>
                        <a:pt x="1764607" y="214803"/>
                      </a:cubicBezTo>
                      <a:cubicBezTo>
                        <a:pt x="1763184" y="214865"/>
                        <a:pt x="1760399" y="214247"/>
                        <a:pt x="1758419" y="213876"/>
                      </a:cubicBezTo>
                      <a:cubicBezTo>
                        <a:pt x="1752480" y="212640"/>
                        <a:pt x="1746293" y="211404"/>
                        <a:pt x="1743508" y="215050"/>
                      </a:cubicBezTo>
                      <a:cubicBezTo>
                        <a:pt x="1741528" y="217646"/>
                        <a:pt x="1741775" y="219747"/>
                        <a:pt x="1742333" y="221045"/>
                      </a:cubicBezTo>
                      <a:cubicBezTo>
                        <a:pt x="1743632" y="224135"/>
                        <a:pt x="1748025" y="226051"/>
                        <a:pt x="1756130" y="226978"/>
                      </a:cubicBezTo>
                      <a:cubicBezTo>
                        <a:pt x="1758852" y="227287"/>
                        <a:pt x="1758914" y="227411"/>
                        <a:pt x="1759224" y="228894"/>
                      </a:cubicBezTo>
                      <a:cubicBezTo>
                        <a:pt x="1759657" y="230810"/>
                        <a:pt x="1760275" y="233715"/>
                        <a:pt x="1764111" y="237299"/>
                      </a:cubicBezTo>
                      <a:cubicBezTo>
                        <a:pt x="1764607" y="237794"/>
                        <a:pt x="1765039" y="238288"/>
                        <a:pt x="1765287" y="238535"/>
                      </a:cubicBezTo>
                      <a:cubicBezTo>
                        <a:pt x="1766648" y="240266"/>
                        <a:pt x="1766277" y="240884"/>
                        <a:pt x="1764483" y="243109"/>
                      </a:cubicBezTo>
                      <a:cubicBezTo>
                        <a:pt x="1763122" y="244839"/>
                        <a:pt x="1761265" y="247188"/>
                        <a:pt x="1761699" y="250525"/>
                      </a:cubicBezTo>
                      <a:cubicBezTo>
                        <a:pt x="1761884" y="251885"/>
                        <a:pt x="1761141" y="252750"/>
                        <a:pt x="1760523" y="253182"/>
                      </a:cubicBezTo>
                      <a:cubicBezTo>
                        <a:pt x="1759657" y="253800"/>
                        <a:pt x="1758728" y="253800"/>
                        <a:pt x="1758419" y="253677"/>
                      </a:cubicBezTo>
                      <a:cubicBezTo>
                        <a:pt x="1758234" y="253553"/>
                        <a:pt x="1758172" y="253182"/>
                        <a:pt x="1758172" y="252935"/>
                      </a:cubicBezTo>
                      <a:cubicBezTo>
                        <a:pt x="1758172" y="251205"/>
                        <a:pt x="1757182" y="248794"/>
                        <a:pt x="1752480" y="247188"/>
                      </a:cubicBezTo>
                      <a:cubicBezTo>
                        <a:pt x="1745117" y="244654"/>
                        <a:pt x="1731134" y="244777"/>
                        <a:pt x="1726555" y="250525"/>
                      </a:cubicBezTo>
                      <a:cubicBezTo>
                        <a:pt x="1724080" y="253677"/>
                        <a:pt x="1721729" y="256643"/>
                        <a:pt x="1719873" y="256767"/>
                      </a:cubicBezTo>
                      <a:cubicBezTo>
                        <a:pt x="1718945" y="256829"/>
                        <a:pt x="1717893" y="256211"/>
                        <a:pt x="1716656" y="255037"/>
                      </a:cubicBezTo>
                      <a:cubicBezTo>
                        <a:pt x="1715851" y="254233"/>
                        <a:pt x="1714923" y="253800"/>
                        <a:pt x="1714119" y="253430"/>
                      </a:cubicBezTo>
                      <a:lnTo>
                        <a:pt x="1713128" y="252997"/>
                      </a:lnTo>
                      <a:lnTo>
                        <a:pt x="1712201" y="253430"/>
                      </a:lnTo>
                      <a:cubicBezTo>
                        <a:pt x="1708550" y="255037"/>
                        <a:pt x="1704529" y="255964"/>
                        <a:pt x="1700135" y="256149"/>
                      </a:cubicBezTo>
                      <a:cubicBezTo>
                        <a:pt x="1686524" y="256582"/>
                        <a:pt x="1673407" y="260908"/>
                        <a:pt x="1660723" y="265049"/>
                      </a:cubicBezTo>
                      <a:cubicBezTo>
                        <a:pt x="1650699" y="268324"/>
                        <a:pt x="1640366" y="271723"/>
                        <a:pt x="1629910" y="273145"/>
                      </a:cubicBezTo>
                      <a:cubicBezTo>
                        <a:pt x="1617412" y="274813"/>
                        <a:pt x="1606399" y="271662"/>
                        <a:pt x="1599779" y="264369"/>
                      </a:cubicBezTo>
                      <a:lnTo>
                        <a:pt x="1598726" y="263195"/>
                      </a:lnTo>
                      <a:lnTo>
                        <a:pt x="1597242" y="263813"/>
                      </a:lnTo>
                      <a:cubicBezTo>
                        <a:pt x="1590188" y="266594"/>
                        <a:pt x="1584249" y="273701"/>
                        <a:pt x="1582516" y="281426"/>
                      </a:cubicBezTo>
                      <a:cubicBezTo>
                        <a:pt x="1581093" y="287668"/>
                        <a:pt x="1582640" y="293601"/>
                        <a:pt x="1586847" y="298175"/>
                      </a:cubicBezTo>
                      <a:cubicBezTo>
                        <a:pt x="1592415" y="304170"/>
                        <a:pt x="1590807" y="307322"/>
                        <a:pt x="1588889" y="311339"/>
                      </a:cubicBezTo>
                      <a:cubicBezTo>
                        <a:pt x="1587837" y="313564"/>
                        <a:pt x="1586662" y="315851"/>
                        <a:pt x="1586662" y="318570"/>
                      </a:cubicBezTo>
                      <a:cubicBezTo>
                        <a:pt x="1586662" y="327655"/>
                        <a:pt x="1614566" y="341993"/>
                        <a:pt x="1627807" y="343291"/>
                      </a:cubicBezTo>
                      <a:cubicBezTo>
                        <a:pt x="1634118" y="343909"/>
                        <a:pt x="1640428" y="348853"/>
                        <a:pt x="1643399" y="355590"/>
                      </a:cubicBezTo>
                      <a:cubicBezTo>
                        <a:pt x="1645750" y="360843"/>
                        <a:pt x="1645502" y="366034"/>
                        <a:pt x="1642718" y="369866"/>
                      </a:cubicBezTo>
                      <a:cubicBezTo>
                        <a:pt x="1641480" y="371535"/>
                        <a:pt x="1639748" y="372462"/>
                        <a:pt x="1637397" y="372771"/>
                      </a:cubicBezTo>
                      <a:cubicBezTo>
                        <a:pt x="1627497" y="374007"/>
                        <a:pt x="1610112" y="363439"/>
                        <a:pt x="1597304" y="352561"/>
                      </a:cubicBezTo>
                      <a:cubicBezTo>
                        <a:pt x="1580227" y="338038"/>
                        <a:pt x="1542237" y="332846"/>
                        <a:pt x="1529862" y="333712"/>
                      </a:cubicBezTo>
                      <a:cubicBezTo>
                        <a:pt x="1525532" y="334082"/>
                        <a:pt x="1524727" y="332537"/>
                        <a:pt x="1523181" y="329818"/>
                      </a:cubicBezTo>
                      <a:cubicBezTo>
                        <a:pt x="1521324" y="326481"/>
                        <a:pt x="1518540" y="322031"/>
                        <a:pt x="1509135" y="322216"/>
                      </a:cubicBezTo>
                      <a:cubicBezTo>
                        <a:pt x="1496947" y="322587"/>
                        <a:pt x="1484696" y="331610"/>
                        <a:pt x="1484758" y="337790"/>
                      </a:cubicBezTo>
                      <a:cubicBezTo>
                        <a:pt x="1484820" y="340015"/>
                        <a:pt x="1486429" y="342426"/>
                        <a:pt x="1490945" y="342426"/>
                      </a:cubicBezTo>
                      <a:lnTo>
                        <a:pt x="1495028" y="342364"/>
                      </a:lnTo>
                      <a:cubicBezTo>
                        <a:pt x="1497318" y="342364"/>
                        <a:pt x="1500040" y="342302"/>
                        <a:pt x="1501711" y="342488"/>
                      </a:cubicBezTo>
                      <a:cubicBezTo>
                        <a:pt x="1501587" y="342673"/>
                        <a:pt x="1501401" y="342858"/>
                        <a:pt x="1501154" y="343044"/>
                      </a:cubicBezTo>
                      <a:cubicBezTo>
                        <a:pt x="1499793" y="344403"/>
                        <a:pt x="1498370" y="346196"/>
                        <a:pt x="1498864" y="348235"/>
                      </a:cubicBezTo>
                      <a:cubicBezTo>
                        <a:pt x="1499484" y="350707"/>
                        <a:pt x="1502082" y="351511"/>
                        <a:pt x="1506351" y="352747"/>
                      </a:cubicBezTo>
                      <a:cubicBezTo>
                        <a:pt x="1509383" y="353674"/>
                        <a:pt x="1513157" y="354786"/>
                        <a:pt x="1517488" y="356826"/>
                      </a:cubicBezTo>
                      <a:cubicBezTo>
                        <a:pt x="1519468" y="357753"/>
                        <a:pt x="1519777" y="358433"/>
                        <a:pt x="1519839" y="358433"/>
                      </a:cubicBezTo>
                      <a:cubicBezTo>
                        <a:pt x="1519777" y="358680"/>
                        <a:pt x="1519035" y="359545"/>
                        <a:pt x="1516560" y="360348"/>
                      </a:cubicBezTo>
                      <a:cubicBezTo>
                        <a:pt x="1510930" y="362203"/>
                        <a:pt x="1502082" y="361832"/>
                        <a:pt x="1496080" y="357444"/>
                      </a:cubicBezTo>
                      <a:cubicBezTo>
                        <a:pt x="1488903" y="352252"/>
                        <a:pt x="1482035" y="352438"/>
                        <a:pt x="1477457" y="353488"/>
                      </a:cubicBezTo>
                      <a:cubicBezTo>
                        <a:pt x="1469785" y="355281"/>
                        <a:pt x="1463969" y="360658"/>
                        <a:pt x="1461680" y="365107"/>
                      </a:cubicBezTo>
                      <a:cubicBezTo>
                        <a:pt x="1460813" y="366776"/>
                        <a:pt x="1460256" y="369743"/>
                        <a:pt x="1462607" y="374440"/>
                      </a:cubicBezTo>
                      <a:cubicBezTo>
                        <a:pt x="1467805" y="384822"/>
                        <a:pt x="1484201" y="397739"/>
                        <a:pt x="1501525" y="400520"/>
                      </a:cubicBezTo>
                      <a:cubicBezTo>
                        <a:pt x="1514642" y="402622"/>
                        <a:pt x="1516807" y="405959"/>
                        <a:pt x="1518912" y="409173"/>
                      </a:cubicBezTo>
                      <a:cubicBezTo>
                        <a:pt x="1520458" y="411521"/>
                        <a:pt x="1522190" y="414117"/>
                        <a:pt x="1526955" y="415971"/>
                      </a:cubicBezTo>
                      <a:cubicBezTo>
                        <a:pt x="1530048" y="417145"/>
                        <a:pt x="1530605" y="418134"/>
                        <a:pt x="1530729" y="418134"/>
                      </a:cubicBezTo>
                      <a:cubicBezTo>
                        <a:pt x="1530420" y="418814"/>
                        <a:pt x="1527635" y="420421"/>
                        <a:pt x="1523428" y="420668"/>
                      </a:cubicBezTo>
                      <a:cubicBezTo>
                        <a:pt x="1519406" y="420977"/>
                        <a:pt x="1511178" y="415353"/>
                        <a:pt x="1503876" y="410471"/>
                      </a:cubicBezTo>
                      <a:cubicBezTo>
                        <a:pt x="1499793" y="407689"/>
                        <a:pt x="1495524" y="404847"/>
                        <a:pt x="1491626" y="402683"/>
                      </a:cubicBezTo>
                      <a:cubicBezTo>
                        <a:pt x="1485438" y="399222"/>
                        <a:pt x="1474858" y="399841"/>
                        <a:pt x="1464711" y="400397"/>
                      </a:cubicBezTo>
                      <a:cubicBezTo>
                        <a:pt x="1455925" y="400891"/>
                        <a:pt x="1445964" y="401509"/>
                        <a:pt x="1443427" y="398604"/>
                      </a:cubicBezTo>
                      <a:cubicBezTo>
                        <a:pt x="1441138" y="395947"/>
                        <a:pt x="1441756" y="393475"/>
                        <a:pt x="1442932" y="389767"/>
                      </a:cubicBezTo>
                      <a:cubicBezTo>
                        <a:pt x="1444045" y="386306"/>
                        <a:pt x="1445468" y="381979"/>
                        <a:pt x="1441509" y="378271"/>
                      </a:cubicBezTo>
                      <a:cubicBezTo>
                        <a:pt x="1437549" y="374625"/>
                        <a:pt x="1439962" y="365231"/>
                        <a:pt x="1448748" y="350460"/>
                      </a:cubicBezTo>
                      <a:cubicBezTo>
                        <a:pt x="1452708" y="343847"/>
                        <a:pt x="1453017" y="334391"/>
                        <a:pt x="1449552" y="325121"/>
                      </a:cubicBezTo>
                      <a:cubicBezTo>
                        <a:pt x="1446459" y="316839"/>
                        <a:pt x="1440952" y="310535"/>
                        <a:pt x="1435136" y="308620"/>
                      </a:cubicBezTo>
                      <a:cubicBezTo>
                        <a:pt x="1428887" y="306580"/>
                        <a:pt x="1425855" y="309052"/>
                        <a:pt x="1424617" y="310783"/>
                      </a:cubicBezTo>
                      <a:cubicBezTo>
                        <a:pt x="1421648" y="314800"/>
                        <a:pt x="1422824" y="321598"/>
                        <a:pt x="1424865" y="324503"/>
                      </a:cubicBezTo>
                      <a:cubicBezTo>
                        <a:pt x="1426536" y="326975"/>
                        <a:pt x="1425979" y="343167"/>
                        <a:pt x="1417688" y="354292"/>
                      </a:cubicBezTo>
                      <a:cubicBezTo>
                        <a:pt x="1413790" y="359545"/>
                        <a:pt x="1405313" y="362264"/>
                        <a:pt x="1397827" y="364675"/>
                      </a:cubicBezTo>
                      <a:cubicBezTo>
                        <a:pt x="1389783" y="367209"/>
                        <a:pt x="1382854" y="369433"/>
                        <a:pt x="1382854" y="374934"/>
                      </a:cubicBezTo>
                      <a:cubicBezTo>
                        <a:pt x="1382854" y="377468"/>
                        <a:pt x="1379513" y="380373"/>
                        <a:pt x="1376543" y="382907"/>
                      </a:cubicBezTo>
                      <a:cubicBezTo>
                        <a:pt x="1373264" y="385749"/>
                        <a:pt x="1370232" y="388407"/>
                        <a:pt x="1370170" y="391621"/>
                      </a:cubicBezTo>
                      <a:cubicBezTo>
                        <a:pt x="1370170" y="393166"/>
                        <a:pt x="1370789" y="394587"/>
                        <a:pt x="1372150" y="395823"/>
                      </a:cubicBezTo>
                      <a:cubicBezTo>
                        <a:pt x="1377904" y="401138"/>
                        <a:pt x="1401044" y="429197"/>
                        <a:pt x="1404324" y="437540"/>
                      </a:cubicBezTo>
                      <a:cubicBezTo>
                        <a:pt x="1405437" y="440445"/>
                        <a:pt x="1401168" y="448665"/>
                        <a:pt x="1397394" y="455896"/>
                      </a:cubicBezTo>
                      <a:cubicBezTo>
                        <a:pt x="1391516" y="467082"/>
                        <a:pt x="1384896" y="479752"/>
                        <a:pt x="1387185" y="489455"/>
                      </a:cubicBezTo>
                      <a:cubicBezTo>
                        <a:pt x="1389041" y="497118"/>
                        <a:pt x="1388175" y="502619"/>
                        <a:pt x="1387433" y="507439"/>
                      </a:cubicBezTo>
                      <a:cubicBezTo>
                        <a:pt x="1386690" y="512383"/>
                        <a:pt x="1386009" y="516710"/>
                        <a:pt x="1388732" y="521221"/>
                      </a:cubicBezTo>
                      <a:cubicBezTo>
                        <a:pt x="1392258" y="527093"/>
                        <a:pt x="1398507" y="526413"/>
                        <a:pt x="1403458" y="525918"/>
                      </a:cubicBezTo>
                      <a:cubicBezTo>
                        <a:pt x="1406613" y="525609"/>
                        <a:pt x="1409583" y="525238"/>
                        <a:pt x="1411810" y="526289"/>
                      </a:cubicBezTo>
                      <a:cubicBezTo>
                        <a:pt x="1416760" y="528638"/>
                        <a:pt x="1422886" y="526413"/>
                        <a:pt x="1430558" y="523632"/>
                      </a:cubicBezTo>
                      <a:cubicBezTo>
                        <a:pt x="1435322" y="521901"/>
                        <a:pt x="1440705" y="519923"/>
                        <a:pt x="1446830" y="518687"/>
                      </a:cubicBezTo>
                      <a:cubicBezTo>
                        <a:pt x="1459390" y="516092"/>
                        <a:pt x="1482407" y="528699"/>
                        <a:pt x="1494719" y="535498"/>
                      </a:cubicBezTo>
                      <a:cubicBezTo>
                        <a:pt x="1496947" y="536734"/>
                        <a:pt x="1498926" y="537784"/>
                        <a:pt x="1500473" y="538588"/>
                      </a:cubicBezTo>
                      <a:cubicBezTo>
                        <a:pt x="1505733" y="541307"/>
                        <a:pt x="1506166" y="544892"/>
                        <a:pt x="1506784" y="549836"/>
                      </a:cubicBezTo>
                      <a:cubicBezTo>
                        <a:pt x="1507218" y="553359"/>
                        <a:pt x="1507712" y="557438"/>
                        <a:pt x="1510126" y="561517"/>
                      </a:cubicBezTo>
                      <a:cubicBezTo>
                        <a:pt x="1511548" y="563865"/>
                        <a:pt x="1511054" y="564730"/>
                        <a:pt x="1506475" y="568130"/>
                      </a:cubicBezTo>
                      <a:cubicBezTo>
                        <a:pt x="1502453" y="571096"/>
                        <a:pt x="1496885" y="575113"/>
                        <a:pt x="1496637" y="583209"/>
                      </a:cubicBezTo>
                      <a:cubicBezTo>
                        <a:pt x="1496328" y="593901"/>
                        <a:pt x="1510992" y="599834"/>
                        <a:pt x="1521696" y="604161"/>
                      </a:cubicBezTo>
                      <a:cubicBezTo>
                        <a:pt x="1523737" y="604964"/>
                        <a:pt x="1526088" y="605953"/>
                        <a:pt x="1527697" y="606694"/>
                      </a:cubicBezTo>
                      <a:cubicBezTo>
                        <a:pt x="1521572" y="606880"/>
                        <a:pt x="1507465" y="604902"/>
                        <a:pt x="1500597" y="602183"/>
                      </a:cubicBezTo>
                      <a:cubicBezTo>
                        <a:pt x="1495338" y="600143"/>
                        <a:pt x="1493111" y="594148"/>
                        <a:pt x="1491378" y="589328"/>
                      </a:cubicBezTo>
                      <a:cubicBezTo>
                        <a:pt x="1490388" y="586547"/>
                        <a:pt x="1489583" y="584322"/>
                        <a:pt x="1488346" y="583271"/>
                      </a:cubicBezTo>
                      <a:cubicBezTo>
                        <a:pt x="1488099" y="582282"/>
                        <a:pt x="1489955" y="578512"/>
                        <a:pt x="1491192" y="576102"/>
                      </a:cubicBezTo>
                      <a:cubicBezTo>
                        <a:pt x="1493296" y="571838"/>
                        <a:pt x="1495648" y="567079"/>
                        <a:pt x="1496080" y="562505"/>
                      </a:cubicBezTo>
                      <a:cubicBezTo>
                        <a:pt x="1496761" y="555645"/>
                        <a:pt x="1491440" y="550948"/>
                        <a:pt x="1486800" y="546869"/>
                      </a:cubicBezTo>
                      <a:cubicBezTo>
                        <a:pt x="1484572" y="544954"/>
                        <a:pt x="1482469" y="543099"/>
                        <a:pt x="1481355" y="541307"/>
                      </a:cubicBezTo>
                      <a:cubicBezTo>
                        <a:pt x="1474363" y="530492"/>
                        <a:pt x="1467371" y="525856"/>
                        <a:pt x="1460628" y="527525"/>
                      </a:cubicBezTo>
                      <a:cubicBezTo>
                        <a:pt x="1458957" y="527958"/>
                        <a:pt x="1456235" y="528390"/>
                        <a:pt x="1452955" y="528947"/>
                      </a:cubicBezTo>
                      <a:cubicBezTo>
                        <a:pt x="1440828" y="530986"/>
                        <a:pt x="1422514" y="534076"/>
                        <a:pt x="1415337" y="540936"/>
                      </a:cubicBezTo>
                      <a:cubicBezTo>
                        <a:pt x="1405933" y="550021"/>
                        <a:pt x="1415275" y="573136"/>
                        <a:pt x="1420349" y="585558"/>
                      </a:cubicBezTo>
                      <a:lnTo>
                        <a:pt x="1420719" y="586547"/>
                      </a:lnTo>
                      <a:cubicBezTo>
                        <a:pt x="1422762" y="591491"/>
                        <a:pt x="1415152" y="598907"/>
                        <a:pt x="1408407" y="605520"/>
                      </a:cubicBezTo>
                      <a:cubicBezTo>
                        <a:pt x="1401911" y="611886"/>
                        <a:pt x="1396280" y="617386"/>
                        <a:pt x="1396714" y="622516"/>
                      </a:cubicBezTo>
                      <a:cubicBezTo>
                        <a:pt x="1397270" y="628758"/>
                        <a:pt x="1391640" y="632219"/>
                        <a:pt x="1380688" y="638338"/>
                      </a:cubicBezTo>
                      <a:lnTo>
                        <a:pt x="1376234" y="640871"/>
                      </a:lnTo>
                      <a:cubicBezTo>
                        <a:pt x="1374377" y="641922"/>
                        <a:pt x="1372459" y="642973"/>
                        <a:pt x="1370603" y="643962"/>
                      </a:cubicBezTo>
                      <a:cubicBezTo>
                        <a:pt x="1359157" y="650204"/>
                        <a:pt x="1348329" y="656075"/>
                        <a:pt x="1348701" y="667632"/>
                      </a:cubicBezTo>
                      <a:cubicBezTo>
                        <a:pt x="1348763" y="670166"/>
                        <a:pt x="1347896" y="670969"/>
                        <a:pt x="1347277" y="671340"/>
                      </a:cubicBezTo>
                      <a:cubicBezTo>
                        <a:pt x="1343565" y="673503"/>
                        <a:pt x="1333603" y="669981"/>
                        <a:pt x="1326364" y="665593"/>
                      </a:cubicBezTo>
                      <a:cubicBezTo>
                        <a:pt x="1320301" y="661823"/>
                        <a:pt x="1313557" y="663677"/>
                        <a:pt x="1306441" y="665593"/>
                      </a:cubicBezTo>
                      <a:cubicBezTo>
                        <a:pt x="1301801" y="666829"/>
                        <a:pt x="1296975" y="668250"/>
                        <a:pt x="1292087" y="667941"/>
                      </a:cubicBezTo>
                      <a:cubicBezTo>
                        <a:pt x="1286828" y="667756"/>
                        <a:pt x="1284167" y="665469"/>
                        <a:pt x="1281507" y="663306"/>
                      </a:cubicBezTo>
                      <a:cubicBezTo>
                        <a:pt x="1278413" y="660648"/>
                        <a:pt x="1274825" y="657682"/>
                        <a:pt x="1268143" y="660339"/>
                      </a:cubicBezTo>
                      <a:cubicBezTo>
                        <a:pt x="1264616" y="661761"/>
                        <a:pt x="1261398" y="661390"/>
                        <a:pt x="1259109" y="659227"/>
                      </a:cubicBezTo>
                      <a:cubicBezTo>
                        <a:pt x="1256758" y="656940"/>
                        <a:pt x="1256015" y="653356"/>
                        <a:pt x="1257191" y="649956"/>
                      </a:cubicBezTo>
                      <a:cubicBezTo>
                        <a:pt x="1257810" y="648164"/>
                        <a:pt x="1258924" y="647484"/>
                        <a:pt x="1260779" y="647608"/>
                      </a:cubicBezTo>
                      <a:cubicBezTo>
                        <a:pt x="1263935" y="647917"/>
                        <a:pt x="1267647" y="651007"/>
                        <a:pt x="1268019" y="653665"/>
                      </a:cubicBezTo>
                      <a:cubicBezTo>
                        <a:pt x="1268452" y="656508"/>
                        <a:pt x="1269998" y="657805"/>
                        <a:pt x="1271236" y="658423"/>
                      </a:cubicBezTo>
                      <a:cubicBezTo>
                        <a:pt x="1274577" y="660030"/>
                        <a:pt x="1279589" y="658547"/>
                        <a:pt x="1288127" y="653479"/>
                      </a:cubicBezTo>
                      <a:cubicBezTo>
                        <a:pt x="1290479" y="652058"/>
                        <a:pt x="1290479" y="652120"/>
                        <a:pt x="1291901" y="654221"/>
                      </a:cubicBezTo>
                      <a:cubicBezTo>
                        <a:pt x="1293572" y="656755"/>
                        <a:pt x="1296109" y="660587"/>
                        <a:pt x="1303410" y="661081"/>
                      </a:cubicBezTo>
                      <a:cubicBezTo>
                        <a:pt x="1310773" y="661637"/>
                        <a:pt x="1312814" y="659289"/>
                        <a:pt x="1314299" y="656631"/>
                      </a:cubicBezTo>
                      <a:cubicBezTo>
                        <a:pt x="1315042" y="655333"/>
                        <a:pt x="1315289" y="654901"/>
                        <a:pt x="1318197" y="655148"/>
                      </a:cubicBezTo>
                      <a:cubicBezTo>
                        <a:pt x="1321971" y="655519"/>
                        <a:pt x="1326550" y="655580"/>
                        <a:pt x="1328468" y="652614"/>
                      </a:cubicBezTo>
                      <a:cubicBezTo>
                        <a:pt x="1330201" y="649956"/>
                        <a:pt x="1328592" y="646619"/>
                        <a:pt x="1327230" y="644394"/>
                      </a:cubicBezTo>
                      <a:cubicBezTo>
                        <a:pt x="1326983" y="643900"/>
                        <a:pt x="1326983" y="643653"/>
                        <a:pt x="1327045" y="643405"/>
                      </a:cubicBezTo>
                      <a:cubicBezTo>
                        <a:pt x="1327726" y="641304"/>
                        <a:pt x="1333418" y="638708"/>
                        <a:pt x="1336759" y="637225"/>
                      </a:cubicBezTo>
                      <a:lnTo>
                        <a:pt x="1338924" y="636236"/>
                      </a:lnTo>
                      <a:cubicBezTo>
                        <a:pt x="1343503" y="634135"/>
                        <a:pt x="1344493" y="629562"/>
                        <a:pt x="1345235" y="625853"/>
                      </a:cubicBezTo>
                      <a:cubicBezTo>
                        <a:pt x="1345792" y="623072"/>
                        <a:pt x="1346288" y="620662"/>
                        <a:pt x="1348019" y="619673"/>
                      </a:cubicBezTo>
                      <a:cubicBezTo>
                        <a:pt x="1351485" y="617634"/>
                        <a:pt x="1352227" y="614482"/>
                        <a:pt x="1352660" y="612442"/>
                      </a:cubicBezTo>
                      <a:cubicBezTo>
                        <a:pt x="1353155" y="610155"/>
                        <a:pt x="1353279" y="610032"/>
                        <a:pt x="1354578" y="609970"/>
                      </a:cubicBezTo>
                      <a:cubicBezTo>
                        <a:pt x="1358538" y="609661"/>
                        <a:pt x="1361137" y="606633"/>
                        <a:pt x="1363364" y="603913"/>
                      </a:cubicBezTo>
                      <a:cubicBezTo>
                        <a:pt x="1365096" y="601874"/>
                        <a:pt x="1366767" y="599896"/>
                        <a:pt x="1368438" y="599896"/>
                      </a:cubicBezTo>
                      <a:cubicBezTo>
                        <a:pt x="1371345" y="599896"/>
                        <a:pt x="1373944" y="598104"/>
                        <a:pt x="1375615" y="594952"/>
                      </a:cubicBezTo>
                      <a:cubicBezTo>
                        <a:pt x="1377904" y="590626"/>
                        <a:pt x="1377842" y="585125"/>
                        <a:pt x="1375429" y="581603"/>
                      </a:cubicBezTo>
                      <a:cubicBezTo>
                        <a:pt x="1374439" y="580181"/>
                        <a:pt x="1374625" y="576782"/>
                        <a:pt x="1375801" y="573197"/>
                      </a:cubicBezTo>
                      <a:cubicBezTo>
                        <a:pt x="1377409" y="568377"/>
                        <a:pt x="1380132" y="565101"/>
                        <a:pt x="1381864" y="564545"/>
                      </a:cubicBezTo>
                      <a:cubicBezTo>
                        <a:pt x="1385082" y="563432"/>
                        <a:pt x="1387247" y="561208"/>
                        <a:pt x="1387742" y="558365"/>
                      </a:cubicBezTo>
                      <a:cubicBezTo>
                        <a:pt x="1388298" y="555151"/>
                        <a:pt x="1386752" y="551752"/>
                        <a:pt x="1383411" y="549094"/>
                      </a:cubicBezTo>
                      <a:lnTo>
                        <a:pt x="1381678" y="547735"/>
                      </a:lnTo>
                      <a:cubicBezTo>
                        <a:pt x="1376481" y="543656"/>
                        <a:pt x="1360765" y="531295"/>
                        <a:pt x="1361756" y="524744"/>
                      </a:cubicBezTo>
                      <a:cubicBezTo>
                        <a:pt x="1362374" y="520480"/>
                        <a:pt x="1361694" y="514855"/>
                        <a:pt x="1361075" y="509417"/>
                      </a:cubicBezTo>
                      <a:cubicBezTo>
                        <a:pt x="1360333" y="503237"/>
                        <a:pt x="1359590" y="496933"/>
                        <a:pt x="1360765" y="493657"/>
                      </a:cubicBezTo>
                      <a:cubicBezTo>
                        <a:pt x="1363179" y="487168"/>
                        <a:pt x="1361818" y="475363"/>
                        <a:pt x="1360827" y="466711"/>
                      </a:cubicBezTo>
                      <a:lnTo>
                        <a:pt x="1360456" y="463312"/>
                      </a:lnTo>
                      <a:cubicBezTo>
                        <a:pt x="1360023" y="459233"/>
                        <a:pt x="1361446" y="454598"/>
                        <a:pt x="1363241" y="448788"/>
                      </a:cubicBezTo>
                      <a:cubicBezTo>
                        <a:pt x="1364787" y="443844"/>
                        <a:pt x="1366520" y="438282"/>
                        <a:pt x="1367633" y="431422"/>
                      </a:cubicBezTo>
                      <a:cubicBezTo>
                        <a:pt x="1370479" y="414364"/>
                        <a:pt x="1351423" y="397801"/>
                        <a:pt x="1343008" y="393722"/>
                      </a:cubicBezTo>
                      <a:cubicBezTo>
                        <a:pt x="1340471" y="392486"/>
                        <a:pt x="1340285" y="391250"/>
                        <a:pt x="1340285" y="390817"/>
                      </a:cubicBezTo>
                      <a:cubicBezTo>
                        <a:pt x="1339853" y="387665"/>
                        <a:pt x="1344122" y="382041"/>
                        <a:pt x="1352908" y="374192"/>
                      </a:cubicBezTo>
                      <a:cubicBezTo>
                        <a:pt x="1365963" y="362512"/>
                        <a:pt x="1366891" y="327469"/>
                        <a:pt x="1365963" y="319559"/>
                      </a:cubicBezTo>
                      <a:cubicBezTo>
                        <a:pt x="1364787" y="309608"/>
                        <a:pt x="1336697" y="303861"/>
                        <a:pt x="1327788" y="304664"/>
                      </a:cubicBezTo>
                      <a:cubicBezTo>
                        <a:pt x="1322652" y="305159"/>
                        <a:pt x="1308669" y="304850"/>
                        <a:pt x="1293881" y="303984"/>
                      </a:cubicBezTo>
                      <a:lnTo>
                        <a:pt x="1293510" y="303984"/>
                      </a:lnTo>
                      <a:lnTo>
                        <a:pt x="1293139" y="304108"/>
                      </a:lnTo>
                      <a:cubicBezTo>
                        <a:pt x="1291778" y="304479"/>
                        <a:pt x="1290293" y="304726"/>
                        <a:pt x="1288622" y="304850"/>
                      </a:cubicBezTo>
                      <a:lnTo>
                        <a:pt x="1285838" y="305035"/>
                      </a:lnTo>
                      <a:lnTo>
                        <a:pt x="1286519" y="307754"/>
                      </a:lnTo>
                      <a:cubicBezTo>
                        <a:pt x="1288189" y="314058"/>
                        <a:pt x="1287075" y="320795"/>
                        <a:pt x="1283425" y="327160"/>
                      </a:cubicBezTo>
                      <a:cubicBezTo>
                        <a:pt x="1279775" y="333526"/>
                        <a:pt x="1276557" y="340077"/>
                        <a:pt x="1273464" y="346381"/>
                      </a:cubicBezTo>
                      <a:cubicBezTo>
                        <a:pt x="1262017" y="369681"/>
                        <a:pt x="1251190" y="391683"/>
                        <a:pt x="1222295" y="400026"/>
                      </a:cubicBezTo>
                      <a:cubicBezTo>
                        <a:pt x="1221243" y="400335"/>
                        <a:pt x="1220192" y="400520"/>
                        <a:pt x="1219139" y="400706"/>
                      </a:cubicBezTo>
                      <a:lnTo>
                        <a:pt x="1218149" y="400891"/>
                      </a:lnTo>
                      <a:lnTo>
                        <a:pt x="1217593" y="401756"/>
                      </a:lnTo>
                      <a:cubicBezTo>
                        <a:pt x="1214251" y="406886"/>
                        <a:pt x="1210973" y="412077"/>
                        <a:pt x="1207755" y="417269"/>
                      </a:cubicBezTo>
                      <a:cubicBezTo>
                        <a:pt x="1205713" y="420483"/>
                        <a:pt x="1203671" y="423758"/>
                        <a:pt x="1201630" y="426972"/>
                      </a:cubicBezTo>
                      <a:lnTo>
                        <a:pt x="1200083" y="429506"/>
                      </a:lnTo>
                      <a:lnTo>
                        <a:pt x="1202929" y="430433"/>
                      </a:lnTo>
                      <a:cubicBezTo>
                        <a:pt x="1202929" y="430433"/>
                        <a:pt x="1203424" y="430804"/>
                        <a:pt x="1203609" y="432781"/>
                      </a:cubicBezTo>
                      <a:cubicBezTo>
                        <a:pt x="1204228" y="439209"/>
                        <a:pt x="1200578" y="450148"/>
                        <a:pt x="1199093" y="451446"/>
                      </a:cubicBezTo>
                      <a:cubicBezTo>
                        <a:pt x="1196742" y="453547"/>
                        <a:pt x="1197794" y="456452"/>
                        <a:pt x="1198660" y="458800"/>
                      </a:cubicBezTo>
                      <a:cubicBezTo>
                        <a:pt x="1199835" y="462076"/>
                        <a:pt x="1200392" y="463992"/>
                        <a:pt x="1197670" y="465908"/>
                      </a:cubicBezTo>
                      <a:cubicBezTo>
                        <a:pt x="1192596" y="469430"/>
                        <a:pt x="1186718" y="476291"/>
                        <a:pt x="1185728" y="482903"/>
                      </a:cubicBezTo>
                      <a:cubicBezTo>
                        <a:pt x="1185295" y="485746"/>
                        <a:pt x="1185852" y="488342"/>
                        <a:pt x="1187399" y="490258"/>
                      </a:cubicBezTo>
                      <a:cubicBezTo>
                        <a:pt x="1190184" y="493843"/>
                        <a:pt x="1197422" y="496006"/>
                        <a:pt x="1205837" y="498540"/>
                      </a:cubicBezTo>
                      <a:cubicBezTo>
                        <a:pt x="1211900" y="500332"/>
                        <a:pt x="1218211" y="502248"/>
                        <a:pt x="1221985" y="504534"/>
                      </a:cubicBezTo>
                      <a:cubicBezTo>
                        <a:pt x="1226193" y="507130"/>
                        <a:pt x="1227121" y="511024"/>
                        <a:pt x="1228358" y="515906"/>
                      </a:cubicBezTo>
                      <a:cubicBezTo>
                        <a:pt x="1229349" y="519923"/>
                        <a:pt x="1230462" y="524559"/>
                        <a:pt x="1233679" y="529070"/>
                      </a:cubicBezTo>
                      <a:cubicBezTo>
                        <a:pt x="1238073" y="535250"/>
                        <a:pt x="1242775" y="535868"/>
                        <a:pt x="1246240" y="536301"/>
                      </a:cubicBezTo>
                      <a:cubicBezTo>
                        <a:pt x="1248839" y="536672"/>
                        <a:pt x="1250014" y="536857"/>
                        <a:pt x="1250942" y="538464"/>
                      </a:cubicBezTo>
                      <a:cubicBezTo>
                        <a:pt x="1251314" y="539082"/>
                        <a:pt x="1251314" y="541678"/>
                        <a:pt x="1248777" y="547117"/>
                      </a:cubicBezTo>
                      <a:cubicBezTo>
                        <a:pt x="1244445" y="556449"/>
                        <a:pt x="1236959" y="565287"/>
                        <a:pt x="1234793" y="565719"/>
                      </a:cubicBezTo>
                      <a:cubicBezTo>
                        <a:pt x="1231514" y="565657"/>
                        <a:pt x="1218026" y="552246"/>
                        <a:pt x="1211529" y="545757"/>
                      </a:cubicBezTo>
                      <a:cubicBezTo>
                        <a:pt x="1207446" y="541740"/>
                        <a:pt x="1203919" y="538217"/>
                        <a:pt x="1201816" y="536486"/>
                      </a:cubicBezTo>
                      <a:cubicBezTo>
                        <a:pt x="1197856" y="533273"/>
                        <a:pt x="1188141" y="529256"/>
                        <a:pt x="1177870" y="524991"/>
                      </a:cubicBezTo>
                      <a:cubicBezTo>
                        <a:pt x="1169580" y="521530"/>
                        <a:pt x="1161041" y="518007"/>
                        <a:pt x="1155164" y="514794"/>
                      </a:cubicBezTo>
                      <a:lnTo>
                        <a:pt x="1156649" y="515597"/>
                      </a:lnTo>
                      <a:lnTo>
                        <a:pt x="1156339" y="517266"/>
                      </a:lnTo>
                      <a:lnTo>
                        <a:pt x="992192" y="1383865"/>
                      </a:lnTo>
                      <a:lnTo>
                        <a:pt x="989841" y="1383370"/>
                      </a:lnTo>
                      <a:cubicBezTo>
                        <a:pt x="988665" y="1383123"/>
                        <a:pt x="987984" y="1384359"/>
                        <a:pt x="986623" y="1388994"/>
                      </a:cubicBezTo>
                      <a:cubicBezTo>
                        <a:pt x="985509" y="1392703"/>
                        <a:pt x="984334" y="1396534"/>
                        <a:pt x="981240" y="1398203"/>
                      </a:cubicBezTo>
                      <a:cubicBezTo>
                        <a:pt x="976971" y="1400551"/>
                        <a:pt x="974187" y="1396534"/>
                        <a:pt x="972330" y="1393877"/>
                      </a:cubicBezTo>
                      <a:cubicBezTo>
                        <a:pt x="970227" y="1390849"/>
                        <a:pt x="968680" y="1388871"/>
                        <a:pt x="966143" y="1388871"/>
                      </a:cubicBezTo>
                      <a:cubicBezTo>
                        <a:pt x="961750" y="1388871"/>
                        <a:pt x="948262" y="1388871"/>
                        <a:pt x="944797" y="1377623"/>
                      </a:cubicBezTo>
                      <a:cubicBezTo>
                        <a:pt x="944117" y="1375460"/>
                        <a:pt x="941518" y="1373667"/>
                        <a:pt x="937930" y="1372802"/>
                      </a:cubicBezTo>
                      <a:cubicBezTo>
                        <a:pt x="932485" y="1371566"/>
                        <a:pt x="924813" y="1372679"/>
                        <a:pt x="920729" y="1377128"/>
                      </a:cubicBezTo>
                      <a:cubicBezTo>
                        <a:pt x="912314" y="1386151"/>
                        <a:pt x="907922" y="1382196"/>
                        <a:pt x="902786" y="1377623"/>
                      </a:cubicBezTo>
                      <a:lnTo>
                        <a:pt x="900868" y="1375954"/>
                      </a:lnTo>
                      <a:cubicBezTo>
                        <a:pt x="899198" y="1374471"/>
                        <a:pt x="895547" y="1374347"/>
                        <a:pt x="891092" y="1375460"/>
                      </a:cubicBezTo>
                      <a:cubicBezTo>
                        <a:pt x="883791" y="1377314"/>
                        <a:pt x="877604" y="1381764"/>
                        <a:pt x="876552" y="1384606"/>
                      </a:cubicBezTo>
                      <a:cubicBezTo>
                        <a:pt x="875377" y="1387820"/>
                        <a:pt x="872345" y="1390416"/>
                        <a:pt x="868014" y="1391776"/>
                      </a:cubicBezTo>
                      <a:cubicBezTo>
                        <a:pt x="862507" y="1393568"/>
                        <a:pt x="853968" y="1393630"/>
                        <a:pt x="846358" y="1388500"/>
                      </a:cubicBezTo>
                      <a:cubicBezTo>
                        <a:pt x="838006" y="1382876"/>
                        <a:pt x="835160" y="1382320"/>
                        <a:pt x="834293" y="1382752"/>
                      </a:cubicBezTo>
                      <a:cubicBezTo>
                        <a:pt x="833860" y="1382999"/>
                        <a:pt x="833427" y="1384112"/>
                        <a:pt x="833427" y="1386584"/>
                      </a:cubicBezTo>
                      <a:cubicBezTo>
                        <a:pt x="833427" y="1392641"/>
                        <a:pt x="830395" y="1393321"/>
                        <a:pt x="829096" y="1393321"/>
                      </a:cubicBezTo>
                      <a:cubicBezTo>
                        <a:pt x="825136" y="1393321"/>
                        <a:pt x="821115" y="1387017"/>
                        <a:pt x="821115" y="1382443"/>
                      </a:cubicBezTo>
                      <a:cubicBezTo>
                        <a:pt x="821115" y="1378797"/>
                        <a:pt x="806389" y="1368414"/>
                        <a:pt x="800820" y="1364459"/>
                      </a:cubicBezTo>
                      <a:lnTo>
                        <a:pt x="797851" y="1362357"/>
                      </a:lnTo>
                      <a:cubicBezTo>
                        <a:pt x="794695" y="1360071"/>
                        <a:pt x="787580" y="1358711"/>
                        <a:pt x="781268" y="1357537"/>
                      </a:cubicBezTo>
                      <a:cubicBezTo>
                        <a:pt x="772111" y="1355806"/>
                        <a:pt x="764872" y="1354447"/>
                        <a:pt x="763883" y="1349997"/>
                      </a:cubicBezTo>
                      <a:cubicBezTo>
                        <a:pt x="763573" y="1348575"/>
                        <a:pt x="760356" y="1346412"/>
                        <a:pt x="756149" y="1346042"/>
                      </a:cubicBezTo>
                      <a:cubicBezTo>
                        <a:pt x="753859" y="1345856"/>
                        <a:pt x="749590" y="1346165"/>
                        <a:pt x="747981" y="1350306"/>
                      </a:cubicBezTo>
                      <a:cubicBezTo>
                        <a:pt x="746620" y="1353705"/>
                        <a:pt x="744825" y="1355683"/>
                        <a:pt x="742474" y="1356424"/>
                      </a:cubicBezTo>
                      <a:cubicBezTo>
                        <a:pt x="738824" y="1357537"/>
                        <a:pt x="735297" y="1355250"/>
                        <a:pt x="732142" y="1353149"/>
                      </a:cubicBezTo>
                      <a:cubicBezTo>
                        <a:pt x="731214" y="1352531"/>
                        <a:pt x="730286" y="1351913"/>
                        <a:pt x="729420" y="1351480"/>
                      </a:cubicBezTo>
                      <a:cubicBezTo>
                        <a:pt x="725893" y="1349564"/>
                        <a:pt x="715746" y="1355188"/>
                        <a:pt x="711415" y="1357537"/>
                      </a:cubicBezTo>
                      <a:lnTo>
                        <a:pt x="709992" y="1358340"/>
                      </a:lnTo>
                      <a:cubicBezTo>
                        <a:pt x="708816" y="1358958"/>
                        <a:pt x="707083" y="1360071"/>
                        <a:pt x="704918" y="1361430"/>
                      </a:cubicBezTo>
                      <a:cubicBezTo>
                        <a:pt x="697308" y="1366313"/>
                        <a:pt x="685799" y="1373667"/>
                        <a:pt x="678313" y="1373667"/>
                      </a:cubicBezTo>
                      <a:cubicBezTo>
                        <a:pt x="675776" y="1373667"/>
                        <a:pt x="675219" y="1374841"/>
                        <a:pt x="673920" y="1378303"/>
                      </a:cubicBezTo>
                      <a:cubicBezTo>
                        <a:pt x="672559" y="1382011"/>
                        <a:pt x="670702" y="1387017"/>
                        <a:pt x="663525" y="1388747"/>
                      </a:cubicBezTo>
                      <a:cubicBezTo>
                        <a:pt x="655358" y="1390725"/>
                        <a:pt x="655791" y="1395175"/>
                        <a:pt x="657400" y="1401726"/>
                      </a:cubicBezTo>
                      <a:lnTo>
                        <a:pt x="657586" y="1402467"/>
                      </a:lnTo>
                      <a:cubicBezTo>
                        <a:pt x="657833" y="1403456"/>
                        <a:pt x="658266" y="1404630"/>
                        <a:pt x="658700" y="1405867"/>
                      </a:cubicBezTo>
                      <a:cubicBezTo>
                        <a:pt x="660679" y="1411243"/>
                        <a:pt x="663959" y="1420205"/>
                        <a:pt x="653688" y="1424346"/>
                      </a:cubicBezTo>
                      <a:cubicBezTo>
                        <a:pt x="645459" y="1427683"/>
                        <a:pt x="640633" y="1420081"/>
                        <a:pt x="636363" y="1413407"/>
                      </a:cubicBezTo>
                      <a:cubicBezTo>
                        <a:pt x="633951" y="1409636"/>
                        <a:pt x="631476" y="1405743"/>
                        <a:pt x="628444" y="1403456"/>
                      </a:cubicBezTo>
                      <a:cubicBezTo>
                        <a:pt x="626588" y="1402035"/>
                        <a:pt x="623680" y="1400551"/>
                        <a:pt x="620895" y="1401973"/>
                      </a:cubicBezTo>
                      <a:cubicBezTo>
                        <a:pt x="617802" y="1403518"/>
                        <a:pt x="615636" y="1407844"/>
                        <a:pt x="615636" y="1412603"/>
                      </a:cubicBezTo>
                      <a:cubicBezTo>
                        <a:pt x="615636" y="1419216"/>
                        <a:pt x="611614" y="1422182"/>
                        <a:pt x="607716" y="1425025"/>
                      </a:cubicBezTo>
                      <a:cubicBezTo>
                        <a:pt x="604932" y="1427065"/>
                        <a:pt x="602024" y="1429228"/>
                        <a:pt x="600044" y="1432936"/>
                      </a:cubicBezTo>
                      <a:cubicBezTo>
                        <a:pt x="598002" y="1436768"/>
                        <a:pt x="599673" y="1438313"/>
                        <a:pt x="604190" y="1441094"/>
                      </a:cubicBezTo>
                      <a:cubicBezTo>
                        <a:pt x="606665" y="1442639"/>
                        <a:pt x="609263" y="1444184"/>
                        <a:pt x="609263" y="1447027"/>
                      </a:cubicBezTo>
                      <a:cubicBezTo>
                        <a:pt x="609263" y="1451971"/>
                        <a:pt x="602767" y="1456050"/>
                        <a:pt x="597817" y="1458646"/>
                      </a:cubicBezTo>
                      <a:cubicBezTo>
                        <a:pt x="595652" y="1460253"/>
                        <a:pt x="590763" y="1472057"/>
                        <a:pt x="592310" y="1474591"/>
                      </a:cubicBezTo>
                      <a:cubicBezTo>
                        <a:pt x="592805" y="1475333"/>
                        <a:pt x="595528" y="1476136"/>
                        <a:pt x="597570" y="1476754"/>
                      </a:cubicBezTo>
                      <a:cubicBezTo>
                        <a:pt x="602643" y="1478238"/>
                        <a:pt x="610315" y="1480463"/>
                        <a:pt x="609202" y="1488497"/>
                      </a:cubicBezTo>
                      <a:cubicBezTo>
                        <a:pt x="608521" y="1493318"/>
                        <a:pt x="607469" y="1501414"/>
                        <a:pt x="609078" y="1502711"/>
                      </a:cubicBezTo>
                      <a:cubicBezTo>
                        <a:pt x="609387" y="1502959"/>
                        <a:pt x="610191" y="1502897"/>
                        <a:pt x="611181" y="1502526"/>
                      </a:cubicBezTo>
                      <a:cubicBezTo>
                        <a:pt x="617492" y="1500301"/>
                        <a:pt x="623618" y="1500610"/>
                        <a:pt x="628567" y="1500919"/>
                      </a:cubicBezTo>
                      <a:cubicBezTo>
                        <a:pt x="629929" y="1500981"/>
                        <a:pt x="631166" y="1501043"/>
                        <a:pt x="632342" y="1501043"/>
                      </a:cubicBezTo>
                      <a:cubicBezTo>
                        <a:pt x="636735" y="1501043"/>
                        <a:pt x="639705" y="1505678"/>
                        <a:pt x="643788" y="1512106"/>
                      </a:cubicBezTo>
                      <a:cubicBezTo>
                        <a:pt x="646077" y="1515690"/>
                        <a:pt x="648676" y="1519769"/>
                        <a:pt x="651955" y="1523848"/>
                      </a:cubicBezTo>
                      <a:cubicBezTo>
                        <a:pt x="658514" y="1531944"/>
                        <a:pt x="662474" y="1537136"/>
                        <a:pt x="661112" y="1541585"/>
                      </a:cubicBezTo>
                      <a:cubicBezTo>
                        <a:pt x="660370" y="1543934"/>
                        <a:pt x="658266" y="1545664"/>
                        <a:pt x="654678" y="1546777"/>
                      </a:cubicBezTo>
                      <a:cubicBezTo>
                        <a:pt x="652017" y="1547580"/>
                        <a:pt x="651398" y="1548446"/>
                        <a:pt x="651337" y="1548693"/>
                      </a:cubicBezTo>
                      <a:cubicBezTo>
                        <a:pt x="651275" y="1549434"/>
                        <a:pt x="652945" y="1552216"/>
                        <a:pt x="661360" y="1556233"/>
                      </a:cubicBezTo>
                      <a:cubicBezTo>
                        <a:pt x="664392" y="1557716"/>
                        <a:pt x="667671" y="1559817"/>
                        <a:pt x="671074" y="1562413"/>
                      </a:cubicBezTo>
                      <a:lnTo>
                        <a:pt x="673363" y="1564143"/>
                      </a:lnTo>
                      <a:cubicBezTo>
                        <a:pt x="674477" y="1563278"/>
                        <a:pt x="675467" y="1562475"/>
                        <a:pt x="676333" y="1561671"/>
                      </a:cubicBezTo>
                      <a:cubicBezTo>
                        <a:pt x="690811" y="1547889"/>
                        <a:pt x="716117" y="1536023"/>
                        <a:pt x="734369" y="1541153"/>
                      </a:cubicBezTo>
                      <a:cubicBezTo>
                        <a:pt x="742598" y="1543501"/>
                        <a:pt x="750147" y="1543316"/>
                        <a:pt x="756767" y="1543131"/>
                      </a:cubicBezTo>
                      <a:cubicBezTo>
                        <a:pt x="766110" y="1542945"/>
                        <a:pt x="772854" y="1542760"/>
                        <a:pt x="777247" y="1549311"/>
                      </a:cubicBezTo>
                      <a:cubicBezTo>
                        <a:pt x="781887" y="1556356"/>
                        <a:pt x="780898" y="1567481"/>
                        <a:pt x="780031" y="1577307"/>
                      </a:cubicBezTo>
                      <a:cubicBezTo>
                        <a:pt x="779413" y="1584415"/>
                        <a:pt x="778855" y="1590472"/>
                        <a:pt x="780402" y="1594674"/>
                      </a:cubicBezTo>
                      <a:cubicBezTo>
                        <a:pt x="780898" y="1596034"/>
                        <a:pt x="780588" y="1596714"/>
                        <a:pt x="780217" y="1597208"/>
                      </a:cubicBezTo>
                      <a:cubicBezTo>
                        <a:pt x="777680" y="1600298"/>
                        <a:pt x="766358" y="1601472"/>
                        <a:pt x="754911" y="1599804"/>
                      </a:cubicBezTo>
                      <a:cubicBezTo>
                        <a:pt x="743712" y="1598259"/>
                        <a:pt x="723356" y="1603017"/>
                        <a:pt x="717911" y="1610125"/>
                      </a:cubicBezTo>
                      <a:cubicBezTo>
                        <a:pt x="716303" y="1612226"/>
                        <a:pt x="715932" y="1614575"/>
                        <a:pt x="716797" y="1616738"/>
                      </a:cubicBezTo>
                      <a:lnTo>
                        <a:pt x="717726" y="1618963"/>
                      </a:lnTo>
                      <a:cubicBezTo>
                        <a:pt x="719087" y="1622176"/>
                        <a:pt x="723294" y="1632003"/>
                        <a:pt x="722242" y="1633733"/>
                      </a:cubicBezTo>
                      <a:cubicBezTo>
                        <a:pt x="722242" y="1633733"/>
                        <a:pt x="720881" y="1634228"/>
                        <a:pt x="715870" y="1631200"/>
                      </a:cubicBezTo>
                      <a:cubicBezTo>
                        <a:pt x="706156" y="1625452"/>
                        <a:pt x="700030" y="1628975"/>
                        <a:pt x="697865" y="1630829"/>
                      </a:cubicBezTo>
                      <a:cubicBezTo>
                        <a:pt x="694462" y="1633610"/>
                        <a:pt x="692915" y="1638121"/>
                        <a:pt x="694152" y="1641582"/>
                      </a:cubicBezTo>
                      <a:cubicBezTo>
                        <a:pt x="695080" y="1644116"/>
                        <a:pt x="697370" y="1645600"/>
                        <a:pt x="700278" y="1645600"/>
                      </a:cubicBezTo>
                      <a:cubicBezTo>
                        <a:pt x="708198" y="1645600"/>
                        <a:pt x="720077" y="1656291"/>
                        <a:pt x="720077" y="1663461"/>
                      </a:cubicBezTo>
                      <a:cubicBezTo>
                        <a:pt x="720077" y="1677119"/>
                        <a:pt x="722180" y="1685586"/>
                        <a:pt x="726264" y="1688553"/>
                      </a:cubicBezTo>
                      <a:cubicBezTo>
                        <a:pt x="728058" y="1689850"/>
                        <a:pt x="730162" y="1690159"/>
                        <a:pt x="732451" y="1689418"/>
                      </a:cubicBezTo>
                      <a:cubicBezTo>
                        <a:pt x="734555" y="1688738"/>
                        <a:pt x="735607" y="1689727"/>
                        <a:pt x="738391" y="1693744"/>
                      </a:cubicBezTo>
                      <a:cubicBezTo>
                        <a:pt x="741052" y="1697638"/>
                        <a:pt x="744579" y="1702891"/>
                        <a:pt x="752313" y="1702396"/>
                      </a:cubicBezTo>
                      <a:cubicBezTo>
                        <a:pt x="759304" y="1701840"/>
                        <a:pt x="764996" y="1703323"/>
                        <a:pt x="766481" y="1706105"/>
                      </a:cubicBezTo>
                      <a:cubicBezTo>
                        <a:pt x="767781" y="1708453"/>
                        <a:pt x="765800" y="1711852"/>
                        <a:pt x="763883" y="1714201"/>
                      </a:cubicBezTo>
                      <a:cubicBezTo>
                        <a:pt x="757200" y="1722791"/>
                        <a:pt x="761408" y="1739354"/>
                        <a:pt x="765924" y="1748439"/>
                      </a:cubicBezTo>
                      <a:cubicBezTo>
                        <a:pt x="769946" y="1756597"/>
                        <a:pt x="772978" y="1756474"/>
                        <a:pt x="773782" y="1756536"/>
                      </a:cubicBezTo>
                      <a:cubicBezTo>
                        <a:pt x="774463" y="1756536"/>
                        <a:pt x="776195" y="1756288"/>
                        <a:pt x="777123" y="1754125"/>
                      </a:cubicBezTo>
                      <a:cubicBezTo>
                        <a:pt x="778299" y="1751653"/>
                        <a:pt x="778423" y="1748316"/>
                        <a:pt x="778608" y="1744731"/>
                      </a:cubicBezTo>
                      <a:cubicBezTo>
                        <a:pt x="778793" y="1740776"/>
                        <a:pt x="779041" y="1736326"/>
                        <a:pt x="780650" y="1733236"/>
                      </a:cubicBezTo>
                      <a:lnTo>
                        <a:pt x="780836" y="1732927"/>
                      </a:lnTo>
                      <a:cubicBezTo>
                        <a:pt x="782011" y="1730764"/>
                        <a:pt x="784486" y="1728106"/>
                        <a:pt x="791849" y="1728786"/>
                      </a:cubicBezTo>
                      <a:cubicBezTo>
                        <a:pt x="801872" y="1729651"/>
                        <a:pt x="803357" y="1736882"/>
                        <a:pt x="804966" y="1744484"/>
                      </a:cubicBezTo>
                      <a:cubicBezTo>
                        <a:pt x="806141" y="1750170"/>
                        <a:pt x="807502" y="1756597"/>
                        <a:pt x="813937" y="1757154"/>
                      </a:cubicBezTo>
                      <a:cubicBezTo>
                        <a:pt x="818825" y="1757586"/>
                        <a:pt x="824703" y="1762407"/>
                        <a:pt x="827611" y="1766918"/>
                      </a:cubicBezTo>
                      <a:cubicBezTo>
                        <a:pt x="829158" y="1769391"/>
                        <a:pt x="829220" y="1770689"/>
                        <a:pt x="829220" y="1770750"/>
                      </a:cubicBezTo>
                      <a:cubicBezTo>
                        <a:pt x="829158" y="1770812"/>
                        <a:pt x="828725" y="1770936"/>
                        <a:pt x="827982" y="1770812"/>
                      </a:cubicBezTo>
                      <a:cubicBezTo>
                        <a:pt x="822723" y="1770318"/>
                        <a:pt x="818145" y="1772543"/>
                        <a:pt x="813689" y="1774644"/>
                      </a:cubicBezTo>
                      <a:cubicBezTo>
                        <a:pt x="808678" y="1776992"/>
                        <a:pt x="804409" y="1779032"/>
                        <a:pt x="799768" y="1777363"/>
                      </a:cubicBezTo>
                      <a:cubicBezTo>
                        <a:pt x="797789" y="1776683"/>
                        <a:pt x="795747" y="1775756"/>
                        <a:pt x="793643" y="1774829"/>
                      </a:cubicBezTo>
                      <a:cubicBezTo>
                        <a:pt x="787332" y="1772048"/>
                        <a:pt x="780774" y="1769082"/>
                        <a:pt x="775762" y="1771554"/>
                      </a:cubicBezTo>
                      <a:cubicBezTo>
                        <a:pt x="773164" y="1772790"/>
                        <a:pt x="771369" y="1775324"/>
                        <a:pt x="770379" y="1778970"/>
                      </a:cubicBezTo>
                      <a:lnTo>
                        <a:pt x="769946" y="1780577"/>
                      </a:lnTo>
                      <a:cubicBezTo>
                        <a:pt x="767347" y="1790156"/>
                        <a:pt x="764934" y="1799241"/>
                        <a:pt x="769080" y="1804247"/>
                      </a:cubicBezTo>
                      <a:cubicBezTo>
                        <a:pt x="771059" y="1806658"/>
                        <a:pt x="774339" y="1807708"/>
                        <a:pt x="778670" y="1807461"/>
                      </a:cubicBezTo>
                      <a:cubicBezTo>
                        <a:pt x="782382" y="1807214"/>
                        <a:pt x="784796" y="1807894"/>
                        <a:pt x="785414" y="1809192"/>
                      </a:cubicBezTo>
                      <a:cubicBezTo>
                        <a:pt x="786404" y="1811231"/>
                        <a:pt x="784610" y="1816175"/>
                        <a:pt x="778484" y="1822788"/>
                      </a:cubicBezTo>
                      <a:cubicBezTo>
                        <a:pt x="776566" y="1824828"/>
                        <a:pt x="774957" y="1827053"/>
                        <a:pt x="776009" y="1829154"/>
                      </a:cubicBezTo>
                      <a:cubicBezTo>
                        <a:pt x="777185" y="1831502"/>
                        <a:pt x="780093" y="1831194"/>
                        <a:pt x="784177" y="1830699"/>
                      </a:cubicBezTo>
                      <a:cubicBezTo>
                        <a:pt x="789126" y="1830143"/>
                        <a:pt x="793581" y="1829834"/>
                        <a:pt x="794014" y="1832121"/>
                      </a:cubicBezTo>
                      <a:cubicBezTo>
                        <a:pt x="794695" y="1835890"/>
                        <a:pt x="796304" y="1838424"/>
                        <a:pt x="797665" y="1840649"/>
                      </a:cubicBezTo>
                      <a:cubicBezTo>
                        <a:pt x="799954" y="1844296"/>
                        <a:pt x="801934" y="1847447"/>
                        <a:pt x="799954" y="1855853"/>
                      </a:cubicBezTo>
                      <a:cubicBezTo>
                        <a:pt x="798159" y="1863640"/>
                        <a:pt x="798841" y="1877360"/>
                        <a:pt x="799459" y="1889535"/>
                      </a:cubicBezTo>
                      <a:cubicBezTo>
                        <a:pt x="799583" y="1891698"/>
                        <a:pt x="799645" y="1893676"/>
                        <a:pt x="799768" y="1895715"/>
                      </a:cubicBezTo>
                      <a:lnTo>
                        <a:pt x="799768" y="1895715"/>
                      </a:lnTo>
                      <a:lnTo>
                        <a:pt x="799892" y="1898126"/>
                      </a:lnTo>
                      <a:cubicBezTo>
                        <a:pt x="800388" y="1908879"/>
                        <a:pt x="799892" y="1912217"/>
                        <a:pt x="799397" y="1913082"/>
                      </a:cubicBezTo>
                      <a:cubicBezTo>
                        <a:pt x="795870" y="1918830"/>
                        <a:pt x="765553" y="1925628"/>
                        <a:pt x="739319" y="1926617"/>
                      </a:cubicBezTo>
                      <a:cubicBezTo>
                        <a:pt x="728058" y="1927050"/>
                        <a:pt x="722180" y="1919324"/>
                        <a:pt x="715746" y="1911166"/>
                      </a:cubicBezTo>
                      <a:cubicBezTo>
                        <a:pt x="708940" y="1902514"/>
                        <a:pt x="701206" y="1892749"/>
                        <a:pt x="686851" y="1892749"/>
                      </a:cubicBezTo>
                      <a:cubicBezTo>
                        <a:pt x="669898" y="1892749"/>
                        <a:pt x="656905" y="1876557"/>
                        <a:pt x="654740" y="1861044"/>
                      </a:cubicBezTo>
                      <a:lnTo>
                        <a:pt x="654554" y="1858263"/>
                      </a:lnTo>
                      <a:cubicBezTo>
                        <a:pt x="654183" y="1851774"/>
                        <a:pt x="655791" y="1845902"/>
                        <a:pt x="659132" y="1841453"/>
                      </a:cubicBezTo>
                      <a:cubicBezTo>
                        <a:pt x="674168" y="1821429"/>
                        <a:pt x="685305" y="1790713"/>
                        <a:pt x="676271" y="1773161"/>
                      </a:cubicBezTo>
                      <a:cubicBezTo>
                        <a:pt x="673239" y="1767228"/>
                        <a:pt x="665196" y="1756536"/>
                        <a:pt x="655791" y="1744175"/>
                      </a:cubicBezTo>
                      <a:lnTo>
                        <a:pt x="647748" y="1733483"/>
                      </a:lnTo>
                      <a:lnTo>
                        <a:pt x="647624" y="1733854"/>
                      </a:lnTo>
                      <a:cubicBezTo>
                        <a:pt x="648552" y="1735028"/>
                        <a:pt x="649419" y="1736202"/>
                        <a:pt x="650223" y="1737253"/>
                      </a:cubicBezTo>
                      <a:lnTo>
                        <a:pt x="650966" y="1738180"/>
                      </a:lnTo>
                      <a:lnTo>
                        <a:pt x="650594" y="1739293"/>
                      </a:lnTo>
                      <a:cubicBezTo>
                        <a:pt x="648243" y="1746894"/>
                        <a:pt x="642241" y="1748996"/>
                        <a:pt x="637848" y="1750541"/>
                      </a:cubicBezTo>
                      <a:cubicBezTo>
                        <a:pt x="634693" y="1751653"/>
                        <a:pt x="632713" y="1752395"/>
                        <a:pt x="632094" y="1754064"/>
                      </a:cubicBezTo>
                      <a:cubicBezTo>
                        <a:pt x="631352" y="1756041"/>
                        <a:pt x="630238" y="1757401"/>
                        <a:pt x="628691" y="1757957"/>
                      </a:cubicBezTo>
                      <a:cubicBezTo>
                        <a:pt x="628073" y="1758204"/>
                        <a:pt x="627392" y="1758328"/>
                        <a:pt x="626773" y="1758328"/>
                      </a:cubicBezTo>
                      <a:cubicBezTo>
                        <a:pt x="624917" y="1758328"/>
                        <a:pt x="623061" y="1757463"/>
                        <a:pt x="621390" y="1756597"/>
                      </a:cubicBezTo>
                      <a:cubicBezTo>
                        <a:pt x="620339" y="1756041"/>
                        <a:pt x="618483" y="1755238"/>
                        <a:pt x="617987" y="1755423"/>
                      </a:cubicBezTo>
                      <a:cubicBezTo>
                        <a:pt x="614770" y="1756536"/>
                        <a:pt x="611800" y="1753322"/>
                        <a:pt x="607716" y="1748810"/>
                      </a:cubicBezTo>
                      <a:cubicBezTo>
                        <a:pt x="603942" y="1744731"/>
                        <a:pt x="599302" y="1739663"/>
                        <a:pt x="595218" y="1739046"/>
                      </a:cubicBezTo>
                      <a:cubicBezTo>
                        <a:pt x="590083" y="1738242"/>
                        <a:pt x="583834" y="1734101"/>
                        <a:pt x="578389" y="1730393"/>
                      </a:cubicBezTo>
                      <a:cubicBezTo>
                        <a:pt x="575172" y="1728230"/>
                        <a:pt x="570779" y="1725263"/>
                        <a:pt x="569479" y="1725263"/>
                      </a:cubicBezTo>
                      <a:cubicBezTo>
                        <a:pt x="569479" y="1725263"/>
                        <a:pt x="569479" y="1725263"/>
                        <a:pt x="569479" y="1725263"/>
                      </a:cubicBezTo>
                      <a:cubicBezTo>
                        <a:pt x="568737" y="1725572"/>
                        <a:pt x="567809" y="1725449"/>
                        <a:pt x="566943" y="1725016"/>
                      </a:cubicBezTo>
                      <a:cubicBezTo>
                        <a:pt x="564839" y="1723842"/>
                        <a:pt x="564096" y="1720752"/>
                        <a:pt x="562859" y="1715313"/>
                      </a:cubicBezTo>
                      <a:cubicBezTo>
                        <a:pt x="562240" y="1712532"/>
                        <a:pt x="560941" y="1706846"/>
                        <a:pt x="559765" y="1706105"/>
                      </a:cubicBezTo>
                      <a:cubicBezTo>
                        <a:pt x="556486" y="1706105"/>
                        <a:pt x="554816" y="1704683"/>
                        <a:pt x="553331" y="1703571"/>
                      </a:cubicBezTo>
                      <a:cubicBezTo>
                        <a:pt x="552217" y="1702644"/>
                        <a:pt x="551413" y="1702026"/>
                        <a:pt x="549742" y="1702026"/>
                      </a:cubicBezTo>
                      <a:cubicBezTo>
                        <a:pt x="528644" y="1702026"/>
                        <a:pt x="523261" y="1704559"/>
                        <a:pt x="521961" y="1705672"/>
                      </a:cubicBezTo>
                      <a:cubicBezTo>
                        <a:pt x="517568" y="1709257"/>
                        <a:pt x="513176" y="1704930"/>
                        <a:pt x="509587" y="1701469"/>
                      </a:cubicBezTo>
                      <a:cubicBezTo>
                        <a:pt x="507236" y="1699183"/>
                        <a:pt x="504637" y="1696649"/>
                        <a:pt x="502657" y="1696649"/>
                      </a:cubicBezTo>
                      <a:cubicBezTo>
                        <a:pt x="494428" y="1696649"/>
                        <a:pt x="486137" y="1687934"/>
                        <a:pt x="482920" y="1683299"/>
                      </a:cubicBezTo>
                      <a:cubicBezTo>
                        <a:pt x="481682" y="1681816"/>
                        <a:pt x="472463" y="1682310"/>
                        <a:pt x="466400" y="1682620"/>
                      </a:cubicBezTo>
                      <a:cubicBezTo>
                        <a:pt x="455510" y="1683176"/>
                        <a:pt x="444250" y="1683794"/>
                        <a:pt x="438867" y="1679653"/>
                      </a:cubicBezTo>
                      <a:cubicBezTo>
                        <a:pt x="430204" y="1672978"/>
                        <a:pt x="414365" y="1667849"/>
                        <a:pt x="406260" y="1669085"/>
                      </a:cubicBezTo>
                      <a:cubicBezTo>
                        <a:pt x="405332" y="1669208"/>
                        <a:pt x="402733" y="1670135"/>
                        <a:pt x="396422" y="1674153"/>
                      </a:cubicBezTo>
                      <a:lnTo>
                        <a:pt x="395432" y="1674770"/>
                      </a:lnTo>
                      <a:cubicBezTo>
                        <a:pt x="401372" y="1678232"/>
                        <a:pt x="407931" y="1680209"/>
                        <a:pt x="414304" y="1682125"/>
                      </a:cubicBezTo>
                      <a:cubicBezTo>
                        <a:pt x="426183" y="1685648"/>
                        <a:pt x="435587" y="1688429"/>
                        <a:pt x="437444" y="1699183"/>
                      </a:cubicBezTo>
                      <a:cubicBezTo>
                        <a:pt x="439362" y="1710184"/>
                        <a:pt x="443260" y="1714139"/>
                        <a:pt x="446044" y="1717044"/>
                      </a:cubicBezTo>
                      <a:cubicBezTo>
                        <a:pt x="448890" y="1719948"/>
                        <a:pt x="450437" y="1721555"/>
                        <a:pt x="448457" y="1730269"/>
                      </a:cubicBezTo>
                      <a:cubicBezTo>
                        <a:pt x="447776" y="1733112"/>
                        <a:pt x="446044" y="1735955"/>
                        <a:pt x="443321" y="1738798"/>
                      </a:cubicBezTo>
                      <a:lnTo>
                        <a:pt x="443074" y="1738798"/>
                      </a:lnTo>
                      <a:lnTo>
                        <a:pt x="442332" y="1739540"/>
                      </a:lnTo>
                      <a:cubicBezTo>
                        <a:pt x="428596" y="1753013"/>
                        <a:pt x="399516" y="1761356"/>
                        <a:pt x="391596" y="1758204"/>
                      </a:cubicBezTo>
                      <a:cubicBezTo>
                        <a:pt x="383739" y="1755052"/>
                        <a:pt x="372107" y="1756412"/>
                        <a:pt x="359856" y="1757833"/>
                      </a:cubicBezTo>
                      <a:cubicBezTo>
                        <a:pt x="353297" y="1758575"/>
                        <a:pt x="346553" y="1759378"/>
                        <a:pt x="340675" y="1759378"/>
                      </a:cubicBezTo>
                      <a:cubicBezTo>
                        <a:pt x="332755" y="1759378"/>
                        <a:pt x="327744" y="1756165"/>
                        <a:pt x="322918" y="1753075"/>
                      </a:cubicBezTo>
                      <a:cubicBezTo>
                        <a:pt x="318216" y="1750046"/>
                        <a:pt x="313451" y="1746956"/>
                        <a:pt x="306522" y="1747451"/>
                      </a:cubicBezTo>
                      <a:cubicBezTo>
                        <a:pt x="301139" y="1747821"/>
                        <a:pt x="298602" y="1745349"/>
                        <a:pt x="295447" y="1742136"/>
                      </a:cubicBezTo>
                      <a:cubicBezTo>
                        <a:pt x="292167" y="1738860"/>
                        <a:pt x="288455" y="1735090"/>
                        <a:pt x="281216" y="1735090"/>
                      </a:cubicBezTo>
                      <a:cubicBezTo>
                        <a:pt x="276947" y="1735090"/>
                        <a:pt x="275833" y="1734348"/>
                        <a:pt x="273605" y="1732865"/>
                      </a:cubicBezTo>
                      <a:cubicBezTo>
                        <a:pt x="269584" y="1730208"/>
                        <a:pt x="263582" y="1726190"/>
                        <a:pt x="238648" y="1722729"/>
                      </a:cubicBezTo>
                      <a:cubicBezTo>
                        <a:pt x="199235" y="1717291"/>
                        <a:pt x="164153" y="1738675"/>
                        <a:pt x="149675" y="1752148"/>
                      </a:cubicBezTo>
                      <a:cubicBezTo>
                        <a:pt x="142065" y="1759255"/>
                        <a:pt x="119667" y="1757030"/>
                        <a:pt x="104756" y="1755547"/>
                      </a:cubicBezTo>
                      <a:cubicBezTo>
                        <a:pt x="93681" y="1754434"/>
                        <a:pt x="89102" y="1754064"/>
                        <a:pt x="87060" y="1755670"/>
                      </a:cubicBezTo>
                      <a:cubicBezTo>
                        <a:pt x="86937" y="1755794"/>
                        <a:pt x="86813" y="1755918"/>
                        <a:pt x="86689" y="1756041"/>
                      </a:cubicBezTo>
                      <a:cubicBezTo>
                        <a:pt x="86689" y="1757092"/>
                        <a:pt x="86380" y="1758451"/>
                        <a:pt x="85080" y="1759749"/>
                      </a:cubicBezTo>
                      <a:cubicBezTo>
                        <a:pt x="84895" y="1759935"/>
                        <a:pt x="84709" y="1759997"/>
                        <a:pt x="84523" y="1760182"/>
                      </a:cubicBezTo>
                      <a:cubicBezTo>
                        <a:pt x="84276" y="1761233"/>
                        <a:pt x="84090" y="1762283"/>
                        <a:pt x="83905" y="1763458"/>
                      </a:cubicBezTo>
                      <a:cubicBezTo>
                        <a:pt x="83039" y="1769082"/>
                        <a:pt x="82049" y="1775386"/>
                        <a:pt x="73077" y="1779155"/>
                      </a:cubicBezTo>
                      <a:cubicBezTo>
                        <a:pt x="65591" y="1782307"/>
                        <a:pt x="53093" y="1782184"/>
                        <a:pt x="41027" y="1782060"/>
                      </a:cubicBezTo>
                      <a:cubicBezTo>
                        <a:pt x="29581" y="1781937"/>
                        <a:pt x="18692" y="1781813"/>
                        <a:pt x="12690" y="1784718"/>
                      </a:cubicBezTo>
                      <a:cubicBezTo>
                        <a:pt x="3656" y="1789044"/>
                        <a:pt x="-1479" y="1800354"/>
                        <a:pt x="377" y="1806905"/>
                      </a:cubicBezTo>
                      <a:cubicBezTo>
                        <a:pt x="1367" y="1810428"/>
                        <a:pt x="4337" y="1812344"/>
                        <a:pt x="7987" y="1811973"/>
                      </a:cubicBezTo>
                      <a:cubicBezTo>
                        <a:pt x="13370" y="1811478"/>
                        <a:pt x="16835" y="1812962"/>
                        <a:pt x="17887" y="1814692"/>
                      </a:cubicBezTo>
                      <a:cubicBezTo>
                        <a:pt x="18320" y="1815434"/>
                        <a:pt x="18258" y="1816237"/>
                        <a:pt x="17701" y="1817041"/>
                      </a:cubicBezTo>
                      <a:cubicBezTo>
                        <a:pt x="15721" y="1820069"/>
                        <a:pt x="17392" y="1824210"/>
                        <a:pt x="19124" y="1828660"/>
                      </a:cubicBezTo>
                      <a:cubicBezTo>
                        <a:pt x="20733" y="1832862"/>
                        <a:pt x="22589" y="1837559"/>
                        <a:pt x="20548" y="1839599"/>
                      </a:cubicBezTo>
                      <a:cubicBezTo>
                        <a:pt x="17268" y="1842874"/>
                        <a:pt x="15474" y="1847818"/>
                        <a:pt x="15721" y="1852701"/>
                      </a:cubicBezTo>
                      <a:cubicBezTo>
                        <a:pt x="15969" y="1857460"/>
                        <a:pt x="18073" y="1861662"/>
                        <a:pt x="21599" y="1864505"/>
                      </a:cubicBezTo>
                      <a:cubicBezTo>
                        <a:pt x="25435" y="1867595"/>
                        <a:pt x="26797" y="1871983"/>
                        <a:pt x="26178" y="1874517"/>
                      </a:cubicBezTo>
                      <a:cubicBezTo>
                        <a:pt x="25745" y="1876124"/>
                        <a:pt x="24631" y="1877051"/>
                        <a:pt x="22713" y="1877360"/>
                      </a:cubicBezTo>
                      <a:cubicBezTo>
                        <a:pt x="20114" y="1877793"/>
                        <a:pt x="19310" y="1879091"/>
                        <a:pt x="19063" y="1880141"/>
                      </a:cubicBezTo>
                      <a:cubicBezTo>
                        <a:pt x="18382" y="1883108"/>
                        <a:pt x="22032" y="1885703"/>
                        <a:pt x="27539" y="1889597"/>
                      </a:cubicBezTo>
                      <a:cubicBezTo>
                        <a:pt x="30262" y="1891513"/>
                        <a:pt x="34778" y="1894727"/>
                        <a:pt x="35211" y="1895901"/>
                      </a:cubicBezTo>
                      <a:cubicBezTo>
                        <a:pt x="35521" y="1899486"/>
                        <a:pt x="40099" y="1901278"/>
                        <a:pt x="45420" y="1903379"/>
                      </a:cubicBezTo>
                      <a:cubicBezTo>
                        <a:pt x="47957" y="1904368"/>
                        <a:pt x="53897" y="1906717"/>
                        <a:pt x="53897" y="1908076"/>
                      </a:cubicBezTo>
                      <a:cubicBezTo>
                        <a:pt x="53897" y="1910795"/>
                        <a:pt x="54949" y="1913020"/>
                        <a:pt x="56929" y="1914442"/>
                      </a:cubicBezTo>
                      <a:cubicBezTo>
                        <a:pt x="60022" y="1916667"/>
                        <a:pt x="64972" y="1916852"/>
                        <a:pt x="71345" y="1914874"/>
                      </a:cubicBezTo>
                      <a:cubicBezTo>
                        <a:pt x="75985" y="1913453"/>
                        <a:pt x="78707" y="1918335"/>
                        <a:pt x="82791" y="1926493"/>
                      </a:cubicBezTo>
                      <a:cubicBezTo>
                        <a:pt x="83967" y="1928904"/>
                        <a:pt x="85204" y="1931314"/>
                        <a:pt x="86503" y="1933539"/>
                      </a:cubicBezTo>
                      <a:cubicBezTo>
                        <a:pt x="90463" y="1940090"/>
                        <a:pt x="102900" y="1940090"/>
                        <a:pt x="112799" y="1937371"/>
                      </a:cubicBezTo>
                      <a:cubicBezTo>
                        <a:pt x="122142" y="1934775"/>
                        <a:pt x="127772" y="1930202"/>
                        <a:pt x="127772" y="1925072"/>
                      </a:cubicBezTo>
                      <a:cubicBezTo>
                        <a:pt x="127772" y="1922353"/>
                        <a:pt x="128577" y="1920251"/>
                        <a:pt x="130185" y="1918768"/>
                      </a:cubicBezTo>
                      <a:cubicBezTo>
                        <a:pt x="133279" y="1915987"/>
                        <a:pt x="139466" y="1914998"/>
                        <a:pt x="148500" y="1915925"/>
                      </a:cubicBezTo>
                      <a:cubicBezTo>
                        <a:pt x="157038" y="1916729"/>
                        <a:pt x="167928" y="1925814"/>
                        <a:pt x="175909" y="1932426"/>
                      </a:cubicBezTo>
                      <a:cubicBezTo>
                        <a:pt x="180550" y="1936320"/>
                        <a:pt x="184262" y="1939348"/>
                        <a:pt x="186923" y="1940461"/>
                      </a:cubicBezTo>
                      <a:cubicBezTo>
                        <a:pt x="191563" y="1942315"/>
                        <a:pt x="197998" y="1940275"/>
                        <a:pt x="204741" y="1938112"/>
                      </a:cubicBezTo>
                      <a:cubicBezTo>
                        <a:pt x="209258" y="1936629"/>
                        <a:pt x="213961" y="1935146"/>
                        <a:pt x="217487" y="1935146"/>
                      </a:cubicBezTo>
                      <a:cubicBezTo>
                        <a:pt x="224603" y="1935146"/>
                        <a:pt x="232832" y="1927606"/>
                        <a:pt x="239452" y="1921549"/>
                      </a:cubicBezTo>
                      <a:cubicBezTo>
                        <a:pt x="241803" y="1919386"/>
                        <a:pt x="244093" y="1917285"/>
                        <a:pt x="245454" y="1916481"/>
                      </a:cubicBezTo>
                      <a:cubicBezTo>
                        <a:pt x="246444" y="1915801"/>
                        <a:pt x="249352" y="1917717"/>
                        <a:pt x="251641" y="1919201"/>
                      </a:cubicBezTo>
                      <a:cubicBezTo>
                        <a:pt x="256157" y="1922105"/>
                        <a:pt x="261726" y="1925752"/>
                        <a:pt x="267418" y="1922476"/>
                      </a:cubicBezTo>
                      <a:cubicBezTo>
                        <a:pt x="274039" y="1918706"/>
                        <a:pt x="283134" y="1913577"/>
                        <a:pt x="286970" y="1915801"/>
                      </a:cubicBezTo>
                      <a:cubicBezTo>
                        <a:pt x="287156" y="1916852"/>
                        <a:pt x="284866" y="1920313"/>
                        <a:pt x="283381" y="1922662"/>
                      </a:cubicBezTo>
                      <a:cubicBezTo>
                        <a:pt x="279669" y="1928409"/>
                        <a:pt x="275462" y="1934899"/>
                        <a:pt x="278741" y="1940028"/>
                      </a:cubicBezTo>
                      <a:cubicBezTo>
                        <a:pt x="280226" y="1942377"/>
                        <a:pt x="279793" y="1945652"/>
                        <a:pt x="279112" y="1948804"/>
                      </a:cubicBezTo>
                      <a:lnTo>
                        <a:pt x="278432" y="1952080"/>
                      </a:lnTo>
                      <a:lnTo>
                        <a:pt x="278679" y="1952018"/>
                      </a:lnTo>
                      <a:cubicBezTo>
                        <a:pt x="277503" y="1957086"/>
                        <a:pt x="276390" y="1962215"/>
                        <a:pt x="279545" y="1966418"/>
                      </a:cubicBezTo>
                      <a:cubicBezTo>
                        <a:pt x="281711" y="1969323"/>
                        <a:pt x="280845" y="1972598"/>
                        <a:pt x="279174" y="1978161"/>
                      </a:cubicBezTo>
                      <a:cubicBezTo>
                        <a:pt x="278494" y="1980385"/>
                        <a:pt x="277813" y="1982981"/>
                        <a:pt x="277256" y="1985701"/>
                      </a:cubicBezTo>
                      <a:lnTo>
                        <a:pt x="277070" y="1985701"/>
                      </a:lnTo>
                      <a:lnTo>
                        <a:pt x="276823" y="1987616"/>
                      </a:lnTo>
                      <a:cubicBezTo>
                        <a:pt x="276761" y="1987925"/>
                        <a:pt x="276761" y="1988296"/>
                        <a:pt x="276761" y="1988667"/>
                      </a:cubicBezTo>
                      <a:lnTo>
                        <a:pt x="276514" y="1990397"/>
                      </a:lnTo>
                      <a:lnTo>
                        <a:pt x="276638" y="1990397"/>
                      </a:lnTo>
                      <a:cubicBezTo>
                        <a:pt x="276576" y="1990954"/>
                        <a:pt x="276514" y="1991448"/>
                        <a:pt x="276514" y="1992004"/>
                      </a:cubicBezTo>
                      <a:cubicBezTo>
                        <a:pt x="276514" y="1997134"/>
                        <a:pt x="271316" y="2006652"/>
                        <a:pt x="265871" y="2016725"/>
                      </a:cubicBezTo>
                      <a:cubicBezTo>
                        <a:pt x="262592" y="2022782"/>
                        <a:pt x="259251" y="2029086"/>
                        <a:pt x="256405" y="2035266"/>
                      </a:cubicBezTo>
                      <a:lnTo>
                        <a:pt x="256343" y="2035266"/>
                      </a:lnTo>
                      <a:lnTo>
                        <a:pt x="255663" y="2036811"/>
                      </a:lnTo>
                      <a:cubicBezTo>
                        <a:pt x="255539" y="2037059"/>
                        <a:pt x="255415" y="2037306"/>
                        <a:pt x="255353" y="2037491"/>
                      </a:cubicBezTo>
                      <a:lnTo>
                        <a:pt x="254487" y="2039593"/>
                      </a:lnTo>
                      <a:lnTo>
                        <a:pt x="254549" y="2039654"/>
                      </a:lnTo>
                      <a:cubicBezTo>
                        <a:pt x="252507" y="2044722"/>
                        <a:pt x="251270" y="2048863"/>
                        <a:pt x="250713" y="2052571"/>
                      </a:cubicBezTo>
                      <a:cubicBezTo>
                        <a:pt x="248362" y="2068702"/>
                        <a:pt x="234626" y="2096080"/>
                        <a:pt x="228377" y="2106834"/>
                      </a:cubicBezTo>
                      <a:lnTo>
                        <a:pt x="227820" y="2107761"/>
                      </a:lnTo>
                      <a:lnTo>
                        <a:pt x="248485" y="2162518"/>
                      </a:lnTo>
                      <a:lnTo>
                        <a:pt x="248423" y="2162704"/>
                      </a:lnTo>
                      <a:lnTo>
                        <a:pt x="248300" y="2162642"/>
                      </a:lnTo>
                      <a:lnTo>
                        <a:pt x="247062" y="2166412"/>
                      </a:lnTo>
                      <a:lnTo>
                        <a:pt x="246815" y="2167092"/>
                      </a:lnTo>
                      <a:lnTo>
                        <a:pt x="246815" y="2167092"/>
                      </a:lnTo>
                      <a:lnTo>
                        <a:pt x="244278" y="2174755"/>
                      </a:lnTo>
                      <a:lnTo>
                        <a:pt x="243102" y="2183655"/>
                      </a:lnTo>
                      <a:lnTo>
                        <a:pt x="243226" y="2184149"/>
                      </a:lnTo>
                      <a:cubicBezTo>
                        <a:pt x="243845" y="2186189"/>
                        <a:pt x="243907" y="2191380"/>
                        <a:pt x="243969" y="2196448"/>
                      </a:cubicBezTo>
                      <a:cubicBezTo>
                        <a:pt x="244155" y="2210539"/>
                        <a:pt x="244587" y="2219192"/>
                        <a:pt x="249475" y="2220922"/>
                      </a:cubicBezTo>
                      <a:cubicBezTo>
                        <a:pt x="252136" y="2221849"/>
                        <a:pt x="254611" y="2225866"/>
                        <a:pt x="258076" y="2231428"/>
                      </a:cubicBezTo>
                      <a:cubicBezTo>
                        <a:pt x="261355" y="2236744"/>
                        <a:pt x="265500" y="2243418"/>
                        <a:pt x="271873" y="2250896"/>
                      </a:cubicBezTo>
                      <a:cubicBezTo>
                        <a:pt x="285485" y="2266903"/>
                        <a:pt x="312523" y="2309423"/>
                        <a:pt x="312895" y="2319003"/>
                      </a:cubicBezTo>
                      <a:cubicBezTo>
                        <a:pt x="313451" y="2332661"/>
                        <a:pt x="320752" y="2344095"/>
                        <a:pt x="335911" y="2355096"/>
                      </a:cubicBezTo>
                      <a:cubicBezTo>
                        <a:pt x="345501" y="2362080"/>
                        <a:pt x="349399" y="2369928"/>
                        <a:pt x="352864" y="2376850"/>
                      </a:cubicBezTo>
                      <a:cubicBezTo>
                        <a:pt x="355339" y="2381795"/>
                        <a:pt x="357690" y="2386492"/>
                        <a:pt x="361712" y="2389829"/>
                      </a:cubicBezTo>
                      <a:cubicBezTo>
                        <a:pt x="368085" y="2395020"/>
                        <a:pt x="368085" y="2401015"/>
                        <a:pt x="368023" y="2412943"/>
                      </a:cubicBezTo>
                      <a:cubicBezTo>
                        <a:pt x="368023" y="2415786"/>
                        <a:pt x="368023" y="2418938"/>
                        <a:pt x="368085" y="2422399"/>
                      </a:cubicBezTo>
                      <a:cubicBezTo>
                        <a:pt x="368518" y="2440940"/>
                        <a:pt x="376376" y="2465785"/>
                        <a:pt x="392524" y="2476476"/>
                      </a:cubicBezTo>
                      <a:cubicBezTo>
                        <a:pt x="406508" y="2485685"/>
                        <a:pt x="417335" y="2495944"/>
                        <a:pt x="424760" y="2516030"/>
                      </a:cubicBezTo>
                      <a:cubicBezTo>
                        <a:pt x="432123" y="2536116"/>
                        <a:pt x="441589" y="2553174"/>
                        <a:pt x="451551" y="2563989"/>
                      </a:cubicBezTo>
                      <a:cubicBezTo>
                        <a:pt x="456686" y="2569490"/>
                        <a:pt x="457181" y="2573322"/>
                        <a:pt x="457676" y="2577277"/>
                      </a:cubicBezTo>
                      <a:cubicBezTo>
                        <a:pt x="458047" y="2580491"/>
                        <a:pt x="458480" y="2583766"/>
                        <a:pt x="461141" y="2587536"/>
                      </a:cubicBezTo>
                      <a:cubicBezTo>
                        <a:pt x="463616" y="2590935"/>
                        <a:pt x="467452" y="2597486"/>
                        <a:pt x="470236" y="2604717"/>
                      </a:cubicBezTo>
                      <a:lnTo>
                        <a:pt x="470298" y="2604841"/>
                      </a:lnTo>
                      <a:cubicBezTo>
                        <a:pt x="473144" y="2612381"/>
                        <a:pt x="473948" y="2618437"/>
                        <a:pt x="472649" y="2622393"/>
                      </a:cubicBezTo>
                      <a:cubicBezTo>
                        <a:pt x="469061" y="2633579"/>
                        <a:pt x="472154" y="2659042"/>
                        <a:pt x="481373" y="2673751"/>
                      </a:cubicBezTo>
                      <a:cubicBezTo>
                        <a:pt x="486323" y="2681600"/>
                        <a:pt x="487251" y="2693590"/>
                        <a:pt x="488055" y="2703293"/>
                      </a:cubicBezTo>
                      <a:cubicBezTo>
                        <a:pt x="488674" y="2711080"/>
                        <a:pt x="489107" y="2716704"/>
                        <a:pt x="491396" y="2719300"/>
                      </a:cubicBezTo>
                      <a:cubicBezTo>
                        <a:pt x="493438" y="2721710"/>
                        <a:pt x="500059" y="2723008"/>
                        <a:pt x="508164" y="2723008"/>
                      </a:cubicBezTo>
                      <a:cubicBezTo>
                        <a:pt x="520848" y="2723008"/>
                        <a:pt x="537368" y="2719918"/>
                        <a:pt x="546710" y="2713243"/>
                      </a:cubicBezTo>
                      <a:cubicBezTo>
                        <a:pt x="560817" y="2703293"/>
                        <a:pt x="570469" y="2701315"/>
                        <a:pt x="582287" y="2701315"/>
                      </a:cubicBezTo>
                      <a:cubicBezTo>
                        <a:pt x="594785" y="2701315"/>
                        <a:pt x="611367" y="2689943"/>
                        <a:pt x="615574" y="2683825"/>
                      </a:cubicBezTo>
                      <a:cubicBezTo>
                        <a:pt x="618297" y="2679931"/>
                        <a:pt x="633394" y="2678695"/>
                        <a:pt x="641808" y="2679808"/>
                      </a:cubicBezTo>
                      <a:cubicBezTo>
                        <a:pt x="649666" y="2680858"/>
                        <a:pt x="656596" y="2673133"/>
                        <a:pt x="664082" y="2665037"/>
                      </a:cubicBezTo>
                      <a:lnTo>
                        <a:pt x="666310" y="2662627"/>
                      </a:lnTo>
                      <a:cubicBezTo>
                        <a:pt x="667980" y="2660834"/>
                        <a:pt x="670702" y="2659104"/>
                        <a:pt x="674724" y="2657373"/>
                      </a:cubicBezTo>
                      <a:lnTo>
                        <a:pt x="675962" y="2656693"/>
                      </a:lnTo>
                      <a:lnTo>
                        <a:pt x="676147" y="2655396"/>
                      </a:lnTo>
                      <a:cubicBezTo>
                        <a:pt x="676333" y="2654098"/>
                        <a:pt x="676457" y="2652676"/>
                        <a:pt x="676828" y="2651502"/>
                      </a:cubicBezTo>
                      <a:cubicBezTo>
                        <a:pt x="678560" y="2645507"/>
                        <a:pt x="683943" y="2637658"/>
                        <a:pt x="689945" y="2635001"/>
                      </a:cubicBezTo>
                      <a:cubicBezTo>
                        <a:pt x="695699" y="2632405"/>
                        <a:pt x="700525" y="2630366"/>
                        <a:pt x="706218" y="2629500"/>
                      </a:cubicBezTo>
                      <a:cubicBezTo>
                        <a:pt x="712405" y="2628573"/>
                        <a:pt x="717911" y="2628079"/>
                        <a:pt x="723542" y="2628079"/>
                      </a:cubicBezTo>
                      <a:cubicBezTo>
                        <a:pt x="729481" y="2628079"/>
                        <a:pt x="735112" y="2629809"/>
                        <a:pt x="739876" y="2633023"/>
                      </a:cubicBezTo>
                      <a:lnTo>
                        <a:pt x="741361" y="2634074"/>
                      </a:lnTo>
                      <a:lnTo>
                        <a:pt x="742722" y="2632900"/>
                      </a:lnTo>
                      <a:cubicBezTo>
                        <a:pt x="748662" y="2627646"/>
                        <a:pt x="750332" y="2621898"/>
                        <a:pt x="751694" y="2617263"/>
                      </a:cubicBezTo>
                      <a:cubicBezTo>
                        <a:pt x="752560" y="2614359"/>
                        <a:pt x="753241" y="2611825"/>
                        <a:pt x="754788" y="2609847"/>
                      </a:cubicBezTo>
                      <a:cubicBezTo>
                        <a:pt x="757510" y="2606324"/>
                        <a:pt x="760913" y="2605583"/>
                        <a:pt x="765986" y="2604408"/>
                      </a:cubicBezTo>
                      <a:cubicBezTo>
                        <a:pt x="769018" y="2603729"/>
                        <a:pt x="772421" y="2602925"/>
                        <a:pt x="776319" y="2601442"/>
                      </a:cubicBezTo>
                      <a:lnTo>
                        <a:pt x="776381" y="2601627"/>
                      </a:lnTo>
                      <a:lnTo>
                        <a:pt x="778484" y="2600700"/>
                      </a:lnTo>
                      <a:cubicBezTo>
                        <a:pt x="781206" y="2599526"/>
                        <a:pt x="783558" y="2598290"/>
                        <a:pt x="786033" y="2596807"/>
                      </a:cubicBezTo>
                      <a:cubicBezTo>
                        <a:pt x="788694" y="2595138"/>
                        <a:pt x="791663" y="2593840"/>
                        <a:pt x="795190" y="2592666"/>
                      </a:cubicBezTo>
                      <a:cubicBezTo>
                        <a:pt x="796798" y="2591739"/>
                        <a:pt x="798531" y="2590935"/>
                        <a:pt x="800696" y="2590070"/>
                      </a:cubicBezTo>
                      <a:lnTo>
                        <a:pt x="802615" y="2589328"/>
                      </a:lnTo>
                      <a:cubicBezTo>
                        <a:pt x="814742" y="2584693"/>
                        <a:pt x="827302" y="2579934"/>
                        <a:pt x="838810" y="2574001"/>
                      </a:cubicBezTo>
                      <a:lnTo>
                        <a:pt x="839985" y="2573383"/>
                      </a:lnTo>
                      <a:lnTo>
                        <a:pt x="840109" y="2572085"/>
                      </a:lnTo>
                      <a:cubicBezTo>
                        <a:pt x="840295" y="2569490"/>
                        <a:pt x="840913" y="2566461"/>
                        <a:pt x="844255" y="2563557"/>
                      </a:cubicBezTo>
                      <a:cubicBezTo>
                        <a:pt x="847410" y="2560652"/>
                        <a:pt x="851370" y="2559230"/>
                        <a:pt x="856753" y="2559045"/>
                      </a:cubicBezTo>
                      <a:lnTo>
                        <a:pt x="857805" y="2558983"/>
                      </a:lnTo>
                      <a:lnTo>
                        <a:pt x="858485" y="2558118"/>
                      </a:lnTo>
                      <a:cubicBezTo>
                        <a:pt x="860651" y="2555337"/>
                        <a:pt x="863373" y="2553236"/>
                        <a:pt x="866405" y="2551876"/>
                      </a:cubicBezTo>
                      <a:cubicBezTo>
                        <a:pt x="868076" y="2551196"/>
                        <a:pt x="869622" y="2550393"/>
                        <a:pt x="871107" y="2549589"/>
                      </a:cubicBezTo>
                      <a:lnTo>
                        <a:pt x="873396" y="2548353"/>
                      </a:lnTo>
                      <a:cubicBezTo>
                        <a:pt x="875129" y="2547055"/>
                        <a:pt x="877109" y="2545943"/>
                        <a:pt x="879584" y="2544892"/>
                      </a:cubicBezTo>
                      <a:lnTo>
                        <a:pt x="880512" y="2544336"/>
                      </a:lnTo>
                      <a:cubicBezTo>
                        <a:pt x="881935" y="2543471"/>
                        <a:pt x="883358" y="2542606"/>
                        <a:pt x="884596" y="2541679"/>
                      </a:cubicBezTo>
                      <a:lnTo>
                        <a:pt x="885276" y="2540813"/>
                      </a:lnTo>
                      <a:cubicBezTo>
                        <a:pt x="887318" y="2536611"/>
                        <a:pt x="890102" y="2531605"/>
                        <a:pt x="893691" y="2530060"/>
                      </a:cubicBezTo>
                      <a:cubicBezTo>
                        <a:pt x="895361" y="2529318"/>
                        <a:pt x="897094" y="2528823"/>
                        <a:pt x="898641" y="2528453"/>
                      </a:cubicBezTo>
                      <a:lnTo>
                        <a:pt x="899383" y="2528267"/>
                      </a:lnTo>
                      <a:lnTo>
                        <a:pt x="899878" y="2527711"/>
                      </a:lnTo>
                      <a:cubicBezTo>
                        <a:pt x="901982" y="2525301"/>
                        <a:pt x="904024" y="2522520"/>
                        <a:pt x="906436" y="2518811"/>
                      </a:cubicBezTo>
                      <a:lnTo>
                        <a:pt x="907302" y="2517514"/>
                      </a:lnTo>
                      <a:lnTo>
                        <a:pt x="906436" y="2516216"/>
                      </a:lnTo>
                      <a:cubicBezTo>
                        <a:pt x="898826" y="2504906"/>
                        <a:pt x="900064" y="2492422"/>
                        <a:pt x="909777" y="2482780"/>
                      </a:cubicBezTo>
                      <a:cubicBezTo>
                        <a:pt x="923823" y="2468875"/>
                        <a:pt x="934960" y="2452744"/>
                        <a:pt x="945788" y="2437170"/>
                      </a:cubicBezTo>
                      <a:cubicBezTo>
                        <a:pt x="949933" y="2431237"/>
                        <a:pt x="954016" y="2425242"/>
                        <a:pt x="958347" y="2419371"/>
                      </a:cubicBezTo>
                      <a:cubicBezTo>
                        <a:pt x="961565" y="2414983"/>
                        <a:pt x="965772" y="2411336"/>
                        <a:pt x="970413" y="2408926"/>
                      </a:cubicBezTo>
                      <a:lnTo>
                        <a:pt x="974063" y="2407010"/>
                      </a:lnTo>
                      <a:lnTo>
                        <a:pt x="970537" y="2404909"/>
                      </a:lnTo>
                      <a:cubicBezTo>
                        <a:pt x="969175" y="2404105"/>
                        <a:pt x="967690" y="2403611"/>
                        <a:pt x="966081" y="2403302"/>
                      </a:cubicBezTo>
                      <a:cubicBezTo>
                        <a:pt x="960822" y="2402437"/>
                        <a:pt x="950737" y="2386492"/>
                        <a:pt x="943560" y="2372030"/>
                      </a:cubicBezTo>
                      <a:cubicBezTo>
                        <a:pt x="941642" y="2368198"/>
                        <a:pt x="936321" y="2367209"/>
                        <a:pt x="928958" y="2365849"/>
                      </a:cubicBezTo>
                      <a:cubicBezTo>
                        <a:pt x="919430" y="2364119"/>
                        <a:pt x="906375" y="2361709"/>
                        <a:pt x="895052" y="2352068"/>
                      </a:cubicBezTo>
                      <a:cubicBezTo>
                        <a:pt x="888617" y="2346629"/>
                        <a:pt x="883853" y="2336308"/>
                        <a:pt x="880326" y="2320486"/>
                      </a:cubicBezTo>
                      <a:lnTo>
                        <a:pt x="879708" y="2317767"/>
                      </a:lnTo>
                      <a:cubicBezTo>
                        <a:pt x="878285" y="2310845"/>
                        <a:pt x="877294" y="2303923"/>
                        <a:pt x="876490" y="2298237"/>
                      </a:cubicBezTo>
                      <a:cubicBezTo>
                        <a:pt x="874696" y="2285630"/>
                        <a:pt x="873953" y="2280438"/>
                        <a:pt x="870303" y="2280067"/>
                      </a:cubicBezTo>
                      <a:cubicBezTo>
                        <a:pt x="870241" y="2280067"/>
                        <a:pt x="870117" y="2280067"/>
                        <a:pt x="870055" y="2280067"/>
                      </a:cubicBezTo>
                      <a:cubicBezTo>
                        <a:pt x="862693" y="2280067"/>
                        <a:pt x="841656" y="2306148"/>
                        <a:pt x="833613" y="2323020"/>
                      </a:cubicBezTo>
                      <a:cubicBezTo>
                        <a:pt x="825198" y="2340696"/>
                        <a:pt x="801006" y="2352933"/>
                        <a:pt x="781826" y="2349163"/>
                      </a:cubicBezTo>
                      <a:cubicBezTo>
                        <a:pt x="762460" y="2345393"/>
                        <a:pt x="753983" y="2352562"/>
                        <a:pt x="748353" y="2357259"/>
                      </a:cubicBezTo>
                      <a:cubicBezTo>
                        <a:pt x="747548" y="2357939"/>
                        <a:pt x="746806" y="2358619"/>
                        <a:pt x="746063" y="2359113"/>
                      </a:cubicBezTo>
                      <a:cubicBezTo>
                        <a:pt x="745878" y="2359175"/>
                        <a:pt x="744825" y="2359051"/>
                        <a:pt x="742846" y="2357383"/>
                      </a:cubicBezTo>
                      <a:lnTo>
                        <a:pt x="741732" y="2356456"/>
                      </a:lnTo>
                      <a:cubicBezTo>
                        <a:pt x="737772" y="2352562"/>
                        <a:pt x="733256" y="2345516"/>
                        <a:pt x="731832" y="2339089"/>
                      </a:cubicBezTo>
                      <a:lnTo>
                        <a:pt x="731771" y="2338718"/>
                      </a:lnTo>
                      <a:cubicBezTo>
                        <a:pt x="731214" y="2335813"/>
                        <a:pt x="731276" y="2333527"/>
                        <a:pt x="732142" y="2331982"/>
                      </a:cubicBezTo>
                      <a:cubicBezTo>
                        <a:pt x="736411" y="2324194"/>
                        <a:pt x="739690" y="2307013"/>
                        <a:pt x="735421" y="2296692"/>
                      </a:cubicBezTo>
                      <a:cubicBezTo>
                        <a:pt x="733750" y="2292613"/>
                        <a:pt x="730966" y="2289894"/>
                        <a:pt x="727378" y="2288781"/>
                      </a:cubicBezTo>
                      <a:cubicBezTo>
                        <a:pt x="724160" y="2287854"/>
                        <a:pt x="720881" y="2288472"/>
                        <a:pt x="717973" y="2290636"/>
                      </a:cubicBezTo>
                      <a:cubicBezTo>
                        <a:pt x="710610" y="2296136"/>
                        <a:pt x="706403" y="2310783"/>
                        <a:pt x="705475" y="2318509"/>
                      </a:cubicBezTo>
                      <a:cubicBezTo>
                        <a:pt x="700773" y="2313688"/>
                        <a:pt x="692544" y="2300833"/>
                        <a:pt x="691615" y="2293355"/>
                      </a:cubicBezTo>
                      <a:cubicBezTo>
                        <a:pt x="691430" y="2291748"/>
                        <a:pt x="691554" y="2290512"/>
                        <a:pt x="692110" y="2289894"/>
                      </a:cubicBezTo>
                      <a:cubicBezTo>
                        <a:pt x="699597" y="2280747"/>
                        <a:pt x="689079" y="2263071"/>
                        <a:pt x="679179" y="2253368"/>
                      </a:cubicBezTo>
                      <a:cubicBezTo>
                        <a:pt x="678004" y="2252194"/>
                        <a:pt x="676704" y="2250958"/>
                        <a:pt x="675281" y="2249598"/>
                      </a:cubicBezTo>
                      <a:cubicBezTo>
                        <a:pt x="666310" y="2241008"/>
                        <a:pt x="651275" y="2226546"/>
                        <a:pt x="650594" y="2218264"/>
                      </a:cubicBezTo>
                      <a:cubicBezTo>
                        <a:pt x="650409" y="2215978"/>
                        <a:pt x="649480" y="2212455"/>
                        <a:pt x="647933" y="2207634"/>
                      </a:cubicBezTo>
                      <a:lnTo>
                        <a:pt x="647995" y="2207634"/>
                      </a:lnTo>
                      <a:lnTo>
                        <a:pt x="646882" y="2204606"/>
                      </a:lnTo>
                      <a:cubicBezTo>
                        <a:pt x="646882" y="2204606"/>
                        <a:pt x="646882" y="2204606"/>
                        <a:pt x="646882" y="2204606"/>
                      </a:cubicBezTo>
                      <a:lnTo>
                        <a:pt x="646387" y="2203123"/>
                      </a:lnTo>
                      <a:lnTo>
                        <a:pt x="646387" y="2203123"/>
                      </a:lnTo>
                      <a:cubicBezTo>
                        <a:pt x="644716" y="2198549"/>
                        <a:pt x="642798" y="2193543"/>
                        <a:pt x="640880" y="2188599"/>
                      </a:cubicBezTo>
                      <a:cubicBezTo>
                        <a:pt x="637292" y="2179391"/>
                        <a:pt x="633208" y="2168946"/>
                        <a:pt x="633208" y="2166103"/>
                      </a:cubicBezTo>
                      <a:cubicBezTo>
                        <a:pt x="633208" y="2165176"/>
                        <a:pt x="633827" y="2164002"/>
                        <a:pt x="634940" y="2162766"/>
                      </a:cubicBezTo>
                      <a:lnTo>
                        <a:pt x="635126" y="2162580"/>
                      </a:lnTo>
                      <a:cubicBezTo>
                        <a:pt x="637539" y="2159984"/>
                        <a:pt x="641994" y="2157450"/>
                        <a:pt x="646634" y="2155967"/>
                      </a:cubicBezTo>
                      <a:lnTo>
                        <a:pt x="646696" y="2155967"/>
                      </a:lnTo>
                      <a:cubicBezTo>
                        <a:pt x="649171" y="2155164"/>
                        <a:pt x="651275" y="2154793"/>
                        <a:pt x="653007" y="2154793"/>
                      </a:cubicBezTo>
                      <a:cubicBezTo>
                        <a:pt x="657462" y="2154793"/>
                        <a:pt x="659875" y="2152321"/>
                        <a:pt x="661422" y="2150652"/>
                      </a:cubicBezTo>
                      <a:cubicBezTo>
                        <a:pt x="661917" y="2150158"/>
                        <a:pt x="662597" y="2149416"/>
                        <a:pt x="662907" y="2149354"/>
                      </a:cubicBezTo>
                      <a:cubicBezTo>
                        <a:pt x="662907" y="2149354"/>
                        <a:pt x="663402" y="2149354"/>
                        <a:pt x="664577" y="2150467"/>
                      </a:cubicBezTo>
                      <a:cubicBezTo>
                        <a:pt x="669651" y="2155164"/>
                        <a:pt x="675838" y="2153186"/>
                        <a:pt x="680788" y="2151579"/>
                      </a:cubicBezTo>
                      <a:cubicBezTo>
                        <a:pt x="682830" y="2150899"/>
                        <a:pt x="684748" y="2150281"/>
                        <a:pt x="686171" y="2150158"/>
                      </a:cubicBezTo>
                      <a:cubicBezTo>
                        <a:pt x="689821" y="2151023"/>
                        <a:pt x="702010" y="2172160"/>
                        <a:pt x="713271" y="2197313"/>
                      </a:cubicBezTo>
                      <a:cubicBezTo>
                        <a:pt x="715189" y="2201578"/>
                        <a:pt x="716550" y="2205039"/>
                        <a:pt x="717726" y="2208067"/>
                      </a:cubicBezTo>
                      <a:cubicBezTo>
                        <a:pt x="720943" y="2216287"/>
                        <a:pt x="722861" y="2221231"/>
                        <a:pt x="730595" y="2226670"/>
                      </a:cubicBezTo>
                      <a:cubicBezTo>
                        <a:pt x="734555" y="2229451"/>
                        <a:pt x="738577" y="2230625"/>
                        <a:pt x="742784" y="2231799"/>
                      </a:cubicBezTo>
                      <a:cubicBezTo>
                        <a:pt x="749590" y="2233777"/>
                        <a:pt x="756643" y="2235817"/>
                        <a:pt x="764996" y="2245087"/>
                      </a:cubicBezTo>
                      <a:cubicBezTo>
                        <a:pt x="779845" y="2261588"/>
                        <a:pt x="816474" y="2271909"/>
                        <a:pt x="831942" y="2272836"/>
                      </a:cubicBezTo>
                      <a:cubicBezTo>
                        <a:pt x="839367" y="2273207"/>
                        <a:pt x="845987" y="2269499"/>
                        <a:pt x="852298" y="2265853"/>
                      </a:cubicBezTo>
                      <a:cubicBezTo>
                        <a:pt x="859909" y="2261465"/>
                        <a:pt x="867828" y="2256953"/>
                        <a:pt x="877851" y="2259054"/>
                      </a:cubicBezTo>
                      <a:cubicBezTo>
                        <a:pt x="889050" y="2261465"/>
                        <a:pt x="891278" y="2272527"/>
                        <a:pt x="893381" y="2283281"/>
                      </a:cubicBezTo>
                      <a:cubicBezTo>
                        <a:pt x="894557" y="2289399"/>
                        <a:pt x="895732" y="2295147"/>
                        <a:pt x="898579" y="2298855"/>
                      </a:cubicBezTo>
                      <a:cubicBezTo>
                        <a:pt x="900682" y="2301636"/>
                        <a:pt x="906436" y="2303985"/>
                        <a:pt x="917203" y="2306457"/>
                      </a:cubicBezTo>
                      <a:lnTo>
                        <a:pt x="918749" y="2306828"/>
                      </a:lnTo>
                      <a:lnTo>
                        <a:pt x="919615" y="2305468"/>
                      </a:lnTo>
                      <a:cubicBezTo>
                        <a:pt x="923142" y="2300153"/>
                        <a:pt x="930258" y="2293787"/>
                        <a:pt x="942879" y="2294097"/>
                      </a:cubicBezTo>
                      <a:cubicBezTo>
                        <a:pt x="973815" y="2294529"/>
                        <a:pt x="1001844" y="2301018"/>
                        <a:pt x="1023994" y="2312884"/>
                      </a:cubicBezTo>
                      <a:lnTo>
                        <a:pt x="1024736" y="2313255"/>
                      </a:lnTo>
                      <a:lnTo>
                        <a:pt x="1025540" y="2313070"/>
                      </a:lnTo>
                      <a:cubicBezTo>
                        <a:pt x="1026222" y="2312946"/>
                        <a:pt x="1026964" y="2312884"/>
                        <a:pt x="1027645" y="2312823"/>
                      </a:cubicBezTo>
                      <a:lnTo>
                        <a:pt x="1029872" y="2312761"/>
                      </a:lnTo>
                      <a:cubicBezTo>
                        <a:pt x="1033275" y="2312637"/>
                        <a:pt x="1035873" y="2312761"/>
                        <a:pt x="1038287" y="2313194"/>
                      </a:cubicBezTo>
                      <a:cubicBezTo>
                        <a:pt x="1044288" y="2314368"/>
                        <a:pt x="1049919" y="2316284"/>
                        <a:pt x="1055487" y="2319127"/>
                      </a:cubicBezTo>
                      <a:lnTo>
                        <a:pt x="1056292" y="2319497"/>
                      </a:lnTo>
                      <a:lnTo>
                        <a:pt x="1057158" y="2319250"/>
                      </a:lnTo>
                      <a:cubicBezTo>
                        <a:pt x="1094962" y="2308991"/>
                        <a:pt x="1129858" y="2304912"/>
                        <a:pt x="1160732" y="2307137"/>
                      </a:cubicBezTo>
                      <a:cubicBezTo>
                        <a:pt x="1169209" y="2307755"/>
                        <a:pt x="1176385" y="2311154"/>
                        <a:pt x="1181397" y="2317025"/>
                      </a:cubicBezTo>
                      <a:cubicBezTo>
                        <a:pt x="1186595" y="2323144"/>
                        <a:pt x="1189193" y="2331364"/>
                        <a:pt x="1188513" y="2339707"/>
                      </a:cubicBezTo>
                      <a:lnTo>
                        <a:pt x="1188451" y="2340325"/>
                      </a:lnTo>
                      <a:lnTo>
                        <a:pt x="1188698" y="2340881"/>
                      </a:lnTo>
                      <a:cubicBezTo>
                        <a:pt x="1189688" y="2342983"/>
                        <a:pt x="1189812" y="2345331"/>
                        <a:pt x="1189874" y="2347865"/>
                      </a:cubicBezTo>
                      <a:cubicBezTo>
                        <a:pt x="1190060" y="2351140"/>
                        <a:pt x="1190184" y="2354849"/>
                        <a:pt x="1192349" y="2358619"/>
                      </a:cubicBezTo>
                      <a:cubicBezTo>
                        <a:pt x="1195381" y="2363934"/>
                        <a:pt x="1200454" y="2365355"/>
                        <a:pt x="1206270" y="2367024"/>
                      </a:cubicBezTo>
                      <a:cubicBezTo>
                        <a:pt x="1209859" y="2368074"/>
                        <a:pt x="1213880" y="2369187"/>
                        <a:pt x="1218459" y="2371412"/>
                      </a:cubicBezTo>
                      <a:cubicBezTo>
                        <a:pt x="1219758" y="2372030"/>
                        <a:pt x="1220996" y="2372833"/>
                        <a:pt x="1222481" y="2374131"/>
                      </a:cubicBezTo>
                      <a:lnTo>
                        <a:pt x="1223161" y="2374687"/>
                      </a:lnTo>
                      <a:cubicBezTo>
                        <a:pt x="1225698" y="2377098"/>
                        <a:pt x="1227926" y="2380002"/>
                        <a:pt x="1230215" y="2383154"/>
                      </a:cubicBezTo>
                      <a:cubicBezTo>
                        <a:pt x="1234731" y="2389396"/>
                        <a:pt x="1239805" y="2396504"/>
                        <a:pt x="1249457" y="2400521"/>
                      </a:cubicBezTo>
                      <a:cubicBezTo>
                        <a:pt x="1258490" y="2404291"/>
                        <a:pt x="1266843" y="2401263"/>
                        <a:pt x="1272907" y="2399099"/>
                      </a:cubicBezTo>
                      <a:cubicBezTo>
                        <a:pt x="1274948" y="2398358"/>
                        <a:pt x="1278413" y="2397122"/>
                        <a:pt x="1279032" y="2397554"/>
                      </a:cubicBezTo>
                      <a:cubicBezTo>
                        <a:pt x="1279032" y="2397554"/>
                        <a:pt x="1279465" y="2397987"/>
                        <a:pt x="1279465" y="2400088"/>
                      </a:cubicBezTo>
                      <a:cubicBezTo>
                        <a:pt x="1279465" y="2406639"/>
                        <a:pt x="1263193" y="2408493"/>
                        <a:pt x="1253417" y="2409668"/>
                      </a:cubicBezTo>
                      <a:cubicBezTo>
                        <a:pt x="1244383" y="2410718"/>
                        <a:pt x="1240238" y="2411213"/>
                        <a:pt x="1239558" y="2414303"/>
                      </a:cubicBezTo>
                      <a:cubicBezTo>
                        <a:pt x="1238629" y="2418691"/>
                        <a:pt x="1254283" y="2437912"/>
                        <a:pt x="1265049" y="2448789"/>
                      </a:cubicBezTo>
                      <a:cubicBezTo>
                        <a:pt x="1276186" y="2460037"/>
                        <a:pt x="1291901" y="2472892"/>
                        <a:pt x="1303410" y="2470605"/>
                      </a:cubicBezTo>
                      <a:cubicBezTo>
                        <a:pt x="1320734" y="2467144"/>
                        <a:pt x="1334841" y="2450458"/>
                        <a:pt x="1336511" y="2441002"/>
                      </a:cubicBezTo>
                      <a:cubicBezTo>
                        <a:pt x="1337254" y="2436861"/>
                        <a:pt x="1335460" y="2435069"/>
                        <a:pt x="1334284" y="2434389"/>
                      </a:cubicBezTo>
                      <a:cubicBezTo>
                        <a:pt x="1332799" y="2433462"/>
                        <a:pt x="1333541" y="2430124"/>
                        <a:pt x="1335088" y="2427405"/>
                      </a:cubicBezTo>
                      <a:cubicBezTo>
                        <a:pt x="1337007" y="2423944"/>
                        <a:pt x="1339791" y="2421905"/>
                        <a:pt x="1340967" y="2422461"/>
                      </a:cubicBezTo>
                      <a:cubicBezTo>
                        <a:pt x="1342390" y="2423202"/>
                        <a:pt x="1342760" y="2430742"/>
                        <a:pt x="1342946" y="2434760"/>
                      </a:cubicBezTo>
                      <a:cubicBezTo>
                        <a:pt x="1343318" y="2442547"/>
                        <a:pt x="1343689" y="2450643"/>
                        <a:pt x="1347710" y="2454104"/>
                      </a:cubicBezTo>
                      <a:cubicBezTo>
                        <a:pt x="1352846" y="2458554"/>
                        <a:pt x="1351237" y="2467330"/>
                        <a:pt x="1347030" y="2479999"/>
                      </a:cubicBezTo>
                      <a:cubicBezTo>
                        <a:pt x="1343998" y="2489146"/>
                        <a:pt x="1346968" y="2503670"/>
                        <a:pt x="1349566" y="2516525"/>
                      </a:cubicBezTo>
                      <a:cubicBezTo>
                        <a:pt x="1350804" y="2522705"/>
                        <a:pt x="1351979" y="2528514"/>
                        <a:pt x="1352413" y="2533088"/>
                      </a:cubicBezTo>
                      <a:cubicBezTo>
                        <a:pt x="1353031" y="2540195"/>
                        <a:pt x="1355568" y="2548909"/>
                        <a:pt x="1358228" y="2558180"/>
                      </a:cubicBezTo>
                      <a:cubicBezTo>
                        <a:pt x="1360765" y="2567079"/>
                        <a:pt x="1363673" y="2577153"/>
                        <a:pt x="1365282" y="2587104"/>
                      </a:cubicBezTo>
                      <a:lnTo>
                        <a:pt x="1365468" y="2588401"/>
                      </a:lnTo>
                      <a:lnTo>
                        <a:pt x="1366705" y="2588896"/>
                      </a:lnTo>
                      <a:cubicBezTo>
                        <a:pt x="1377224" y="2593098"/>
                        <a:pt x="1383349" y="2601936"/>
                        <a:pt x="1383349" y="2613308"/>
                      </a:cubicBezTo>
                      <a:cubicBezTo>
                        <a:pt x="1383411" y="2626287"/>
                        <a:pt x="1383473" y="2639636"/>
                        <a:pt x="1384153" y="2652862"/>
                      </a:cubicBezTo>
                      <a:lnTo>
                        <a:pt x="1384277" y="2653603"/>
                      </a:lnTo>
                      <a:cubicBezTo>
                        <a:pt x="1387061" y="2660649"/>
                        <a:pt x="1389845" y="2667076"/>
                        <a:pt x="1392506" y="2672577"/>
                      </a:cubicBezTo>
                      <a:cubicBezTo>
                        <a:pt x="1398199" y="2684196"/>
                        <a:pt x="1403396" y="2701871"/>
                        <a:pt x="1407974" y="2717446"/>
                      </a:cubicBezTo>
                      <a:cubicBezTo>
                        <a:pt x="1412677" y="2733391"/>
                        <a:pt x="1416698" y="2747235"/>
                        <a:pt x="1420658" y="2752982"/>
                      </a:cubicBezTo>
                      <a:cubicBezTo>
                        <a:pt x="1424556" y="2758606"/>
                        <a:pt x="1431114" y="2769298"/>
                        <a:pt x="1436869" y="2781411"/>
                      </a:cubicBezTo>
                      <a:cubicBezTo>
                        <a:pt x="1445036" y="2794205"/>
                        <a:pt x="1452027" y="2808110"/>
                        <a:pt x="1458771" y="2821521"/>
                      </a:cubicBezTo>
                      <a:cubicBezTo>
                        <a:pt x="1467371" y="2838641"/>
                        <a:pt x="1476282" y="2856316"/>
                        <a:pt x="1487728" y="2872015"/>
                      </a:cubicBezTo>
                      <a:lnTo>
                        <a:pt x="1488965" y="2873683"/>
                      </a:lnTo>
                      <a:lnTo>
                        <a:pt x="1490759" y="2872694"/>
                      </a:lnTo>
                      <a:cubicBezTo>
                        <a:pt x="1498060" y="2868615"/>
                        <a:pt x="1504495" y="2860705"/>
                        <a:pt x="1506784" y="2853041"/>
                      </a:cubicBezTo>
                      <a:cubicBezTo>
                        <a:pt x="1508455" y="2847417"/>
                        <a:pt x="1514456" y="2843214"/>
                        <a:pt x="1520273" y="2839135"/>
                      </a:cubicBezTo>
                      <a:cubicBezTo>
                        <a:pt x="1526769" y="2834624"/>
                        <a:pt x="1532894" y="2830298"/>
                        <a:pt x="1533637" y="2823808"/>
                      </a:cubicBezTo>
                      <a:cubicBezTo>
                        <a:pt x="1534936" y="2812807"/>
                        <a:pt x="1536916" y="2805762"/>
                        <a:pt x="1542732" y="2804773"/>
                      </a:cubicBezTo>
                      <a:cubicBezTo>
                        <a:pt x="1552260" y="2803042"/>
                        <a:pt x="1552260" y="2792660"/>
                        <a:pt x="1552260" y="2780546"/>
                      </a:cubicBezTo>
                      <a:cubicBezTo>
                        <a:pt x="1552260" y="2768989"/>
                        <a:pt x="1553065" y="2752550"/>
                        <a:pt x="1560304" y="2742538"/>
                      </a:cubicBezTo>
                      <a:cubicBezTo>
                        <a:pt x="1568286" y="2731475"/>
                        <a:pt x="1569833" y="2702242"/>
                        <a:pt x="1564821" y="2690005"/>
                      </a:cubicBezTo>
                      <a:cubicBezTo>
                        <a:pt x="1560366" y="2679066"/>
                        <a:pt x="1562965" y="2663615"/>
                        <a:pt x="1566986" y="2652738"/>
                      </a:cubicBezTo>
                      <a:cubicBezTo>
                        <a:pt x="1568471" y="2648659"/>
                        <a:pt x="1569275" y="2644395"/>
                        <a:pt x="1569956" y="2640625"/>
                      </a:cubicBezTo>
                      <a:cubicBezTo>
                        <a:pt x="1571317" y="2633270"/>
                        <a:pt x="1572246" y="2629068"/>
                        <a:pt x="1575710" y="2628697"/>
                      </a:cubicBezTo>
                      <a:cubicBezTo>
                        <a:pt x="1585239" y="2627584"/>
                        <a:pt x="1597613" y="2618499"/>
                        <a:pt x="1605842" y="2606633"/>
                      </a:cubicBezTo>
                      <a:cubicBezTo>
                        <a:pt x="1610112" y="2600453"/>
                        <a:pt x="1619269" y="2592913"/>
                        <a:pt x="1625765" y="2587721"/>
                      </a:cubicBezTo>
                      <a:lnTo>
                        <a:pt x="1626693" y="2586980"/>
                      </a:lnTo>
                      <a:lnTo>
                        <a:pt x="1626631" y="2585744"/>
                      </a:lnTo>
                      <a:cubicBezTo>
                        <a:pt x="1626260" y="2580243"/>
                        <a:pt x="1627435" y="2574496"/>
                        <a:pt x="1629972" y="2569181"/>
                      </a:cubicBezTo>
                      <a:cubicBezTo>
                        <a:pt x="1639501" y="2549342"/>
                        <a:pt x="1649215" y="2530060"/>
                        <a:pt x="1662579" y="2512446"/>
                      </a:cubicBezTo>
                      <a:cubicBezTo>
                        <a:pt x="1668828" y="2504226"/>
                        <a:pt x="1677614" y="2499158"/>
                        <a:pt x="1686586" y="2498602"/>
                      </a:cubicBezTo>
                      <a:lnTo>
                        <a:pt x="1688503" y="2498478"/>
                      </a:lnTo>
                      <a:lnTo>
                        <a:pt x="1688751" y="2496562"/>
                      </a:lnTo>
                      <a:cubicBezTo>
                        <a:pt x="1690298" y="2483584"/>
                        <a:pt x="1703105" y="2469802"/>
                        <a:pt x="1717336" y="2471409"/>
                      </a:cubicBezTo>
                      <a:cubicBezTo>
                        <a:pt x="1726369" y="2472459"/>
                        <a:pt x="1735712" y="2472459"/>
                        <a:pt x="1745735" y="2471347"/>
                      </a:cubicBezTo>
                      <a:lnTo>
                        <a:pt x="1747592" y="2471161"/>
                      </a:lnTo>
                      <a:lnTo>
                        <a:pt x="1747840" y="2469307"/>
                      </a:lnTo>
                      <a:cubicBezTo>
                        <a:pt x="1748087" y="2467268"/>
                        <a:pt x="1748148" y="2465167"/>
                        <a:pt x="1748210" y="2462942"/>
                      </a:cubicBezTo>
                      <a:cubicBezTo>
                        <a:pt x="1748272" y="2459975"/>
                        <a:pt x="1748334" y="2456947"/>
                        <a:pt x="1748891" y="2453300"/>
                      </a:cubicBezTo>
                      <a:cubicBezTo>
                        <a:pt x="1750562" y="2442918"/>
                        <a:pt x="1781622" y="2436552"/>
                        <a:pt x="1797956" y="2436552"/>
                      </a:cubicBezTo>
                      <a:cubicBezTo>
                        <a:pt x="1799627" y="2436552"/>
                        <a:pt x="1801297" y="2436428"/>
                        <a:pt x="1802905" y="2436181"/>
                      </a:cubicBezTo>
                      <a:lnTo>
                        <a:pt x="1802905" y="2436428"/>
                      </a:lnTo>
                      <a:lnTo>
                        <a:pt x="1805690" y="2435872"/>
                      </a:lnTo>
                      <a:cubicBezTo>
                        <a:pt x="1806123" y="2435810"/>
                        <a:pt x="1806432" y="2435625"/>
                        <a:pt x="1806803" y="2435563"/>
                      </a:cubicBezTo>
                      <a:lnTo>
                        <a:pt x="1807422" y="2435439"/>
                      </a:lnTo>
                      <a:lnTo>
                        <a:pt x="1807422" y="2435378"/>
                      </a:lnTo>
                      <a:cubicBezTo>
                        <a:pt x="1810207" y="2434636"/>
                        <a:pt x="1812620" y="2433709"/>
                        <a:pt x="1814661" y="2432844"/>
                      </a:cubicBezTo>
                      <a:cubicBezTo>
                        <a:pt x="1817879" y="2431484"/>
                        <a:pt x="1820601" y="2430248"/>
                        <a:pt x="1824376" y="2430248"/>
                      </a:cubicBezTo>
                      <a:cubicBezTo>
                        <a:pt x="1830315" y="2430248"/>
                        <a:pt x="1848505" y="2430248"/>
                        <a:pt x="1849557" y="2416281"/>
                      </a:cubicBezTo>
                      <a:cubicBezTo>
                        <a:pt x="1850052" y="2410409"/>
                        <a:pt x="1853950" y="2405712"/>
                        <a:pt x="1857663" y="2403735"/>
                      </a:cubicBezTo>
                      <a:cubicBezTo>
                        <a:pt x="1859952" y="2402498"/>
                        <a:pt x="1862056" y="2402251"/>
                        <a:pt x="1863541" y="2402993"/>
                      </a:cubicBezTo>
                      <a:cubicBezTo>
                        <a:pt x="1868119" y="2405465"/>
                        <a:pt x="1877152" y="2429506"/>
                        <a:pt x="1877586" y="2443165"/>
                      </a:cubicBezTo>
                      <a:cubicBezTo>
                        <a:pt x="1877772" y="2448542"/>
                        <a:pt x="1880184" y="2455155"/>
                        <a:pt x="1882226" y="2459666"/>
                      </a:cubicBezTo>
                      <a:lnTo>
                        <a:pt x="1883649" y="2462818"/>
                      </a:lnTo>
                      <a:lnTo>
                        <a:pt x="1883897" y="2462571"/>
                      </a:lnTo>
                      <a:cubicBezTo>
                        <a:pt x="1889342" y="2473263"/>
                        <a:pt x="1898993" y="2486180"/>
                        <a:pt x="1910440" y="2491247"/>
                      </a:cubicBezTo>
                      <a:cubicBezTo>
                        <a:pt x="1918298" y="2494708"/>
                        <a:pt x="1930115" y="2508120"/>
                        <a:pt x="1941809" y="2552370"/>
                      </a:cubicBezTo>
                      <a:cubicBezTo>
                        <a:pt x="1944531" y="2562444"/>
                        <a:pt x="1944965" y="2573878"/>
                        <a:pt x="1942985" y="2584570"/>
                      </a:cubicBezTo>
                      <a:lnTo>
                        <a:pt x="1942923" y="2585126"/>
                      </a:lnTo>
                      <a:lnTo>
                        <a:pt x="1942985" y="2585497"/>
                      </a:lnTo>
                      <a:cubicBezTo>
                        <a:pt x="1943232" y="2586794"/>
                        <a:pt x="1943418" y="2588031"/>
                        <a:pt x="1943418" y="2589328"/>
                      </a:cubicBezTo>
                      <a:lnTo>
                        <a:pt x="1943418" y="2605397"/>
                      </a:lnTo>
                      <a:cubicBezTo>
                        <a:pt x="1943418" y="2608178"/>
                        <a:pt x="1942923" y="2610959"/>
                        <a:pt x="1941809" y="2613988"/>
                      </a:cubicBezTo>
                      <a:lnTo>
                        <a:pt x="1941129" y="2615904"/>
                      </a:lnTo>
                      <a:lnTo>
                        <a:pt x="1945274" y="2617943"/>
                      </a:lnTo>
                      <a:cubicBezTo>
                        <a:pt x="1946883" y="2618747"/>
                        <a:pt x="1948677" y="2619550"/>
                        <a:pt x="1950533" y="2620601"/>
                      </a:cubicBezTo>
                      <a:cubicBezTo>
                        <a:pt x="1963774" y="2628079"/>
                        <a:pt x="1974849" y="2626534"/>
                        <a:pt x="1981655" y="2616213"/>
                      </a:cubicBezTo>
                      <a:cubicBezTo>
                        <a:pt x="1984316" y="2612196"/>
                        <a:pt x="1988152" y="2608487"/>
                        <a:pt x="1991926" y="2604903"/>
                      </a:cubicBezTo>
                      <a:cubicBezTo>
                        <a:pt x="1998237" y="2598846"/>
                        <a:pt x="2004795" y="2592604"/>
                        <a:pt x="2006218" y="2584261"/>
                      </a:cubicBezTo>
                      <a:cubicBezTo>
                        <a:pt x="2006342" y="2583457"/>
                        <a:pt x="2006466" y="2582901"/>
                        <a:pt x="2006590" y="2582530"/>
                      </a:cubicBezTo>
                      <a:cubicBezTo>
                        <a:pt x="2007827" y="2583890"/>
                        <a:pt x="2009745" y="2586980"/>
                        <a:pt x="2011106" y="2589205"/>
                      </a:cubicBezTo>
                      <a:cubicBezTo>
                        <a:pt x="2013025" y="2592357"/>
                        <a:pt x="2015004" y="2595632"/>
                        <a:pt x="2017046" y="2597795"/>
                      </a:cubicBezTo>
                      <a:cubicBezTo>
                        <a:pt x="2022738" y="2603976"/>
                        <a:pt x="2026698" y="2615965"/>
                        <a:pt x="2027873" y="2630736"/>
                      </a:cubicBezTo>
                      <a:cubicBezTo>
                        <a:pt x="2027997" y="2632405"/>
                        <a:pt x="2028121" y="2634321"/>
                        <a:pt x="2028307" y="2636422"/>
                      </a:cubicBezTo>
                      <a:cubicBezTo>
                        <a:pt x="2029606" y="2655457"/>
                        <a:pt x="2031833" y="2687348"/>
                        <a:pt x="2043403" y="2698967"/>
                      </a:cubicBezTo>
                      <a:cubicBezTo>
                        <a:pt x="2054911" y="2710524"/>
                        <a:pt x="2057140" y="2736419"/>
                        <a:pt x="2053922" y="2745504"/>
                      </a:cubicBezTo>
                      <a:cubicBezTo>
                        <a:pt x="2051942" y="2751128"/>
                        <a:pt x="2053798" y="2758359"/>
                        <a:pt x="2055593" y="2765405"/>
                      </a:cubicBezTo>
                      <a:cubicBezTo>
                        <a:pt x="2057140" y="2771523"/>
                        <a:pt x="2058748" y="2777827"/>
                        <a:pt x="2057696" y="2782401"/>
                      </a:cubicBezTo>
                      <a:cubicBezTo>
                        <a:pt x="2057325" y="2784007"/>
                        <a:pt x="2056892" y="2786170"/>
                        <a:pt x="2056458" y="2788519"/>
                      </a:cubicBezTo>
                      <a:lnTo>
                        <a:pt x="2056397" y="2788519"/>
                      </a:lnTo>
                      <a:lnTo>
                        <a:pt x="2055964" y="2790867"/>
                      </a:lnTo>
                      <a:cubicBezTo>
                        <a:pt x="2055902" y="2791176"/>
                        <a:pt x="2055840" y="2791547"/>
                        <a:pt x="2055778" y="2791918"/>
                      </a:cubicBezTo>
                      <a:lnTo>
                        <a:pt x="2055531" y="2793154"/>
                      </a:lnTo>
                      <a:lnTo>
                        <a:pt x="2055531" y="2793154"/>
                      </a:lnTo>
                      <a:cubicBezTo>
                        <a:pt x="2054911" y="2796739"/>
                        <a:pt x="2054293" y="2800632"/>
                        <a:pt x="2053612" y="2804835"/>
                      </a:cubicBezTo>
                      <a:cubicBezTo>
                        <a:pt x="2051818" y="2815959"/>
                        <a:pt x="2049714" y="2828567"/>
                        <a:pt x="2047859" y="2836354"/>
                      </a:cubicBezTo>
                      <a:cubicBezTo>
                        <a:pt x="2044888" y="2848777"/>
                        <a:pt x="2042847" y="2858665"/>
                        <a:pt x="2046312" y="2863609"/>
                      </a:cubicBezTo>
                      <a:cubicBezTo>
                        <a:pt x="2047487" y="2865340"/>
                        <a:pt x="2049282" y="2866390"/>
                        <a:pt x="2051509" y="2866638"/>
                      </a:cubicBezTo>
                      <a:cubicBezTo>
                        <a:pt x="2057078" y="2867317"/>
                        <a:pt x="2069204" y="2880358"/>
                        <a:pt x="2087642" y="2905512"/>
                      </a:cubicBezTo>
                      <a:cubicBezTo>
                        <a:pt x="2090550" y="2909467"/>
                        <a:pt x="2092901" y="2913670"/>
                        <a:pt x="2094943" y="2918243"/>
                      </a:cubicBezTo>
                      <a:lnTo>
                        <a:pt x="2095933" y="2920530"/>
                      </a:lnTo>
                      <a:cubicBezTo>
                        <a:pt x="2102554" y="2936351"/>
                        <a:pt x="2103420" y="2952852"/>
                        <a:pt x="2103729" y="2967067"/>
                      </a:cubicBezTo>
                      <a:cubicBezTo>
                        <a:pt x="2104039" y="2979304"/>
                        <a:pt x="2114495" y="2995805"/>
                        <a:pt x="2122910" y="3009093"/>
                      </a:cubicBezTo>
                      <a:cubicBezTo>
                        <a:pt x="2127488" y="3016324"/>
                        <a:pt x="2131881" y="3023184"/>
                        <a:pt x="2133180" y="3027263"/>
                      </a:cubicBezTo>
                      <a:cubicBezTo>
                        <a:pt x="2136645" y="3037955"/>
                        <a:pt x="2142585" y="3042405"/>
                        <a:pt x="2154341" y="3051305"/>
                      </a:cubicBezTo>
                      <a:cubicBezTo>
                        <a:pt x="2156506" y="3052911"/>
                        <a:pt x="2158919" y="3054765"/>
                        <a:pt x="2161518" y="3056743"/>
                      </a:cubicBezTo>
                      <a:cubicBezTo>
                        <a:pt x="2170057" y="3063356"/>
                        <a:pt x="2204395" y="3087706"/>
                        <a:pt x="2216646" y="3087706"/>
                      </a:cubicBezTo>
                      <a:cubicBezTo>
                        <a:pt x="2217636" y="3087706"/>
                        <a:pt x="2218441" y="3087521"/>
                        <a:pt x="2219121" y="3087212"/>
                      </a:cubicBezTo>
                      <a:cubicBezTo>
                        <a:pt x="2220049" y="3086717"/>
                        <a:pt x="2221286" y="3085728"/>
                        <a:pt x="2221720" y="3083504"/>
                      </a:cubicBezTo>
                      <a:cubicBezTo>
                        <a:pt x="2223453" y="3074419"/>
                        <a:pt x="2208912" y="3048832"/>
                        <a:pt x="2200745" y="3039686"/>
                      </a:cubicBezTo>
                      <a:cubicBezTo>
                        <a:pt x="2195053" y="3033196"/>
                        <a:pt x="2197033" y="3017684"/>
                        <a:pt x="2198951" y="3002727"/>
                      </a:cubicBezTo>
                      <a:cubicBezTo>
                        <a:pt x="2199879" y="2995620"/>
                        <a:pt x="2200807" y="2988204"/>
                        <a:pt x="2200931" y="2981653"/>
                      </a:cubicBezTo>
                      <a:cubicBezTo>
                        <a:pt x="2201178" y="2968551"/>
                        <a:pt x="2194372" y="2963668"/>
                        <a:pt x="2188309" y="2959342"/>
                      </a:cubicBezTo>
                      <a:cubicBezTo>
                        <a:pt x="2184225" y="2956437"/>
                        <a:pt x="2180327" y="2953656"/>
                        <a:pt x="2178780" y="2948465"/>
                      </a:cubicBezTo>
                      <a:cubicBezTo>
                        <a:pt x="2176058" y="2939379"/>
                        <a:pt x="2171851" y="2938144"/>
                        <a:pt x="2168757" y="2937155"/>
                      </a:cubicBezTo>
                      <a:cubicBezTo>
                        <a:pt x="2166592" y="2936475"/>
                        <a:pt x="2165601" y="2936166"/>
                        <a:pt x="2164797" y="2933385"/>
                      </a:cubicBezTo>
                      <a:cubicBezTo>
                        <a:pt x="2164550" y="2932519"/>
                        <a:pt x="2164178" y="2931654"/>
                        <a:pt x="2163684" y="2930665"/>
                      </a:cubicBezTo>
                      <a:lnTo>
                        <a:pt x="2163993" y="2930542"/>
                      </a:lnTo>
                      <a:lnTo>
                        <a:pt x="2162385" y="2928070"/>
                      </a:lnTo>
                      <a:cubicBezTo>
                        <a:pt x="2156197" y="2918552"/>
                        <a:pt x="2140729" y="2907489"/>
                        <a:pt x="2127612" y="2906253"/>
                      </a:cubicBezTo>
                      <a:cubicBezTo>
                        <a:pt x="2124023" y="2905882"/>
                        <a:pt x="2120682" y="2903905"/>
                        <a:pt x="2117774" y="2900258"/>
                      </a:cubicBezTo>
                      <a:cubicBezTo>
                        <a:pt x="2111897" y="2892965"/>
                        <a:pt x="2108927" y="2880605"/>
                        <a:pt x="2109793" y="2873621"/>
                      </a:cubicBezTo>
                      <a:cubicBezTo>
                        <a:pt x="2110597" y="2867132"/>
                        <a:pt x="2107070" y="2861261"/>
                        <a:pt x="2103977" y="2856069"/>
                      </a:cubicBezTo>
                      <a:cubicBezTo>
                        <a:pt x="2101502" y="2851991"/>
                        <a:pt x="2099212" y="2848097"/>
                        <a:pt x="2099212" y="2844512"/>
                      </a:cubicBezTo>
                      <a:cubicBezTo>
                        <a:pt x="2099212" y="2836045"/>
                        <a:pt x="2093025" y="2833511"/>
                        <a:pt x="2086405" y="2830792"/>
                      </a:cubicBezTo>
                      <a:cubicBezTo>
                        <a:pt x="2084301" y="2829927"/>
                        <a:pt x="2082012" y="2829000"/>
                        <a:pt x="2079722" y="2827764"/>
                      </a:cubicBezTo>
                      <a:cubicBezTo>
                        <a:pt x="2074401" y="2824982"/>
                        <a:pt x="2078547" y="2807554"/>
                        <a:pt x="2081269" y="2795935"/>
                      </a:cubicBezTo>
                      <a:cubicBezTo>
                        <a:pt x="2082631" y="2790126"/>
                        <a:pt x="2083930" y="2784625"/>
                        <a:pt x="2084363" y="2780546"/>
                      </a:cubicBezTo>
                      <a:cubicBezTo>
                        <a:pt x="2084796" y="2775911"/>
                        <a:pt x="2087952" y="2767382"/>
                        <a:pt x="2091354" y="2758421"/>
                      </a:cubicBezTo>
                      <a:cubicBezTo>
                        <a:pt x="2092592" y="2755083"/>
                        <a:pt x="2093891" y="2751684"/>
                        <a:pt x="2095067" y="2748285"/>
                      </a:cubicBezTo>
                      <a:lnTo>
                        <a:pt x="2095252" y="2747667"/>
                      </a:lnTo>
                      <a:lnTo>
                        <a:pt x="2095129" y="2747049"/>
                      </a:lnTo>
                      <a:cubicBezTo>
                        <a:pt x="2093706" y="2739695"/>
                        <a:pt x="2095624" y="2732278"/>
                        <a:pt x="2100573" y="2726036"/>
                      </a:cubicBezTo>
                      <a:lnTo>
                        <a:pt x="2101007" y="2725480"/>
                      </a:lnTo>
                      <a:lnTo>
                        <a:pt x="2101069" y="2724738"/>
                      </a:lnTo>
                      <a:cubicBezTo>
                        <a:pt x="2101316" y="2720907"/>
                        <a:pt x="2100883" y="2718125"/>
                        <a:pt x="2099831" y="2716148"/>
                      </a:cubicBezTo>
                      <a:cubicBezTo>
                        <a:pt x="2098842" y="2714170"/>
                        <a:pt x="2099027" y="2712254"/>
                        <a:pt x="2100512" y="2710338"/>
                      </a:cubicBezTo>
                      <a:cubicBezTo>
                        <a:pt x="2103296" y="2706754"/>
                        <a:pt x="2109854" y="2704405"/>
                        <a:pt x="2114619" y="2705394"/>
                      </a:cubicBezTo>
                      <a:cubicBezTo>
                        <a:pt x="2117403" y="2705950"/>
                        <a:pt x="2119074" y="2707495"/>
                        <a:pt x="2119754" y="2710029"/>
                      </a:cubicBezTo>
                      <a:cubicBezTo>
                        <a:pt x="2119939" y="2710647"/>
                        <a:pt x="2120125" y="2711265"/>
                        <a:pt x="2120187" y="2711822"/>
                      </a:cubicBezTo>
                      <a:lnTo>
                        <a:pt x="2120621" y="2713923"/>
                      </a:lnTo>
                      <a:lnTo>
                        <a:pt x="2122724" y="2713676"/>
                      </a:lnTo>
                      <a:cubicBezTo>
                        <a:pt x="2129035" y="2712934"/>
                        <a:pt x="2140852" y="2713799"/>
                        <a:pt x="2148216" y="2727334"/>
                      </a:cubicBezTo>
                      <a:cubicBezTo>
                        <a:pt x="2148525" y="2727890"/>
                        <a:pt x="2148834" y="2728447"/>
                        <a:pt x="2149206" y="2729003"/>
                      </a:cubicBezTo>
                      <a:cubicBezTo>
                        <a:pt x="2149453" y="2729435"/>
                        <a:pt x="2149762" y="2729868"/>
                        <a:pt x="2150010" y="2730362"/>
                      </a:cubicBezTo>
                      <a:lnTo>
                        <a:pt x="2150443" y="2731166"/>
                      </a:lnTo>
                      <a:lnTo>
                        <a:pt x="2151247" y="2731475"/>
                      </a:lnTo>
                      <a:cubicBezTo>
                        <a:pt x="2154959" y="2732835"/>
                        <a:pt x="2157435" y="2735554"/>
                        <a:pt x="2160095" y="2738397"/>
                      </a:cubicBezTo>
                      <a:cubicBezTo>
                        <a:pt x="2163374" y="2741920"/>
                        <a:pt x="2167086" y="2745875"/>
                        <a:pt x="2173397" y="2747853"/>
                      </a:cubicBezTo>
                      <a:cubicBezTo>
                        <a:pt x="2173459" y="2747853"/>
                        <a:pt x="2173521" y="2747914"/>
                        <a:pt x="2173583" y="2747914"/>
                      </a:cubicBezTo>
                      <a:lnTo>
                        <a:pt x="2173583" y="2748038"/>
                      </a:lnTo>
                      <a:lnTo>
                        <a:pt x="2175192" y="2748780"/>
                      </a:lnTo>
                      <a:cubicBezTo>
                        <a:pt x="2181812" y="2751932"/>
                        <a:pt x="2181627" y="2759533"/>
                        <a:pt x="2181441" y="2766950"/>
                      </a:cubicBezTo>
                      <a:cubicBezTo>
                        <a:pt x="2181379" y="2769051"/>
                        <a:pt x="2181317" y="2771029"/>
                        <a:pt x="2181441" y="2772821"/>
                      </a:cubicBezTo>
                      <a:lnTo>
                        <a:pt x="2181503" y="2773624"/>
                      </a:lnTo>
                      <a:lnTo>
                        <a:pt x="2182493" y="2774798"/>
                      </a:lnTo>
                      <a:cubicBezTo>
                        <a:pt x="2184287" y="2776900"/>
                        <a:pt x="2186143" y="2779001"/>
                        <a:pt x="2187999" y="2781103"/>
                      </a:cubicBezTo>
                      <a:lnTo>
                        <a:pt x="2188680" y="2781844"/>
                      </a:lnTo>
                      <a:lnTo>
                        <a:pt x="2189670" y="2781844"/>
                      </a:lnTo>
                      <a:cubicBezTo>
                        <a:pt x="2192269" y="2781968"/>
                        <a:pt x="2194991" y="2781350"/>
                        <a:pt x="2197466" y="2780794"/>
                      </a:cubicBezTo>
                      <a:cubicBezTo>
                        <a:pt x="2198765" y="2780546"/>
                        <a:pt x="2199941" y="2780237"/>
                        <a:pt x="2201178" y="2780114"/>
                      </a:cubicBezTo>
                      <a:cubicBezTo>
                        <a:pt x="2200993" y="2780732"/>
                        <a:pt x="2200745" y="2781535"/>
                        <a:pt x="2200559" y="2782153"/>
                      </a:cubicBezTo>
                      <a:cubicBezTo>
                        <a:pt x="2199446" y="2785614"/>
                        <a:pt x="2197961" y="2790373"/>
                        <a:pt x="2200683" y="2794884"/>
                      </a:cubicBezTo>
                      <a:lnTo>
                        <a:pt x="2201302" y="2795565"/>
                      </a:lnTo>
                      <a:cubicBezTo>
                        <a:pt x="2201673" y="2795935"/>
                        <a:pt x="2201982" y="2796306"/>
                        <a:pt x="2202354" y="2796739"/>
                      </a:cubicBezTo>
                      <a:lnTo>
                        <a:pt x="2202911" y="2797233"/>
                      </a:lnTo>
                      <a:cubicBezTo>
                        <a:pt x="2206376" y="2799396"/>
                        <a:pt x="2210954" y="2798284"/>
                        <a:pt x="2215347" y="2797171"/>
                      </a:cubicBezTo>
                      <a:cubicBezTo>
                        <a:pt x="2220916" y="2795750"/>
                        <a:pt x="2223019" y="2795565"/>
                        <a:pt x="2223638" y="2797295"/>
                      </a:cubicBezTo>
                      <a:cubicBezTo>
                        <a:pt x="2224009" y="2798345"/>
                        <a:pt x="2224504" y="2799334"/>
                        <a:pt x="2224999" y="2800200"/>
                      </a:cubicBezTo>
                      <a:lnTo>
                        <a:pt x="2224938" y="2800261"/>
                      </a:lnTo>
                      <a:lnTo>
                        <a:pt x="2225556" y="2801127"/>
                      </a:lnTo>
                      <a:cubicBezTo>
                        <a:pt x="2225865" y="2801559"/>
                        <a:pt x="2226113" y="2802054"/>
                        <a:pt x="2226422" y="2802486"/>
                      </a:cubicBezTo>
                      <a:lnTo>
                        <a:pt x="2227598" y="2804279"/>
                      </a:lnTo>
                      <a:lnTo>
                        <a:pt x="2227907" y="2804093"/>
                      </a:lnTo>
                      <a:cubicBezTo>
                        <a:pt x="2230505" y="2807122"/>
                        <a:pt x="2233723" y="2809346"/>
                        <a:pt x="2237126" y="2811571"/>
                      </a:cubicBezTo>
                      <a:lnTo>
                        <a:pt x="2239725" y="2813364"/>
                      </a:lnTo>
                      <a:cubicBezTo>
                        <a:pt x="2240838" y="2814105"/>
                        <a:pt x="2241024" y="2814600"/>
                        <a:pt x="2237559" y="2819729"/>
                      </a:cubicBezTo>
                      <a:cubicBezTo>
                        <a:pt x="2234527" y="2824241"/>
                        <a:pt x="2230444" y="2830360"/>
                        <a:pt x="2230691" y="2838517"/>
                      </a:cubicBezTo>
                      <a:cubicBezTo>
                        <a:pt x="2230753" y="2839877"/>
                        <a:pt x="2230939" y="2840989"/>
                        <a:pt x="2231187" y="2842226"/>
                      </a:cubicBezTo>
                      <a:lnTo>
                        <a:pt x="2231805" y="2845872"/>
                      </a:lnTo>
                      <a:lnTo>
                        <a:pt x="2234837" y="2843709"/>
                      </a:lnTo>
                      <a:cubicBezTo>
                        <a:pt x="2237250" y="2841978"/>
                        <a:pt x="2239972" y="2840680"/>
                        <a:pt x="2243313" y="2839568"/>
                      </a:cubicBezTo>
                      <a:lnTo>
                        <a:pt x="2243870" y="2839259"/>
                      </a:lnTo>
                      <a:cubicBezTo>
                        <a:pt x="2248758" y="2835922"/>
                        <a:pt x="2254574" y="2834068"/>
                        <a:pt x="2261009" y="2833759"/>
                      </a:cubicBezTo>
                      <a:cubicBezTo>
                        <a:pt x="2262803" y="2833697"/>
                        <a:pt x="2264721" y="2833882"/>
                        <a:pt x="2267134" y="2834376"/>
                      </a:cubicBezTo>
                      <a:lnTo>
                        <a:pt x="2269423" y="2834871"/>
                      </a:lnTo>
                      <a:lnTo>
                        <a:pt x="2269918" y="2832522"/>
                      </a:lnTo>
                      <a:cubicBezTo>
                        <a:pt x="2270970" y="2827146"/>
                        <a:pt x="2274064" y="2821521"/>
                        <a:pt x="2277962" y="2817875"/>
                      </a:cubicBezTo>
                      <a:cubicBezTo>
                        <a:pt x="2280313" y="2815589"/>
                        <a:pt x="2283221" y="2813735"/>
                        <a:pt x="2286500" y="2812437"/>
                      </a:cubicBezTo>
                      <a:lnTo>
                        <a:pt x="2287676" y="2811942"/>
                      </a:lnTo>
                      <a:lnTo>
                        <a:pt x="2288233" y="2808605"/>
                      </a:lnTo>
                      <a:cubicBezTo>
                        <a:pt x="2288604" y="2806133"/>
                        <a:pt x="2288975" y="2803599"/>
                        <a:pt x="2289904" y="2801806"/>
                      </a:cubicBezTo>
                      <a:cubicBezTo>
                        <a:pt x="2291450" y="2798778"/>
                        <a:pt x="2292935" y="2798778"/>
                        <a:pt x="2299246" y="2799396"/>
                      </a:cubicBezTo>
                      <a:cubicBezTo>
                        <a:pt x="2301102" y="2799581"/>
                        <a:pt x="2303144" y="2799767"/>
                        <a:pt x="2305557" y="2799890"/>
                      </a:cubicBezTo>
                      <a:cubicBezTo>
                        <a:pt x="2313353" y="2800014"/>
                        <a:pt x="2322943" y="2794761"/>
                        <a:pt x="2331296" y="2789384"/>
                      </a:cubicBezTo>
                      <a:lnTo>
                        <a:pt x="2332472" y="2788643"/>
                      </a:lnTo>
                      <a:lnTo>
                        <a:pt x="2332348" y="2787283"/>
                      </a:lnTo>
                      <a:cubicBezTo>
                        <a:pt x="2332348" y="2786974"/>
                        <a:pt x="2332286" y="2786665"/>
                        <a:pt x="2332224" y="2786356"/>
                      </a:cubicBezTo>
                      <a:cubicBezTo>
                        <a:pt x="2332162" y="2786047"/>
                        <a:pt x="2332100" y="2785738"/>
                        <a:pt x="2332100" y="2785305"/>
                      </a:cubicBezTo>
                      <a:cubicBezTo>
                        <a:pt x="2331791" y="2778878"/>
                        <a:pt x="2335256" y="2770905"/>
                        <a:pt x="2340515" y="2765837"/>
                      </a:cubicBezTo>
                      <a:cubicBezTo>
                        <a:pt x="2345836" y="2760770"/>
                        <a:pt x="2353694" y="2757618"/>
                        <a:pt x="2361428" y="2757618"/>
                      </a:cubicBezTo>
                      <a:lnTo>
                        <a:pt x="2366006" y="2757618"/>
                      </a:lnTo>
                      <a:lnTo>
                        <a:pt x="2363284" y="2753909"/>
                      </a:lnTo>
                      <a:cubicBezTo>
                        <a:pt x="2358396" y="2747297"/>
                        <a:pt x="2356539" y="2738458"/>
                        <a:pt x="2358210" y="2729744"/>
                      </a:cubicBezTo>
                      <a:lnTo>
                        <a:pt x="2358210" y="2729744"/>
                      </a:lnTo>
                      <a:cubicBezTo>
                        <a:pt x="2361366" y="2713119"/>
                        <a:pt x="2361366" y="2695938"/>
                        <a:pt x="2361304" y="2679252"/>
                      </a:cubicBezTo>
                      <a:lnTo>
                        <a:pt x="2361304" y="2673133"/>
                      </a:lnTo>
                      <a:cubicBezTo>
                        <a:pt x="2361304" y="2670167"/>
                        <a:pt x="2361737" y="2667385"/>
                        <a:pt x="2362542" y="2664666"/>
                      </a:cubicBezTo>
                      <a:lnTo>
                        <a:pt x="2362666" y="2664233"/>
                      </a:lnTo>
                      <a:lnTo>
                        <a:pt x="2362604" y="2663801"/>
                      </a:lnTo>
                      <a:cubicBezTo>
                        <a:pt x="2361923" y="2656137"/>
                        <a:pt x="2343299" y="2613061"/>
                        <a:pt x="2333028" y="2613617"/>
                      </a:cubicBezTo>
                      <a:cubicBezTo>
                        <a:pt x="2333028" y="2613617"/>
                        <a:pt x="2333028" y="2613617"/>
                        <a:pt x="2333028" y="2613617"/>
                      </a:cubicBezTo>
                      <a:cubicBezTo>
                        <a:pt x="2329563" y="2613617"/>
                        <a:pt x="2316322" y="2601504"/>
                        <a:pt x="2293740" y="2577648"/>
                      </a:cubicBezTo>
                      <a:cubicBezTo>
                        <a:pt x="2291388" y="2575176"/>
                        <a:pt x="2289594" y="2573260"/>
                        <a:pt x="2288542" y="2572209"/>
                      </a:cubicBezTo>
                      <a:cubicBezTo>
                        <a:pt x="2286253" y="2569922"/>
                        <a:pt x="2285263" y="2566832"/>
                        <a:pt x="2284149" y="2563186"/>
                      </a:cubicBezTo>
                      <a:cubicBezTo>
                        <a:pt x="2282602" y="2558427"/>
                        <a:pt x="2280932" y="2552988"/>
                        <a:pt x="2275735" y="2548291"/>
                      </a:cubicBezTo>
                      <a:cubicBezTo>
                        <a:pt x="2268557" y="2541679"/>
                        <a:pt x="2267010" y="2523138"/>
                        <a:pt x="2269238" y="2508243"/>
                      </a:cubicBezTo>
                      <a:cubicBezTo>
                        <a:pt x="2270228" y="2501630"/>
                        <a:pt x="2275363" y="2497675"/>
                        <a:pt x="2280375" y="2493843"/>
                      </a:cubicBezTo>
                      <a:cubicBezTo>
                        <a:pt x="2285263" y="2490073"/>
                        <a:pt x="2289904" y="2486550"/>
                        <a:pt x="2289656" y="2480803"/>
                      </a:cubicBezTo>
                      <a:cubicBezTo>
                        <a:pt x="2289037" y="2466959"/>
                        <a:pt x="2294358" y="2465105"/>
                        <a:pt x="2298442" y="2464919"/>
                      </a:cubicBezTo>
                      <a:cubicBezTo>
                        <a:pt x="2308650" y="2464363"/>
                        <a:pt x="2318241" y="2455649"/>
                        <a:pt x="2322819" y="2447738"/>
                      </a:cubicBezTo>
                      <a:cubicBezTo>
                        <a:pt x="2323067" y="2447367"/>
                        <a:pt x="2323500" y="2447058"/>
                        <a:pt x="2323933" y="2446749"/>
                      </a:cubicBezTo>
                      <a:lnTo>
                        <a:pt x="2324118" y="2446626"/>
                      </a:lnTo>
                      <a:cubicBezTo>
                        <a:pt x="2325789" y="2445760"/>
                        <a:pt x="2328326" y="2445822"/>
                        <a:pt x="2330801" y="2445884"/>
                      </a:cubicBezTo>
                      <a:cubicBezTo>
                        <a:pt x="2335132" y="2446008"/>
                        <a:pt x="2340948" y="2446131"/>
                        <a:pt x="2342742" y="2440198"/>
                      </a:cubicBezTo>
                      <a:cubicBezTo>
                        <a:pt x="2343423" y="2437973"/>
                        <a:pt x="2344660" y="2436737"/>
                        <a:pt x="2346455" y="2436552"/>
                      </a:cubicBezTo>
                      <a:cubicBezTo>
                        <a:pt x="2349239" y="2436243"/>
                        <a:pt x="2352456" y="2438344"/>
                        <a:pt x="2354189" y="2441496"/>
                      </a:cubicBezTo>
                      <a:cubicBezTo>
                        <a:pt x="2355674" y="2444154"/>
                        <a:pt x="2358086" y="2447677"/>
                        <a:pt x="2361984" y="2448294"/>
                      </a:cubicBezTo>
                      <a:cubicBezTo>
                        <a:pt x="2365573" y="2448789"/>
                        <a:pt x="2369409" y="2446873"/>
                        <a:pt x="2374421" y="2442052"/>
                      </a:cubicBezTo>
                      <a:cubicBezTo>
                        <a:pt x="2375163" y="2441311"/>
                        <a:pt x="2376587" y="2440198"/>
                        <a:pt x="2377638" y="2440507"/>
                      </a:cubicBezTo>
                      <a:cubicBezTo>
                        <a:pt x="2378628" y="2440816"/>
                        <a:pt x="2379618" y="2442361"/>
                        <a:pt x="2380051" y="2444401"/>
                      </a:cubicBezTo>
                      <a:cubicBezTo>
                        <a:pt x="2380732" y="2447306"/>
                        <a:pt x="2380175" y="2450334"/>
                        <a:pt x="2378876" y="2451570"/>
                      </a:cubicBezTo>
                      <a:cubicBezTo>
                        <a:pt x="2376958" y="2453300"/>
                        <a:pt x="2375844" y="2456082"/>
                        <a:pt x="2375721" y="2459543"/>
                      </a:cubicBezTo>
                      <a:cubicBezTo>
                        <a:pt x="2375473" y="2466774"/>
                        <a:pt x="2379371" y="2475920"/>
                        <a:pt x="2385125" y="2481915"/>
                      </a:cubicBezTo>
                      <a:cubicBezTo>
                        <a:pt x="2387600" y="2484449"/>
                        <a:pt x="2389642" y="2485191"/>
                        <a:pt x="2391189" y="2485191"/>
                      </a:cubicBezTo>
                      <a:cubicBezTo>
                        <a:pt x="2392055" y="2485191"/>
                        <a:pt x="2392797" y="2484944"/>
                        <a:pt x="2393354" y="2484634"/>
                      </a:cubicBezTo>
                      <a:cubicBezTo>
                        <a:pt x="2398551" y="2481915"/>
                        <a:pt x="2397500" y="2470605"/>
                        <a:pt x="2396695" y="2466526"/>
                      </a:cubicBezTo>
                      <a:cubicBezTo>
                        <a:pt x="2394839" y="2457689"/>
                        <a:pt x="2425465" y="2446688"/>
                        <a:pt x="2435551" y="2443103"/>
                      </a:cubicBezTo>
                      <a:cubicBezTo>
                        <a:pt x="2459619" y="2434389"/>
                        <a:pt x="2489256" y="2414612"/>
                        <a:pt x="2492721" y="2407010"/>
                      </a:cubicBezTo>
                      <a:cubicBezTo>
                        <a:pt x="2493897" y="2407196"/>
                        <a:pt x="2496062" y="2407875"/>
                        <a:pt x="2497733" y="2408370"/>
                      </a:cubicBezTo>
                      <a:cubicBezTo>
                        <a:pt x="2504600" y="2410533"/>
                        <a:pt x="2514005" y="2413500"/>
                        <a:pt x="2520254" y="2408370"/>
                      </a:cubicBezTo>
                      <a:cubicBezTo>
                        <a:pt x="2521677" y="2407134"/>
                        <a:pt x="2524276" y="2406021"/>
                        <a:pt x="2528050" y="2404909"/>
                      </a:cubicBezTo>
                      <a:lnTo>
                        <a:pt x="2528669" y="2404723"/>
                      </a:lnTo>
                      <a:lnTo>
                        <a:pt x="2529102" y="2404229"/>
                      </a:lnTo>
                      <a:cubicBezTo>
                        <a:pt x="2530896" y="2402251"/>
                        <a:pt x="2532505" y="2400830"/>
                        <a:pt x="2534052" y="2399717"/>
                      </a:cubicBezTo>
                      <a:cubicBezTo>
                        <a:pt x="2539558" y="2395824"/>
                        <a:pt x="2545127" y="2392363"/>
                        <a:pt x="2549334" y="2389891"/>
                      </a:cubicBezTo>
                      <a:lnTo>
                        <a:pt x="2549891" y="2389582"/>
                      </a:lnTo>
                      <a:lnTo>
                        <a:pt x="2550200" y="2389026"/>
                      </a:lnTo>
                      <a:cubicBezTo>
                        <a:pt x="2552613" y="2384514"/>
                        <a:pt x="2556511" y="2381115"/>
                        <a:pt x="2561770" y="2378952"/>
                      </a:cubicBezTo>
                      <a:cubicBezTo>
                        <a:pt x="2567401" y="2376603"/>
                        <a:pt x="2573588" y="2374502"/>
                        <a:pt x="2580146" y="2372339"/>
                      </a:cubicBezTo>
                      <a:cubicBezTo>
                        <a:pt x="2593635" y="2367765"/>
                        <a:pt x="2607556" y="2363068"/>
                        <a:pt x="2618879" y="2355529"/>
                      </a:cubicBezTo>
                      <a:lnTo>
                        <a:pt x="2619436" y="2355158"/>
                      </a:lnTo>
                      <a:lnTo>
                        <a:pt x="2619683" y="2354601"/>
                      </a:lnTo>
                      <a:cubicBezTo>
                        <a:pt x="2620673" y="2352500"/>
                        <a:pt x="2621230" y="2350399"/>
                        <a:pt x="2621230" y="2348483"/>
                      </a:cubicBezTo>
                      <a:cubicBezTo>
                        <a:pt x="2621230" y="2347370"/>
                        <a:pt x="2626675" y="2345207"/>
                        <a:pt x="2628964" y="2344280"/>
                      </a:cubicBezTo>
                      <a:lnTo>
                        <a:pt x="2632305" y="2342921"/>
                      </a:lnTo>
                      <a:lnTo>
                        <a:pt x="2632676" y="2342364"/>
                      </a:lnTo>
                      <a:cubicBezTo>
                        <a:pt x="2640410" y="2331487"/>
                        <a:pt x="2641400" y="2318879"/>
                        <a:pt x="2642390" y="2306766"/>
                      </a:cubicBezTo>
                      <a:cubicBezTo>
                        <a:pt x="2642699" y="2303058"/>
                        <a:pt x="2642947" y="2299411"/>
                        <a:pt x="2643442" y="2295703"/>
                      </a:cubicBezTo>
                      <a:cubicBezTo>
                        <a:pt x="2647464" y="2264802"/>
                        <a:pt x="2666335" y="2247250"/>
                        <a:pt x="2696529" y="2246261"/>
                      </a:cubicBezTo>
                      <a:lnTo>
                        <a:pt x="2697209" y="2246385"/>
                      </a:lnTo>
                      <a:lnTo>
                        <a:pt x="2698323" y="2245458"/>
                      </a:lnTo>
                      <a:lnTo>
                        <a:pt x="2699066" y="2244345"/>
                      </a:lnTo>
                      <a:cubicBezTo>
                        <a:pt x="2699808" y="2242182"/>
                        <a:pt x="2700303" y="2240204"/>
                        <a:pt x="2700551" y="2238350"/>
                      </a:cubicBezTo>
                      <a:cubicBezTo>
                        <a:pt x="2701664" y="2230687"/>
                        <a:pt x="2712925" y="2223456"/>
                        <a:pt x="2717812" y="2221354"/>
                      </a:cubicBezTo>
                      <a:cubicBezTo>
                        <a:pt x="2724804" y="2218450"/>
                        <a:pt x="2727031" y="2205039"/>
                        <a:pt x="2725176" y="2193729"/>
                      </a:cubicBezTo>
                      <a:cubicBezTo>
                        <a:pt x="2724495" y="2189403"/>
                        <a:pt x="2726351" y="2188414"/>
                        <a:pt x="2728331" y="2187363"/>
                      </a:cubicBezTo>
                      <a:cubicBezTo>
                        <a:pt x="2729506" y="2186745"/>
                        <a:pt x="2730991" y="2185942"/>
                        <a:pt x="2731177" y="2184149"/>
                      </a:cubicBezTo>
                      <a:cubicBezTo>
                        <a:pt x="2731363" y="2182233"/>
                        <a:pt x="2729754" y="2180936"/>
                        <a:pt x="2729012" y="2180318"/>
                      </a:cubicBezTo>
                      <a:cubicBezTo>
                        <a:pt x="2728764" y="2180070"/>
                        <a:pt x="2727898" y="2179452"/>
                        <a:pt x="2728331" y="2177413"/>
                      </a:cubicBezTo>
                      <a:cubicBezTo>
                        <a:pt x="2729136" y="2173272"/>
                        <a:pt x="2734209" y="2167586"/>
                        <a:pt x="2740582" y="2165608"/>
                      </a:cubicBezTo>
                      <a:cubicBezTo>
                        <a:pt x="2741757" y="2165238"/>
                        <a:pt x="2745222" y="2164125"/>
                        <a:pt x="2745470" y="2161344"/>
                      </a:cubicBezTo>
                      <a:cubicBezTo>
                        <a:pt x="2745532" y="2160417"/>
                        <a:pt x="2745284" y="2158625"/>
                        <a:pt x="2742623" y="2157265"/>
                      </a:cubicBezTo>
                      <a:cubicBezTo>
                        <a:pt x="2738787" y="2155287"/>
                        <a:pt x="2730620" y="2154546"/>
                        <a:pt x="2726537" y="2158007"/>
                      </a:cubicBezTo>
                      <a:cubicBezTo>
                        <a:pt x="2725732" y="2158687"/>
                        <a:pt x="2724247" y="2157389"/>
                        <a:pt x="2721649" y="2154546"/>
                      </a:cubicBezTo>
                      <a:cubicBezTo>
                        <a:pt x="2719297" y="2152012"/>
                        <a:pt x="2716761" y="2149354"/>
                        <a:pt x="2713791" y="2149478"/>
                      </a:cubicBezTo>
                      <a:cubicBezTo>
                        <a:pt x="2712183" y="2149540"/>
                        <a:pt x="2710759" y="2150405"/>
                        <a:pt x="2709584" y="2152012"/>
                      </a:cubicBezTo>
                      <a:cubicBezTo>
                        <a:pt x="2708347" y="2153742"/>
                        <a:pt x="2706118" y="2153371"/>
                        <a:pt x="2704881" y="2153001"/>
                      </a:cubicBezTo>
                      <a:cubicBezTo>
                        <a:pt x="2702221" y="2152197"/>
                        <a:pt x="2700551" y="2150281"/>
                        <a:pt x="2700489" y="2149849"/>
                      </a:cubicBezTo>
                      <a:cubicBezTo>
                        <a:pt x="2700489" y="2149849"/>
                        <a:pt x="2700736" y="2149540"/>
                        <a:pt x="2701788" y="2149293"/>
                      </a:cubicBezTo>
                      <a:cubicBezTo>
                        <a:pt x="2707665" y="2147871"/>
                        <a:pt x="2715090" y="2143236"/>
                        <a:pt x="2721649" y="2139157"/>
                      </a:cubicBezTo>
                      <a:cubicBezTo>
                        <a:pt x="2725794" y="2136561"/>
                        <a:pt x="2729754" y="2134089"/>
                        <a:pt x="2732105" y="2133224"/>
                      </a:cubicBezTo>
                      <a:cubicBezTo>
                        <a:pt x="2734395" y="2132420"/>
                        <a:pt x="2735508" y="2130319"/>
                        <a:pt x="2735013" y="2127847"/>
                      </a:cubicBezTo>
                      <a:cubicBezTo>
                        <a:pt x="2733714" y="2121605"/>
                        <a:pt x="2721463" y="2111407"/>
                        <a:pt x="2713791" y="2111778"/>
                      </a:cubicBezTo>
                      <a:cubicBezTo>
                        <a:pt x="2710698" y="2111902"/>
                        <a:pt x="2706800" y="2107019"/>
                        <a:pt x="2703211" y="2102755"/>
                      </a:cubicBezTo>
                      <a:cubicBezTo>
                        <a:pt x="2700055" y="2099047"/>
                        <a:pt x="2696838" y="2095215"/>
                        <a:pt x="2693435" y="2093175"/>
                      </a:cubicBezTo>
                      <a:cubicBezTo>
                        <a:pt x="2696529" y="2092928"/>
                        <a:pt x="2700303" y="2093237"/>
                        <a:pt x="2703458" y="2095029"/>
                      </a:cubicBezTo>
                      <a:cubicBezTo>
                        <a:pt x="2717812" y="2103126"/>
                        <a:pt x="2727403" y="2104795"/>
                        <a:pt x="2731796" y="2100097"/>
                      </a:cubicBezTo>
                      <a:cubicBezTo>
                        <a:pt x="2732414" y="2099479"/>
                        <a:pt x="2733096" y="2098305"/>
                        <a:pt x="2732972" y="2096575"/>
                      </a:cubicBezTo>
                      <a:cubicBezTo>
                        <a:pt x="2732662" y="2091321"/>
                        <a:pt x="2724062" y="2081495"/>
                        <a:pt x="2707418" y="2067404"/>
                      </a:cubicBezTo>
                      <a:cubicBezTo>
                        <a:pt x="2704015" y="2064561"/>
                        <a:pt x="2704325" y="2061224"/>
                        <a:pt x="2704696" y="2057701"/>
                      </a:cubicBezTo>
                      <a:cubicBezTo>
                        <a:pt x="2705005" y="2054549"/>
                        <a:pt x="2705315" y="2050964"/>
                        <a:pt x="2702282" y="2048616"/>
                      </a:cubicBezTo>
                      <a:cubicBezTo>
                        <a:pt x="2698446" y="2045587"/>
                        <a:pt x="2688423" y="2023400"/>
                        <a:pt x="2684835" y="2012214"/>
                      </a:cubicBezTo>
                      <a:cubicBezTo>
                        <a:pt x="2682545" y="2005168"/>
                        <a:pt x="2675182" y="2001707"/>
                        <a:pt x="2668748" y="1998679"/>
                      </a:cubicBezTo>
                      <a:cubicBezTo>
                        <a:pt x="2664540" y="1996701"/>
                        <a:pt x="2660580" y="1994847"/>
                        <a:pt x="2659158" y="1992499"/>
                      </a:cubicBezTo>
                      <a:cubicBezTo>
                        <a:pt x="2657735" y="1990150"/>
                        <a:pt x="2657611" y="1986071"/>
                        <a:pt x="2658911" y="1981807"/>
                      </a:cubicBezTo>
                      <a:cubicBezTo>
                        <a:pt x="2660890" y="1975256"/>
                        <a:pt x="2665716" y="1969693"/>
                        <a:pt x="2671780" y="1966912"/>
                      </a:cubicBezTo>
                      <a:cubicBezTo>
                        <a:pt x="2680380" y="1963019"/>
                        <a:pt x="2681989" y="1956653"/>
                        <a:pt x="2682978" y="1952821"/>
                      </a:cubicBezTo>
                      <a:cubicBezTo>
                        <a:pt x="2683226" y="1951894"/>
                        <a:pt x="2683536" y="1950658"/>
                        <a:pt x="2683906" y="1950535"/>
                      </a:cubicBezTo>
                      <a:cubicBezTo>
                        <a:pt x="2693992" y="1952821"/>
                        <a:pt x="2699251" y="1944107"/>
                        <a:pt x="2702282" y="1937371"/>
                      </a:cubicBezTo>
                      <a:cubicBezTo>
                        <a:pt x="2704449" y="1932488"/>
                        <a:pt x="2707233" y="1932179"/>
                        <a:pt x="2710698" y="1931870"/>
                      </a:cubicBezTo>
                      <a:cubicBezTo>
                        <a:pt x="2713544" y="1931623"/>
                        <a:pt x="2716761" y="1931314"/>
                        <a:pt x="2719297" y="1928286"/>
                      </a:cubicBezTo>
                      <a:cubicBezTo>
                        <a:pt x="2721154" y="1926061"/>
                        <a:pt x="2727960" y="1924825"/>
                        <a:pt x="2733900" y="1923712"/>
                      </a:cubicBezTo>
                      <a:cubicBezTo>
                        <a:pt x="2740644" y="1922414"/>
                        <a:pt x="2747697" y="1921117"/>
                        <a:pt x="2751595" y="1918150"/>
                      </a:cubicBezTo>
                      <a:cubicBezTo>
                        <a:pt x="2754874" y="1915616"/>
                        <a:pt x="2755431" y="1911228"/>
                        <a:pt x="2752956" y="1906284"/>
                      </a:cubicBezTo>
                      <a:cubicBezTo>
                        <a:pt x="2749368" y="1899053"/>
                        <a:pt x="2740272" y="1892316"/>
                        <a:pt x="2732972" y="1894356"/>
                      </a:cubicBezTo>
                      <a:cubicBezTo>
                        <a:pt x="2723567" y="1896952"/>
                        <a:pt x="2713358" y="1892440"/>
                        <a:pt x="2707542" y="1882984"/>
                      </a:cubicBezTo>
                      <a:cubicBezTo>
                        <a:pt x="2705933" y="1880450"/>
                        <a:pt x="2703953" y="1879709"/>
                        <a:pt x="2702530" y="1879585"/>
                      </a:cubicBezTo>
                      <a:cubicBezTo>
                        <a:pt x="2696838" y="1879029"/>
                        <a:pt x="2690341" y="1886074"/>
                        <a:pt x="2682793" y="1894232"/>
                      </a:cubicBezTo>
                      <a:cubicBezTo>
                        <a:pt x="2677163" y="1900289"/>
                        <a:pt x="2671285" y="1906593"/>
                        <a:pt x="2666273" y="1909127"/>
                      </a:cubicBezTo>
                      <a:cubicBezTo>
                        <a:pt x="2662499" y="1911043"/>
                        <a:pt x="2659096" y="1910672"/>
                        <a:pt x="2656188" y="1908014"/>
                      </a:cubicBezTo>
                      <a:cubicBezTo>
                        <a:pt x="2651238" y="1903565"/>
                        <a:pt x="2649134" y="1894047"/>
                        <a:pt x="2651671" y="1887310"/>
                      </a:cubicBezTo>
                      <a:cubicBezTo>
                        <a:pt x="2653156" y="1883417"/>
                        <a:pt x="2652970" y="1880265"/>
                        <a:pt x="2651238" y="1877793"/>
                      </a:cubicBezTo>
                      <a:cubicBezTo>
                        <a:pt x="2646969" y="1871922"/>
                        <a:pt x="2634347" y="1872478"/>
                        <a:pt x="2619683" y="1873157"/>
                      </a:cubicBezTo>
                      <a:cubicBezTo>
                        <a:pt x="2613125" y="1873467"/>
                        <a:pt x="2610959" y="1867843"/>
                        <a:pt x="2610464" y="1863084"/>
                      </a:cubicBezTo>
                      <a:cubicBezTo>
                        <a:pt x="2609413" y="1853072"/>
                        <a:pt x="2614424" y="1840155"/>
                        <a:pt x="2619745" y="1839290"/>
                      </a:cubicBezTo>
                      <a:cubicBezTo>
                        <a:pt x="2622715" y="1838795"/>
                        <a:pt x="2626180" y="1839537"/>
                        <a:pt x="2629954" y="1840217"/>
                      </a:cubicBezTo>
                      <a:cubicBezTo>
                        <a:pt x="2639544" y="1842133"/>
                        <a:pt x="2651485" y="1844419"/>
                        <a:pt x="2657240" y="1826249"/>
                      </a:cubicBezTo>
                      <a:cubicBezTo>
                        <a:pt x="2660642" y="1815557"/>
                        <a:pt x="2664046" y="1815001"/>
                        <a:pt x="2669676" y="1814074"/>
                      </a:cubicBezTo>
                      <a:cubicBezTo>
                        <a:pt x="2675244" y="1813147"/>
                        <a:pt x="2682113" y="1812035"/>
                        <a:pt x="2690341" y="1801837"/>
                      </a:cubicBezTo>
                      <a:cubicBezTo>
                        <a:pt x="2702159" y="1787066"/>
                        <a:pt x="2713914" y="1778414"/>
                        <a:pt x="2723381" y="1777549"/>
                      </a:cubicBezTo>
                      <a:cubicBezTo>
                        <a:pt x="2728022" y="1777116"/>
                        <a:pt x="2732105" y="1778414"/>
                        <a:pt x="2735818" y="1781566"/>
                      </a:cubicBezTo>
                      <a:cubicBezTo>
                        <a:pt x="2737674" y="1783173"/>
                        <a:pt x="2738663" y="1784841"/>
                        <a:pt x="2738787" y="1786819"/>
                      </a:cubicBezTo>
                      <a:cubicBezTo>
                        <a:pt x="2739159" y="1792752"/>
                        <a:pt x="2732105" y="1800539"/>
                        <a:pt x="2725918" y="1807399"/>
                      </a:cubicBezTo>
                      <a:cubicBezTo>
                        <a:pt x="2721463" y="1812282"/>
                        <a:pt x="2717318" y="1816917"/>
                        <a:pt x="2715585" y="1820996"/>
                      </a:cubicBezTo>
                      <a:cubicBezTo>
                        <a:pt x="2713234" y="1826744"/>
                        <a:pt x="2713976" y="1830884"/>
                        <a:pt x="2714596" y="1834160"/>
                      </a:cubicBezTo>
                      <a:cubicBezTo>
                        <a:pt x="2715276" y="1837868"/>
                        <a:pt x="2715647" y="1840155"/>
                        <a:pt x="2711811" y="1844048"/>
                      </a:cubicBezTo>
                      <a:cubicBezTo>
                        <a:pt x="2706985" y="1848993"/>
                        <a:pt x="2708223" y="1852021"/>
                        <a:pt x="2709398" y="1853381"/>
                      </a:cubicBezTo>
                      <a:cubicBezTo>
                        <a:pt x="2712863" y="1857521"/>
                        <a:pt x="2723567" y="1854864"/>
                        <a:pt x="2734765" y="1847139"/>
                      </a:cubicBezTo>
                      <a:cubicBezTo>
                        <a:pt x="2751966" y="1835272"/>
                        <a:pt x="2771642" y="1822047"/>
                        <a:pt x="2787481" y="1815372"/>
                      </a:cubicBezTo>
                      <a:cubicBezTo>
                        <a:pt x="2791070" y="1813827"/>
                        <a:pt x="2795215" y="1813271"/>
                        <a:pt x="2800227" y="1813641"/>
                      </a:cubicBezTo>
                      <a:lnTo>
                        <a:pt x="2802021" y="1813765"/>
                      </a:lnTo>
                      <a:lnTo>
                        <a:pt x="2802021" y="1813703"/>
                      </a:lnTo>
                      <a:cubicBezTo>
                        <a:pt x="2814705" y="1815310"/>
                        <a:pt x="2826708" y="1823097"/>
                        <a:pt x="2831782" y="1829957"/>
                      </a:cubicBezTo>
                      <a:cubicBezTo>
                        <a:pt x="2836422" y="1836323"/>
                        <a:pt x="2830483" y="1843492"/>
                        <a:pt x="2821573" y="1852886"/>
                      </a:cubicBezTo>
                      <a:cubicBezTo>
                        <a:pt x="2819036" y="1855544"/>
                        <a:pt x="2816685" y="1858078"/>
                        <a:pt x="2814767" y="1860550"/>
                      </a:cubicBezTo>
                      <a:cubicBezTo>
                        <a:pt x="2808951" y="1868213"/>
                        <a:pt x="2812972" y="1872230"/>
                        <a:pt x="2815881" y="1875135"/>
                      </a:cubicBezTo>
                      <a:cubicBezTo>
                        <a:pt x="2817675" y="1876928"/>
                        <a:pt x="2819221" y="1878473"/>
                        <a:pt x="2819345" y="1880883"/>
                      </a:cubicBezTo>
                      <a:cubicBezTo>
                        <a:pt x="2819655" y="1886816"/>
                        <a:pt x="2824295" y="1892564"/>
                        <a:pt x="2829616" y="1893738"/>
                      </a:cubicBezTo>
                      <a:cubicBezTo>
                        <a:pt x="2830235" y="1893861"/>
                        <a:pt x="2830853" y="1893923"/>
                        <a:pt x="2831410" y="1893923"/>
                      </a:cubicBezTo>
                      <a:cubicBezTo>
                        <a:pt x="2834257" y="1893923"/>
                        <a:pt x="2836670" y="1892378"/>
                        <a:pt x="2838155" y="1889597"/>
                      </a:cubicBezTo>
                      <a:cubicBezTo>
                        <a:pt x="2840258" y="1885580"/>
                        <a:pt x="2842981" y="1885518"/>
                        <a:pt x="2850467" y="1885951"/>
                      </a:cubicBezTo>
                      <a:cubicBezTo>
                        <a:pt x="2852756" y="1886074"/>
                        <a:pt x="2855293" y="1886260"/>
                        <a:pt x="2858201" y="1886260"/>
                      </a:cubicBezTo>
                      <a:cubicBezTo>
                        <a:pt x="2860367" y="1886260"/>
                        <a:pt x="2861790" y="1887125"/>
                        <a:pt x="2862966" y="1889288"/>
                      </a:cubicBezTo>
                      <a:lnTo>
                        <a:pt x="2862966" y="1889350"/>
                      </a:lnTo>
                      <a:cubicBezTo>
                        <a:pt x="2863955" y="1891142"/>
                        <a:pt x="2864574" y="1893491"/>
                        <a:pt x="2865193" y="1895777"/>
                      </a:cubicBezTo>
                      <a:cubicBezTo>
                        <a:pt x="2866492" y="1900722"/>
                        <a:pt x="2867977" y="1906284"/>
                        <a:pt x="2873669" y="1906840"/>
                      </a:cubicBezTo>
                      <a:cubicBezTo>
                        <a:pt x="2875959" y="1907087"/>
                        <a:pt x="2876949" y="1908509"/>
                        <a:pt x="2877382" y="1909621"/>
                      </a:cubicBezTo>
                      <a:cubicBezTo>
                        <a:pt x="2878062" y="1911352"/>
                        <a:pt x="2877814" y="1913453"/>
                        <a:pt x="2876763" y="1914627"/>
                      </a:cubicBezTo>
                      <a:cubicBezTo>
                        <a:pt x="2875897" y="1915678"/>
                        <a:pt x="2874474" y="1915987"/>
                        <a:pt x="2872679" y="1915554"/>
                      </a:cubicBezTo>
                      <a:cubicBezTo>
                        <a:pt x="2869277" y="1914751"/>
                        <a:pt x="2866368" y="1915740"/>
                        <a:pt x="2864450" y="1918274"/>
                      </a:cubicBezTo>
                      <a:cubicBezTo>
                        <a:pt x="2860367" y="1923836"/>
                        <a:pt x="2862223" y="1936382"/>
                        <a:pt x="2868843" y="1947383"/>
                      </a:cubicBezTo>
                      <a:cubicBezTo>
                        <a:pt x="2872803" y="1953996"/>
                        <a:pt x="2867853" y="1961597"/>
                        <a:pt x="2863522" y="1968396"/>
                      </a:cubicBezTo>
                      <a:cubicBezTo>
                        <a:pt x="2859438" y="1974761"/>
                        <a:pt x="2855540" y="1980756"/>
                        <a:pt x="2859810" y="1985330"/>
                      </a:cubicBezTo>
                      <a:cubicBezTo>
                        <a:pt x="2863213" y="1988976"/>
                        <a:pt x="2862904" y="1993055"/>
                        <a:pt x="2862656" y="1997072"/>
                      </a:cubicBezTo>
                      <a:cubicBezTo>
                        <a:pt x="2862408" y="2000162"/>
                        <a:pt x="2862223" y="2003129"/>
                        <a:pt x="2863832" y="2005601"/>
                      </a:cubicBezTo>
                      <a:cubicBezTo>
                        <a:pt x="2864759" y="2007022"/>
                        <a:pt x="2866616" y="2007764"/>
                        <a:pt x="2869462" y="2008011"/>
                      </a:cubicBezTo>
                      <a:cubicBezTo>
                        <a:pt x="2870019" y="2008073"/>
                        <a:pt x="2870700" y="2008073"/>
                        <a:pt x="2871380" y="2008073"/>
                      </a:cubicBezTo>
                      <a:cubicBezTo>
                        <a:pt x="2883136" y="2008073"/>
                        <a:pt x="2909122" y="2001213"/>
                        <a:pt x="2922239" y="1986628"/>
                      </a:cubicBezTo>
                      <a:cubicBezTo>
                        <a:pt x="2936222" y="1971115"/>
                        <a:pt x="2939934" y="1972227"/>
                        <a:pt x="2946740" y="1974205"/>
                      </a:cubicBezTo>
                      <a:lnTo>
                        <a:pt x="2947916" y="1974514"/>
                      </a:lnTo>
                      <a:cubicBezTo>
                        <a:pt x="2952866" y="1975936"/>
                        <a:pt x="2958372" y="1974020"/>
                        <a:pt x="2961590" y="1969693"/>
                      </a:cubicBezTo>
                      <a:cubicBezTo>
                        <a:pt x="2964375" y="1965985"/>
                        <a:pt x="2964683" y="1961412"/>
                        <a:pt x="2962394" y="1957766"/>
                      </a:cubicBezTo>
                      <a:cubicBezTo>
                        <a:pt x="2958063" y="1950658"/>
                        <a:pt x="2953980" y="1933971"/>
                        <a:pt x="2955155" y="1914256"/>
                      </a:cubicBezTo>
                      <a:cubicBezTo>
                        <a:pt x="2955217" y="1913329"/>
                        <a:pt x="2955155" y="1912402"/>
                        <a:pt x="2955094" y="1911475"/>
                      </a:cubicBezTo>
                      <a:lnTo>
                        <a:pt x="2955032" y="1910363"/>
                      </a:lnTo>
                      <a:lnTo>
                        <a:pt x="2952742" y="1908879"/>
                      </a:lnTo>
                      <a:cubicBezTo>
                        <a:pt x="2952061" y="1908447"/>
                        <a:pt x="2951443" y="1908076"/>
                        <a:pt x="2950824" y="1907644"/>
                      </a:cubicBezTo>
                      <a:cubicBezTo>
                        <a:pt x="2933933" y="1894665"/>
                        <a:pt x="2921991" y="1880883"/>
                        <a:pt x="2915371" y="1866730"/>
                      </a:cubicBezTo>
                      <a:lnTo>
                        <a:pt x="2915371" y="1866668"/>
                      </a:lnTo>
                      <a:cubicBezTo>
                        <a:pt x="2911968" y="1859314"/>
                        <a:pt x="2909927" y="1852021"/>
                        <a:pt x="2909184" y="1844296"/>
                      </a:cubicBezTo>
                      <a:lnTo>
                        <a:pt x="2909122" y="1843492"/>
                      </a:lnTo>
                      <a:lnTo>
                        <a:pt x="2908504" y="1842936"/>
                      </a:lnTo>
                      <a:cubicBezTo>
                        <a:pt x="2905596" y="1840031"/>
                        <a:pt x="2901512" y="1836138"/>
                        <a:pt x="2898913" y="1834469"/>
                      </a:cubicBezTo>
                      <a:cubicBezTo>
                        <a:pt x="2894582" y="1831626"/>
                        <a:pt x="2894891" y="1826435"/>
                        <a:pt x="2895263" y="1824333"/>
                      </a:cubicBezTo>
                      <a:cubicBezTo>
                        <a:pt x="2896129" y="1819018"/>
                        <a:pt x="2900213" y="1812838"/>
                        <a:pt x="2906338" y="1811231"/>
                      </a:cubicBezTo>
                      <a:cubicBezTo>
                        <a:pt x="2908751" y="1810551"/>
                        <a:pt x="2911906" y="1809068"/>
                        <a:pt x="2916238" y="1806596"/>
                      </a:cubicBezTo>
                      <a:lnTo>
                        <a:pt x="2916856" y="1806225"/>
                      </a:lnTo>
                      <a:lnTo>
                        <a:pt x="2917166" y="1805607"/>
                      </a:lnTo>
                      <a:cubicBezTo>
                        <a:pt x="2923043" y="1793926"/>
                        <a:pt x="2931830" y="1782369"/>
                        <a:pt x="2944823" y="1769329"/>
                      </a:cubicBezTo>
                      <a:cubicBezTo>
                        <a:pt x="2949834" y="1764261"/>
                        <a:pt x="2955588" y="1761480"/>
                        <a:pt x="2961899" y="1760985"/>
                      </a:cubicBezTo>
                      <a:lnTo>
                        <a:pt x="2963941" y="1760491"/>
                      </a:lnTo>
                      <a:lnTo>
                        <a:pt x="2964065" y="1758513"/>
                      </a:lnTo>
                      <a:cubicBezTo>
                        <a:pt x="2964560" y="1752148"/>
                        <a:pt x="2965055" y="1745535"/>
                        <a:pt x="2968087" y="1739602"/>
                      </a:cubicBezTo>
                      <a:cubicBezTo>
                        <a:pt x="2971427" y="1733051"/>
                        <a:pt x="2984297" y="1719639"/>
                        <a:pt x="2999518" y="1706970"/>
                      </a:cubicBezTo>
                      <a:lnTo>
                        <a:pt x="3002302" y="1704621"/>
                      </a:lnTo>
                      <a:lnTo>
                        <a:pt x="3002240" y="1704559"/>
                      </a:lnTo>
                      <a:cubicBezTo>
                        <a:pt x="3002611" y="1704251"/>
                        <a:pt x="3002983" y="1703941"/>
                        <a:pt x="3003354" y="1703694"/>
                      </a:cubicBezTo>
                      <a:lnTo>
                        <a:pt x="3003416" y="1704065"/>
                      </a:lnTo>
                      <a:lnTo>
                        <a:pt x="3006757" y="1701408"/>
                      </a:lnTo>
                      <a:cubicBezTo>
                        <a:pt x="3019502" y="1691457"/>
                        <a:pt x="3026680" y="1687873"/>
                        <a:pt x="3029217" y="1687873"/>
                      </a:cubicBezTo>
                      <a:cubicBezTo>
                        <a:pt x="3033547" y="1687873"/>
                        <a:pt x="3038559" y="1692446"/>
                        <a:pt x="3043447" y="1696896"/>
                      </a:cubicBezTo>
                      <a:cubicBezTo>
                        <a:pt x="3049325" y="1702211"/>
                        <a:pt x="3055327" y="1707711"/>
                        <a:pt x="3062256" y="1708020"/>
                      </a:cubicBezTo>
                      <a:cubicBezTo>
                        <a:pt x="3062318" y="1708020"/>
                        <a:pt x="3062380" y="1708020"/>
                        <a:pt x="3062504" y="1708020"/>
                      </a:cubicBezTo>
                      <a:cubicBezTo>
                        <a:pt x="3074569" y="1708020"/>
                        <a:pt x="3130316" y="1669826"/>
                        <a:pt x="3130873" y="1661050"/>
                      </a:cubicBezTo>
                      <a:cubicBezTo>
                        <a:pt x="3131244" y="1656910"/>
                        <a:pt x="3151477" y="1634722"/>
                        <a:pt x="3163541" y="1621435"/>
                      </a:cubicBezTo>
                      <a:cubicBezTo>
                        <a:pt x="3168553" y="1615934"/>
                        <a:pt x="3173317" y="1610743"/>
                        <a:pt x="3176968" y="1606540"/>
                      </a:cubicBezTo>
                      <a:cubicBezTo>
                        <a:pt x="3189281" y="1592511"/>
                        <a:pt x="3211122" y="1565874"/>
                        <a:pt x="3219412" y="1544985"/>
                      </a:cubicBezTo>
                      <a:cubicBezTo>
                        <a:pt x="3222134" y="1538186"/>
                        <a:pt x="3230549" y="1527247"/>
                        <a:pt x="3238036" y="1517668"/>
                      </a:cubicBezTo>
                      <a:cubicBezTo>
                        <a:pt x="3243233" y="1510931"/>
                        <a:pt x="3247750" y="1505122"/>
                        <a:pt x="3249853" y="1501352"/>
                      </a:cubicBezTo>
                      <a:cubicBezTo>
                        <a:pt x="3251462" y="1498509"/>
                        <a:pt x="3252886" y="1496408"/>
                        <a:pt x="3254432" y="1494245"/>
                      </a:cubicBezTo>
                      <a:cubicBezTo>
                        <a:pt x="3257711" y="1489609"/>
                        <a:pt x="3261423" y="1484294"/>
                        <a:pt x="3267796" y="1469585"/>
                      </a:cubicBezTo>
                      <a:cubicBezTo>
                        <a:pt x="3273798" y="1455741"/>
                        <a:pt x="3275964" y="1428610"/>
                        <a:pt x="3277573" y="1408833"/>
                      </a:cubicBezTo>
                      <a:cubicBezTo>
                        <a:pt x="3278315" y="1399624"/>
                        <a:pt x="3279057" y="1390045"/>
                        <a:pt x="3279800" y="1388624"/>
                      </a:cubicBezTo>
                      <a:cubicBezTo>
                        <a:pt x="3281594" y="1386460"/>
                        <a:pt x="3282027" y="1383123"/>
                        <a:pt x="3282460" y="1379539"/>
                      </a:cubicBezTo>
                      <a:cubicBezTo>
                        <a:pt x="3282955" y="1375830"/>
                        <a:pt x="3283450" y="1371999"/>
                        <a:pt x="3285369" y="1369279"/>
                      </a:cubicBezTo>
                      <a:cubicBezTo>
                        <a:pt x="3287286" y="1366622"/>
                        <a:pt x="3288029" y="1363593"/>
                        <a:pt x="3288771" y="1360627"/>
                      </a:cubicBezTo>
                      <a:cubicBezTo>
                        <a:pt x="3289823" y="1356362"/>
                        <a:pt x="3290998" y="1351975"/>
                        <a:pt x="3295639" y="1347710"/>
                      </a:cubicBezTo>
                      <a:cubicBezTo>
                        <a:pt x="3305044" y="1339119"/>
                        <a:pt x="3303311" y="1331271"/>
                        <a:pt x="3300960" y="1324658"/>
                      </a:cubicBezTo>
                      <a:cubicBezTo>
                        <a:pt x="3300032" y="1322062"/>
                        <a:pt x="3300155" y="1317303"/>
                        <a:pt x="3300279" y="1313039"/>
                      </a:cubicBezTo>
                      <a:cubicBezTo>
                        <a:pt x="3300403" y="1307971"/>
                        <a:pt x="3300527" y="1303583"/>
                        <a:pt x="3299166" y="1300987"/>
                      </a:cubicBezTo>
                      <a:cubicBezTo>
                        <a:pt x="3297743" y="1298144"/>
                        <a:pt x="3297433" y="1297526"/>
                        <a:pt x="3301764" y="1294869"/>
                      </a:cubicBezTo>
                      <a:cubicBezTo>
                        <a:pt x="3303559" y="1293756"/>
                        <a:pt x="3304487" y="1292026"/>
                        <a:pt x="3304425" y="1290048"/>
                      </a:cubicBezTo>
                      <a:cubicBezTo>
                        <a:pt x="3304177" y="1284548"/>
                        <a:pt x="3296072" y="1278367"/>
                        <a:pt x="3290998" y="1275710"/>
                      </a:cubicBezTo>
                      <a:cubicBezTo>
                        <a:pt x="3290009" y="1275215"/>
                        <a:pt x="3289019" y="1274721"/>
                        <a:pt x="3288029" y="1274288"/>
                      </a:cubicBezTo>
                      <a:cubicBezTo>
                        <a:pt x="3281841" y="1271322"/>
                        <a:pt x="3275406" y="1268293"/>
                        <a:pt x="3274788" y="1261990"/>
                      </a:cubicBezTo>
                      <a:cubicBezTo>
                        <a:pt x="3273736" y="1251607"/>
                        <a:pt x="3260000" y="1240606"/>
                        <a:pt x="3249730" y="1241595"/>
                      </a:cubicBezTo>
                      <a:cubicBezTo>
                        <a:pt x="3246698" y="1241904"/>
                        <a:pt x="3242491" y="1241348"/>
                        <a:pt x="3239087" y="1240791"/>
                      </a:cubicBezTo>
                      <a:lnTo>
                        <a:pt x="3238036" y="1240606"/>
                      </a:lnTo>
                      <a:lnTo>
                        <a:pt x="3237232" y="1241348"/>
                      </a:lnTo>
                      <a:cubicBezTo>
                        <a:pt x="3233890" y="1244314"/>
                        <a:pt x="3229930" y="1246230"/>
                        <a:pt x="3225538" y="1247219"/>
                      </a:cubicBezTo>
                      <a:lnTo>
                        <a:pt x="3223805" y="1247590"/>
                      </a:lnTo>
                      <a:lnTo>
                        <a:pt x="3223743" y="1249382"/>
                      </a:lnTo>
                      <a:cubicBezTo>
                        <a:pt x="3223681" y="1250989"/>
                        <a:pt x="3223125" y="1252348"/>
                        <a:pt x="3222320" y="1252966"/>
                      </a:cubicBezTo>
                      <a:cubicBezTo>
                        <a:pt x="3221825" y="1253337"/>
                        <a:pt x="3221268" y="1253337"/>
                        <a:pt x="3220526" y="1253152"/>
                      </a:cubicBezTo>
                      <a:cubicBezTo>
                        <a:pt x="3214400" y="1251360"/>
                        <a:pt x="3211616" y="1256056"/>
                        <a:pt x="3206481" y="1264647"/>
                      </a:cubicBezTo>
                      <a:lnTo>
                        <a:pt x="3205615" y="1266130"/>
                      </a:lnTo>
                      <a:cubicBezTo>
                        <a:pt x="3203635" y="1269468"/>
                        <a:pt x="3199118" y="1271569"/>
                        <a:pt x="3195530" y="1272187"/>
                      </a:cubicBezTo>
                      <a:cubicBezTo>
                        <a:pt x="3194416" y="1272372"/>
                        <a:pt x="3193487" y="1272434"/>
                        <a:pt x="3192807" y="1272434"/>
                      </a:cubicBezTo>
                      <a:cubicBezTo>
                        <a:pt x="3192003" y="1272434"/>
                        <a:pt x="3191570" y="1272372"/>
                        <a:pt x="3191508" y="1272496"/>
                      </a:cubicBezTo>
                      <a:cubicBezTo>
                        <a:pt x="3191508" y="1272496"/>
                        <a:pt x="3191632" y="1271816"/>
                        <a:pt x="3193117" y="1270333"/>
                      </a:cubicBezTo>
                      <a:cubicBezTo>
                        <a:pt x="3199180" y="1264462"/>
                        <a:pt x="3197323" y="1260815"/>
                        <a:pt x="3194663" y="1257293"/>
                      </a:cubicBezTo>
                      <a:cubicBezTo>
                        <a:pt x="3193240" y="1255377"/>
                        <a:pt x="3191941" y="1253708"/>
                        <a:pt x="3192498" y="1250865"/>
                      </a:cubicBezTo>
                      <a:cubicBezTo>
                        <a:pt x="3193055" y="1248084"/>
                        <a:pt x="3194107" y="1245241"/>
                        <a:pt x="3194849" y="1243325"/>
                      </a:cubicBezTo>
                      <a:lnTo>
                        <a:pt x="3195715" y="1241224"/>
                      </a:lnTo>
                      <a:lnTo>
                        <a:pt x="3193611" y="1240359"/>
                      </a:lnTo>
                      <a:cubicBezTo>
                        <a:pt x="3191756" y="1239555"/>
                        <a:pt x="3189961" y="1238752"/>
                        <a:pt x="3188105" y="1237825"/>
                      </a:cubicBezTo>
                      <a:lnTo>
                        <a:pt x="3186682" y="1237145"/>
                      </a:lnTo>
                      <a:lnTo>
                        <a:pt x="3185506" y="1238196"/>
                      </a:lnTo>
                      <a:cubicBezTo>
                        <a:pt x="3181855" y="1241409"/>
                        <a:pt x="3179752" y="1245674"/>
                        <a:pt x="3177895" y="1249444"/>
                      </a:cubicBezTo>
                      <a:cubicBezTo>
                        <a:pt x="3175854" y="1253584"/>
                        <a:pt x="3174059" y="1257107"/>
                        <a:pt x="3171090" y="1257787"/>
                      </a:cubicBezTo>
                      <a:cubicBezTo>
                        <a:pt x="3170781" y="1257849"/>
                        <a:pt x="3170595" y="1257787"/>
                        <a:pt x="3170347" y="1257540"/>
                      </a:cubicBezTo>
                      <a:cubicBezTo>
                        <a:pt x="3167192" y="1254079"/>
                        <a:pt x="3168368" y="1235662"/>
                        <a:pt x="3170471" y="1228802"/>
                      </a:cubicBezTo>
                      <a:lnTo>
                        <a:pt x="3170595" y="1226638"/>
                      </a:lnTo>
                      <a:lnTo>
                        <a:pt x="3169791" y="1225959"/>
                      </a:lnTo>
                      <a:cubicBezTo>
                        <a:pt x="3168986" y="1225279"/>
                        <a:pt x="3168244" y="1224599"/>
                        <a:pt x="3167439" y="1223857"/>
                      </a:cubicBezTo>
                      <a:lnTo>
                        <a:pt x="3166883" y="1223363"/>
                      </a:lnTo>
                      <a:lnTo>
                        <a:pt x="3166140" y="1223301"/>
                      </a:lnTo>
                      <a:cubicBezTo>
                        <a:pt x="3163789" y="1223054"/>
                        <a:pt x="3160510" y="1223486"/>
                        <a:pt x="3156302" y="1224043"/>
                      </a:cubicBezTo>
                      <a:cubicBezTo>
                        <a:pt x="3150424" y="1224846"/>
                        <a:pt x="3143123" y="1225835"/>
                        <a:pt x="3135699" y="1225279"/>
                      </a:cubicBezTo>
                      <a:cubicBezTo>
                        <a:pt x="3130254" y="1224846"/>
                        <a:pt x="3126913" y="1223239"/>
                        <a:pt x="3126356" y="1220767"/>
                      </a:cubicBezTo>
                      <a:cubicBezTo>
                        <a:pt x="3125614" y="1217492"/>
                        <a:pt x="3129326" y="1211620"/>
                        <a:pt x="3137926" y="1206738"/>
                      </a:cubicBezTo>
                      <a:cubicBezTo>
                        <a:pt x="3146094" y="1202103"/>
                        <a:pt x="3149310" y="1197406"/>
                        <a:pt x="3151662" y="1193389"/>
                      </a:cubicBezTo>
                      <a:lnTo>
                        <a:pt x="3151971" y="1192462"/>
                      </a:lnTo>
                      <a:cubicBezTo>
                        <a:pt x="3153208" y="1180904"/>
                        <a:pt x="3162366" y="1168853"/>
                        <a:pt x="3179876" y="1168111"/>
                      </a:cubicBezTo>
                      <a:cubicBezTo>
                        <a:pt x="3180742" y="1168111"/>
                        <a:pt x="3186373" y="1166937"/>
                        <a:pt x="3188043" y="1166566"/>
                      </a:cubicBezTo>
                      <a:lnTo>
                        <a:pt x="3190518" y="1166010"/>
                      </a:lnTo>
                      <a:lnTo>
                        <a:pt x="3189775" y="1163600"/>
                      </a:lnTo>
                      <a:cubicBezTo>
                        <a:pt x="3187053" y="1154762"/>
                        <a:pt x="3188662" y="1143946"/>
                        <a:pt x="3194045" y="1134614"/>
                      </a:cubicBezTo>
                      <a:cubicBezTo>
                        <a:pt x="3202397" y="1120214"/>
                        <a:pt x="3218546" y="1104269"/>
                        <a:pt x="3243481" y="1085790"/>
                      </a:cubicBezTo>
                      <a:cubicBezTo>
                        <a:pt x="3255236" y="1077076"/>
                        <a:pt x="3264208" y="1066693"/>
                        <a:pt x="3272932" y="1056681"/>
                      </a:cubicBezTo>
                      <a:cubicBezTo>
                        <a:pt x="3280171" y="1048337"/>
                        <a:pt x="3287658" y="1039747"/>
                        <a:pt x="3296567" y="1032269"/>
                      </a:cubicBezTo>
                      <a:cubicBezTo>
                        <a:pt x="3317542" y="1014717"/>
                        <a:pt x="3346622" y="1007856"/>
                        <a:pt x="3378920" y="1013048"/>
                      </a:cubicBezTo>
                      <a:lnTo>
                        <a:pt x="3380095" y="1013233"/>
                      </a:lnTo>
                      <a:cubicBezTo>
                        <a:pt x="3400575" y="1012430"/>
                        <a:pt x="3423282" y="1017498"/>
                        <a:pt x="3427922" y="1022504"/>
                      </a:cubicBezTo>
                      <a:lnTo>
                        <a:pt x="3428726" y="1023678"/>
                      </a:lnTo>
                      <a:lnTo>
                        <a:pt x="3430087" y="1023554"/>
                      </a:lnTo>
                      <a:cubicBezTo>
                        <a:pt x="3436522" y="1022875"/>
                        <a:pt x="3442833" y="1020711"/>
                        <a:pt x="3448959" y="1018610"/>
                      </a:cubicBezTo>
                      <a:cubicBezTo>
                        <a:pt x="3453537" y="1017065"/>
                        <a:pt x="3457807" y="1015582"/>
                        <a:pt x="3462200" y="1014655"/>
                      </a:cubicBezTo>
                      <a:cubicBezTo>
                        <a:pt x="3479523" y="1011008"/>
                        <a:pt x="3496106" y="1012924"/>
                        <a:pt x="3508852" y="1020093"/>
                      </a:cubicBezTo>
                      <a:lnTo>
                        <a:pt x="3509408" y="1020402"/>
                      </a:lnTo>
                      <a:lnTo>
                        <a:pt x="3510089" y="1020402"/>
                      </a:lnTo>
                      <a:cubicBezTo>
                        <a:pt x="3516276" y="1020155"/>
                        <a:pt x="3520916" y="1016571"/>
                        <a:pt x="3524320" y="1009525"/>
                      </a:cubicBezTo>
                      <a:cubicBezTo>
                        <a:pt x="3526237" y="1005508"/>
                        <a:pt x="3531187" y="1003592"/>
                        <a:pt x="3535023" y="1002727"/>
                      </a:cubicBezTo>
                      <a:cubicBezTo>
                        <a:pt x="3545356" y="1000378"/>
                        <a:pt x="3557792" y="1002665"/>
                        <a:pt x="3561133" y="1005323"/>
                      </a:cubicBezTo>
                      <a:cubicBezTo>
                        <a:pt x="3561938" y="1005941"/>
                        <a:pt x="3562742" y="1006620"/>
                        <a:pt x="3563547" y="1007300"/>
                      </a:cubicBezTo>
                      <a:cubicBezTo>
                        <a:pt x="3568806" y="1011750"/>
                        <a:pt x="3575364" y="1017312"/>
                        <a:pt x="3585573" y="1009958"/>
                      </a:cubicBezTo>
                      <a:cubicBezTo>
                        <a:pt x="3587058" y="1008907"/>
                        <a:pt x="3588234" y="1008413"/>
                        <a:pt x="3589162" y="1008598"/>
                      </a:cubicBezTo>
                      <a:cubicBezTo>
                        <a:pt x="3590585" y="1008845"/>
                        <a:pt x="3592008" y="1010885"/>
                        <a:pt x="3593493" y="1013110"/>
                      </a:cubicBezTo>
                      <a:cubicBezTo>
                        <a:pt x="3595782" y="1016447"/>
                        <a:pt x="3598628" y="1020650"/>
                        <a:pt x="3603826" y="1021391"/>
                      </a:cubicBezTo>
                      <a:cubicBezTo>
                        <a:pt x="3605619" y="1021638"/>
                        <a:pt x="3606857" y="1022257"/>
                        <a:pt x="3606733" y="1022813"/>
                      </a:cubicBezTo>
                      <a:cubicBezTo>
                        <a:pt x="3606548" y="1024296"/>
                        <a:pt x="3603268" y="1026768"/>
                        <a:pt x="3599309" y="1026336"/>
                      </a:cubicBezTo>
                      <a:cubicBezTo>
                        <a:pt x="3593060" y="1025656"/>
                        <a:pt x="3585388" y="1028004"/>
                        <a:pt x="3583779" y="1032639"/>
                      </a:cubicBezTo>
                      <a:cubicBezTo>
                        <a:pt x="3583160" y="1034370"/>
                        <a:pt x="3582975" y="1037831"/>
                        <a:pt x="3588543" y="1041168"/>
                      </a:cubicBezTo>
                      <a:cubicBezTo>
                        <a:pt x="3595473" y="1045371"/>
                        <a:pt x="3603021" y="1042157"/>
                        <a:pt x="3609146" y="1039561"/>
                      </a:cubicBezTo>
                      <a:cubicBezTo>
                        <a:pt x="3612673" y="1038078"/>
                        <a:pt x="3615952" y="1036657"/>
                        <a:pt x="3618365" y="1036904"/>
                      </a:cubicBezTo>
                      <a:cubicBezTo>
                        <a:pt x="3619418" y="1037027"/>
                        <a:pt x="3620469" y="1037151"/>
                        <a:pt x="3621645" y="1037213"/>
                      </a:cubicBezTo>
                      <a:lnTo>
                        <a:pt x="3622882" y="1037275"/>
                      </a:lnTo>
                      <a:lnTo>
                        <a:pt x="3623624" y="1036286"/>
                      </a:lnTo>
                      <a:cubicBezTo>
                        <a:pt x="3630245" y="1027633"/>
                        <a:pt x="3640949" y="1024976"/>
                        <a:pt x="3652209" y="1029240"/>
                      </a:cubicBezTo>
                      <a:lnTo>
                        <a:pt x="3652890" y="1029487"/>
                      </a:lnTo>
                      <a:lnTo>
                        <a:pt x="3653632" y="1029302"/>
                      </a:lnTo>
                      <a:cubicBezTo>
                        <a:pt x="3656045" y="1028684"/>
                        <a:pt x="3657840" y="1029673"/>
                        <a:pt x="3659943" y="1030847"/>
                      </a:cubicBezTo>
                      <a:cubicBezTo>
                        <a:pt x="3662666" y="1032392"/>
                        <a:pt x="3666440" y="1034432"/>
                        <a:pt x="3670895" y="1030291"/>
                      </a:cubicBezTo>
                      <a:cubicBezTo>
                        <a:pt x="3676835" y="1024667"/>
                        <a:pt x="3691065" y="1022689"/>
                        <a:pt x="3698861" y="1023122"/>
                      </a:cubicBezTo>
                      <a:cubicBezTo>
                        <a:pt x="3701955" y="1023307"/>
                        <a:pt x="3703378" y="1022133"/>
                        <a:pt x="3703997" y="1021082"/>
                      </a:cubicBezTo>
                      <a:cubicBezTo>
                        <a:pt x="3704863" y="1019723"/>
                        <a:pt x="3704801" y="1017992"/>
                        <a:pt x="3703873" y="1016324"/>
                      </a:cubicBezTo>
                      <a:cubicBezTo>
                        <a:pt x="3701831" y="1012615"/>
                        <a:pt x="3695582" y="1008845"/>
                        <a:pt x="3687539" y="1008845"/>
                      </a:cubicBezTo>
                      <a:cubicBezTo>
                        <a:pt x="3683764" y="1008845"/>
                        <a:pt x="3681475" y="1008165"/>
                        <a:pt x="3680671" y="1006806"/>
                      </a:cubicBezTo>
                      <a:cubicBezTo>
                        <a:pt x="3678629" y="1003345"/>
                        <a:pt x="3683517" y="993395"/>
                        <a:pt x="3687415" y="986164"/>
                      </a:cubicBezTo>
                      <a:cubicBezTo>
                        <a:pt x="3694283" y="973556"/>
                        <a:pt x="3705853" y="964718"/>
                        <a:pt x="3716124" y="956931"/>
                      </a:cubicBezTo>
                      <a:cubicBezTo>
                        <a:pt x="3720765" y="953408"/>
                        <a:pt x="3725157" y="950009"/>
                        <a:pt x="3728993" y="946486"/>
                      </a:cubicBezTo>
                      <a:cubicBezTo>
                        <a:pt x="3734933" y="940986"/>
                        <a:pt x="3739883" y="939688"/>
                        <a:pt x="3743533" y="938761"/>
                      </a:cubicBezTo>
                      <a:cubicBezTo>
                        <a:pt x="3747183" y="937834"/>
                        <a:pt x="3750958" y="936845"/>
                        <a:pt x="3750958" y="931468"/>
                      </a:cubicBezTo>
                      <a:cubicBezTo>
                        <a:pt x="3750958" y="924299"/>
                        <a:pt x="3756774" y="905758"/>
                        <a:pt x="3764013" y="905387"/>
                      </a:cubicBezTo>
                      <a:cubicBezTo>
                        <a:pt x="3766241" y="905264"/>
                        <a:pt x="3769396" y="905449"/>
                        <a:pt x="3772984" y="905696"/>
                      </a:cubicBezTo>
                      <a:cubicBezTo>
                        <a:pt x="3784678" y="906376"/>
                        <a:pt x="3800703" y="907365"/>
                        <a:pt x="3812149" y="900505"/>
                      </a:cubicBezTo>
                      <a:cubicBezTo>
                        <a:pt x="3815305" y="898589"/>
                        <a:pt x="3817780" y="897847"/>
                        <a:pt x="3819451" y="898280"/>
                      </a:cubicBezTo>
                      <a:cubicBezTo>
                        <a:pt x="3821245" y="898775"/>
                        <a:pt x="3822420" y="900876"/>
                        <a:pt x="3823658" y="903162"/>
                      </a:cubicBezTo>
                      <a:cubicBezTo>
                        <a:pt x="3824957" y="905573"/>
                        <a:pt x="3826504" y="908354"/>
                        <a:pt x="3829288" y="909405"/>
                      </a:cubicBezTo>
                      <a:cubicBezTo>
                        <a:pt x="3833310" y="910950"/>
                        <a:pt x="3837084" y="907674"/>
                        <a:pt x="3840796" y="904584"/>
                      </a:cubicBezTo>
                      <a:cubicBezTo>
                        <a:pt x="3844818" y="901185"/>
                        <a:pt x="3847541" y="899084"/>
                        <a:pt x="3849644" y="900443"/>
                      </a:cubicBezTo>
                      <a:cubicBezTo>
                        <a:pt x="3850139" y="900752"/>
                        <a:pt x="3850201" y="900999"/>
                        <a:pt x="3850201" y="901123"/>
                      </a:cubicBezTo>
                      <a:cubicBezTo>
                        <a:pt x="3850449" y="902730"/>
                        <a:pt x="3847417" y="906562"/>
                        <a:pt x="3844756" y="909961"/>
                      </a:cubicBezTo>
                      <a:cubicBezTo>
                        <a:pt x="3841106" y="914596"/>
                        <a:pt x="3836528" y="920406"/>
                        <a:pt x="3834733" y="926709"/>
                      </a:cubicBezTo>
                      <a:cubicBezTo>
                        <a:pt x="3833558" y="930788"/>
                        <a:pt x="3833682" y="933817"/>
                        <a:pt x="3835167" y="935980"/>
                      </a:cubicBezTo>
                      <a:cubicBezTo>
                        <a:pt x="3837270" y="939070"/>
                        <a:pt x="3841230" y="939441"/>
                        <a:pt x="3845066" y="939873"/>
                      </a:cubicBezTo>
                      <a:cubicBezTo>
                        <a:pt x="3847541" y="940121"/>
                        <a:pt x="3850139" y="940368"/>
                        <a:pt x="3852058" y="941357"/>
                      </a:cubicBezTo>
                      <a:cubicBezTo>
                        <a:pt x="3852243" y="941480"/>
                        <a:pt x="3852366" y="941542"/>
                        <a:pt x="3852490" y="941604"/>
                      </a:cubicBezTo>
                      <a:cubicBezTo>
                        <a:pt x="3851872" y="942469"/>
                        <a:pt x="3849830" y="944014"/>
                        <a:pt x="3848654" y="944879"/>
                      </a:cubicBezTo>
                      <a:cubicBezTo>
                        <a:pt x="3845499" y="947228"/>
                        <a:pt x="3841848" y="949824"/>
                        <a:pt x="3843395" y="953099"/>
                      </a:cubicBezTo>
                      <a:cubicBezTo>
                        <a:pt x="3844138" y="954706"/>
                        <a:pt x="3845808" y="955757"/>
                        <a:pt x="3848160" y="956128"/>
                      </a:cubicBezTo>
                      <a:cubicBezTo>
                        <a:pt x="3855027" y="957240"/>
                        <a:pt x="3867464" y="952852"/>
                        <a:pt x="3882004" y="937216"/>
                      </a:cubicBezTo>
                      <a:cubicBezTo>
                        <a:pt x="3903040" y="914534"/>
                        <a:pt x="3919622" y="912804"/>
                        <a:pt x="3927542" y="913731"/>
                      </a:cubicBezTo>
                      <a:cubicBezTo>
                        <a:pt x="3930883" y="914102"/>
                        <a:pt x="3933296" y="913545"/>
                        <a:pt x="3934967" y="911938"/>
                      </a:cubicBezTo>
                      <a:cubicBezTo>
                        <a:pt x="3937875" y="909096"/>
                        <a:pt x="3937441" y="904028"/>
                        <a:pt x="3936761" y="897044"/>
                      </a:cubicBezTo>
                      <a:cubicBezTo>
                        <a:pt x="3936328" y="892471"/>
                        <a:pt x="3935832" y="887217"/>
                        <a:pt x="3936080" y="881346"/>
                      </a:cubicBezTo>
                      <a:cubicBezTo>
                        <a:pt x="3936266" y="876649"/>
                        <a:pt x="3939174" y="872570"/>
                        <a:pt x="3944680" y="869233"/>
                      </a:cubicBezTo>
                      <a:cubicBezTo>
                        <a:pt x="3955756" y="862496"/>
                        <a:pt x="3974503" y="861013"/>
                        <a:pt x="3982052" y="864536"/>
                      </a:cubicBezTo>
                      <a:cubicBezTo>
                        <a:pt x="3985516" y="866143"/>
                        <a:pt x="3987434" y="867502"/>
                        <a:pt x="3988424" y="868429"/>
                      </a:cubicBezTo>
                      <a:cubicBezTo>
                        <a:pt x="3987372" y="868429"/>
                        <a:pt x="3985702" y="868182"/>
                        <a:pt x="3983227" y="867502"/>
                      </a:cubicBezTo>
                      <a:cubicBezTo>
                        <a:pt x="3977906" y="866019"/>
                        <a:pt x="3972461" y="867131"/>
                        <a:pt x="3968006" y="870654"/>
                      </a:cubicBezTo>
                      <a:cubicBezTo>
                        <a:pt x="3961881" y="875413"/>
                        <a:pt x="3958416" y="883818"/>
                        <a:pt x="3958664" y="893212"/>
                      </a:cubicBezTo>
                      <a:cubicBezTo>
                        <a:pt x="3958849" y="900320"/>
                        <a:pt x="3956560" y="905017"/>
                        <a:pt x="3954766" y="908848"/>
                      </a:cubicBezTo>
                      <a:cubicBezTo>
                        <a:pt x="3952786" y="912927"/>
                        <a:pt x="3950744" y="917130"/>
                        <a:pt x="3954704" y="921333"/>
                      </a:cubicBezTo>
                      <a:cubicBezTo>
                        <a:pt x="3955322" y="922012"/>
                        <a:pt x="3955384" y="922321"/>
                        <a:pt x="3955384" y="922383"/>
                      </a:cubicBezTo>
                      <a:cubicBezTo>
                        <a:pt x="3955322" y="923001"/>
                        <a:pt x="3953219" y="924361"/>
                        <a:pt x="3952105" y="925103"/>
                      </a:cubicBezTo>
                      <a:cubicBezTo>
                        <a:pt x="3949259" y="926957"/>
                        <a:pt x="3945794" y="929305"/>
                        <a:pt x="3945547" y="933322"/>
                      </a:cubicBezTo>
                      <a:lnTo>
                        <a:pt x="3945485" y="934867"/>
                      </a:lnTo>
                      <a:cubicBezTo>
                        <a:pt x="3945175" y="940368"/>
                        <a:pt x="3944990" y="943458"/>
                        <a:pt x="3938679" y="945436"/>
                      </a:cubicBezTo>
                      <a:cubicBezTo>
                        <a:pt x="3936946" y="945992"/>
                        <a:pt x="3934347" y="946548"/>
                        <a:pt x="3931316" y="947228"/>
                      </a:cubicBezTo>
                      <a:cubicBezTo>
                        <a:pt x="3918879" y="950009"/>
                        <a:pt x="3900071" y="954212"/>
                        <a:pt x="3899328" y="965336"/>
                      </a:cubicBezTo>
                      <a:cubicBezTo>
                        <a:pt x="3898957" y="970528"/>
                        <a:pt x="3895059" y="973494"/>
                        <a:pt x="3890171" y="977140"/>
                      </a:cubicBezTo>
                      <a:cubicBezTo>
                        <a:pt x="3885345" y="980787"/>
                        <a:pt x="3879838" y="984928"/>
                        <a:pt x="3876126" y="992406"/>
                      </a:cubicBezTo>
                      <a:cubicBezTo>
                        <a:pt x="3873279" y="998277"/>
                        <a:pt x="3866350" y="1003469"/>
                        <a:pt x="3858307" y="1009463"/>
                      </a:cubicBezTo>
                      <a:cubicBezTo>
                        <a:pt x="3847355" y="1017683"/>
                        <a:pt x="3833743" y="1027881"/>
                        <a:pt x="3823225" y="1044815"/>
                      </a:cubicBezTo>
                      <a:cubicBezTo>
                        <a:pt x="3811469" y="1063726"/>
                        <a:pt x="3795135" y="1069968"/>
                        <a:pt x="3785359" y="1073738"/>
                      </a:cubicBezTo>
                      <a:cubicBezTo>
                        <a:pt x="3779419" y="1076025"/>
                        <a:pt x="3775768" y="1077385"/>
                        <a:pt x="3775768" y="1080784"/>
                      </a:cubicBezTo>
                      <a:cubicBezTo>
                        <a:pt x="3774655" y="1083009"/>
                        <a:pt x="3762157" y="1083689"/>
                        <a:pt x="3757454" y="1083998"/>
                      </a:cubicBezTo>
                      <a:cubicBezTo>
                        <a:pt x="3754917" y="1084121"/>
                        <a:pt x="3752628" y="1084307"/>
                        <a:pt x="3751019" y="1084492"/>
                      </a:cubicBezTo>
                      <a:cubicBezTo>
                        <a:pt x="3746194" y="1085172"/>
                        <a:pt x="3746751" y="1090178"/>
                        <a:pt x="3747245" y="1094566"/>
                      </a:cubicBezTo>
                      <a:cubicBezTo>
                        <a:pt x="3747988" y="1101488"/>
                        <a:pt x="3749164" y="1111932"/>
                        <a:pt x="3739821" y="1122748"/>
                      </a:cubicBezTo>
                      <a:cubicBezTo>
                        <a:pt x="3739140" y="1123551"/>
                        <a:pt x="3738522" y="1124417"/>
                        <a:pt x="3737841" y="1125220"/>
                      </a:cubicBezTo>
                      <a:cubicBezTo>
                        <a:pt x="3737408" y="1125776"/>
                        <a:pt x="3737037" y="1126271"/>
                        <a:pt x="3736603" y="1126827"/>
                      </a:cubicBezTo>
                      <a:lnTo>
                        <a:pt x="3735861" y="1127692"/>
                      </a:lnTo>
                      <a:lnTo>
                        <a:pt x="3736109" y="1128805"/>
                      </a:lnTo>
                      <a:cubicBezTo>
                        <a:pt x="3736665" y="1131091"/>
                        <a:pt x="3736913" y="1133193"/>
                        <a:pt x="3736851" y="1135294"/>
                      </a:cubicBezTo>
                      <a:lnTo>
                        <a:pt x="3736789" y="1136901"/>
                      </a:lnTo>
                      <a:lnTo>
                        <a:pt x="3738274" y="1137519"/>
                      </a:lnTo>
                      <a:cubicBezTo>
                        <a:pt x="3749102" y="1142092"/>
                        <a:pt x="3759187" y="1152784"/>
                        <a:pt x="3754917" y="1169285"/>
                      </a:cubicBezTo>
                      <a:cubicBezTo>
                        <a:pt x="3742543" y="1217121"/>
                        <a:pt x="3735613" y="1267614"/>
                        <a:pt x="3733015" y="1328242"/>
                      </a:cubicBezTo>
                      <a:lnTo>
                        <a:pt x="3732953" y="1328798"/>
                      </a:lnTo>
                      <a:lnTo>
                        <a:pt x="3732953" y="1329107"/>
                      </a:lnTo>
                      <a:cubicBezTo>
                        <a:pt x="3733262" y="1332630"/>
                        <a:pt x="3733448" y="1336215"/>
                        <a:pt x="3733634" y="1339738"/>
                      </a:cubicBezTo>
                      <a:cubicBezTo>
                        <a:pt x="3734190" y="1350491"/>
                        <a:pt x="3734747" y="1359823"/>
                        <a:pt x="3738088" y="1363717"/>
                      </a:cubicBezTo>
                      <a:cubicBezTo>
                        <a:pt x="3740934" y="1366993"/>
                        <a:pt x="3741677" y="1371875"/>
                        <a:pt x="3742420" y="1376139"/>
                      </a:cubicBezTo>
                      <a:cubicBezTo>
                        <a:pt x="3743038" y="1380095"/>
                        <a:pt x="3743657" y="1383865"/>
                        <a:pt x="3745822" y="1386213"/>
                      </a:cubicBezTo>
                      <a:cubicBezTo>
                        <a:pt x="3746565" y="1387017"/>
                        <a:pt x="3747803" y="1387326"/>
                        <a:pt x="3748792" y="1387449"/>
                      </a:cubicBezTo>
                      <a:cubicBezTo>
                        <a:pt x="3752876" y="1387387"/>
                        <a:pt x="3758197" y="1381578"/>
                        <a:pt x="3767230" y="1371257"/>
                      </a:cubicBezTo>
                      <a:cubicBezTo>
                        <a:pt x="3771376" y="1366560"/>
                        <a:pt x="3775645" y="1361678"/>
                        <a:pt x="3779234" y="1358402"/>
                      </a:cubicBezTo>
                      <a:cubicBezTo>
                        <a:pt x="3785173" y="1353025"/>
                        <a:pt x="3786968" y="1349502"/>
                        <a:pt x="3788453" y="1346721"/>
                      </a:cubicBezTo>
                      <a:cubicBezTo>
                        <a:pt x="3789690" y="1344373"/>
                        <a:pt x="3790494" y="1342828"/>
                        <a:pt x="3793403" y="1340726"/>
                      </a:cubicBezTo>
                      <a:cubicBezTo>
                        <a:pt x="3799094" y="1336709"/>
                        <a:pt x="3799466" y="1325894"/>
                        <a:pt x="3799775" y="1317180"/>
                      </a:cubicBezTo>
                      <a:cubicBezTo>
                        <a:pt x="3799899" y="1313471"/>
                        <a:pt x="3800023" y="1309578"/>
                        <a:pt x="3800641" y="1308095"/>
                      </a:cubicBezTo>
                      <a:cubicBezTo>
                        <a:pt x="3801384" y="1306055"/>
                        <a:pt x="3805467" y="1304016"/>
                        <a:pt x="3808994" y="1302161"/>
                      </a:cubicBezTo>
                      <a:cubicBezTo>
                        <a:pt x="3813202" y="1299998"/>
                        <a:pt x="3817532" y="1297773"/>
                        <a:pt x="3819883" y="1294436"/>
                      </a:cubicBezTo>
                      <a:cubicBezTo>
                        <a:pt x="3821740" y="1291779"/>
                        <a:pt x="3826009" y="1291779"/>
                        <a:pt x="3830711" y="1291717"/>
                      </a:cubicBezTo>
                      <a:lnTo>
                        <a:pt x="3831454" y="1291717"/>
                      </a:lnTo>
                      <a:lnTo>
                        <a:pt x="3832073" y="1291284"/>
                      </a:lnTo>
                      <a:cubicBezTo>
                        <a:pt x="3836156" y="1288379"/>
                        <a:pt x="3839745" y="1285351"/>
                        <a:pt x="3843086" y="1281952"/>
                      </a:cubicBezTo>
                      <a:lnTo>
                        <a:pt x="3843890" y="1281149"/>
                      </a:lnTo>
                      <a:lnTo>
                        <a:pt x="3843705" y="1279974"/>
                      </a:lnTo>
                      <a:cubicBezTo>
                        <a:pt x="3843148" y="1276266"/>
                        <a:pt x="3841848" y="1271878"/>
                        <a:pt x="3840673" y="1268046"/>
                      </a:cubicBezTo>
                      <a:cubicBezTo>
                        <a:pt x="3839992" y="1265821"/>
                        <a:pt x="3839373" y="1263720"/>
                        <a:pt x="3838941" y="1261928"/>
                      </a:cubicBezTo>
                      <a:cubicBezTo>
                        <a:pt x="3838693" y="1261001"/>
                        <a:pt x="3838879" y="1259827"/>
                        <a:pt x="3839497" y="1258590"/>
                      </a:cubicBezTo>
                      <a:lnTo>
                        <a:pt x="3840116" y="1257354"/>
                      </a:lnTo>
                      <a:lnTo>
                        <a:pt x="3839311" y="1256242"/>
                      </a:lnTo>
                      <a:cubicBezTo>
                        <a:pt x="3832258" y="1246415"/>
                        <a:pt x="3830835" y="1230594"/>
                        <a:pt x="3842034" y="1220582"/>
                      </a:cubicBezTo>
                      <a:cubicBezTo>
                        <a:pt x="3857007" y="1207356"/>
                        <a:pt x="3872785" y="1197529"/>
                        <a:pt x="3888933" y="1191411"/>
                      </a:cubicBezTo>
                      <a:lnTo>
                        <a:pt x="3890171" y="1190916"/>
                      </a:lnTo>
                      <a:lnTo>
                        <a:pt x="3890418" y="1189618"/>
                      </a:lnTo>
                      <a:cubicBezTo>
                        <a:pt x="3892027" y="1180410"/>
                        <a:pt x="3897719" y="1173055"/>
                        <a:pt x="3906443" y="1168853"/>
                      </a:cubicBezTo>
                      <a:lnTo>
                        <a:pt x="3907247" y="1168173"/>
                      </a:lnTo>
                      <a:cubicBezTo>
                        <a:pt x="3910094" y="1164588"/>
                        <a:pt x="3912754" y="1162178"/>
                        <a:pt x="3914487" y="1161622"/>
                      </a:cubicBezTo>
                      <a:cubicBezTo>
                        <a:pt x="3917518" y="1160695"/>
                        <a:pt x="3919993" y="1161560"/>
                        <a:pt x="3922592" y="1162425"/>
                      </a:cubicBezTo>
                      <a:cubicBezTo>
                        <a:pt x="3926551" y="1163785"/>
                        <a:pt x="3931563" y="1165454"/>
                        <a:pt x="3937503" y="1159706"/>
                      </a:cubicBezTo>
                      <a:cubicBezTo>
                        <a:pt x="3940968" y="1156369"/>
                        <a:pt x="3941587" y="1151857"/>
                        <a:pt x="3939236" y="1147098"/>
                      </a:cubicBezTo>
                      <a:cubicBezTo>
                        <a:pt x="3935956" y="1140485"/>
                        <a:pt x="3927047" y="1134367"/>
                        <a:pt x="3922097" y="1135170"/>
                      </a:cubicBezTo>
                      <a:cubicBezTo>
                        <a:pt x="3921726" y="1134985"/>
                        <a:pt x="3920674" y="1133440"/>
                        <a:pt x="3920241" y="1129979"/>
                      </a:cubicBezTo>
                      <a:cubicBezTo>
                        <a:pt x="3919251" y="1122192"/>
                        <a:pt x="3921850" y="1110882"/>
                        <a:pt x="3929707" y="1104454"/>
                      </a:cubicBezTo>
                      <a:cubicBezTo>
                        <a:pt x="3936884" y="1098583"/>
                        <a:pt x="3939669" y="1094628"/>
                        <a:pt x="3938926" y="1091105"/>
                      </a:cubicBezTo>
                      <a:cubicBezTo>
                        <a:pt x="3938122" y="1086964"/>
                        <a:pt x="3932739" y="1085357"/>
                        <a:pt x="3927975" y="1083936"/>
                      </a:cubicBezTo>
                      <a:cubicBezTo>
                        <a:pt x="3921354" y="1082020"/>
                        <a:pt x="3917952" y="1083009"/>
                        <a:pt x="3914610" y="1084059"/>
                      </a:cubicBezTo>
                      <a:cubicBezTo>
                        <a:pt x="3912878" y="1084616"/>
                        <a:pt x="3911207" y="1085110"/>
                        <a:pt x="3908918" y="1085234"/>
                      </a:cubicBezTo>
                      <a:cubicBezTo>
                        <a:pt x="3907371" y="1085295"/>
                        <a:pt x="3905700" y="1083998"/>
                        <a:pt x="3904463" y="1081711"/>
                      </a:cubicBezTo>
                      <a:cubicBezTo>
                        <a:pt x="3901308" y="1076149"/>
                        <a:pt x="3901060" y="1066322"/>
                        <a:pt x="3907557" y="1056866"/>
                      </a:cubicBezTo>
                      <a:cubicBezTo>
                        <a:pt x="3912383" y="1049882"/>
                        <a:pt x="3917024" y="1046545"/>
                        <a:pt x="3921107" y="1043517"/>
                      </a:cubicBezTo>
                      <a:cubicBezTo>
                        <a:pt x="3926181" y="1039808"/>
                        <a:pt x="3930573" y="1036657"/>
                        <a:pt x="3932120" y="1028499"/>
                      </a:cubicBezTo>
                      <a:cubicBezTo>
                        <a:pt x="3933915" y="1019228"/>
                        <a:pt x="3942577" y="1006559"/>
                        <a:pt x="3948331" y="998153"/>
                      </a:cubicBezTo>
                      <a:cubicBezTo>
                        <a:pt x="3950497" y="994940"/>
                        <a:pt x="3952414" y="992220"/>
                        <a:pt x="3953467" y="990304"/>
                      </a:cubicBezTo>
                      <a:cubicBezTo>
                        <a:pt x="3955137" y="987338"/>
                        <a:pt x="3961695" y="988450"/>
                        <a:pt x="3967016" y="989377"/>
                      </a:cubicBezTo>
                      <a:cubicBezTo>
                        <a:pt x="3970790" y="990057"/>
                        <a:pt x="3974441" y="990675"/>
                        <a:pt x="3977039" y="990057"/>
                      </a:cubicBezTo>
                      <a:cubicBezTo>
                        <a:pt x="3977535" y="989934"/>
                        <a:pt x="3977906" y="990119"/>
                        <a:pt x="3979082" y="992715"/>
                      </a:cubicBezTo>
                      <a:cubicBezTo>
                        <a:pt x="3979947" y="994631"/>
                        <a:pt x="3980999" y="996979"/>
                        <a:pt x="3983413" y="997474"/>
                      </a:cubicBezTo>
                      <a:cubicBezTo>
                        <a:pt x="3985764" y="997968"/>
                        <a:pt x="3987805" y="996299"/>
                        <a:pt x="3989167" y="995001"/>
                      </a:cubicBezTo>
                      <a:cubicBezTo>
                        <a:pt x="3991703" y="992653"/>
                        <a:pt x="3994611" y="988574"/>
                        <a:pt x="3997767" y="984248"/>
                      </a:cubicBezTo>
                      <a:cubicBezTo>
                        <a:pt x="4003397" y="976522"/>
                        <a:pt x="4011069" y="965892"/>
                        <a:pt x="4016514" y="965892"/>
                      </a:cubicBezTo>
                      <a:cubicBezTo>
                        <a:pt x="4017813" y="965892"/>
                        <a:pt x="4018309" y="966263"/>
                        <a:pt x="4018556" y="966572"/>
                      </a:cubicBezTo>
                      <a:cubicBezTo>
                        <a:pt x="4020103" y="968179"/>
                        <a:pt x="4019917" y="972938"/>
                        <a:pt x="4019794" y="975534"/>
                      </a:cubicBezTo>
                      <a:lnTo>
                        <a:pt x="4019732" y="978006"/>
                      </a:lnTo>
                      <a:lnTo>
                        <a:pt x="4022207" y="977944"/>
                      </a:lnTo>
                      <a:cubicBezTo>
                        <a:pt x="4028765" y="977759"/>
                        <a:pt x="4035076" y="979365"/>
                        <a:pt x="4039964" y="982456"/>
                      </a:cubicBezTo>
                      <a:lnTo>
                        <a:pt x="4041449" y="983383"/>
                      </a:lnTo>
                      <a:lnTo>
                        <a:pt x="4042748" y="982208"/>
                      </a:lnTo>
                      <a:cubicBezTo>
                        <a:pt x="4045161" y="980107"/>
                        <a:pt x="4047760" y="977944"/>
                        <a:pt x="4050606" y="975843"/>
                      </a:cubicBezTo>
                      <a:cubicBezTo>
                        <a:pt x="4068549" y="962679"/>
                        <a:pt x="4108024" y="963915"/>
                        <a:pt x="4119841" y="970095"/>
                      </a:cubicBezTo>
                      <a:cubicBezTo>
                        <a:pt x="4123058" y="971764"/>
                        <a:pt x="4125719" y="974174"/>
                        <a:pt x="4128627" y="977944"/>
                      </a:cubicBezTo>
                      <a:lnTo>
                        <a:pt x="4129803" y="979489"/>
                      </a:lnTo>
                      <a:lnTo>
                        <a:pt x="4131535" y="978624"/>
                      </a:lnTo>
                      <a:cubicBezTo>
                        <a:pt x="4143786" y="972382"/>
                        <a:pt x="4154985" y="963915"/>
                        <a:pt x="4165874" y="955757"/>
                      </a:cubicBezTo>
                      <a:cubicBezTo>
                        <a:pt x="4169710" y="952852"/>
                        <a:pt x="4173546" y="949947"/>
                        <a:pt x="4177382" y="947166"/>
                      </a:cubicBezTo>
                      <a:cubicBezTo>
                        <a:pt x="4205473" y="927080"/>
                        <a:pt x="4239441" y="905635"/>
                        <a:pt x="4278668" y="898775"/>
                      </a:cubicBezTo>
                      <a:cubicBezTo>
                        <a:pt x="4301870" y="893089"/>
                        <a:pt x="4334044" y="876835"/>
                        <a:pt x="4338993" y="868306"/>
                      </a:cubicBezTo>
                      <a:cubicBezTo>
                        <a:pt x="4339797" y="866946"/>
                        <a:pt x="4339983" y="865710"/>
                        <a:pt x="4339674" y="864536"/>
                      </a:cubicBezTo>
                      <a:cubicBezTo>
                        <a:pt x="4339550" y="864103"/>
                        <a:pt x="4339489" y="863485"/>
                        <a:pt x="4340231" y="862805"/>
                      </a:cubicBezTo>
                      <a:cubicBezTo>
                        <a:pt x="4341406" y="861631"/>
                        <a:pt x="4343757" y="861137"/>
                        <a:pt x="4345366" y="861569"/>
                      </a:cubicBezTo>
                      <a:cubicBezTo>
                        <a:pt x="4346356" y="861878"/>
                        <a:pt x="4346603" y="862434"/>
                        <a:pt x="4346665" y="862867"/>
                      </a:cubicBezTo>
                      <a:cubicBezTo>
                        <a:pt x="4347841" y="868306"/>
                        <a:pt x="4353533" y="868862"/>
                        <a:pt x="4360772" y="869542"/>
                      </a:cubicBezTo>
                      <a:cubicBezTo>
                        <a:pt x="4364608" y="869913"/>
                        <a:pt x="4369001" y="870345"/>
                        <a:pt x="4373889" y="871458"/>
                      </a:cubicBezTo>
                      <a:cubicBezTo>
                        <a:pt x="4376735" y="872138"/>
                        <a:pt x="4379272" y="872879"/>
                        <a:pt x="4381561" y="873559"/>
                      </a:cubicBezTo>
                      <a:cubicBezTo>
                        <a:pt x="4390656" y="876340"/>
                        <a:pt x="4397834" y="878503"/>
                        <a:pt x="4407548" y="868059"/>
                      </a:cubicBezTo>
                      <a:cubicBezTo>
                        <a:pt x="4412250" y="862991"/>
                        <a:pt x="4413735" y="858417"/>
                        <a:pt x="4412189" y="853658"/>
                      </a:cubicBezTo>
                      <a:lnTo>
                        <a:pt x="4411817" y="852484"/>
                      </a:lnTo>
                      <a:lnTo>
                        <a:pt x="4410642" y="852113"/>
                      </a:lnTo>
                      <a:cubicBezTo>
                        <a:pt x="4406682" y="850939"/>
                        <a:pt x="4402474" y="850074"/>
                        <a:pt x="4396906" y="849209"/>
                      </a:cubicBezTo>
                      <a:cubicBezTo>
                        <a:pt x="4382242" y="846922"/>
                        <a:pt x="4378159" y="836354"/>
                        <a:pt x="4376983" y="830235"/>
                      </a:cubicBezTo>
                      <a:lnTo>
                        <a:pt x="4376797" y="829432"/>
                      </a:lnTo>
                      <a:lnTo>
                        <a:pt x="4376117" y="828876"/>
                      </a:lnTo>
                      <a:cubicBezTo>
                        <a:pt x="4362629" y="817875"/>
                        <a:pt x="4353100" y="806688"/>
                        <a:pt x="4346975" y="794513"/>
                      </a:cubicBezTo>
                      <a:cubicBezTo>
                        <a:pt x="4341530" y="783698"/>
                        <a:pt x="4343139" y="770039"/>
                        <a:pt x="4350935" y="761201"/>
                      </a:cubicBezTo>
                      <a:lnTo>
                        <a:pt x="4352605" y="759286"/>
                      </a:lnTo>
                      <a:lnTo>
                        <a:pt x="4350563" y="757802"/>
                      </a:lnTo>
                      <a:cubicBezTo>
                        <a:pt x="4348212" y="756072"/>
                        <a:pt x="4345242" y="756443"/>
                        <a:pt x="4341716" y="758791"/>
                      </a:cubicBezTo>
                      <a:cubicBezTo>
                        <a:pt x="4337942" y="761387"/>
                        <a:pt x="4332249" y="762005"/>
                        <a:pt x="4327485" y="760336"/>
                      </a:cubicBezTo>
                      <a:cubicBezTo>
                        <a:pt x="4325567" y="759656"/>
                        <a:pt x="4322102" y="757988"/>
                        <a:pt x="4321050" y="754527"/>
                      </a:cubicBezTo>
                      <a:cubicBezTo>
                        <a:pt x="4320927" y="754032"/>
                        <a:pt x="4320493" y="752611"/>
                        <a:pt x="4322535" y="750819"/>
                      </a:cubicBezTo>
                      <a:cubicBezTo>
                        <a:pt x="4326928" y="746863"/>
                        <a:pt x="4338127" y="745071"/>
                        <a:pt x="4346418" y="748655"/>
                      </a:cubicBezTo>
                      <a:cubicBezTo>
                        <a:pt x="4351739" y="750942"/>
                        <a:pt x="4353657" y="753105"/>
                        <a:pt x="4354833" y="754898"/>
                      </a:cubicBezTo>
                      <a:lnTo>
                        <a:pt x="4356008" y="756690"/>
                      </a:lnTo>
                      <a:lnTo>
                        <a:pt x="4357864" y="755701"/>
                      </a:lnTo>
                      <a:cubicBezTo>
                        <a:pt x="4362009" y="753538"/>
                        <a:pt x="4366589" y="752425"/>
                        <a:pt x="4371538" y="752549"/>
                      </a:cubicBezTo>
                      <a:lnTo>
                        <a:pt x="4372961" y="752549"/>
                      </a:lnTo>
                      <a:lnTo>
                        <a:pt x="4373642" y="751313"/>
                      </a:lnTo>
                      <a:cubicBezTo>
                        <a:pt x="4377478" y="744453"/>
                        <a:pt x="4383542" y="739941"/>
                        <a:pt x="4390842" y="738458"/>
                      </a:cubicBezTo>
                      <a:cubicBezTo>
                        <a:pt x="4405382" y="735553"/>
                        <a:pt x="4420046" y="734070"/>
                        <a:pt x="4435638" y="733885"/>
                      </a:cubicBezTo>
                      <a:lnTo>
                        <a:pt x="4437618" y="733885"/>
                      </a:lnTo>
                      <a:lnTo>
                        <a:pt x="4437989" y="731042"/>
                      </a:lnTo>
                      <a:cubicBezTo>
                        <a:pt x="4438361" y="728013"/>
                        <a:pt x="4438546" y="726468"/>
                        <a:pt x="4442691" y="724243"/>
                      </a:cubicBezTo>
                      <a:cubicBezTo>
                        <a:pt x="4447023" y="721895"/>
                        <a:pt x="4447950" y="718681"/>
                        <a:pt x="4447950" y="716333"/>
                      </a:cubicBezTo>
                      <a:cubicBezTo>
                        <a:pt x="4448012" y="710523"/>
                        <a:pt x="4442629" y="704776"/>
                        <a:pt x="4437618" y="701933"/>
                      </a:cubicBezTo>
                      <a:cubicBezTo>
                        <a:pt x="4434524" y="700140"/>
                        <a:pt x="4433782" y="696865"/>
                        <a:pt x="4434401" y="694516"/>
                      </a:cubicBezTo>
                      <a:cubicBezTo>
                        <a:pt x="4434648" y="693527"/>
                        <a:pt x="4435638" y="691179"/>
                        <a:pt x="4438608" y="691179"/>
                      </a:cubicBezTo>
                      <a:cubicBezTo>
                        <a:pt x="4444362" y="691179"/>
                        <a:pt x="4446157" y="686915"/>
                        <a:pt x="4447332" y="684072"/>
                      </a:cubicBezTo>
                      <a:cubicBezTo>
                        <a:pt x="4448260" y="681909"/>
                        <a:pt x="4448631" y="681167"/>
                        <a:pt x="4449373" y="681105"/>
                      </a:cubicBezTo>
                      <a:cubicBezTo>
                        <a:pt x="4450611" y="681043"/>
                        <a:pt x="4451539" y="681290"/>
                        <a:pt x="4452653" y="681723"/>
                      </a:cubicBezTo>
                      <a:cubicBezTo>
                        <a:pt x="4455994" y="682897"/>
                        <a:pt x="4459026" y="683454"/>
                        <a:pt x="4465523" y="679931"/>
                      </a:cubicBezTo>
                      <a:cubicBezTo>
                        <a:pt x="4465523" y="679931"/>
                        <a:pt x="4465523" y="679931"/>
                        <a:pt x="4465523" y="679931"/>
                      </a:cubicBezTo>
                      <a:cubicBezTo>
                        <a:pt x="4464656" y="681970"/>
                        <a:pt x="4463048" y="684937"/>
                        <a:pt x="4461872" y="687100"/>
                      </a:cubicBezTo>
                      <a:cubicBezTo>
                        <a:pt x="4460696" y="689263"/>
                        <a:pt x="4459520" y="691426"/>
                        <a:pt x="4458531" y="693404"/>
                      </a:cubicBezTo>
                      <a:cubicBezTo>
                        <a:pt x="4455004" y="700511"/>
                        <a:pt x="4460634" y="706630"/>
                        <a:pt x="4464780" y="711079"/>
                      </a:cubicBezTo>
                      <a:cubicBezTo>
                        <a:pt x="4466512" y="712933"/>
                        <a:pt x="4468307" y="714911"/>
                        <a:pt x="4468616" y="716085"/>
                      </a:cubicBezTo>
                      <a:cubicBezTo>
                        <a:pt x="4469111" y="717939"/>
                        <a:pt x="4470658" y="719485"/>
                        <a:pt x="4473257" y="720597"/>
                      </a:cubicBezTo>
                      <a:cubicBezTo>
                        <a:pt x="4480062" y="723440"/>
                        <a:pt x="4493427" y="723316"/>
                        <a:pt x="4501718" y="718496"/>
                      </a:cubicBezTo>
                      <a:cubicBezTo>
                        <a:pt x="4505987" y="716024"/>
                        <a:pt x="4517186" y="717631"/>
                        <a:pt x="4528261" y="722389"/>
                      </a:cubicBezTo>
                      <a:cubicBezTo>
                        <a:pt x="4537356" y="726283"/>
                        <a:pt x="4542677" y="730671"/>
                        <a:pt x="4543296" y="733081"/>
                      </a:cubicBezTo>
                      <a:cubicBezTo>
                        <a:pt x="4544905" y="739570"/>
                        <a:pt x="4547442" y="745009"/>
                        <a:pt x="4551154" y="749768"/>
                      </a:cubicBezTo>
                      <a:lnTo>
                        <a:pt x="4551649" y="750386"/>
                      </a:lnTo>
                      <a:lnTo>
                        <a:pt x="4552453" y="750571"/>
                      </a:lnTo>
                      <a:cubicBezTo>
                        <a:pt x="4563281" y="753105"/>
                        <a:pt x="4574108" y="755701"/>
                        <a:pt x="4584874" y="758297"/>
                      </a:cubicBezTo>
                      <a:cubicBezTo>
                        <a:pt x="4596382" y="761016"/>
                        <a:pt x="4603807" y="768741"/>
                        <a:pt x="4605168" y="779371"/>
                      </a:cubicBezTo>
                      <a:lnTo>
                        <a:pt x="4605478" y="781596"/>
                      </a:lnTo>
                      <a:lnTo>
                        <a:pt x="4607705" y="781411"/>
                      </a:lnTo>
                      <a:cubicBezTo>
                        <a:pt x="4608448" y="781349"/>
                        <a:pt x="4609252" y="781226"/>
                        <a:pt x="4610180" y="781040"/>
                      </a:cubicBezTo>
                      <a:cubicBezTo>
                        <a:pt x="4612778" y="780422"/>
                        <a:pt x="4615006" y="781535"/>
                        <a:pt x="4617295" y="782709"/>
                      </a:cubicBezTo>
                      <a:cubicBezTo>
                        <a:pt x="4620327" y="784254"/>
                        <a:pt x="4624472" y="786417"/>
                        <a:pt x="4628680" y="782214"/>
                      </a:cubicBezTo>
                      <a:cubicBezTo>
                        <a:pt x="4630289" y="780608"/>
                        <a:pt x="4631154" y="780793"/>
                        <a:pt x="4633197" y="781411"/>
                      </a:cubicBezTo>
                      <a:cubicBezTo>
                        <a:pt x="4635857" y="782153"/>
                        <a:pt x="4639570" y="783141"/>
                        <a:pt x="4644333" y="778630"/>
                      </a:cubicBezTo>
                      <a:cubicBezTo>
                        <a:pt x="4646314" y="776714"/>
                        <a:pt x="4646561" y="774922"/>
                        <a:pt x="4646437" y="773686"/>
                      </a:cubicBezTo>
                      <a:cubicBezTo>
                        <a:pt x="4646004" y="770039"/>
                        <a:pt x="4641797" y="767567"/>
                        <a:pt x="4637713" y="765095"/>
                      </a:cubicBezTo>
                      <a:cubicBezTo>
                        <a:pt x="4635672" y="763921"/>
                        <a:pt x="4632330" y="761881"/>
                        <a:pt x="4632021" y="761078"/>
                      </a:cubicBezTo>
                      <a:cubicBezTo>
                        <a:pt x="4632145" y="760769"/>
                        <a:pt x="4632268" y="760645"/>
                        <a:pt x="4632268" y="760583"/>
                      </a:cubicBezTo>
                      <a:cubicBezTo>
                        <a:pt x="4632825" y="760707"/>
                        <a:pt x="4634187" y="761634"/>
                        <a:pt x="4635052" y="762314"/>
                      </a:cubicBezTo>
                      <a:cubicBezTo>
                        <a:pt x="4637465" y="764044"/>
                        <a:pt x="4640435" y="766269"/>
                        <a:pt x="4644086" y="765899"/>
                      </a:cubicBezTo>
                      <a:cubicBezTo>
                        <a:pt x="4646004" y="765775"/>
                        <a:pt x="4647118" y="764848"/>
                        <a:pt x="4647675" y="764106"/>
                      </a:cubicBezTo>
                      <a:cubicBezTo>
                        <a:pt x="4649407" y="761881"/>
                        <a:pt x="4648789" y="758544"/>
                        <a:pt x="4648169" y="755268"/>
                      </a:cubicBezTo>
                      <a:cubicBezTo>
                        <a:pt x="4647860" y="753723"/>
                        <a:pt x="4647427" y="751128"/>
                        <a:pt x="4647551" y="750695"/>
                      </a:cubicBezTo>
                      <a:cubicBezTo>
                        <a:pt x="4650706" y="749768"/>
                        <a:pt x="4651202" y="745318"/>
                        <a:pt x="4651325" y="742104"/>
                      </a:cubicBezTo>
                      <a:cubicBezTo>
                        <a:pt x="4651511" y="735677"/>
                        <a:pt x="4649407" y="717816"/>
                        <a:pt x="4643406" y="715653"/>
                      </a:cubicBezTo>
                      <a:cubicBezTo>
                        <a:pt x="4642910" y="715467"/>
                        <a:pt x="4642786" y="715220"/>
                        <a:pt x="4642786" y="714973"/>
                      </a:cubicBezTo>
                      <a:cubicBezTo>
                        <a:pt x="4642786" y="714602"/>
                        <a:pt x="4642972" y="714046"/>
                        <a:pt x="4643529" y="713737"/>
                      </a:cubicBezTo>
                      <a:cubicBezTo>
                        <a:pt x="4644643" y="713181"/>
                        <a:pt x="4646870" y="713428"/>
                        <a:pt x="4650088" y="715962"/>
                      </a:cubicBezTo>
                      <a:cubicBezTo>
                        <a:pt x="4660049" y="723873"/>
                        <a:pt x="4674713" y="723873"/>
                        <a:pt x="4682695" y="723811"/>
                      </a:cubicBezTo>
                      <a:lnTo>
                        <a:pt x="4683746" y="723811"/>
                      </a:lnTo>
                      <a:cubicBezTo>
                        <a:pt x="4688325" y="723811"/>
                        <a:pt x="4689068" y="721277"/>
                        <a:pt x="4689129" y="720226"/>
                      </a:cubicBezTo>
                      <a:cubicBezTo>
                        <a:pt x="4689315" y="718558"/>
                        <a:pt x="4688263" y="716827"/>
                        <a:pt x="4686654" y="715282"/>
                      </a:cubicBezTo>
                      <a:cubicBezTo>
                        <a:pt x="4690305" y="717136"/>
                        <a:pt x="4694389" y="717878"/>
                        <a:pt x="4697234" y="716951"/>
                      </a:cubicBezTo>
                      <a:cubicBezTo>
                        <a:pt x="4699524" y="716209"/>
                        <a:pt x="4700947" y="714540"/>
                        <a:pt x="4701318" y="712254"/>
                      </a:cubicBezTo>
                      <a:cubicBezTo>
                        <a:pt x="4702123" y="707124"/>
                        <a:pt x="4706639" y="697236"/>
                        <a:pt x="4713321" y="697236"/>
                      </a:cubicBezTo>
                      <a:cubicBezTo>
                        <a:pt x="4713445" y="697236"/>
                        <a:pt x="4713569" y="697236"/>
                        <a:pt x="4713631" y="697236"/>
                      </a:cubicBezTo>
                      <a:cubicBezTo>
                        <a:pt x="4714497" y="697297"/>
                        <a:pt x="4715178" y="697236"/>
                        <a:pt x="4716106" y="697174"/>
                      </a:cubicBezTo>
                      <a:lnTo>
                        <a:pt x="4722107" y="696618"/>
                      </a:lnTo>
                      <a:lnTo>
                        <a:pt x="4716662" y="693651"/>
                      </a:lnTo>
                      <a:close/>
                      <a:moveTo>
                        <a:pt x="1000297" y="1631014"/>
                      </a:moveTo>
                      <a:lnTo>
                        <a:pt x="1000111" y="1631694"/>
                      </a:lnTo>
                      <a:cubicBezTo>
                        <a:pt x="998812" y="1636515"/>
                        <a:pt x="996399" y="1640285"/>
                        <a:pt x="992687" y="1643127"/>
                      </a:cubicBezTo>
                      <a:cubicBezTo>
                        <a:pt x="979570" y="1653325"/>
                        <a:pt x="967814" y="1655241"/>
                        <a:pt x="963050" y="1651842"/>
                      </a:cubicBezTo>
                      <a:cubicBezTo>
                        <a:pt x="959028" y="1648999"/>
                        <a:pt x="960389" y="1642757"/>
                        <a:pt x="961565" y="1639296"/>
                      </a:cubicBezTo>
                      <a:cubicBezTo>
                        <a:pt x="966577" y="1624401"/>
                        <a:pt x="969299" y="1604501"/>
                        <a:pt x="963297" y="1596157"/>
                      </a:cubicBezTo>
                      <a:cubicBezTo>
                        <a:pt x="961503" y="1593624"/>
                        <a:pt x="958966" y="1592326"/>
                        <a:pt x="955996" y="1592326"/>
                      </a:cubicBezTo>
                      <a:cubicBezTo>
                        <a:pt x="947829" y="1592326"/>
                        <a:pt x="947273" y="1604933"/>
                        <a:pt x="946653" y="1618221"/>
                      </a:cubicBezTo>
                      <a:cubicBezTo>
                        <a:pt x="946344" y="1625081"/>
                        <a:pt x="945788" y="1636515"/>
                        <a:pt x="943375" y="1637318"/>
                      </a:cubicBezTo>
                      <a:cubicBezTo>
                        <a:pt x="943375" y="1637318"/>
                        <a:pt x="942941" y="1637194"/>
                        <a:pt x="942260" y="1636020"/>
                      </a:cubicBezTo>
                      <a:cubicBezTo>
                        <a:pt x="938239" y="1628913"/>
                        <a:pt x="937434" y="1605613"/>
                        <a:pt x="942260" y="1592449"/>
                      </a:cubicBezTo>
                      <a:lnTo>
                        <a:pt x="943436" y="1589297"/>
                      </a:lnTo>
                      <a:cubicBezTo>
                        <a:pt x="943745" y="1588741"/>
                        <a:pt x="943993" y="1588185"/>
                        <a:pt x="944302" y="1587690"/>
                      </a:cubicBezTo>
                      <a:cubicBezTo>
                        <a:pt x="946530" y="1584229"/>
                        <a:pt x="949004" y="1582252"/>
                        <a:pt x="951789" y="1581819"/>
                      </a:cubicBezTo>
                      <a:cubicBezTo>
                        <a:pt x="957110" y="1580954"/>
                        <a:pt x="962926" y="1585713"/>
                        <a:pt x="966019" y="1588247"/>
                      </a:cubicBezTo>
                      <a:lnTo>
                        <a:pt x="967257" y="1589235"/>
                      </a:lnTo>
                      <a:cubicBezTo>
                        <a:pt x="968556" y="1590224"/>
                        <a:pt x="969794" y="1590039"/>
                        <a:pt x="970351" y="1589853"/>
                      </a:cubicBezTo>
                      <a:cubicBezTo>
                        <a:pt x="972330" y="1589174"/>
                        <a:pt x="972949" y="1586949"/>
                        <a:pt x="973691" y="1583920"/>
                      </a:cubicBezTo>
                      <a:cubicBezTo>
                        <a:pt x="975300" y="1577802"/>
                        <a:pt x="976724" y="1574774"/>
                        <a:pt x="980312" y="1575083"/>
                      </a:cubicBezTo>
                      <a:cubicBezTo>
                        <a:pt x="981673" y="1575206"/>
                        <a:pt x="982045" y="1575701"/>
                        <a:pt x="982169" y="1575824"/>
                      </a:cubicBezTo>
                      <a:cubicBezTo>
                        <a:pt x="983158" y="1577060"/>
                        <a:pt x="982787" y="1580336"/>
                        <a:pt x="982416" y="1582932"/>
                      </a:cubicBezTo>
                      <a:cubicBezTo>
                        <a:pt x="981983" y="1586393"/>
                        <a:pt x="981549" y="1589668"/>
                        <a:pt x="983406" y="1591769"/>
                      </a:cubicBezTo>
                      <a:cubicBezTo>
                        <a:pt x="984024" y="1592511"/>
                        <a:pt x="985262" y="1593376"/>
                        <a:pt x="987242" y="1593376"/>
                      </a:cubicBezTo>
                      <a:cubicBezTo>
                        <a:pt x="987613" y="1593376"/>
                        <a:pt x="989159" y="1594056"/>
                        <a:pt x="991511" y="1597084"/>
                      </a:cubicBezTo>
                      <a:cubicBezTo>
                        <a:pt x="996523" y="1603326"/>
                        <a:pt x="1003329" y="1618159"/>
                        <a:pt x="1000297" y="1631014"/>
                      </a:cubicBezTo>
                      <a:close/>
                      <a:moveTo>
                        <a:pt x="1023004" y="1565380"/>
                      </a:moveTo>
                      <a:cubicBezTo>
                        <a:pt x="1022138" y="1565998"/>
                        <a:pt x="1016941" y="1566430"/>
                        <a:pt x="1006794" y="1563711"/>
                      </a:cubicBezTo>
                      <a:cubicBezTo>
                        <a:pt x="996647" y="1560992"/>
                        <a:pt x="989283" y="1557098"/>
                        <a:pt x="987552" y="1554688"/>
                      </a:cubicBezTo>
                      <a:cubicBezTo>
                        <a:pt x="992192" y="1552957"/>
                        <a:pt x="1015146" y="1556295"/>
                        <a:pt x="1022076" y="1562660"/>
                      </a:cubicBezTo>
                      <a:cubicBezTo>
                        <a:pt x="1023685" y="1564205"/>
                        <a:pt x="1023313" y="1564885"/>
                        <a:pt x="1023004" y="1565380"/>
                      </a:cubicBezTo>
                      <a:close/>
                      <a:moveTo>
                        <a:pt x="1506970" y="1561177"/>
                      </a:moveTo>
                      <a:cubicBezTo>
                        <a:pt x="1501711" y="1561177"/>
                        <a:pt x="1495090" y="1560559"/>
                        <a:pt x="1487418" y="1559817"/>
                      </a:cubicBezTo>
                      <a:cubicBezTo>
                        <a:pt x="1460998" y="1557283"/>
                        <a:pt x="1424803" y="1553884"/>
                        <a:pt x="1407541" y="1573908"/>
                      </a:cubicBezTo>
                      <a:cubicBezTo>
                        <a:pt x="1394053" y="1589606"/>
                        <a:pt x="1394671" y="1600916"/>
                        <a:pt x="1395043" y="1607653"/>
                      </a:cubicBezTo>
                      <a:cubicBezTo>
                        <a:pt x="1395290" y="1612226"/>
                        <a:pt x="1395105" y="1612226"/>
                        <a:pt x="1393620" y="1612535"/>
                      </a:cubicBezTo>
                      <a:cubicBezTo>
                        <a:pt x="1392134" y="1612844"/>
                        <a:pt x="1390773" y="1610557"/>
                        <a:pt x="1390279" y="1609630"/>
                      </a:cubicBezTo>
                      <a:cubicBezTo>
                        <a:pt x="1384958" y="1600175"/>
                        <a:pt x="1384030" y="1575021"/>
                        <a:pt x="1392382" y="1565998"/>
                      </a:cubicBezTo>
                      <a:cubicBezTo>
                        <a:pt x="1400302" y="1557469"/>
                        <a:pt x="1421401" y="1552154"/>
                        <a:pt x="1441447" y="1552154"/>
                      </a:cubicBezTo>
                      <a:cubicBezTo>
                        <a:pt x="1449428" y="1552154"/>
                        <a:pt x="1457162" y="1553019"/>
                        <a:pt x="1463907" y="1554811"/>
                      </a:cubicBezTo>
                      <a:cubicBezTo>
                        <a:pt x="1479994" y="1559137"/>
                        <a:pt x="1504186" y="1555368"/>
                        <a:pt x="1520211" y="1552896"/>
                      </a:cubicBezTo>
                      <a:cubicBezTo>
                        <a:pt x="1526893" y="1551845"/>
                        <a:pt x="1534318" y="1550671"/>
                        <a:pt x="1535865" y="1550732"/>
                      </a:cubicBezTo>
                      <a:cubicBezTo>
                        <a:pt x="1535741" y="1552710"/>
                        <a:pt x="1526088" y="1561177"/>
                        <a:pt x="1506970" y="1561177"/>
                      </a:cubicBezTo>
                      <a:close/>
                      <a:moveTo>
                        <a:pt x="2347506" y="1285784"/>
                      </a:moveTo>
                      <a:lnTo>
                        <a:pt x="2347506" y="1285784"/>
                      </a:lnTo>
                      <a:cubicBezTo>
                        <a:pt x="2336926" y="1295981"/>
                        <a:pt x="2321334" y="1302780"/>
                        <a:pt x="2307537" y="1308836"/>
                      </a:cubicBezTo>
                      <a:cubicBezTo>
                        <a:pt x="2289656" y="1316623"/>
                        <a:pt x="2274188" y="1323422"/>
                        <a:pt x="2274188" y="1335535"/>
                      </a:cubicBezTo>
                      <a:cubicBezTo>
                        <a:pt x="2274188" y="1342086"/>
                        <a:pt x="2264907" y="1348575"/>
                        <a:pt x="2249377" y="1352963"/>
                      </a:cubicBezTo>
                      <a:cubicBezTo>
                        <a:pt x="2232300" y="1357784"/>
                        <a:pt x="2217574" y="1357289"/>
                        <a:pt x="2215099" y="1355188"/>
                      </a:cubicBezTo>
                      <a:cubicBezTo>
                        <a:pt x="2216523" y="1353952"/>
                        <a:pt x="2221906" y="1352036"/>
                        <a:pt x="2226299" y="1350553"/>
                      </a:cubicBezTo>
                      <a:cubicBezTo>
                        <a:pt x="2240653" y="1345547"/>
                        <a:pt x="2262308" y="1337945"/>
                        <a:pt x="2269795" y="1319961"/>
                      </a:cubicBezTo>
                      <a:cubicBezTo>
                        <a:pt x="2275178" y="1307044"/>
                        <a:pt x="2287923" y="1297279"/>
                        <a:pt x="2302649" y="1285907"/>
                      </a:cubicBezTo>
                      <a:cubicBezTo>
                        <a:pt x="2317746" y="1274288"/>
                        <a:pt x="2334884" y="1261063"/>
                        <a:pt x="2346083" y="1242027"/>
                      </a:cubicBezTo>
                      <a:cubicBezTo>
                        <a:pt x="2351652" y="1232571"/>
                        <a:pt x="2356911" y="1221138"/>
                        <a:pt x="2361613" y="1211002"/>
                      </a:cubicBezTo>
                      <a:cubicBezTo>
                        <a:pt x="2367553" y="1198147"/>
                        <a:pt x="2376587" y="1178803"/>
                        <a:pt x="2380113" y="1179730"/>
                      </a:cubicBezTo>
                      <a:cubicBezTo>
                        <a:pt x="2380113" y="1179730"/>
                        <a:pt x="2381227" y="1180966"/>
                        <a:pt x="2381165" y="1187456"/>
                      </a:cubicBezTo>
                      <a:cubicBezTo>
                        <a:pt x="2380794" y="1210322"/>
                        <a:pt x="2366440" y="1267552"/>
                        <a:pt x="2347506" y="1285784"/>
                      </a:cubicBezTo>
                      <a:close/>
                      <a:moveTo>
                        <a:pt x="4677064" y="711203"/>
                      </a:moveTo>
                      <a:cubicBezTo>
                        <a:pt x="4677250" y="711141"/>
                        <a:pt x="4677497" y="711079"/>
                        <a:pt x="4677744" y="711079"/>
                      </a:cubicBezTo>
                      <a:cubicBezTo>
                        <a:pt x="4678673" y="711018"/>
                        <a:pt x="4679910" y="711141"/>
                        <a:pt x="4681024" y="712254"/>
                      </a:cubicBezTo>
                      <a:cubicBezTo>
                        <a:pt x="4681210" y="712439"/>
                        <a:pt x="4681395" y="712624"/>
                        <a:pt x="4681581" y="712810"/>
                      </a:cubicBezTo>
                      <a:cubicBezTo>
                        <a:pt x="4680096" y="712068"/>
                        <a:pt x="4678549" y="711512"/>
                        <a:pt x="4677064" y="711203"/>
                      </a:cubicBezTo>
                      <a:close/>
                    </a:path>
                  </a:pathLst>
                </a:custGeom>
                <a:grpFill/>
                <a:ln w="0" cap="flat">
                  <a:solidFill>
                    <a:schemeClr val="accent5"/>
                  </a:solidFill>
                  <a:prstDash val="solid"/>
                  <a:miter/>
                </a:ln>
              </p:spPr>
              <p:txBody>
                <a:bodyPr rtlCol="0" anchor="ctr"/>
                <a:lstStyle/>
                <a:p>
                  <a:endParaRPr lang="en-US"/>
                </a:p>
              </p:txBody>
            </p:sp>
            <p:sp>
              <p:nvSpPr>
                <p:cNvPr id="139" name="Freeform 138">
                  <a:extLst>
                    <a:ext uri="{FF2B5EF4-FFF2-40B4-BE49-F238E27FC236}">
                      <a16:creationId xmlns:a16="http://schemas.microsoft.com/office/drawing/2014/main" id="{85CECA8F-8B79-CC8B-51C3-378AA9CBAC25}"/>
                    </a:ext>
                  </a:extLst>
                </p:cNvPr>
                <p:cNvSpPr/>
                <p:nvPr/>
              </p:nvSpPr>
              <p:spPr>
                <a:xfrm>
                  <a:off x="7531838" y="3401436"/>
                  <a:ext cx="2846" cy="1977"/>
                </a:xfrm>
                <a:custGeom>
                  <a:avLst/>
                  <a:gdLst>
                    <a:gd name="connsiteX0" fmla="*/ 742 w 2846"/>
                    <a:gd name="connsiteY0" fmla="*/ 432 h 1977"/>
                    <a:gd name="connsiteX1" fmla="*/ 2846 w 2846"/>
                    <a:gd name="connsiteY1" fmla="*/ 1978 h 1977"/>
                    <a:gd name="connsiteX2" fmla="*/ 62 w 2846"/>
                    <a:gd name="connsiteY2" fmla="*/ 0 h 1977"/>
                    <a:gd name="connsiteX3" fmla="*/ 62 w 2846"/>
                    <a:gd name="connsiteY3" fmla="*/ 0 h 1977"/>
                    <a:gd name="connsiteX4" fmla="*/ 0 w 2846"/>
                    <a:gd name="connsiteY4" fmla="*/ 62 h 1977"/>
                    <a:gd name="connsiteX5" fmla="*/ 742 w 2846"/>
                    <a:gd name="connsiteY5" fmla="*/ 432 h 1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46" h="1977">
                      <a:moveTo>
                        <a:pt x="742" y="432"/>
                      </a:moveTo>
                      <a:cubicBezTo>
                        <a:pt x="1423" y="927"/>
                        <a:pt x="2042" y="1483"/>
                        <a:pt x="2846" y="1978"/>
                      </a:cubicBezTo>
                      <a:cubicBezTo>
                        <a:pt x="1795" y="1298"/>
                        <a:pt x="990" y="618"/>
                        <a:pt x="62" y="0"/>
                      </a:cubicBezTo>
                      <a:cubicBezTo>
                        <a:pt x="62" y="0"/>
                        <a:pt x="62" y="0"/>
                        <a:pt x="62" y="0"/>
                      </a:cubicBezTo>
                      <a:lnTo>
                        <a:pt x="0" y="62"/>
                      </a:lnTo>
                      <a:lnTo>
                        <a:pt x="742" y="432"/>
                      </a:lnTo>
                      <a:close/>
                    </a:path>
                  </a:pathLst>
                </a:custGeom>
                <a:grpFill/>
                <a:ln w="0" cap="flat">
                  <a:solidFill>
                    <a:schemeClr val="accent5"/>
                  </a:solidFill>
                  <a:prstDash val="solid"/>
                  <a:miter/>
                </a:ln>
              </p:spPr>
              <p:txBody>
                <a:bodyPr rtlCol="0" anchor="ctr"/>
                <a:lstStyle/>
                <a:p>
                  <a:endParaRPr lang="en-US"/>
                </a:p>
              </p:txBody>
            </p:sp>
          </p:grpSp>
        </p:grpSp>
        <p:grpSp>
          <p:nvGrpSpPr>
            <p:cNvPr id="140" name="Graphic 6">
              <a:extLst>
                <a:ext uri="{FF2B5EF4-FFF2-40B4-BE49-F238E27FC236}">
                  <a16:creationId xmlns:a16="http://schemas.microsoft.com/office/drawing/2014/main" id="{86E366AD-0AD6-5396-F8A0-0EA9C7330AA4}"/>
                </a:ext>
              </a:extLst>
            </p:cNvPr>
            <p:cNvGrpSpPr/>
            <p:nvPr userDrawn="1"/>
          </p:nvGrpSpPr>
          <p:grpSpPr>
            <a:xfrm>
              <a:off x="6164476" y="1382215"/>
              <a:ext cx="2687636" cy="2241457"/>
              <a:chOff x="5706299" y="1469301"/>
              <a:chExt cx="2687636" cy="2241457"/>
            </a:xfrm>
            <a:grpFill/>
          </p:grpSpPr>
          <p:sp>
            <p:nvSpPr>
              <p:cNvPr id="141" name="Freeform 140">
                <a:extLst>
                  <a:ext uri="{FF2B5EF4-FFF2-40B4-BE49-F238E27FC236}">
                    <a16:creationId xmlns:a16="http://schemas.microsoft.com/office/drawing/2014/main" id="{F939A7AB-2E3F-FF4F-784B-5B83B0725445}"/>
                  </a:ext>
                </a:extLst>
              </p:cNvPr>
              <p:cNvSpPr/>
              <p:nvPr/>
            </p:nvSpPr>
            <p:spPr>
              <a:xfrm>
                <a:off x="6127761" y="2127963"/>
                <a:ext cx="2169747" cy="1545096"/>
              </a:xfrm>
              <a:custGeom>
                <a:avLst/>
                <a:gdLst>
                  <a:gd name="connsiteX0" fmla="*/ 2152362 w 2169747"/>
                  <a:gd name="connsiteY0" fmla="*/ 109541 h 1545096"/>
                  <a:gd name="connsiteX1" fmla="*/ 2131201 w 2169747"/>
                  <a:gd name="connsiteY1" fmla="*/ 99776 h 1545096"/>
                  <a:gd name="connsiteX2" fmla="*/ 2130335 w 2169747"/>
                  <a:gd name="connsiteY2" fmla="*/ 99158 h 1545096"/>
                  <a:gd name="connsiteX3" fmla="*/ 2129345 w 2169747"/>
                  <a:gd name="connsiteY3" fmla="*/ 99405 h 1545096"/>
                  <a:gd name="connsiteX4" fmla="*/ 2113877 w 2169747"/>
                  <a:gd name="connsiteY4" fmla="*/ 101630 h 1545096"/>
                  <a:gd name="connsiteX5" fmla="*/ 2070443 w 2169747"/>
                  <a:gd name="connsiteY5" fmla="*/ 93843 h 1545096"/>
                  <a:gd name="connsiteX6" fmla="*/ 2055840 w 2169747"/>
                  <a:gd name="connsiteY6" fmla="*/ 84634 h 1545096"/>
                  <a:gd name="connsiteX7" fmla="*/ 2052933 w 2169747"/>
                  <a:gd name="connsiteY7" fmla="*/ 82595 h 1545096"/>
                  <a:gd name="connsiteX8" fmla="*/ 2051881 w 2169747"/>
                  <a:gd name="connsiteY8" fmla="*/ 82162 h 1545096"/>
                  <a:gd name="connsiteX9" fmla="*/ 2040434 w 2169747"/>
                  <a:gd name="connsiteY9" fmla="*/ 80308 h 1545096"/>
                  <a:gd name="connsiteX10" fmla="*/ 2023481 w 2169747"/>
                  <a:gd name="connsiteY10" fmla="*/ 78701 h 1545096"/>
                  <a:gd name="connsiteX11" fmla="*/ 2017913 w 2169747"/>
                  <a:gd name="connsiteY11" fmla="*/ 74869 h 1545096"/>
                  <a:gd name="connsiteX12" fmla="*/ 2003559 w 2169747"/>
                  <a:gd name="connsiteY12" fmla="*/ 61953 h 1545096"/>
                  <a:gd name="connsiteX13" fmla="*/ 1991370 w 2169747"/>
                  <a:gd name="connsiteY13" fmla="*/ 55402 h 1545096"/>
                  <a:gd name="connsiteX14" fmla="*/ 1966621 w 2169747"/>
                  <a:gd name="connsiteY14" fmla="*/ 49654 h 1545096"/>
                  <a:gd name="connsiteX15" fmla="*/ 1960804 w 2169747"/>
                  <a:gd name="connsiteY15" fmla="*/ 64548 h 1545096"/>
                  <a:gd name="connsiteX16" fmla="*/ 1975530 w 2169747"/>
                  <a:gd name="connsiteY16" fmla="*/ 79628 h 1545096"/>
                  <a:gd name="connsiteX17" fmla="*/ 1984069 w 2169747"/>
                  <a:gd name="connsiteY17" fmla="*/ 84202 h 1545096"/>
                  <a:gd name="connsiteX18" fmla="*/ 1997309 w 2169747"/>
                  <a:gd name="connsiteY18" fmla="*/ 88837 h 1545096"/>
                  <a:gd name="connsiteX19" fmla="*/ 2010612 w 2169747"/>
                  <a:gd name="connsiteY19" fmla="*/ 91680 h 1545096"/>
                  <a:gd name="connsiteX20" fmla="*/ 2013087 w 2169747"/>
                  <a:gd name="connsiteY20" fmla="*/ 100579 h 1545096"/>
                  <a:gd name="connsiteX21" fmla="*/ 2026946 w 2169747"/>
                  <a:gd name="connsiteY21" fmla="*/ 127958 h 1545096"/>
                  <a:gd name="connsiteX22" fmla="*/ 2028802 w 2169747"/>
                  <a:gd name="connsiteY22" fmla="*/ 135992 h 1545096"/>
                  <a:gd name="connsiteX23" fmla="*/ 2019645 w 2169747"/>
                  <a:gd name="connsiteY23" fmla="*/ 140937 h 1545096"/>
                  <a:gd name="connsiteX24" fmla="*/ 1997495 w 2169747"/>
                  <a:gd name="connsiteY24" fmla="*/ 147117 h 1545096"/>
                  <a:gd name="connsiteX25" fmla="*/ 1998114 w 2169747"/>
                  <a:gd name="connsiteY25" fmla="*/ 154904 h 1545096"/>
                  <a:gd name="connsiteX26" fmla="*/ 1999042 w 2169747"/>
                  <a:gd name="connsiteY26" fmla="*/ 159168 h 1545096"/>
                  <a:gd name="connsiteX27" fmla="*/ 1986173 w 2169747"/>
                  <a:gd name="connsiteY27" fmla="*/ 157994 h 1545096"/>
                  <a:gd name="connsiteX28" fmla="*/ 1981408 w 2169747"/>
                  <a:gd name="connsiteY28" fmla="*/ 153853 h 1545096"/>
                  <a:gd name="connsiteX29" fmla="*/ 1986976 w 2169747"/>
                  <a:gd name="connsiteY29" fmla="*/ 143409 h 1545096"/>
                  <a:gd name="connsiteX30" fmla="*/ 1988338 w 2169747"/>
                  <a:gd name="connsiteY30" fmla="*/ 138588 h 1545096"/>
                  <a:gd name="connsiteX31" fmla="*/ 1968600 w 2169747"/>
                  <a:gd name="connsiteY31" fmla="*/ 125486 h 1545096"/>
                  <a:gd name="connsiteX32" fmla="*/ 1935251 w 2169747"/>
                  <a:gd name="connsiteY32" fmla="*/ 141493 h 1545096"/>
                  <a:gd name="connsiteX33" fmla="*/ 1922692 w 2169747"/>
                  <a:gd name="connsiteY33" fmla="*/ 149342 h 1545096"/>
                  <a:gd name="connsiteX34" fmla="*/ 1907842 w 2169747"/>
                  <a:gd name="connsiteY34" fmla="*/ 148971 h 1545096"/>
                  <a:gd name="connsiteX35" fmla="*/ 1874679 w 2169747"/>
                  <a:gd name="connsiteY35" fmla="*/ 149218 h 1545096"/>
                  <a:gd name="connsiteX36" fmla="*/ 1853704 w 2169747"/>
                  <a:gd name="connsiteY36" fmla="*/ 165781 h 1545096"/>
                  <a:gd name="connsiteX37" fmla="*/ 1849063 w 2169747"/>
                  <a:gd name="connsiteY37" fmla="*/ 170293 h 1545096"/>
                  <a:gd name="connsiteX38" fmla="*/ 1835266 w 2169747"/>
                  <a:gd name="connsiteY38" fmla="*/ 169860 h 1545096"/>
                  <a:gd name="connsiteX39" fmla="*/ 1811136 w 2169747"/>
                  <a:gd name="connsiteY39" fmla="*/ 167388 h 1545096"/>
                  <a:gd name="connsiteX40" fmla="*/ 1808290 w 2169747"/>
                  <a:gd name="connsiteY40" fmla="*/ 164916 h 1545096"/>
                  <a:gd name="connsiteX41" fmla="*/ 1816951 w 2169747"/>
                  <a:gd name="connsiteY41" fmla="*/ 163433 h 1545096"/>
                  <a:gd name="connsiteX42" fmla="*/ 1828089 w 2169747"/>
                  <a:gd name="connsiteY42" fmla="*/ 159725 h 1545096"/>
                  <a:gd name="connsiteX43" fmla="*/ 1825737 w 2169747"/>
                  <a:gd name="connsiteY43" fmla="*/ 150516 h 1545096"/>
                  <a:gd name="connsiteX44" fmla="*/ 1829079 w 2169747"/>
                  <a:gd name="connsiteY44" fmla="*/ 139144 h 1545096"/>
                  <a:gd name="connsiteX45" fmla="*/ 1832605 w 2169747"/>
                  <a:gd name="connsiteY45" fmla="*/ 130677 h 1545096"/>
                  <a:gd name="connsiteX46" fmla="*/ 1830440 w 2169747"/>
                  <a:gd name="connsiteY46" fmla="*/ 127958 h 1545096"/>
                  <a:gd name="connsiteX47" fmla="*/ 1789728 w 2169747"/>
                  <a:gd name="connsiteY47" fmla="*/ 141555 h 1545096"/>
                  <a:gd name="connsiteX48" fmla="*/ 1786387 w 2169747"/>
                  <a:gd name="connsiteY48" fmla="*/ 152556 h 1545096"/>
                  <a:gd name="connsiteX49" fmla="*/ 1784716 w 2169747"/>
                  <a:gd name="connsiteY49" fmla="*/ 158674 h 1545096"/>
                  <a:gd name="connsiteX50" fmla="*/ 1781004 w 2169747"/>
                  <a:gd name="connsiteY50" fmla="*/ 156573 h 1545096"/>
                  <a:gd name="connsiteX51" fmla="*/ 1773950 w 2169747"/>
                  <a:gd name="connsiteY51" fmla="*/ 150331 h 1545096"/>
                  <a:gd name="connsiteX52" fmla="*/ 1705519 w 2169747"/>
                  <a:gd name="connsiteY52" fmla="*/ 172085 h 1545096"/>
                  <a:gd name="connsiteX53" fmla="*/ 1688381 w 2169747"/>
                  <a:gd name="connsiteY53" fmla="*/ 182777 h 1545096"/>
                  <a:gd name="connsiteX54" fmla="*/ 1677429 w 2169747"/>
                  <a:gd name="connsiteY54" fmla="*/ 191862 h 1545096"/>
                  <a:gd name="connsiteX55" fmla="*/ 1663137 w 2169747"/>
                  <a:gd name="connsiteY55" fmla="*/ 196188 h 1545096"/>
                  <a:gd name="connsiteX56" fmla="*/ 1647297 w 2169747"/>
                  <a:gd name="connsiteY56" fmla="*/ 200267 h 1545096"/>
                  <a:gd name="connsiteX57" fmla="*/ 1640801 w 2169747"/>
                  <a:gd name="connsiteY57" fmla="*/ 221342 h 1545096"/>
                  <a:gd name="connsiteX58" fmla="*/ 1639811 w 2169747"/>
                  <a:gd name="connsiteY58" fmla="*/ 234012 h 1545096"/>
                  <a:gd name="connsiteX59" fmla="*/ 1601945 w 2169747"/>
                  <a:gd name="connsiteY59" fmla="*/ 239327 h 1545096"/>
                  <a:gd name="connsiteX60" fmla="*/ 1593035 w 2169747"/>
                  <a:gd name="connsiteY60" fmla="*/ 239327 h 1545096"/>
                  <a:gd name="connsiteX61" fmla="*/ 1582084 w 2169747"/>
                  <a:gd name="connsiteY61" fmla="*/ 228017 h 1545096"/>
                  <a:gd name="connsiteX62" fmla="*/ 1570576 w 2169747"/>
                  <a:gd name="connsiteY62" fmla="*/ 215965 h 1545096"/>
                  <a:gd name="connsiteX63" fmla="*/ 1568348 w 2169747"/>
                  <a:gd name="connsiteY63" fmla="*/ 214606 h 1545096"/>
                  <a:gd name="connsiteX64" fmla="*/ 1571442 w 2169747"/>
                  <a:gd name="connsiteY64" fmla="*/ 199588 h 1545096"/>
                  <a:gd name="connsiteX65" fmla="*/ 1576268 w 2169747"/>
                  <a:gd name="connsiteY65" fmla="*/ 197548 h 1545096"/>
                  <a:gd name="connsiteX66" fmla="*/ 1590560 w 2169747"/>
                  <a:gd name="connsiteY66" fmla="*/ 192357 h 1545096"/>
                  <a:gd name="connsiteX67" fmla="*/ 1605410 w 2169747"/>
                  <a:gd name="connsiteY67" fmla="*/ 191615 h 1545096"/>
                  <a:gd name="connsiteX68" fmla="*/ 1616485 w 2169747"/>
                  <a:gd name="connsiteY68" fmla="*/ 190626 h 1545096"/>
                  <a:gd name="connsiteX69" fmla="*/ 1609864 w 2169747"/>
                  <a:gd name="connsiteY69" fmla="*/ 175175 h 1545096"/>
                  <a:gd name="connsiteX70" fmla="*/ 1599656 w 2169747"/>
                  <a:gd name="connsiteY70" fmla="*/ 159168 h 1545096"/>
                  <a:gd name="connsiteX71" fmla="*/ 1593469 w 2169747"/>
                  <a:gd name="connsiteY71" fmla="*/ 149960 h 1545096"/>
                  <a:gd name="connsiteX72" fmla="*/ 1560181 w 2169747"/>
                  <a:gd name="connsiteY72" fmla="*/ 146190 h 1545096"/>
                  <a:gd name="connsiteX73" fmla="*/ 1543847 w 2169747"/>
                  <a:gd name="connsiteY73" fmla="*/ 147364 h 1545096"/>
                  <a:gd name="connsiteX74" fmla="*/ 1541805 w 2169747"/>
                  <a:gd name="connsiteY74" fmla="*/ 147117 h 1545096"/>
                  <a:gd name="connsiteX75" fmla="*/ 1541372 w 2169747"/>
                  <a:gd name="connsiteY75" fmla="*/ 149156 h 1545096"/>
                  <a:gd name="connsiteX76" fmla="*/ 1536051 w 2169747"/>
                  <a:gd name="connsiteY76" fmla="*/ 160281 h 1545096"/>
                  <a:gd name="connsiteX77" fmla="*/ 1535184 w 2169747"/>
                  <a:gd name="connsiteY77" fmla="*/ 161393 h 1545096"/>
                  <a:gd name="connsiteX78" fmla="*/ 1535741 w 2169747"/>
                  <a:gd name="connsiteY78" fmla="*/ 162691 h 1545096"/>
                  <a:gd name="connsiteX79" fmla="*/ 1536237 w 2169747"/>
                  <a:gd name="connsiteY79" fmla="*/ 170417 h 1545096"/>
                  <a:gd name="connsiteX80" fmla="*/ 1536608 w 2169747"/>
                  <a:gd name="connsiteY80" fmla="*/ 178451 h 1545096"/>
                  <a:gd name="connsiteX81" fmla="*/ 1525780 w 2169747"/>
                  <a:gd name="connsiteY81" fmla="*/ 210836 h 1545096"/>
                  <a:gd name="connsiteX82" fmla="*/ 1522501 w 2169747"/>
                  <a:gd name="connsiteY82" fmla="*/ 222578 h 1545096"/>
                  <a:gd name="connsiteX83" fmla="*/ 1537164 w 2169747"/>
                  <a:gd name="connsiteY83" fmla="*/ 225359 h 1545096"/>
                  <a:gd name="connsiteX84" fmla="*/ 1541681 w 2169747"/>
                  <a:gd name="connsiteY84" fmla="*/ 226904 h 1545096"/>
                  <a:gd name="connsiteX85" fmla="*/ 1545394 w 2169747"/>
                  <a:gd name="connsiteY85" fmla="*/ 248350 h 1545096"/>
                  <a:gd name="connsiteX86" fmla="*/ 1545394 w 2169747"/>
                  <a:gd name="connsiteY86" fmla="*/ 250575 h 1545096"/>
                  <a:gd name="connsiteX87" fmla="*/ 1540815 w 2169747"/>
                  <a:gd name="connsiteY87" fmla="*/ 263244 h 1545096"/>
                  <a:gd name="connsiteX88" fmla="*/ 1536484 w 2169747"/>
                  <a:gd name="connsiteY88" fmla="*/ 274369 h 1545096"/>
                  <a:gd name="connsiteX89" fmla="*/ 1536484 w 2169747"/>
                  <a:gd name="connsiteY89" fmla="*/ 274925 h 1545096"/>
                  <a:gd name="connsiteX90" fmla="*/ 1534071 w 2169747"/>
                  <a:gd name="connsiteY90" fmla="*/ 273504 h 1545096"/>
                  <a:gd name="connsiteX91" fmla="*/ 1524481 w 2169747"/>
                  <a:gd name="connsiteY91" fmla="*/ 272762 h 1545096"/>
                  <a:gd name="connsiteX92" fmla="*/ 1520273 w 2169747"/>
                  <a:gd name="connsiteY92" fmla="*/ 264233 h 1545096"/>
                  <a:gd name="connsiteX93" fmla="*/ 1502083 w 2169747"/>
                  <a:gd name="connsiteY93" fmla="*/ 257682 h 1545096"/>
                  <a:gd name="connsiteX94" fmla="*/ 1489770 w 2169747"/>
                  <a:gd name="connsiteY94" fmla="*/ 256631 h 1545096"/>
                  <a:gd name="connsiteX95" fmla="*/ 1468919 w 2169747"/>
                  <a:gd name="connsiteY95" fmla="*/ 267262 h 1545096"/>
                  <a:gd name="connsiteX96" fmla="*/ 1445098 w 2169747"/>
                  <a:gd name="connsiteY96" fmla="*/ 278077 h 1545096"/>
                  <a:gd name="connsiteX97" fmla="*/ 1425237 w 2169747"/>
                  <a:gd name="connsiteY97" fmla="*/ 292168 h 1545096"/>
                  <a:gd name="connsiteX98" fmla="*/ 1416451 w 2169747"/>
                  <a:gd name="connsiteY98" fmla="*/ 300017 h 1545096"/>
                  <a:gd name="connsiteX99" fmla="*/ 1409522 w 2169747"/>
                  <a:gd name="connsiteY99" fmla="*/ 311698 h 1545096"/>
                  <a:gd name="connsiteX100" fmla="*/ 1417813 w 2169747"/>
                  <a:gd name="connsiteY100" fmla="*/ 330548 h 1545096"/>
                  <a:gd name="connsiteX101" fmla="*/ 1429135 w 2169747"/>
                  <a:gd name="connsiteY101" fmla="*/ 352673 h 1545096"/>
                  <a:gd name="connsiteX102" fmla="*/ 1420349 w 2169747"/>
                  <a:gd name="connsiteY102" fmla="*/ 354465 h 1545096"/>
                  <a:gd name="connsiteX103" fmla="*/ 1398880 w 2169747"/>
                  <a:gd name="connsiteY103" fmla="*/ 349521 h 1545096"/>
                  <a:gd name="connsiteX104" fmla="*/ 1366830 w 2169747"/>
                  <a:gd name="connsiteY104" fmla="*/ 341301 h 1545096"/>
                  <a:gd name="connsiteX105" fmla="*/ 1353713 w 2169747"/>
                  <a:gd name="connsiteY105" fmla="*/ 332216 h 1545096"/>
                  <a:gd name="connsiteX106" fmla="*/ 1334780 w 2169747"/>
                  <a:gd name="connsiteY106" fmla="*/ 320288 h 1545096"/>
                  <a:gd name="connsiteX107" fmla="*/ 1315166 w 2169747"/>
                  <a:gd name="connsiteY107" fmla="*/ 338953 h 1545096"/>
                  <a:gd name="connsiteX108" fmla="*/ 1318013 w 2169747"/>
                  <a:gd name="connsiteY108" fmla="*/ 350139 h 1545096"/>
                  <a:gd name="connsiteX109" fmla="*/ 1323581 w 2169747"/>
                  <a:gd name="connsiteY109" fmla="*/ 358792 h 1545096"/>
                  <a:gd name="connsiteX110" fmla="*/ 1353775 w 2169747"/>
                  <a:gd name="connsiteY110" fmla="*/ 370720 h 1545096"/>
                  <a:gd name="connsiteX111" fmla="*/ 1355878 w 2169747"/>
                  <a:gd name="connsiteY111" fmla="*/ 371708 h 1545096"/>
                  <a:gd name="connsiteX112" fmla="*/ 1354146 w 2169747"/>
                  <a:gd name="connsiteY112" fmla="*/ 386232 h 1545096"/>
                  <a:gd name="connsiteX113" fmla="*/ 1343504 w 2169747"/>
                  <a:gd name="connsiteY113" fmla="*/ 391362 h 1545096"/>
                  <a:gd name="connsiteX114" fmla="*/ 1336512 w 2169747"/>
                  <a:gd name="connsiteY114" fmla="*/ 389508 h 1545096"/>
                  <a:gd name="connsiteX115" fmla="*/ 1322900 w 2169747"/>
                  <a:gd name="connsiteY115" fmla="*/ 385429 h 1545096"/>
                  <a:gd name="connsiteX116" fmla="*/ 1314424 w 2169747"/>
                  <a:gd name="connsiteY116" fmla="*/ 383389 h 1545096"/>
                  <a:gd name="connsiteX117" fmla="*/ 1306566 w 2169747"/>
                  <a:gd name="connsiteY117" fmla="*/ 371152 h 1545096"/>
                  <a:gd name="connsiteX118" fmla="*/ 1285406 w 2169747"/>
                  <a:gd name="connsiteY118" fmla="*/ 365219 h 1545096"/>
                  <a:gd name="connsiteX119" fmla="*/ 1276187 w 2169747"/>
                  <a:gd name="connsiteY119" fmla="*/ 363674 h 1545096"/>
                  <a:gd name="connsiteX120" fmla="*/ 1273217 w 2169747"/>
                  <a:gd name="connsiteY120" fmla="*/ 349830 h 1545096"/>
                  <a:gd name="connsiteX121" fmla="*/ 1268638 w 2169747"/>
                  <a:gd name="connsiteY121" fmla="*/ 333143 h 1545096"/>
                  <a:gd name="connsiteX122" fmla="*/ 1266411 w 2169747"/>
                  <a:gd name="connsiteY122" fmla="*/ 327396 h 1545096"/>
                  <a:gd name="connsiteX123" fmla="*/ 1265359 w 2169747"/>
                  <a:gd name="connsiteY123" fmla="*/ 320597 h 1545096"/>
                  <a:gd name="connsiteX124" fmla="*/ 1266349 w 2169747"/>
                  <a:gd name="connsiteY124" fmla="*/ 308917 h 1545096"/>
                  <a:gd name="connsiteX125" fmla="*/ 1270061 w 2169747"/>
                  <a:gd name="connsiteY125" fmla="*/ 293713 h 1545096"/>
                  <a:gd name="connsiteX126" fmla="*/ 1269381 w 2169747"/>
                  <a:gd name="connsiteY126" fmla="*/ 287533 h 1545096"/>
                  <a:gd name="connsiteX127" fmla="*/ 1264431 w 2169747"/>
                  <a:gd name="connsiteY127" fmla="*/ 276903 h 1545096"/>
                  <a:gd name="connsiteX128" fmla="*/ 1245003 w 2169747"/>
                  <a:gd name="connsiteY128" fmla="*/ 267632 h 1545096"/>
                  <a:gd name="connsiteX129" fmla="*/ 1237145 w 2169747"/>
                  <a:gd name="connsiteY129" fmla="*/ 261947 h 1545096"/>
                  <a:gd name="connsiteX130" fmla="*/ 1228174 w 2169747"/>
                  <a:gd name="connsiteY130" fmla="*/ 253974 h 1545096"/>
                  <a:gd name="connsiteX131" fmla="*/ 1201816 w 2169747"/>
                  <a:gd name="connsiteY131" fmla="*/ 230612 h 1545096"/>
                  <a:gd name="connsiteX132" fmla="*/ 1194082 w 2169747"/>
                  <a:gd name="connsiteY132" fmla="*/ 222640 h 1545096"/>
                  <a:gd name="connsiteX133" fmla="*/ 1210540 w 2169747"/>
                  <a:gd name="connsiteY133" fmla="*/ 231725 h 1545096"/>
                  <a:gd name="connsiteX134" fmla="*/ 1251809 w 2169747"/>
                  <a:gd name="connsiteY134" fmla="*/ 250760 h 1545096"/>
                  <a:gd name="connsiteX135" fmla="*/ 1275815 w 2169747"/>
                  <a:gd name="connsiteY135" fmla="*/ 258671 h 1545096"/>
                  <a:gd name="connsiteX136" fmla="*/ 1301740 w 2169747"/>
                  <a:gd name="connsiteY136" fmla="*/ 267632 h 1545096"/>
                  <a:gd name="connsiteX137" fmla="*/ 1313310 w 2169747"/>
                  <a:gd name="connsiteY137" fmla="*/ 269796 h 1545096"/>
                  <a:gd name="connsiteX138" fmla="*/ 1368871 w 2169747"/>
                  <a:gd name="connsiteY138" fmla="*/ 279560 h 1545096"/>
                  <a:gd name="connsiteX139" fmla="*/ 1454132 w 2169747"/>
                  <a:gd name="connsiteY139" fmla="*/ 239450 h 1545096"/>
                  <a:gd name="connsiteX140" fmla="*/ 1454379 w 2169747"/>
                  <a:gd name="connsiteY140" fmla="*/ 210032 h 1545096"/>
                  <a:gd name="connsiteX141" fmla="*/ 1452770 w 2169747"/>
                  <a:gd name="connsiteY141" fmla="*/ 204655 h 1545096"/>
                  <a:gd name="connsiteX142" fmla="*/ 1452399 w 2169747"/>
                  <a:gd name="connsiteY142" fmla="*/ 203110 h 1545096"/>
                  <a:gd name="connsiteX143" fmla="*/ 1450791 w 2169747"/>
                  <a:gd name="connsiteY143" fmla="*/ 202925 h 1545096"/>
                  <a:gd name="connsiteX144" fmla="*/ 1416513 w 2169747"/>
                  <a:gd name="connsiteY144" fmla="*/ 182715 h 1545096"/>
                  <a:gd name="connsiteX145" fmla="*/ 1414100 w 2169747"/>
                  <a:gd name="connsiteY145" fmla="*/ 180367 h 1545096"/>
                  <a:gd name="connsiteX146" fmla="*/ 1413543 w 2169747"/>
                  <a:gd name="connsiteY146" fmla="*/ 179872 h 1545096"/>
                  <a:gd name="connsiteX147" fmla="*/ 1412801 w 2169747"/>
                  <a:gd name="connsiteY147" fmla="*/ 179811 h 1545096"/>
                  <a:gd name="connsiteX148" fmla="*/ 1408841 w 2169747"/>
                  <a:gd name="connsiteY148" fmla="*/ 179378 h 1545096"/>
                  <a:gd name="connsiteX149" fmla="*/ 1407418 w 2169747"/>
                  <a:gd name="connsiteY149" fmla="*/ 179254 h 1545096"/>
                  <a:gd name="connsiteX150" fmla="*/ 1373141 w 2169747"/>
                  <a:gd name="connsiteY150" fmla="*/ 163309 h 1545096"/>
                  <a:gd name="connsiteX151" fmla="*/ 1365530 w 2169747"/>
                  <a:gd name="connsiteY151" fmla="*/ 148353 h 1545096"/>
                  <a:gd name="connsiteX152" fmla="*/ 1365345 w 2169747"/>
                  <a:gd name="connsiteY152" fmla="*/ 147488 h 1545096"/>
                  <a:gd name="connsiteX153" fmla="*/ 1364602 w 2169747"/>
                  <a:gd name="connsiteY153" fmla="*/ 146993 h 1545096"/>
                  <a:gd name="connsiteX154" fmla="*/ 1354146 w 2169747"/>
                  <a:gd name="connsiteY154" fmla="*/ 139577 h 1545096"/>
                  <a:gd name="connsiteX155" fmla="*/ 1347093 w 2169747"/>
                  <a:gd name="connsiteY155" fmla="*/ 134509 h 1545096"/>
                  <a:gd name="connsiteX156" fmla="*/ 1346040 w 2169747"/>
                  <a:gd name="connsiteY156" fmla="*/ 134077 h 1545096"/>
                  <a:gd name="connsiteX157" fmla="*/ 1330634 w 2169747"/>
                  <a:gd name="connsiteY157" fmla="*/ 126969 h 1545096"/>
                  <a:gd name="connsiteX158" fmla="*/ 1330634 w 2169747"/>
                  <a:gd name="connsiteY158" fmla="*/ 126969 h 1545096"/>
                  <a:gd name="connsiteX159" fmla="*/ 1327788 w 2169747"/>
                  <a:gd name="connsiteY159" fmla="*/ 130245 h 1545096"/>
                  <a:gd name="connsiteX160" fmla="*/ 1327850 w 2169747"/>
                  <a:gd name="connsiteY160" fmla="*/ 129503 h 1545096"/>
                  <a:gd name="connsiteX161" fmla="*/ 1328716 w 2169747"/>
                  <a:gd name="connsiteY161" fmla="*/ 128514 h 1545096"/>
                  <a:gd name="connsiteX162" fmla="*/ 1313248 w 2169747"/>
                  <a:gd name="connsiteY162" fmla="*/ 126475 h 1545096"/>
                  <a:gd name="connsiteX163" fmla="*/ 1294439 w 2169747"/>
                  <a:gd name="connsiteY163" fmla="*/ 119924 h 1545096"/>
                  <a:gd name="connsiteX164" fmla="*/ 1268886 w 2169747"/>
                  <a:gd name="connsiteY164" fmla="*/ 107440 h 1545096"/>
                  <a:gd name="connsiteX165" fmla="*/ 1268081 w 2169747"/>
                  <a:gd name="connsiteY165" fmla="*/ 107192 h 1545096"/>
                  <a:gd name="connsiteX166" fmla="*/ 1265668 w 2169747"/>
                  <a:gd name="connsiteY166" fmla="*/ 105894 h 1545096"/>
                  <a:gd name="connsiteX167" fmla="*/ 1259419 w 2169747"/>
                  <a:gd name="connsiteY167" fmla="*/ 102619 h 1545096"/>
                  <a:gd name="connsiteX168" fmla="*/ 1251314 w 2169747"/>
                  <a:gd name="connsiteY168" fmla="*/ 98231 h 1545096"/>
                  <a:gd name="connsiteX169" fmla="*/ 1250571 w 2169747"/>
                  <a:gd name="connsiteY169" fmla="*/ 97798 h 1545096"/>
                  <a:gd name="connsiteX170" fmla="*/ 1249706 w 2169747"/>
                  <a:gd name="connsiteY170" fmla="*/ 97922 h 1545096"/>
                  <a:gd name="connsiteX171" fmla="*/ 1239682 w 2169747"/>
                  <a:gd name="connsiteY171" fmla="*/ 102557 h 1545096"/>
                  <a:gd name="connsiteX172" fmla="*/ 1230958 w 2169747"/>
                  <a:gd name="connsiteY172" fmla="*/ 102124 h 1545096"/>
                  <a:gd name="connsiteX173" fmla="*/ 1214190 w 2169747"/>
                  <a:gd name="connsiteY173" fmla="*/ 100270 h 1545096"/>
                  <a:gd name="connsiteX174" fmla="*/ 1200764 w 2169747"/>
                  <a:gd name="connsiteY174" fmla="*/ 96933 h 1545096"/>
                  <a:gd name="connsiteX175" fmla="*/ 1200393 w 2169747"/>
                  <a:gd name="connsiteY175" fmla="*/ 93905 h 1545096"/>
                  <a:gd name="connsiteX176" fmla="*/ 1208808 w 2169747"/>
                  <a:gd name="connsiteY176" fmla="*/ 92298 h 1545096"/>
                  <a:gd name="connsiteX177" fmla="*/ 1221059 w 2169747"/>
                  <a:gd name="connsiteY177" fmla="*/ 88775 h 1545096"/>
                  <a:gd name="connsiteX178" fmla="*/ 1222110 w 2169747"/>
                  <a:gd name="connsiteY178" fmla="*/ 84820 h 1545096"/>
                  <a:gd name="connsiteX179" fmla="*/ 1214624 w 2169747"/>
                  <a:gd name="connsiteY179" fmla="*/ 79196 h 1545096"/>
                  <a:gd name="connsiteX180" fmla="*/ 1202064 w 2169747"/>
                  <a:gd name="connsiteY180" fmla="*/ 74993 h 1545096"/>
                  <a:gd name="connsiteX181" fmla="*/ 1186905 w 2169747"/>
                  <a:gd name="connsiteY181" fmla="*/ 70914 h 1545096"/>
                  <a:gd name="connsiteX182" fmla="*/ 1178181 w 2169747"/>
                  <a:gd name="connsiteY182" fmla="*/ 80184 h 1545096"/>
                  <a:gd name="connsiteX183" fmla="*/ 1175211 w 2169747"/>
                  <a:gd name="connsiteY183" fmla="*/ 82904 h 1545096"/>
                  <a:gd name="connsiteX184" fmla="*/ 1164507 w 2169747"/>
                  <a:gd name="connsiteY184" fmla="*/ 78392 h 1545096"/>
                  <a:gd name="connsiteX185" fmla="*/ 1163703 w 2169747"/>
                  <a:gd name="connsiteY185" fmla="*/ 77774 h 1545096"/>
                  <a:gd name="connsiteX186" fmla="*/ 1163827 w 2169747"/>
                  <a:gd name="connsiteY186" fmla="*/ 77218 h 1545096"/>
                  <a:gd name="connsiteX187" fmla="*/ 1162527 w 2169747"/>
                  <a:gd name="connsiteY187" fmla="*/ 76414 h 1545096"/>
                  <a:gd name="connsiteX188" fmla="*/ 1160176 w 2169747"/>
                  <a:gd name="connsiteY188" fmla="*/ 75302 h 1545096"/>
                  <a:gd name="connsiteX189" fmla="*/ 1159310 w 2169747"/>
                  <a:gd name="connsiteY189" fmla="*/ 74746 h 1545096"/>
                  <a:gd name="connsiteX190" fmla="*/ 1159310 w 2169747"/>
                  <a:gd name="connsiteY190" fmla="*/ 74869 h 1545096"/>
                  <a:gd name="connsiteX191" fmla="*/ 1142604 w 2169747"/>
                  <a:gd name="connsiteY191" fmla="*/ 73757 h 1545096"/>
                  <a:gd name="connsiteX192" fmla="*/ 1137592 w 2169747"/>
                  <a:gd name="connsiteY192" fmla="*/ 79072 h 1545096"/>
                  <a:gd name="connsiteX193" fmla="*/ 1132705 w 2169747"/>
                  <a:gd name="connsiteY193" fmla="*/ 81791 h 1545096"/>
                  <a:gd name="connsiteX194" fmla="*/ 1129426 w 2169747"/>
                  <a:gd name="connsiteY194" fmla="*/ 78454 h 1545096"/>
                  <a:gd name="connsiteX195" fmla="*/ 1116185 w 2169747"/>
                  <a:gd name="connsiteY195" fmla="*/ 65352 h 1545096"/>
                  <a:gd name="connsiteX196" fmla="*/ 1111854 w 2169747"/>
                  <a:gd name="connsiteY196" fmla="*/ 62942 h 1545096"/>
                  <a:gd name="connsiteX197" fmla="*/ 1121692 w 2169747"/>
                  <a:gd name="connsiteY197" fmla="*/ 66093 h 1545096"/>
                  <a:gd name="connsiteX198" fmla="*/ 1143656 w 2169747"/>
                  <a:gd name="connsiteY198" fmla="*/ 59357 h 1545096"/>
                  <a:gd name="connsiteX199" fmla="*/ 1154546 w 2169747"/>
                  <a:gd name="connsiteY199" fmla="*/ 55587 h 1545096"/>
                  <a:gd name="connsiteX200" fmla="*/ 1163827 w 2169747"/>
                  <a:gd name="connsiteY200" fmla="*/ 49963 h 1545096"/>
                  <a:gd name="connsiteX201" fmla="*/ 1153865 w 2169747"/>
                  <a:gd name="connsiteY201" fmla="*/ 36737 h 1545096"/>
                  <a:gd name="connsiteX202" fmla="*/ 1148730 w 2169747"/>
                  <a:gd name="connsiteY202" fmla="*/ 32720 h 1545096"/>
                  <a:gd name="connsiteX203" fmla="*/ 1124661 w 2169747"/>
                  <a:gd name="connsiteY203" fmla="*/ 23882 h 1545096"/>
                  <a:gd name="connsiteX204" fmla="*/ 1114638 w 2169747"/>
                  <a:gd name="connsiteY204" fmla="*/ 20236 h 1545096"/>
                  <a:gd name="connsiteX205" fmla="*/ 1111482 w 2169747"/>
                  <a:gd name="connsiteY205" fmla="*/ 16713 h 1545096"/>
                  <a:gd name="connsiteX206" fmla="*/ 1103810 w 2169747"/>
                  <a:gd name="connsiteY206" fmla="*/ 14488 h 1545096"/>
                  <a:gd name="connsiteX207" fmla="*/ 1102759 w 2169747"/>
                  <a:gd name="connsiteY207" fmla="*/ 14859 h 1545096"/>
                  <a:gd name="connsiteX208" fmla="*/ 1094034 w 2169747"/>
                  <a:gd name="connsiteY208" fmla="*/ 18814 h 1545096"/>
                  <a:gd name="connsiteX209" fmla="*/ 1093230 w 2169747"/>
                  <a:gd name="connsiteY209" fmla="*/ 19247 h 1545096"/>
                  <a:gd name="connsiteX210" fmla="*/ 1085063 w 2169747"/>
                  <a:gd name="connsiteY210" fmla="*/ 34759 h 1545096"/>
                  <a:gd name="connsiteX211" fmla="*/ 1082897 w 2169747"/>
                  <a:gd name="connsiteY211" fmla="*/ 41125 h 1545096"/>
                  <a:gd name="connsiteX212" fmla="*/ 1082278 w 2169747"/>
                  <a:gd name="connsiteY212" fmla="*/ 41002 h 1545096"/>
                  <a:gd name="connsiteX213" fmla="*/ 1082588 w 2169747"/>
                  <a:gd name="connsiteY213" fmla="*/ 38591 h 1545096"/>
                  <a:gd name="connsiteX214" fmla="*/ 1083083 w 2169747"/>
                  <a:gd name="connsiteY214" fmla="*/ 27837 h 1545096"/>
                  <a:gd name="connsiteX215" fmla="*/ 1082959 w 2169747"/>
                  <a:gd name="connsiteY215" fmla="*/ 23079 h 1545096"/>
                  <a:gd name="connsiteX216" fmla="*/ 1085496 w 2169747"/>
                  <a:gd name="connsiteY216" fmla="*/ 20112 h 1545096"/>
                  <a:gd name="connsiteX217" fmla="*/ 1081536 w 2169747"/>
                  <a:gd name="connsiteY217" fmla="*/ 19000 h 1545096"/>
                  <a:gd name="connsiteX218" fmla="*/ 1079618 w 2169747"/>
                  <a:gd name="connsiteY218" fmla="*/ 18444 h 1545096"/>
                  <a:gd name="connsiteX219" fmla="*/ 1071327 w 2169747"/>
                  <a:gd name="connsiteY219" fmla="*/ 15724 h 1545096"/>
                  <a:gd name="connsiteX220" fmla="*/ 1072070 w 2169747"/>
                  <a:gd name="connsiteY220" fmla="*/ 14982 h 1545096"/>
                  <a:gd name="connsiteX221" fmla="*/ 1066192 w 2169747"/>
                  <a:gd name="connsiteY221" fmla="*/ 14612 h 1545096"/>
                  <a:gd name="connsiteX222" fmla="*/ 1064336 w 2169747"/>
                  <a:gd name="connsiteY222" fmla="*/ 14488 h 1545096"/>
                  <a:gd name="connsiteX223" fmla="*/ 1054746 w 2169747"/>
                  <a:gd name="connsiteY223" fmla="*/ 14550 h 1545096"/>
                  <a:gd name="connsiteX224" fmla="*/ 1050786 w 2169747"/>
                  <a:gd name="connsiteY224" fmla="*/ 14674 h 1545096"/>
                  <a:gd name="connsiteX225" fmla="*/ 1050909 w 2169747"/>
                  <a:gd name="connsiteY225" fmla="*/ 17022 h 1545096"/>
                  <a:gd name="connsiteX226" fmla="*/ 1052580 w 2169747"/>
                  <a:gd name="connsiteY226" fmla="*/ 21534 h 1545096"/>
                  <a:gd name="connsiteX227" fmla="*/ 1050786 w 2169747"/>
                  <a:gd name="connsiteY227" fmla="*/ 27714 h 1545096"/>
                  <a:gd name="connsiteX228" fmla="*/ 1037297 w 2169747"/>
                  <a:gd name="connsiteY228" fmla="*/ 42052 h 1545096"/>
                  <a:gd name="connsiteX229" fmla="*/ 1038411 w 2169747"/>
                  <a:gd name="connsiteY229" fmla="*/ 30928 h 1545096"/>
                  <a:gd name="connsiteX230" fmla="*/ 1040082 w 2169747"/>
                  <a:gd name="connsiteY230" fmla="*/ 18196 h 1545096"/>
                  <a:gd name="connsiteX231" fmla="*/ 1039215 w 2169747"/>
                  <a:gd name="connsiteY231" fmla="*/ 15724 h 1545096"/>
                  <a:gd name="connsiteX232" fmla="*/ 1037854 w 2169747"/>
                  <a:gd name="connsiteY232" fmla="*/ 15601 h 1545096"/>
                  <a:gd name="connsiteX233" fmla="*/ 1030924 w 2169747"/>
                  <a:gd name="connsiteY233" fmla="*/ 14365 h 1545096"/>
                  <a:gd name="connsiteX234" fmla="*/ 1029687 w 2169747"/>
                  <a:gd name="connsiteY234" fmla="*/ 13994 h 1545096"/>
                  <a:gd name="connsiteX235" fmla="*/ 1028697 w 2169747"/>
                  <a:gd name="connsiteY235" fmla="*/ 14859 h 1545096"/>
                  <a:gd name="connsiteX236" fmla="*/ 1017684 w 2169747"/>
                  <a:gd name="connsiteY236" fmla="*/ 27220 h 1545096"/>
                  <a:gd name="connsiteX237" fmla="*/ 1010630 w 2169747"/>
                  <a:gd name="connsiteY237" fmla="*/ 36119 h 1545096"/>
                  <a:gd name="connsiteX238" fmla="*/ 991450 w 2169747"/>
                  <a:gd name="connsiteY238" fmla="*/ 55711 h 1545096"/>
                  <a:gd name="connsiteX239" fmla="*/ 990151 w 2169747"/>
                  <a:gd name="connsiteY239" fmla="*/ 54969 h 1545096"/>
                  <a:gd name="connsiteX240" fmla="*/ 998132 w 2169747"/>
                  <a:gd name="connsiteY240" fmla="*/ 40322 h 1545096"/>
                  <a:gd name="connsiteX241" fmla="*/ 1010012 w 2169747"/>
                  <a:gd name="connsiteY241" fmla="*/ 24624 h 1545096"/>
                  <a:gd name="connsiteX242" fmla="*/ 1015642 w 2169747"/>
                  <a:gd name="connsiteY242" fmla="*/ 16898 h 1545096"/>
                  <a:gd name="connsiteX243" fmla="*/ 1022696 w 2169747"/>
                  <a:gd name="connsiteY243" fmla="*/ 12387 h 1545096"/>
                  <a:gd name="connsiteX244" fmla="*/ 1023190 w 2169747"/>
                  <a:gd name="connsiteY244" fmla="*/ 10842 h 1545096"/>
                  <a:gd name="connsiteX245" fmla="*/ 1021891 w 2169747"/>
                  <a:gd name="connsiteY245" fmla="*/ 9853 h 1545096"/>
                  <a:gd name="connsiteX246" fmla="*/ 1014776 w 2169747"/>
                  <a:gd name="connsiteY246" fmla="*/ 1757 h 1545096"/>
                  <a:gd name="connsiteX247" fmla="*/ 1013724 w 2169747"/>
                  <a:gd name="connsiteY247" fmla="*/ 706 h 1545096"/>
                  <a:gd name="connsiteX248" fmla="*/ 1012796 w 2169747"/>
                  <a:gd name="connsiteY248" fmla="*/ 459 h 1545096"/>
                  <a:gd name="connsiteX249" fmla="*/ 997018 w 2169747"/>
                  <a:gd name="connsiteY249" fmla="*/ 10904 h 1545096"/>
                  <a:gd name="connsiteX250" fmla="*/ 994853 w 2169747"/>
                  <a:gd name="connsiteY250" fmla="*/ 14735 h 1545096"/>
                  <a:gd name="connsiteX251" fmla="*/ 984891 w 2169747"/>
                  <a:gd name="connsiteY251" fmla="*/ 12572 h 1545096"/>
                  <a:gd name="connsiteX252" fmla="*/ 983345 w 2169747"/>
                  <a:gd name="connsiteY252" fmla="*/ 12078 h 1545096"/>
                  <a:gd name="connsiteX253" fmla="*/ 982417 w 2169747"/>
                  <a:gd name="connsiteY253" fmla="*/ 12572 h 1545096"/>
                  <a:gd name="connsiteX254" fmla="*/ 971774 w 2169747"/>
                  <a:gd name="connsiteY254" fmla="*/ 16157 h 1545096"/>
                  <a:gd name="connsiteX255" fmla="*/ 971032 w 2169747"/>
                  <a:gd name="connsiteY255" fmla="*/ 16219 h 1545096"/>
                  <a:gd name="connsiteX256" fmla="*/ 970475 w 2169747"/>
                  <a:gd name="connsiteY256" fmla="*/ 16713 h 1545096"/>
                  <a:gd name="connsiteX257" fmla="*/ 968990 w 2169747"/>
                  <a:gd name="connsiteY257" fmla="*/ 26787 h 1545096"/>
                  <a:gd name="connsiteX258" fmla="*/ 969733 w 2169747"/>
                  <a:gd name="connsiteY258" fmla="*/ 31422 h 1545096"/>
                  <a:gd name="connsiteX259" fmla="*/ 969238 w 2169747"/>
                  <a:gd name="connsiteY259" fmla="*/ 31855 h 1545096"/>
                  <a:gd name="connsiteX260" fmla="*/ 969238 w 2169747"/>
                  <a:gd name="connsiteY260" fmla="*/ 31855 h 1545096"/>
                  <a:gd name="connsiteX261" fmla="*/ 966639 w 2169747"/>
                  <a:gd name="connsiteY261" fmla="*/ 29074 h 1545096"/>
                  <a:gd name="connsiteX262" fmla="*/ 958967 w 2169747"/>
                  <a:gd name="connsiteY262" fmla="*/ 24006 h 1545096"/>
                  <a:gd name="connsiteX263" fmla="*/ 958843 w 2169747"/>
                  <a:gd name="connsiteY263" fmla="*/ 24006 h 1545096"/>
                  <a:gd name="connsiteX264" fmla="*/ 942633 w 2169747"/>
                  <a:gd name="connsiteY264" fmla="*/ 36305 h 1545096"/>
                  <a:gd name="connsiteX265" fmla="*/ 936507 w 2169747"/>
                  <a:gd name="connsiteY265" fmla="*/ 43350 h 1545096"/>
                  <a:gd name="connsiteX266" fmla="*/ 933723 w 2169747"/>
                  <a:gd name="connsiteY266" fmla="*/ 47614 h 1545096"/>
                  <a:gd name="connsiteX267" fmla="*/ 936569 w 2169747"/>
                  <a:gd name="connsiteY267" fmla="*/ 51323 h 1545096"/>
                  <a:gd name="connsiteX268" fmla="*/ 938735 w 2169747"/>
                  <a:gd name="connsiteY268" fmla="*/ 58677 h 1545096"/>
                  <a:gd name="connsiteX269" fmla="*/ 933723 w 2169747"/>
                  <a:gd name="connsiteY269" fmla="*/ 64981 h 1545096"/>
                  <a:gd name="connsiteX270" fmla="*/ 930939 w 2169747"/>
                  <a:gd name="connsiteY270" fmla="*/ 55711 h 1545096"/>
                  <a:gd name="connsiteX271" fmla="*/ 926793 w 2169747"/>
                  <a:gd name="connsiteY271" fmla="*/ 45081 h 1545096"/>
                  <a:gd name="connsiteX272" fmla="*/ 923576 w 2169747"/>
                  <a:gd name="connsiteY272" fmla="*/ 44771 h 1545096"/>
                  <a:gd name="connsiteX273" fmla="*/ 925185 w 2169747"/>
                  <a:gd name="connsiteY273" fmla="*/ 40569 h 1545096"/>
                  <a:gd name="connsiteX274" fmla="*/ 930134 w 2169747"/>
                  <a:gd name="connsiteY274" fmla="*/ 37417 h 1545096"/>
                  <a:gd name="connsiteX275" fmla="*/ 946531 w 2169747"/>
                  <a:gd name="connsiteY275" fmla="*/ 24006 h 1545096"/>
                  <a:gd name="connsiteX276" fmla="*/ 948820 w 2169747"/>
                  <a:gd name="connsiteY276" fmla="*/ 19062 h 1545096"/>
                  <a:gd name="connsiteX277" fmla="*/ 940158 w 2169747"/>
                  <a:gd name="connsiteY277" fmla="*/ 22028 h 1545096"/>
                  <a:gd name="connsiteX278" fmla="*/ 923885 w 2169747"/>
                  <a:gd name="connsiteY278" fmla="*/ 27158 h 1545096"/>
                  <a:gd name="connsiteX279" fmla="*/ 906746 w 2169747"/>
                  <a:gd name="connsiteY279" fmla="*/ 26478 h 1545096"/>
                  <a:gd name="connsiteX280" fmla="*/ 905385 w 2169747"/>
                  <a:gd name="connsiteY280" fmla="*/ 25983 h 1545096"/>
                  <a:gd name="connsiteX281" fmla="*/ 904334 w 2169747"/>
                  <a:gd name="connsiteY281" fmla="*/ 27034 h 1545096"/>
                  <a:gd name="connsiteX282" fmla="*/ 901983 w 2169747"/>
                  <a:gd name="connsiteY282" fmla="*/ 35007 h 1545096"/>
                  <a:gd name="connsiteX283" fmla="*/ 912253 w 2169747"/>
                  <a:gd name="connsiteY283" fmla="*/ 49283 h 1545096"/>
                  <a:gd name="connsiteX284" fmla="*/ 915780 w 2169747"/>
                  <a:gd name="connsiteY284" fmla="*/ 52744 h 1545096"/>
                  <a:gd name="connsiteX285" fmla="*/ 914728 w 2169747"/>
                  <a:gd name="connsiteY285" fmla="*/ 53486 h 1545096"/>
                  <a:gd name="connsiteX286" fmla="*/ 906994 w 2169747"/>
                  <a:gd name="connsiteY286" fmla="*/ 52064 h 1545096"/>
                  <a:gd name="connsiteX287" fmla="*/ 882740 w 2169747"/>
                  <a:gd name="connsiteY287" fmla="*/ 52126 h 1545096"/>
                  <a:gd name="connsiteX288" fmla="*/ 880265 w 2169747"/>
                  <a:gd name="connsiteY288" fmla="*/ 55525 h 1545096"/>
                  <a:gd name="connsiteX289" fmla="*/ 890351 w 2169747"/>
                  <a:gd name="connsiteY289" fmla="*/ 65166 h 1545096"/>
                  <a:gd name="connsiteX290" fmla="*/ 890660 w 2169747"/>
                  <a:gd name="connsiteY290" fmla="*/ 65352 h 1545096"/>
                  <a:gd name="connsiteX291" fmla="*/ 884596 w 2169747"/>
                  <a:gd name="connsiteY291" fmla="*/ 66464 h 1545096"/>
                  <a:gd name="connsiteX292" fmla="*/ 880141 w 2169747"/>
                  <a:gd name="connsiteY292" fmla="*/ 65537 h 1545096"/>
                  <a:gd name="connsiteX293" fmla="*/ 873336 w 2169747"/>
                  <a:gd name="connsiteY293" fmla="*/ 57626 h 1545096"/>
                  <a:gd name="connsiteX294" fmla="*/ 867705 w 2169747"/>
                  <a:gd name="connsiteY294" fmla="*/ 52806 h 1545096"/>
                  <a:gd name="connsiteX295" fmla="*/ 856197 w 2169747"/>
                  <a:gd name="connsiteY295" fmla="*/ 60593 h 1545096"/>
                  <a:gd name="connsiteX296" fmla="*/ 861085 w 2169747"/>
                  <a:gd name="connsiteY296" fmla="*/ 66093 h 1545096"/>
                  <a:gd name="connsiteX297" fmla="*/ 866529 w 2169747"/>
                  <a:gd name="connsiteY297" fmla="*/ 77403 h 1545096"/>
                  <a:gd name="connsiteX298" fmla="*/ 866158 w 2169747"/>
                  <a:gd name="connsiteY298" fmla="*/ 83954 h 1545096"/>
                  <a:gd name="connsiteX299" fmla="*/ 865540 w 2169747"/>
                  <a:gd name="connsiteY299" fmla="*/ 86365 h 1545096"/>
                  <a:gd name="connsiteX300" fmla="*/ 863188 w 2169747"/>
                  <a:gd name="connsiteY300" fmla="*/ 85376 h 1545096"/>
                  <a:gd name="connsiteX301" fmla="*/ 860899 w 2169747"/>
                  <a:gd name="connsiteY301" fmla="*/ 78207 h 1545096"/>
                  <a:gd name="connsiteX302" fmla="*/ 859229 w 2169747"/>
                  <a:gd name="connsiteY302" fmla="*/ 70481 h 1545096"/>
                  <a:gd name="connsiteX303" fmla="*/ 841533 w 2169747"/>
                  <a:gd name="connsiteY303" fmla="*/ 74066 h 1545096"/>
                  <a:gd name="connsiteX304" fmla="*/ 842028 w 2169747"/>
                  <a:gd name="connsiteY304" fmla="*/ 71718 h 1545096"/>
                  <a:gd name="connsiteX305" fmla="*/ 842523 w 2169747"/>
                  <a:gd name="connsiteY305" fmla="*/ 57379 h 1545096"/>
                  <a:gd name="connsiteX306" fmla="*/ 838439 w 2169747"/>
                  <a:gd name="connsiteY306" fmla="*/ 53053 h 1545096"/>
                  <a:gd name="connsiteX307" fmla="*/ 827612 w 2169747"/>
                  <a:gd name="connsiteY307" fmla="*/ 55154 h 1545096"/>
                  <a:gd name="connsiteX308" fmla="*/ 820002 w 2169747"/>
                  <a:gd name="connsiteY308" fmla="*/ 57936 h 1545096"/>
                  <a:gd name="connsiteX309" fmla="*/ 818640 w 2169747"/>
                  <a:gd name="connsiteY309" fmla="*/ 58183 h 1545096"/>
                  <a:gd name="connsiteX310" fmla="*/ 807998 w 2169747"/>
                  <a:gd name="connsiteY310" fmla="*/ 63127 h 1545096"/>
                  <a:gd name="connsiteX311" fmla="*/ 810721 w 2169747"/>
                  <a:gd name="connsiteY311" fmla="*/ 70358 h 1545096"/>
                  <a:gd name="connsiteX312" fmla="*/ 813257 w 2169747"/>
                  <a:gd name="connsiteY312" fmla="*/ 79875 h 1545096"/>
                  <a:gd name="connsiteX313" fmla="*/ 810350 w 2169747"/>
                  <a:gd name="connsiteY313" fmla="*/ 80741 h 1545096"/>
                  <a:gd name="connsiteX314" fmla="*/ 800326 w 2169747"/>
                  <a:gd name="connsiteY314" fmla="*/ 82039 h 1545096"/>
                  <a:gd name="connsiteX315" fmla="*/ 798284 w 2169747"/>
                  <a:gd name="connsiteY315" fmla="*/ 90691 h 1545096"/>
                  <a:gd name="connsiteX316" fmla="*/ 796057 w 2169747"/>
                  <a:gd name="connsiteY316" fmla="*/ 93905 h 1545096"/>
                  <a:gd name="connsiteX317" fmla="*/ 792716 w 2169747"/>
                  <a:gd name="connsiteY317" fmla="*/ 91433 h 1545096"/>
                  <a:gd name="connsiteX318" fmla="*/ 786652 w 2169747"/>
                  <a:gd name="connsiteY318" fmla="*/ 85747 h 1545096"/>
                  <a:gd name="connsiteX319" fmla="*/ 768833 w 2169747"/>
                  <a:gd name="connsiteY319" fmla="*/ 93287 h 1545096"/>
                  <a:gd name="connsiteX320" fmla="*/ 762398 w 2169747"/>
                  <a:gd name="connsiteY320" fmla="*/ 100394 h 1545096"/>
                  <a:gd name="connsiteX321" fmla="*/ 753674 w 2169747"/>
                  <a:gd name="connsiteY321" fmla="*/ 115845 h 1545096"/>
                  <a:gd name="connsiteX322" fmla="*/ 756273 w 2169747"/>
                  <a:gd name="connsiteY322" fmla="*/ 120233 h 1545096"/>
                  <a:gd name="connsiteX323" fmla="*/ 764502 w 2169747"/>
                  <a:gd name="connsiteY323" fmla="*/ 118564 h 1545096"/>
                  <a:gd name="connsiteX324" fmla="*/ 773412 w 2169747"/>
                  <a:gd name="connsiteY324" fmla="*/ 116339 h 1545096"/>
                  <a:gd name="connsiteX325" fmla="*/ 774958 w 2169747"/>
                  <a:gd name="connsiteY325" fmla="*/ 119058 h 1545096"/>
                  <a:gd name="connsiteX326" fmla="*/ 776382 w 2169747"/>
                  <a:gd name="connsiteY326" fmla="*/ 126784 h 1545096"/>
                  <a:gd name="connsiteX327" fmla="*/ 778238 w 2169747"/>
                  <a:gd name="connsiteY327" fmla="*/ 132717 h 1545096"/>
                  <a:gd name="connsiteX328" fmla="*/ 777062 w 2169747"/>
                  <a:gd name="connsiteY328" fmla="*/ 131790 h 1545096"/>
                  <a:gd name="connsiteX329" fmla="*/ 763759 w 2169747"/>
                  <a:gd name="connsiteY329" fmla="*/ 126598 h 1545096"/>
                  <a:gd name="connsiteX330" fmla="*/ 758253 w 2169747"/>
                  <a:gd name="connsiteY330" fmla="*/ 134942 h 1545096"/>
                  <a:gd name="connsiteX331" fmla="*/ 758005 w 2169747"/>
                  <a:gd name="connsiteY331" fmla="*/ 136363 h 1545096"/>
                  <a:gd name="connsiteX332" fmla="*/ 752127 w 2169747"/>
                  <a:gd name="connsiteY332" fmla="*/ 129071 h 1545096"/>
                  <a:gd name="connsiteX333" fmla="*/ 749714 w 2169747"/>
                  <a:gd name="connsiteY333" fmla="*/ 125671 h 1545096"/>
                  <a:gd name="connsiteX334" fmla="*/ 745569 w 2169747"/>
                  <a:gd name="connsiteY334" fmla="*/ 123261 h 1545096"/>
                  <a:gd name="connsiteX335" fmla="*/ 745569 w 2169747"/>
                  <a:gd name="connsiteY335" fmla="*/ 123261 h 1545096"/>
                  <a:gd name="connsiteX336" fmla="*/ 738083 w 2169747"/>
                  <a:gd name="connsiteY336" fmla="*/ 129256 h 1545096"/>
                  <a:gd name="connsiteX337" fmla="*/ 733690 w 2169747"/>
                  <a:gd name="connsiteY337" fmla="*/ 133459 h 1545096"/>
                  <a:gd name="connsiteX338" fmla="*/ 737092 w 2169747"/>
                  <a:gd name="connsiteY338" fmla="*/ 124497 h 1545096"/>
                  <a:gd name="connsiteX339" fmla="*/ 740990 w 2169747"/>
                  <a:gd name="connsiteY339" fmla="*/ 108367 h 1545096"/>
                  <a:gd name="connsiteX340" fmla="*/ 736474 w 2169747"/>
                  <a:gd name="connsiteY340" fmla="*/ 105153 h 1545096"/>
                  <a:gd name="connsiteX341" fmla="*/ 728059 w 2169747"/>
                  <a:gd name="connsiteY341" fmla="*/ 112755 h 1545096"/>
                  <a:gd name="connsiteX342" fmla="*/ 720387 w 2169747"/>
                  <a:gd name="connsiteY342" fmla="*/ 122643 h 1545096"/>
                  <a:gd name="connsiteX343" fmla="*/ 707146 w 2169747"/>
                  <a:gd name="connsiteY343" fmla="*/ 131481 h 1545096"/>
                  <a:gd name="connsiteX344" fmla="*/ 700650 w 2169747"/>
                  <a:gd name="connsiteY344" fmla="*/ 136734 h 1545096"/>
                  <a:gd name="connsiteX345" fmla="*/ 702444 w 2169747"/>
                  <a:gd name="connsiteY345" fmla="*/ 141246 h 1545096"/>
                  <a:gd name="connsiteX346" fmla="*/ 698546 w 2169747"/>
                  <a:gd name="connsiteY346" fmla="*/ 144645 h 1545096"/>
                  <a:gd name="connsiteX347" fmla="*/ 689327 w 2169747"/>
                  <a:gd name="connsiteY347" fmla="*/ 155090 h 1545096"/>
                  <a:gd name="connsiteX348" fmla="*/ 673055 w 2169747"/>
                  <a:gd name="connsiteY348" fmla="*/ 165596 h 1545096"/>
                  <a:gd name="connsiteX349" fmla="*/ 654988 w 2169747"/>
                  <a:gd name="connsiteY349" fmla="*/ 174928 h 1545096"/>
                  <a:gd name="connsiteX350" fmla="*/ 649172 w 2169747"/>
                  <a:gd name="connsiteY350" fmla="*/ 183086 h 1545096"/>
                  <a:gd name="connsiteX351" fmla="*/ 652204 w 2169747"/>
                  <a:gd name="connsiteY351" fmla="*/ 186053 h 1545096"/>
                  <a:gd name="connsiteX352" fmla="*/ 667919 w 2169747"/>
                  <a:gd name="connsiteY352" fmla="*/ 179193 h 1545096"/>
                  <a:gd name="connsiteX353" fmla="*/ 676520 w 2169747"/>
                  <a:gd name="connsiteY353" fmla="*/ 173692 h 1545096"/>
                  <a:gd name="connsiteX354" fmla="*/ 688646 w 2169747"/>
                  <a:gd name="connsiteY354" fmla="*/ 168192 h 1545096"/>
                  <a:gd name="connsiteX355" fmla="*/ 713952 w 2169747"/>
                  <a:gd name="connsiteY355" fmla="*/ 157129 h 1545096"/>
                  <a:gd name="connsiteX356" fmla="*/ 725089 w 2169747"/>
                  <a:gd name="connsiteY356" fmla="*/ 160405 h 1545096"/>
                  <a:gd name="connsiteX357" fmla="*/ 734246 w 2169747"/>
                  <a:gd name="connsiteY357" fmla="*/ 153853 h 1545096"/>
                  <a:gd name="connsiteX358" fmla="*/ 740372 w 2169747"/>
                  <a:gd name="connsiteY358" fmla="*/ 149280 h 1545096"/>
                  <a:gd name="connsiteX359" fmla="*/ 748539 w 2169747"/>
                  <a:gd name="connsiteY359" fmla="*/ 152926 h 1545096"/>
                  <a:gd name="connsiteX360" fmla="*/ 747054 w 2169747"/>
                  <a:gd name="connsiteY360" fmla="*/ 156573 h 1545096"/>
                  <a:gd name="connsiteX361" fmla="*/ 745878 w 2169747"/>
                  <a:gd name="connsiteY361" fmla="*/ 169304 h 1545096"/>
                  <a:gd name="connsiteX362" fmla="*/ 746868 w 2169747"/>
                  <a:gd name="connsiteY362" fmla="*/ 172085 h 1545096"/>
                  <a:gd name="connsiteX363" fmla="*/ 742537 w 2169747"/>
                  <a:gd name="connsiteY363" fmla="*/ 173507 h 1545096"/>
                  <a:gd name="connsiteX364" fmla="*/ 741857 w 2169747"/>
                  <a:gd name="connsiteY364" fmla="*/ 172765 h 1545096"/>
                  <a:gd name="connsiteX365" fmla="*/ 733628 w 2169747"/>
                  <a:gd name="connsiteY365" fmla="*/ 162197 h 1545096"/>
                  <a:gd name="connsiteX366" fmla="*/ 725894 w 2169747"/>
                  <a:gd name="connsiteY366" fmla="*/ 165843 h 1545096"/>
                  <a:gd name="connsiteX367" fmla="*/ 714262 w 2169747"/>
                  <a:gd name="connsiteY367" fmla="*/ 177400 h 1545096"/>
                  <a:gd name="connsiteX368" fmla="*/ 700650 w 2169747"/>
                  <a:gd name="connsiteY368" fmla="*/ 202121 h 1545096"/>
                  <a:gd name="connsiteX369" fmla="*/ 700093 w 2169747"/>
                  <a:gd name="connsiteY369" fmla="*/ 204964 h 1545096"/>
                  <a:gd name="connsiteX370" fmla="*/ 697866 w 2169747"/>
                  <a:gd name="connsiteY370" fmla="*/ 205088 h 1545096"/>
                  <a:gd name="connsiteX371" fmla="*/ 690070 w 2169747"/>
                  <a:gd name="connsiteY371" fmla="*/ 211515 h 1545096"/>
                  <a:gd name="connsiteX372" fmla="*/ 664330 w 2169747"/>
                  <a:gd name="connsiteY372" fmla="*/ 248968 h 1545096"/>
                  <a:gd name="connsiteX373" fmla="*/ 659071 w 2169747"/>
                  <a:gd name="connsiteY373" fmla="*/ 266582 h 1545096"/>
                  <a:gd name="connsiteX374" fmla="*/ 659257 w 2169747"/>
                  <a:gd name="connsiteY374" fmla="*/ 272515 h 1545096"/>
                  <a:gd name="connsiteX375" fmla="*/ 647935 w 2169747"/>
                  <a:gd name="connsiteY375" fmla="*/ 274740 h 1545096"/>
                  <a:gd name="connsiteX376" fmla="*/ 637602 w 2169747"/>
                  <a:gd name="connsiteY376" fmla="*/ 275667 h 1545096"/>
                  <a:gd name="connsiteX377" fmla="*/ 635189 w 2169747"/>
                  <a:gd name="connsiteY377" fmla="*/ 289511 h 1545096"/>
                  <a:gd name="connsiteX378" fmla="*/ 633456 w 2169747"/>
                  <a:gd name="connsiteY378" fmla="*/ 304281 h 1545096"/>
                  <a:gd name="connsiteX379" fmla="*/ 631414 w 2169747"/>
                  <a:gd name="connsiteY379" fmla="*/ 320536 h 1545096"/>
                  <a:gd name="connsiteX380" fmla="*/ 632961 w 2169747"/>
                  <a:gd name="connsiteY380" fmla="*/ 327025 h 1545096"/>
                  <a:gd name="connsiteX381" fmla="*/ 627331 w 2169747"/>
                  <a:gd name="connsiteY381" fmla="*/ 326221 h 1545096"/>
                  <a:gd name="connsiteX382" fmla="*/ 617122 w 2169747"/>
                  <a:gd name="connsiteY382" fmla="*/ 326036 h 1545096"/>
                  <a:gd name="connsiteX383" fmla="*/ 615018 w 2169747"/>
                  <a:gd name="connsiteY383" fmla="*/ 329373 h 1545096"/>
                  <a:gd name="connsiteX384" fmla="*/ 603386 w 2169747"/>
                  <a:gd name="connsiteY384" fmla="*/ 333329 h 1545096"/>
                  <a:gd name="connsiteX385" fmla="*/ 596395 w 2169747"/>
                  <a:gd name="connsiteY385" fmla="*/ 334503 h 1545096"/>
                  <a:gd name="connsiteX386" fmla="*/ 594167 w 2169747"/>
                  <a:gd name="connsiteY386" fmla="*/ 337284 h 1545096"/>
                  <a:gd name="connsiteX387" fmla="*/ 611925 w 2169747"/>
                  <a:gd name="connsiteY387" fmla="*/ 357617 h 1545096"/>
                  <a:gd name="connsiteX388" fmla="*/ 613224 w 2169747"/>
                  <a:gd name="connsiteY388" fmla="*/ 359719 h 1545096"/>
                  <a:gd name="connsiteX389" fmla="*/ 609202 w 2169747"/>
                  <a:gd name="connsiteY389" fmla="*/ 361264 h 1545096"/>
                  <a:gd name="connsiteX390" fmla="*/ 606789 w 2169747"/>
                  <a:gd name="connsiteY390" fmla="*/ 359471 h 1545096"/>
                  <a:gd name="connsiteX391" fmla="*/ 603881 w 2169747"/>
                  <a:gd name="connsiteY391" fmla="*/ 355701 h 1545096"/>
                  <a:gd name="connsiteX392" fmla="*/ 592559 w 2169747"/>
                  <a:gd name="connsiteY392" fmla="*/ 359904 h 1545096"/>
                  <a:gd name="connsiteX393" fmla="*/ 591445 w 2169747"/>
                  <a:gd name="connsiteY393" fmla="*/ 360646 h 1545096"/>
                  <a:gd name="connsiteX394" fmla="*/ 591507 w 2169747"/>
                  <a:gd name="connsiteY394" fmla="*/ 361943 h 1545096"/>
                  <a:gd name="connsiteX395" fmla="*/ 590393 w 2169747"/>
                  <a:gd name="connsiteY395" fmla="*/ 369978 h 1545096"/>
                  <a:gd name="connsiteX396" fmla="*/ 527160 w 2169747"/>
                  <a:gd name="connsiteY396" fmla="*/ 428814 h 1545096"/>
                  <a:gd name="connsiteX397" fmla="*/ 506927 w 2169747"/>
                  <a:gd name="connsiteY397" fmla="*/ 430606 h 1545096"/>
                  <a:gd name="connsiteX398" fmla="*/ 506247 w 2169747"/>
                  <a:gd name="connsiteY398" fmla="*/ 430421 h 1545096"/>
                  <a:gd name="connsiteX399" fmla="*/ 505566 w 2169747"/>
                  <a:gd name="connsiteY399" fmla="*/ 430668 h 1545096"/>
                  <a:gd name="connsiteX400" fmla="*/ 497584 w 2169747"/>
                  <a:gd name="connsiteY400" fmla="*/ 432399 h 1545096"/>
                  <a:gd name="connsiteX401" fmla="*/ 495543 w 2169747"/>
                  <a:gd name="connsiteY401" fmla="*/ 432708 h 1545096"/>
                  <a:gd name="connsiteX402" fmla="*/ 494986 w 2169747"/>
                  <a:gd name="connsiteY402" fmla="*/ 433696 h 1545096"/>
                  <a:gd name="connsiteX403" fmla="*/ 487747 w 2169747"/>
                  <a:gd name="connsiteY403" fmla="*/ 442102 h 1545096"/>
                  <a:gd name="connsiteX404" fmla="*/ 486571 w 2169747"/>
                  <a:gd name="connsiteY404" fmla="*/ 443029 h 1545096"/>
                  <a:gd name="connsiteX405" fmla="*/ 486942 w 2169747"/>
                  <a:gd name="connsiteY405" fmla="*/ 444512 h 1545096"/>
                  <a:gd name="connsiteX406" fmla="*/ 487314 w 2169747"/>
                  <a:gd name="connsiteY406" fmla="*/ 446675 h 1545096"/>
                  <a:gd name="connsiteX407" fmla="*/ 487499 w 2169747"/>
                  <a:gd name="connsiteY407" fmla="*/ 448035 h 1545096"/>
                  <a:gd name="connsiteX408" fmla="*/ 490717 w 2169747"/>
                  <a:gd name="connsiteY408" fmla="*/ 449209 h 1545096"/>
                  <a:gd name="connsiteX409" fmla="*/ 497646 w 2169747"/>
                  <a:gd name="connsiteY409" fmla="*/ 452670 h 1545096"/>
                  <a:gd name="connsiteX410" fmla="*/ 489974 w 2169747"/>
                  <a:gd name="connsiteY410" fmla="*/ 452732 h 1545096"/>
                  <a:gd name="connsiteX411" fmla="*/ 487747 w 2169747"/>
                  <a:gd name="connsiteY411" fmla="*/ 452546 h 1545096"/>
                  <a:gd name="connsiteX412" fmla="*/ 487499 w 2169747"/>
                  <a:gd name="connsiteY412" fmla="*/ 454771 h 1545096"/>
                  <a:gd name="connsiteX413" fmla="*/ 479642 w 2169747"/>
                  <a:gd name="connsiteY413" fmla="*/ 469666 h 1545096"/>
                  <a:gd name="connsiteX414" fmla="*/ 443879 w 2169747"/>
                  <a:gd name="connsiteY414" fmla="*/ 488701 h 1545096"/>
                  <a:gd name="connsiteX415" fmla="*/ 440414 w 2169747"/>
                  <a:gd name="connsiteY415" fmla="*/ 489505 h 1545096"/>
                  <a:gd name="connsiteX416" fmla="*/ 442580 w 2169747"/>
                  <a:gd name="connsiteY416" fmla="*/ 492347 h 1545096"/>
                  <a:gd name="connsiteX417" fmla="*/ 446354 w 2169747"/>
                  <a:gd name="connsiteY417" fmla="*/ 514658 h 1545096"/>
                  <a:gd name="connsiteX418" fmla="*/ 445302 w 2169747"/>
                  <a:gd name="connsiteY418" fmla="*/ 518428 h 1545096"/>
                  <a:gd name="connsiteX419" fmla="*/ 434165 w 2169747"/>
                  <a:gd name="connsiteY419" fmla="*/ 545189 h 1545096"/>
                  <a:gd name="connsiteX420" fmla="*/ 425256 w 2169747"/>
                  <a:gd name="connsiteY420" fmla="*/ 553656 h 1545096"/>
                  <a:gd name="connsiteX421" fmla="*/ 424699 w 2169747"/>
                  <a:gd name="connsiteY421" fmla="*/ 554150 h 1545096"/>
                  <a:gd name="connsiteX422" fmla="*/ 423956 w 2169747"/>
                  <a:gd name="connsiteY422" fmla="*/ 567870 h 1545096"/>
                  <a:gd name="connsiteX423" fmla="*/ 436393 w 2169747"/>
                  <a:gd name="connsiteY423" fmla="*/ 571949 h 1545096"/>
                  <a:gd name="connsiteX424" fmla="*/ 437940 w 2169747"/>
                  <a:gd name="connsiteY424" fmla="*/ 571270 h 1545096"/>
                  <a:gd name="connsiteX425" fmla="*/ 438558 w 2169747"/>
                  <a:gd name="connsiteY425" fmla="*/ 572444 h 1545096"/>
                  <a:gd name="connsiteX426" fmla="*/ 443384 w 2169747"/>
                  <a:gd name="connsiteY426" fmla="*/ 577203 h 1545096"/>
                  <a:gd name="connsiteX427" fmla="*/ 462689 w 2169747"/>
                  <a:gd name="connsiteY427" fmla="*/ 565089 h 1545096"/>
                  <a:gd name="connsiteX428" fmla="*/ 466401 w 2169747"/>
                  <a:gd name="connsiteY428" fmla="*/ 563482 h 1545096"/>
                  <a:gd name="connsiteX429" fmla="*/ 467824 w 2169747"/>
                  <a:gd name="connsiteY429" fmla="*/ 569415 h 1545096"/>
                  <a:gd name="connsiteX430" fmla="*/ 466277 w 2169747"/>
                  <a:gd name="connsiteY430" fmla="*/ 570775 h 1545096"/>
                  <a:gd name="connsiteX431" fmla="*/ 451552 w 2169747"/>
                  <a:gd name="connsiteY431" fmla="*/ 576461 h 1545096"/>
                  <a:gd name="connsiteX432" fmla="*/ 449015 w 2169747"/>
                  <a:gd name="connsiteY432" fmla="*/ 586349 h 1545096"/>
                  <a:gd name="connsiteX433" fmla="*/ 448581 w 2169747"/>
                  <a:gd name="connsiteY433" fmla="*/ 588574 h 1545096"/>
                  <a:gd name="connsiteX434" fmla="*/ 445055 w 2169747"/>
                  <a:gd name="connsiteY434" fmla="*/ 588389 h 1545096"/>
                  <a:gd name="connsiteX435" fmla="*/ 442147 w 2169747"/>
                  <a:gd name="connsiteY435" fmla="*/ 582765 h 1545096"/>
                  <a:gd name="connsiteX436" fmla="*/ 438867 w 2169747"/>
                  <a:gd name="connsiteY436" fmla="*/ 576708 h 1545096"/>
                  <a:gd name="connsiteX437" fmla="*/ 428535 w 2169747"/>
                  <a:gd name="connsiteY437" fmla="*/ 581961 h 1545096"/>
                  <a:gd name="connsiteX438" fmla="*/ 428226 w 2169747"/>
                  <a:gd name="connsiteY438" fmla="*/ 593271 h 1545096"/>
                  <a:gd name="connsiteX439" fmla="*/ 428102 w 2169747"/>
                  <a:gd name="connsiteY439" fmla="*/ 602109 h 1545096"/>
                  <a:gd name="connsiteX440" fmla="*/ 425565 w 2169747"/>
                  <a:gd name="connsiteY440" fmla="*/ 610082 h 1545096"/>
                  <a:gd name="connsiteX441" fmla="*/ 430453 w 2169747"/>
                  <a:gd name="connsiteY441" fmla="*/ 616509 h 1545096"/>
                  <a:gd name="connsiteX442" fmla="*/ 446045 w 2169747"/>
                  <a:gd name="connsiteY442" fmla="*/ 608969 h 1545096"/>
                  <a:gd name="connsiteX443" fmla="*/ 451675 w 2169747"/>
                  <a:gd name="connsiteY443" fmla="*/ 605138 h 1545096"/>
                  <a:gd name="connsiteX444" fmla="*/ 457182 w 2169747"/>
                  <a:gd name="connsiteY444" fmla="*/ 610453 h 1545096"/>
                  <a:gd name="connsiteX445" fmla="*/ 457615 w 2169747"/>
                  <a:gd name="connsiteY445" fmla="*/ 611936 h 1545096"/>
                  <a:gd name="connsiteX446" fmla="*/ 456377 w 2169747"/>
                  <a:gd name="connsiteY446" fmla="*/ 612492 h 1545096"/>
                  <a:gd name="connsiteX447" fmla="*/ 449881 w 2169747"/>
                  <a:gd name="connsiteY447" fmla="*/ 622010 h 1545096"/>
                  <a:gd name="connsiteX448" fmla="*/ 449386 w 2169747"/>
                  <a:gd name="connsiteY448" fmla="*/ 625223 h 1545096"/>
                  <a:gd name="connsiteX449" fmla="*/ 447839 w 2169747"/>
                  <a:gd name="connsiteY449" fmla="*/ 625347 h 1545096"/>
                  <a:gd name="connsiteX450" fmla="*/ 440909 w 2169747"/>
                  <a:gd name="connsiteY450" fmla="*/ 627448 h 1545096"/>
                  <a:gd name="connsiteX451" fmla="*/ 438620 w 2169747"/>
                  <a:gd name="connsiteY451" fmla="*/ 629302 h 1545096"/>
                  <a:gd name="connsiteX452" fmla="*/ 440971 w 2169747"/>
                  <a:gd name="connsiteY452" fmla="*/ 631095 h 1545096"/>
                  <a:gd name="connsiteX453" fmla="*/ 447839 w 2169747"/>
                  <a:gd name="connsiteY453" fmla="*/ 637955 h 1545096"/>
                  <a:gd name="connsiteX454" fmla="*/ 448520 w 2169747"/>
                  <a:gd name="connsiteY454" fmla="*/ 638820 h 1545096"/>
                  <a:gd name="connsiteX455" fmla="*/ 449138 w 2169747"/>
                  <a:gd name="connsiteY455" fmla="*/ 638820 h 1545096"/>
                  <a:gd name="connsiteX456" fmla="*/ 449510 w 2169747"/>
                  <a:gd name="connsiteY456" fmla="*/ 638944 h 1545096"/>
                  <a:gd name="connsiteX457" fmla="*/ 452541 w 2169747"/>
                  <a:gd name="connsiteY457" fmla="*/ 640612 h 1545096"/>
                  <a:gd name="connsiteX458" fmla="*/ 456625 w 2169747"/>
                  <a:gd name="connsiteY458" fmla="*/ 642899 h 1545096"/>
                  <a:gd name="connsiteX459" fmla="*/ 476486 w 2169747"/>
                  <a:gd name="connsiteY459" fmla="*/ 656805 h 1545096"/>
                  <a:gd name="connsiteX460" fmla="*/ 482055 w 2169747"/>
                  <a:gd name="connsiteY460" fmla="*/ 664839 h 1545096"/>
                  <a:gd name="connsiteX461" fmla="*/ 482426 w 2169747"/>
                  <a:gd name="connsiteY461" fmla="*/ 665642 h 1545096"/>
                  <a:gd name="connsiteX462" fmla="*/ 483230 w 2169747"/>
                  <a:gd name="connsiteY462" fmla="*/ 666013 h 1545096"/>
                  <a:gd name="connsiteX463" fmla="*/ 498327 w 2169747"/>
                  <a:gd name="connsiteY463" fmla="*/ 669536 h 1545096"/>
                  <a:gd name="connsiteX464" fmla="*/ 504390 w 2169747"/>
                  <a:gd name="connsiteY464" fmla="*/ 669042 h 1545096"/>
                  <a:gd name="connsiteX465" fmla="*/ 559333 w 2169747"/>
                  <a:gd name="connsiteY465" fmla="*/ 625532 h 1545096"/>
                  <a:gd name="connsiteX466" fmla="*/ 566572 w 2169747"/>
                  <a:gd name="connsiteY466" fmla="*/ 624049 h 1545096"/>
                  <a:gd name="connsiteX467" fmla="*/ 578947 w 2169747"/>
                  <a:gd name="connsiteY467" fmla="*/ 621330 h 1545096"/>
                  <a:gd name="connsiteX468" fmla="*/ 584082 w 2169747"/>
                  <a:gd name="connsiteY468" fmla="*/ 606621 h 1545096"/>
                  <a:gd name="connsiteX469" fmla="*/ 585443 w 2169747"/>
                  <a:gd name="connsiteY469" fmla="*/ 599143 h 1545096"/>
                  <a:gd name="connsiteX470" fmla="*/ 589094 w 2169747"/>
                  <a:gd name="connsiteY470" fmla="*/ 606374 h 1545096"/>
                  <a:gd name="connsiteX471" fmla="*/ 595281 w 2169747"/>
                  <a:gd name="connsiteY471" fmla="*/ 616262 h 1545096"/>
                  <a:gd name="connsiteX472" fmla="*/ 600602 w 2169747"/>
                  <a:gd name="connsiteY472" fmla="*/ 626521 h 1545096"/>
                  <a:gd name="connsiteX473" fmla="*/ 600540 w 2169747"/>
                  <a:gd name="connsiteY473" fmla="*/ 626521 h 1545096"/>
                  <a:gd name="connsiteX474" fmla="*/ 600540 w 2169747"/>
                  <a:gd name="connsiteY474" fmla="*/ 629488 h 1545096"/>
                  <a:gd name="connsiteX475" fmla="*/ 600540 w 2169747"/>
                  <a:gd name="connsiteY475" fmla="*/ 631342 h 1545096"/>
                  <a:gd name="connsiteX476" fmla="*/ 614090 w 2169747"/>
                  <a:gd name="connsiteY476" fmla="*/ 664221 h 1545096"/>
                  <a:gd name="connsiteX477" fmla="*/ 618916 w 2169747"/>
                  <a:gd name="connsiteY477" fmla="*/ 678188 h 1545096"/>
                  <a:gd name="connsiteX478" fmla="*/ 623928 w 2169747"/>
                  <a:gd name="connsiteY478" fmla="*/ 695802 h 1545096"/>
                  <a:gd name="connsiteX479" fmla="*/ 630115 w 2169747"/>
                  <a:gd name="connsiteY479" fmla="*/ 709090 h 1545096"/>
                  <a:gd name="connsiteX480" fmla="*/ 638654 w 2169747"/>
                  <a:gd name="connsiteY480" fmla="*/ 724108 h 1545096"/>
                  <a:gd name="connsiteX481" fmla="*/ 643975 w 2169747"/>
                  <a:gd name="connsiteY481" fmla="*/ 744997 h 1545096"/>
                  <a:gd name="connsiteX482" fmla="*/ 648862 w 2169747"/>
                  <a:gd name="connsiteY482" fmla="*/ 757234 h 1545096"/>
                  <a:gd name="connsiteX483" fmla="*/ 651894 w 2169747"/>
                  <a:gd name="connsiteY483" fmla="*/ 760139 h 1545096"/>
                  <a:gd name="connsiteX484" fmla="*/ 651523 w 2169747"/>
                  <a:gd name="connsiteY484" fmla="*/ 768297 h 1545096"/>
                  <a:gd name="connsiteX485" fmla="*/ 652575 w 2169747"/>
                  <a:gd name="connsiteY485" fmla="*/ 787023 h 1545096"/>
                  <a:gd name="connsiteX486" fmla="*/ 658700 w 2169747"/>
                  <a:gd name="connsiteY486" fmla="*/ 791164 h 1545096"/>
                  <a:gd name="connsiteX487" fmla="*/ 664826 w 2169747"/>
                  <a:gd name="connsiteY487" fmla="*/ 790052 h 1545096"/>
                  <a:gd name="connsiteX488" fmla="*/ 677262 w 2169747"/>
                  <a:gd name="connsiteY488" fmla="*/ 787950 h 1545096"/>
                  <a:gd name="connsiteX489" fmla="*/ 687409 w 2169747"/>
                  <a:gd name="connsiteY489" fmla="*/ 784366 h 1545096"/>
                  <a:gd name="connsiteX490" fmla="*/ 690132 w 2169747"/>
                  <a:gd name="connsiteY490" fmla="*/ 772005 h 1545096"/>
                  <a:gd name="connsiteX491" fmla="*/ 690070 w 2169747"/>
                  <a:gd name="connsiteY491" fmla="*/ 767432 h 1545096"/>
                  <a:gd name="connsiteX492" fmla="*/ 693287 w 2169747"/>
                  <a:gd name="connsiteY492" fmla="*/ 762982 h 1545096"/>
                  <a:gd name="connsiteX493" fmla="*/ 698855 w 2169747"/>
                  <a:gd name="connsiteY493" fmla="*/ 757914 h 1545096"/>
                  <a:gd name="connsiteX494" fmla="*/ 701330 w 2169747"/>
                  <a:gd name="connsiteY494" fmla="*/ 755689 h 1545096"/>
                  <a:gd name="connsiteX495" fmla="*/ 719397 w 2169747"/>
                  <a:gd name="connsiteY495" fmla="*/ 756987 h 1545096"/>
                  <a:gd name="connsiteX496" fmla="*/ 730534 w 2169747"/>
                  <a:gd name="connsiteY496" fmla="*/ 757358 h 1545096"/>
                  <a:gd name="connsiteX497" fmla="*/ 739258 w 2169747"/>
                  <a:gd name="connsiteY497" fmla="*/ 741104 h 1545096"/>
                  <a:gd name="connsiteX498" fmla="*/ 739629 w 2169747"/>
                  <a:gd name="connsiteY498" fmla="*/ 739373 h 1545096"/>
                  <a:gd name="connsiteX499" fmla="*/ 742228 w 2169747"/>
                  <a:gd name="connsiteY499" fmla="*/ 742834 h 1545096"/>
                  <a:gd name="connsiteX500" fmla="*/ 745755 w 2169747"/>
                  <a:gd name="connsiteY500" fmla="*/ 747160 h 1545096"/>
                  <a:gd name="connsiteX501" fmla="*/ 748725 w 2169747"/>
                  <a:gd name="connsiteY501" fmla="*/ 747655 h 1545096"/>
                  <a:gd name="connsiteX502" fmla="*/ 765492 w 2169747"/>
                  <a:gd name="connsiteY502" fmla="*/ 716753 h 1545096"/>
                  <a:gd name="connsiteX503" fmla="*/ 765492 w 2169747"/>
                  <a:gd name="connsiteY503" fmla="*/ 705814 h 1545096"/>
                  <a:gd name="connsiteX504" fmla="*/ 751323 w 2169747"/>
                  <a:gd name="connsiteY504" fmla="*/ 716321 h 1545096"/>
                  <a:gd name="connsiteX505" fmla="*/ 749900 w 2169747"/>
                  <a:gd name="connsiteY505" fmla="*/ 717866 h 1545096"/>
                  <a:gd name="connsiteX506" fmla="*/ 754850 w 2169747"/>
                  <a:gd name="connsiteY506" fmla="*/ 697100 h 1545096"/>
                  <a:gd name="connsiteX507" fmla="*/ 758748 w 2169747"/>
                  <a:gd name="connsiteY507" fmla="*/ 665086 h 1545096"/>
                  <a:gd name="connsiteX508" fmla="*/ 759614 w 2169747"/>
                  <a:gd name="connsiteY508" fmla="*/ 652788 h 1545096"/>
                  <a:gd name="connsiteX509" fmla="*/ 773969 w 2169747"/>
                  <a:gd name="connsiteY509" fmla="*/ 635792 h 1545096"/>
                  <a:gd name="connsiteX510" fmla="*/ 800017 w 2169747"/>
                  <a:gd name="connsiteY510" fmla="*/ 615397 h 1545096"/>
                  <a:gd name="connsiteX511" fmla="*/ 801563 w 2169747"/>
                  <a:gd name="connsiteY511" fmla="*/ 606621 h 1545096"/>
                  <a:gd name="connsiteX512" fmla="*/ 809607 w 2169747"/>
                  <a:gd name="connsiteY512" fmla="*/ 595435 h 1545096"/>
                  <a:gd name="connsiteX513" fmla="*/ 818640 w 2169747"/>
                  <a:gd name="connsiteY513" fmla="*/ 582270 h 1545096"/>
                  <a:gd name="connsiteX514" fmla="*/ 790426 w 2169747"/>
                  <a:gd name="connsiteY514" fmla="*/ 547846 h 1545096"/>
                  <a:gd name="connsiteX515" fmla="*/ 776753 w 2169747"/>
                  <a:gd name="connsiteY515" fmla="*/ 544694 h 1545096"/>
                  <a:gd name="connsiteX516" fmla="*/ 771122 w 2169747"/>
                  <a:gd name="connsiteY516" fmla="*/ 544015 h 1545096"/>
                  <a:gd name="connsiteX517" fmla="*/ 767657 w 2169747"/>
                  <a:gd name="connsiteY517" fmla="*/ 508663 h 1545096"/>
                  <a:gd name="connsiteX518" fmla="*/ 772731 w 2169747"/>
                  <a:gd name="connsiteY518" fmla="*/ 493645 h 1545096"/>
                  <a:gd name="connsiteX519" fmla="*/ 777433 w 2169747"/>
                  <a:gd name="connsiteY519" fmla="*/ 483942 h 1545096"/>
                  <a:gd name="connsiteX520" fmla="*/ 777681 w 2169747"/>
                  <a:gd name="connsiteY520" fmla="*/ 483077 h 1545096"/>
                  <a:gd name="connsiteX521" fmla="*/ 777310 w 2169747"/>
                  <a:gd name="connsiteY521" fmla="*/ 482273 h 1545096"/>
                  <a:gd name="connsiteX522" fmla="*/ 778300 w 2169747"/>
                  <a:gd name="connsiteY522" fmla="*/ 456564 h 1545096"/>
                  <a:gd name="connsiteX523" fmla="*/ 796366 w 2169747"/>
                  <a:gd name="connsiteY523" fmla="*/ 435551 h 1545096"/>
                  <a:gd name="connsiteX524" fmla="*/ 802863 w 2169747"/>
                  <a:gd name="connsiteY524" fmla="*/ 428752 h 1545096"/>
                  <a:gd name="connsiteX525" fmla="*/ 813443 w 2169747"/>
                  <a:gd name="connsiteY525" fmla="*/ 422139 h 1545096"/>
                  <a:gd name="connsiteX526" fmla="*/ 814000 w 2169747"/>
                  <a:gd name="connsiteY526" fmla="*/ 421954 h 1545096"/>
                  <a:gd name="connsiteX527" fmla="*/ 814433 w 2169747"/>
                  <a:gd name="connsiteY527" fmla="*/ 421521 h 1545096"/>
                  <a:gd name="connsiteX528" fmla="*/ 818146 w 2169747"/>
                  <a:gd name="connsiteY528" fmla="*/ 418740 h 1545096"/>
                  <a:gd name="connsiteX529" fmla="*/ 826684 w 2169747"/>
                  <a:gd name="connsiteY529" fmla="*/ 413981 h 1545096"/>
                  <a:gd name="connsiteX530" fmla="*/ 827674 w 2169747"/>
                  <a:gd name="connsiteY530" fmla="*/ 413302 h 1545096"/>
                  <a:gd name="connsiteX531" fmla="*/ 827674 w 2169747"/>
                  <a:gd name="connsiteY531" fmla="*/ 412127 h 1545096"/>
                  <a:gd name="connsiteX532" fmla="*/ 836150 w 2169747"/>
                  <a:gd name="connsiteY532" fmla="*/ 392659 h 1545096"/>
                  <a:gd name="connsiteX533" fmla="*/ 840296 w 2169747"/>
                  <a:gd name="connsiteY533" fmla="*/ 388642 h 1545096"/>
                  <a:gd name="connsiteX534" fmla="*/ 856816 w 2169747"/>
                  <a:gd name="connsiteY534" fmla="*/ 380979 h 1545096"/>
                  <a:gd name="connsiteX535" fmla="*/ 857929 w 2169747"/>
                  <a:gd name="connsiteY535" fmla="*/ 380793 h 1545096"/>
                  <a:gd name="connsiteX536" fmla="*/ 858486 w 2169747"/>
                  <a:gd name="connsiteY536" fmla="*/ 379866 h 1545096"/>
                  <a:gd name="connsiteX537" fmla="*/ 863312 w 2169747"/>
                  <a:gd name="connsiteY537" fmla="*/ 373624 h 1545096"/>
                  <a:gd name="connsiteX538" fmla="*/ 874202 w 2169747"/>
                  <a:gd name="connsiteY538" fmla="*/ 367197 h 1545096"/>
                  <a:gd name="connsiteX539" fmla="*/ 875749 w 2169747"/>
                  <a:gd name="connsiteY539" fmla="*/ 366641 h 1545096"/>
                  <a:gd name="connsiteX540" fmla="*/ 875749 w 2169747"/>
                  <a:gd name="connsiteY540" fmla="*/ 364972 h 1545096"/>
                  <a:gd name="connsiteX541" fmla="*/ 883359 w 2169747"/>
                  <a:gd name="connsiteY541" fmla="*/ 345319 h 1545096"/>
                  <a:gd name="connsiteX542" fmla="*/ 884225 w 2169747"/>
                  <a:gd name="connsiteY542" fmla="*/ 344391 h 1545096"/>
                  <a:gd name="connsiteX543" fmla="*/ 883916 w 2169747"/>
                  <a:gd name="connsiteY543" fmla="*/ 343155 h 1545096"/>
                  <a:gd name="connsiteX544" fmla="*/ 887009 w 2169747"/>
                  <a:gd name="connsiteY544" fmla="*/ 335925 h 1545096"/>
                  <a:gd name="connsiteX545" fmla="*/ 894682 w 2169747"/>
                  <a:gd name="connsiteY545" fmla="*/ 318125 h 1545096"/>
                  <a:gd name="connsiteX546" fmla="*/ 897466 w 2169747"/>
                  <a:gd name="connsiteY546" fmla="*/ 311142 h 1545096"/>
                  <a:gd name="connsiteX547" fmla="*/ 914542 w 2169747"/>
                  <a:gd name="connsiteY547" fmla="*/ 297360 h 1545096"/>
                  <a:gd name="connsiteX548" fmla="*/ 917018 w 2169747"/>
                  <a:gd name="connsiteY548" fmla="*/ 294517 h 1545096"/>
                  <a:gd name="connsiteX549" fmla="*/ 928959 w 2169747"/>
                  <a:gd name="connsiteY549" fmla="*/ 292230 h 1545096"/>
                  <a:gd name="connsiteX550" fmla="*/ 945850 w 2169747"/>
                  <a:gd name="connsiteY550" fmla="*/ 292106 h 1545096"/>
                  <a:gd name="connsiteX551" fmla="*/ 960390 w 2169747"/>
                  <a:gd name="connsiteY551" fmla="*/ 292786 h 1545096"/>
                  <a:gd name="connsiteX552" fmla="*/ 963484 w 2169747"/>
                  <a:gd name="connsiteY552" fmla="*/ 293590 h 1545096"/>
                  <a:gd name="connsiteX553" fmla="*/ 963484 w 2169747"/>
                  <a:gd name="connsiteY553" fmla="*/ 293281 h 1545096"/>
                  <a:gd name="connsiteX554" fmla="*/ 978024 w 2169747"/>
                  <a:gd name="connsiteY554" fmla="*/ 299770 h 1545096"/>
                  <a:gd name="connsiteX555" fmla="*/ 983406 w 2169747"/>
                  <a:gd name="connsiteY555" fmla="*/ 302489 h 1545096"/>
                  <a:gd name="connsiteX556" fmla="*/ 992192 w 2169747"/>
                  <a:gd name="connsiteY556" fmla="*/ 320350 h 1545096"/>
                  <a:gd name="connsiteX557" fmla="*/ 992316 w 2169747"/>
                  <a:gd name="connsiteY557" fmla="*/ 324306 h 1545096"/>
                  <a:gd name="connsiteX558" fmla="*/ 992378 w 2169747"/>
                  <a:gd name="connsiteY558" fmla="*/ 325171 h 1545096"/>
                  <a:gd name="connsiteX559" fmla="*/ 992316 w 2169747"/>
                  <a:gd name="connsiteY559" fmla="*/ 334132 h 1545096"/>
                  <a:gd name="connsiteX560" fmla="*/ 990893 w 2169747"/>
                  <a:gd name="connsiteY560" fmla="*/ 333329 h 1545096"/>
                  <a:gd name="connsiteX561" fmla="*/ 982107 w 2169747"/>
                  <a:gd name="connsiteY561" fmla="*/ 331969 h 1545096"/>
                  <a:gd name="connsiteX562" fmla="*/ 971589 w 2169747"/>
                  <a:gd name="connsiteY562" fmla="*/ 348409 h 1545096"/>
                  <a:gd name="connsiteX563" fmla="*/ 944365 w 2169747"/>
                  <a:gd name="connsiteY563" fmla="*/ 377827 h 1545096"/>
                  <a:gd name="connsiteX564" fmla="*/ 932981 w 2169747"/>
                  <a:gd name="connsiteY564" fmla="*/ 386232 h 1545096"/>
                  <a:gd name="connsiteX565" fmla="*/ 926917 w 2169747"/>
                  <a:gd name="connsiteY565" fmla="*/ 392041 h 1545096"/>
                  <a:gd name="connsiteX566" fmla="*/ 913305 w 2169747"/>
                  <a:gd name="connsiteY566" fmla="*/ 400447 h 1545096"/>
                  <a:gd name="connsiteX567" fmla="*/ 912996 w 2169747"/>
                  <a:gd name="connsiteY567" fmla="*/ 401065 h 1545096"/>
                  <a:gd name="connsiteX568" fmla="*/ 910644 w 2169747"/>
                  <a:gd name="connsiteY568" fmla="*/ 406256 h 1545096"/>
                  <a:gd name="connsiteX569" fmla="*/ 910397 w 2169747"/>
                  <a:gd name="connsiteY569" fmla="*/ 406936 h 1545096"/>
                  <a:gd name="connsiteX570" fmla="*/ 910026 w 2169747"/>
                  <a:gd name="connsiteY570" fmla="*/ 411324 h 1545096"/>
                  <a:gd name="connsiteX571" fmla="*/ 908541 w 2169747"/>
                  <a:gd name="connsiteY571" fmla="*/ 415712 h 1545096"/>
                  <a:gd name="connsiteX572" fmla="*/ 892887 w 2169747"/>
                  <a:gd name="connsiteY572" fmla="*/ 419482 h 1545096"/>
                  <a:gd name="connsiteX573" fmla="*/ 889360 w 2169747"/>
                  <a:gd name="connsiteY573" fmla="*/ 420224 h 1545096"/>
                  <a:gd name="connsiteX574" fmla="*/ 888494 w 2169747"/>
                  <a:gd name="connsiteY574" fmla="*/ 420533 h 1545096"/>
                  <a:gd name="connsiteX575" fmla="*/ 882740 w 2169747"/>
                  <a:gd name="connsiteY575" fmla="*/ 430854 h 1545096"/>
                  <a:gd name="connsiteX576" fmla="*/ 878409 w 2169747"/>
                  <a:gd name="connsiteY576" fmla="*/ 439444 h 1545096"/>
                  <a:gd name="connsiteX577" fmla="*/ 873274 w 2169747"/>
                  <a:gd name="connsiteY577" fmla="*/ 446304 h 1545096"/>
                  <a:gd name="connsiteX578" fmla="*/ 878657 w 2169747"/>
                  <a:gd name="connsiteY578" fmla="*/ 460643 h 1545096"/>
                  <a:gd name="connsiteX579" fmla="*/ 880946 w 2169747"/>
                  <a:gd name="connsiteY579" fmla="*/ 473065 h 1545096"/>
                  <a:gd name="connsiteX580" fmla="*/ 881317 w 2169747"/>
                  <a:gd name="connsiteY580" fmla="*/ 481594 h 1545096"/>
                  <a:gd name="connsiteX581" fmla="*/ 883112 w 2169747"/>
                  <a:gd name="connsiteY581" fmla="*/ 485611 h 1545096"/>
                  <a:gd name="connsiteX582" fmla="*/ 886453 w 2169747"/>
                  <a:gd name="connsiteY582" fmla="*/ 514720 h 1545096"/>
                  <a:gd name="connsiteX583" fmla="*/ 877728 w 2169747"/>
                  <a:gd name="connsiteY583" fmla="*/ 549021 h 1545096"/>
                  <a:gd name="connsiteX584" fmla="*/ 881626 w 2169747"/>
                  <a:gd name="connsiteY584" fmla="*/ 549886 h 1545096"/>
                  <a:gd name="connsiteX585" fmla="*/ 891217 w 2169747"/>
                  <a:gd name="connsiteY585" fmla="*/ 554583 h 1545096"/>
                  <a:gd name="connsiteX586" fmla="*/ 907861 w 2169747"/>
                  <a:gd name="connsiteY586" fmla="*/ 561443 h 1545096"/>
                  <a:gd name="connsiteX587" fmla="*/ 914481 w 2169747"/>
                  <a:gd name="connsiteY587" fmla="*/ 566016 h 1545096"/>
                  <a:gd name="connsiteX588" fmla="*/ 925741 w 2169747"/>
                  <a:gd name="connsiteY588" fmla="*/ 571393 h 1545096"/>
                  <a:gd name="connsiteX589" fmla="*/ 931867 w 2169747"/>
                  <a:gd name="connsiteY589" fmla="*/ 573000 h 1545096"/>
                  <a:gd name="connsiteX590" fmla="*/ 953893 w 2169747"/>
                  <a:gd name="connsiteY590" fmla="*/ 578933 h 1545096"/>
                  <a:gd name="connsiteX591" fmla="*/ 956554 w 2169747"/>
                  <a:gd name="connsiteY591" fmla="*/ 578871 h 1545096"/>
                  <a:gd name="connsiteX592" fmla="*/ 1004567 w 2169747"/>
                  <a:gd name="connsiteY592" fmla="*/ 567067 h 1545096"/>
                  <a:gd name="connsiteX593" fmla="*/ 1045588 w 2169747"/>
                  <a:gd name="connsiteY593" fmla="*/ 556931 h 1545096"/>
                  <a:gd name="connsiteX594" fmla="*/ 1065944 w 2169747"/>
                  <a:gd name="connsiteY594" fmla="*/ 555077 h 1545096"/>
                  <a:gd name="connsiteX595" fmla="*/ 1065883 w 2169747"/>
                  <a:gd name="connsiteY595" fmla="*/ 555201 h 1545096"/>
                  <a:gd name="connsiteX596" fmla="*/ 1069038 w 2169747"/>
                  <a:gd name="connsiteY596" fmla="*/ 554336 h 1545096"/>
                  <a:gd name="connsiteX597" fmla="*/ 1071946 w 2169747"/>
                  <a:gd name="connsiteY597" fmla="*/ 553656 h 1545096"/>
                  <a:gd name="connsiteX598" fmla="*/ 1072812 w 2169747"/>
                  <a:gd name="connsiteY598" fmla="*/ 553409 h 1545096"/>
                  <a:gd name="connsiteX599" fmla="*/ 1072936 w 2169747"/>
                  <a:gd name="connsiteY599" fmla="*/ 553161 h 1545096"/>
                  <a:gd name="connsiteX600" fmla="*/ 1084011 w 2169747"/>
                  <a:gd name="connsiteY600" fmla="*/ 548773 h 1545096"/>
                  <a:gd name="connsiteX601" fmla="*/ 1092054 w 2169747"/>
                  <a:gd name="connsiteY601" fmla="*/ 557858 h 1545096"/>
                  <a:gd name="connsiteX602" fmla="*/ 1099665 w 2169747"/>
                  <a:gd name="connsiteY602" fmla="*/ 568674 h 1545096"/>
                  <a:gd name="connsiteX603" fmla="*/ 1114761 w 2169747"/>
                  <a:gd name="connsiteY603" fmla="*/ 572382 h 1545096"/>
                  <a:gd name="connsiteX604" fmla="*/ 1124475 w 2169747"/>
                  <a:gd name="connsiteY604" fmla="*/ 574360 h 1545096"/>
                  <a:gd name="connsiteX605" fmla="*/ 1125156 w 2169747"/>
                  <a:gd name="connsiteY605" fmla="*/ 575163 h 1545096"/>
                  <a:gd name="connsiteX606" fmla="*/ 1113153 w 2169747"/>
                  <a:gd name="connsiteY606" fmla="*/ 574607 h 1545096"/>
                  <a:gd name="connsiteX607" fmla="*/ 1097437 w 2169747"/>
                  <a:gd name="connsiteY607" fmla="*/ 578501 h 1545096"/>
                  <a:gd name="connsiteX608" fmla="*/ 1084320 w 2169747"/>
                  <a:gd name="connsiteY608" fmla="*/ 584743 h 1545096"/>
                  <a:gd name="connsiteX609" fmla="*/ 1071637 w 2169747"/>
                  <a:gd name="connsiteY609" fmla="*/ 594260 h 1545096"/>
                  <a:gd name="connsiteX610" fmla="*/ 1069409 w 2169747"/>
                  <a:gd name="connsiteY610" fmla="*/ 597165 h 1545096"/>
                  <a:gd name="connsiteX611" fmla="*/ 1068667 w 2169747"/>
                  <a:gd name="connsiteY611" fmla="*/ 597845 h 1545096"/>
                  <a:gd name="connsiteX612" fmla="*/ 1064212 w 2169747"/>
                  <a:gd name="connsiteY612" fmla="*/ 599884 h 1545096"/>
                  <a:gd name="connsiteX613" fmla="*/ 1039649 w 2169747"/>
                  <a:gd name="connsiteY613" fmla="*/ 597103 h 1545096"/>
                  <a:gd name="connsiteX614" fmla="*/ 1010073 w 2169747"/>
                  <a:gd name="connsiteY614" fmla="*/ 593889 h 1545096"/>
                  <a:gd name="connsiteX615" fmla="*/ 992563 w 2169747"/>
                  <a:gd name="connsiteY615" fmla="*/ 596300 h 1545096"/>
                  <a:gd name="connsiteX616" fmla="*/ 955378 w 2169747"/>
                  <a:gd name="connsiteY616" fmla="*/ 606065 h 1545096"/>
                  <a:gd name="connsiteX617" fmla="*/ 944984 w 2169747"/>
                  <a:gd name="connsiteY617" fmla="*/ 612986 h 1545096"/>
                  <a:gd name="connsiteX618" fmla="*/ 935393 w 2169747"/>
                  <a:gd name="connsiteY618" fmla="*/ 621330 h 1545096"/>
                  <a:gd name="connsiteX619" fmla="*/ 938178 w 2169747"/>
                  <a:gd name="connsiteY619" fmla="*/ 627139 h 1545096"/>
                  <a:gd name="connsiteX620" fmla="*/ 941148 w 2169747"/>
                  <a:gd name="connsiteY620" fmla="*/ 635112 h 1545096"/>
                  <a:gd name="connsiteX621" fmla="*/ 943746 w 2169747"/>
                  <a:gd name="connsiteY621" fmla="*/ 646422 h 1545096"/>
                  <a:gd name="connsiteX622" fmla="*/ 963174 w 2169747"/>
                  <a:gd name="connsiteY622" fmla="*/ 657917 h 1545096"/>
                  <a:gd name="connsiteX623" fmla="*/ 970042 w 2169747"/>
                  <a:gd name="connsiteY623" fmla="*/ 659030 h 1545096"/>
                  <a:gd name="connsiteX624" fmla="*/ 967011 w 2169747"/>
                  <a:gd name="connsiteY624" fmla="*/ 666199 h 1545096"/>
                  <a:gd name="connsiteX625" fmla="*/ 966949 w 2169747"/>
                  <a:gd name="connsiteY625" fmla="*/ 666199 h 1545096"/>
                  <a:gd name="connsiteX626" fmla="*/ 966639 w 2169747"/>
                  <a:gd name="connsiteY626" fmla="*/ 666570 h 1545096"/>
                  <a:gd name="connsiteX627" fmla="*/ 959029 w 2169747"/>
                  <a:gd name="connsiteY627" fmla="*/ 671761 h 1545096"/>
                  <a:gd name="connsiteX628" fmla="*/ 963422 w 2169747"/>
                  <a:gd name="connsiteY628" fmla="*/ 671328 h 1545096"/>
                  <a:gd name="connsiteX629" fmla="*/ 962246 w 2169747"/>
                  <a:gd name="connsiteY629" fmla="*/ 686964 h 1545096"/>
                  <a:gd name="connsiteX630" fmla="*/ 963113 w 2169747"/>
                  <a:gd name="connsiteY630" fmla="*/ 699016 h 1545096"/>
                  <a:gd name="connsiteX631" fmla="*/ 960514 w 2169747"/>
                  <a:gd name="connsiteY631" fmla="*/ 706123 h 1545096"/>
                  <a:gd name="connsiteX632" fmla="*/ 945541 w 2169747"/>
                  <a:gd name="connsiteY632" fmla="*/ 708781 h 1545096"/>
                  <a:gd name="connsiteX633" fmla="*/ 942076 w 2169747"/>
                  <a:gd name="connsiteY633" fmla="*/ 708657 h 1545096"/>
                  <a:gd name="connsiteX634" fmla="*/ 922710 w 2169747"/>
                  <a:gd name="connsiteY634" fmla="*/ 684431 h 1545096"/>
                  <a:gd name="connsiteX635" fmla="*/ 918440 w 2169747"/>
                  <a:gd name="connsiteY635" fmla="*/ 677570 h 1545096"/>
                  <a:gd name="connsiteX636" fmla="*/ 914542 w 2169747"/>
                  <a:gd name="connsiteY636" fmla="*/ 675160 h 1545096"/>
                  <a:gd name="connsiteX637" fmla="*/ 895238 w 2169747"/>
                  <a:gd name="connsiteY637" fmla="*/ 685172 h 1545096"/>
                  <a:gd name="connsiteX638" fmla="*/ 887690 w 2169747"/>
                  <a:gd name="connsiteY638" fmla="*/ 690673 h 1545096"/>
                  <a:gd name="connsiteX639" fmla="*/ 879585 w 2169747"/>
                  <a:gd name="connsiteY639" fmla="*/ 706185 h 1545096"/>
                  <a:gd name="connsiteX640" fmla="*/ 875996 w 2169747"/>
                  <a:gd name="connsiteY640" fmla="*/ 715579 h 1545096"/>
                  <a:gd name="connsiteX641" fmla="*/ 870489 w 2169747"/>
                  <a:gd name="connsiteY641" fmla="*/ 746233 h 1545096"/>
                  <a:gd name="connsiteX642" fmla="*/ 870365 w 2169747"/>
                  <a:gd name="connsiteY642" fmla="*/ 746233 h 1545096"/>
                  <a:gd name="connsiteX643" fmla="*/ 871727 w 2169747"/>
                  <a:gd name="connsiteY643" fmla="*/ 749200 h 1545096"/>
                  <a:gd name="connsiteX644" fmla="*/ 869190 w 2169747"/>
                  <a:gd name="connsiteY644" fmla="*/ 780410 h 1545096"/>
                  <a:gd name="connsiteX645" fmla="*/ 866220 w 2169747"/>
                  <a:gd name="connsiteY645" fmla="*/ 787270 h 1545096"/>
                  <a:gd name="connsiteX646" fmla="*/ 866715 w 2169747"/>
                  <a:gd name="connsiteY646" fmla="*/ 788754 h 1545096"/>
                  <a:gd name="connsiteX647" fmla="*/ 865602 w 2169747"/>
                  <a:gd name="connsiteY647" fmla="*/ 788877 h 1545096"/>
                  <a:gd name="connsiteX648" fmla="*/ 871170 w 2169747"/>
                  <a:gd name="connsiteY648" fmla="*/ 792462 h 1545096"/>
                  <a:gd name="connsiteX649" fmla="*/ 874820 w 2169747"/>
                  <a:gd name="connsiteY649" fmla="*/ 796294 h 1545096"/>
                  <a:gd name="connsiteX650" fmla="*/ 870861 w 2169747"/>
                  <a:gd name="connsiteY650" fmla="*/ 800805 h 1545096"/>
                  <a:gd name="connsiteX651" fmla="*/ 864240 w 2169747"/>
                  <a:gd name="connsiteY651" fmla="*/ 807727 h 1545096"/>
                  <a:gd name="connsiteX652" fmla="*/ 865664 w 2169747"/>
                  <a:gd name="connsiteY652" fmla="*/ 813413 h 1545096"/>
                  <a:gd name="connsiteX653" fmla="*/ 866282 w 2169747"/>
                  <a:gd name="connsiteY653" fmla="*/ 815452 h 1545096"/>
                  <a:gd name="connsiteX654" fmla="*/ 859786 w 2169747"/>
                  <a:gd name="connsiteY654" fmla="*/ 815947 h 1545096"/>
                  <a:gd name="connsiteX655" fmla="*/ 856259 w 2169747"/>
                  <a:gd name="connsiteY655" fmla="*/ 812053 h 1545096"/>
                  <a:gd name="connsiteX656" fmla="*/ 852423 w 2169747"/>
                  <a:gd name="connsiteY656" fmla="*/ 805749 h 1545096"/>
                  <a:gd name="connsiteX657" fmla="*/ 835222 w 2169747"/>
                  <a:gd name="connsiteY657" fmla="*/ 807851 h 1545096"/>
                  <a:gd name="connsiteX658" fmla="*/ 832128 w 2169747"/>
                  <a:gd name="connsiteY658" fmla="*/ 813722 h 1545096"/>
                  <a:gd name="connsiteX659" fmla="*/ 830644 w 2169747"/>
                  <a:gd name="connsiteY659" fmla="*/ 819655 h 1545096"/>
                  <a:gd name="connsiteX660" fmla="*/ 829963 w 2169747"/>
                  <a:gd name="connsiteY660" fmla="*/ 820891 h 1545096"/>
                  <a:gd name="connsiteX661" fmla="*/ 817093 w 2169747"/>
                  <a:gd name="connsiteY661" fmla="*/ 827195 h 1545096"/>
                  <a:gd name="connsiteX662" fmla="*/ 805833 w 2169747"/>
                  <a:gd name="connsiteY662" fmla="*/ 810137 h 1545096"/>
                  <a:gd name="connsiteX663" fmla="*/ 803049 w 2169747"/>
                  <a:gd name="connsiteY663" fmla="*/ 806924 h 1545096"/>
                  <a:gd name="connsiteX664" fmla="*/ 738949 w 2169747"/>
                  <a:gd name="connsiteY664" fmla="*/ 827937 h 1545096"/>
                  <a:gd name="connsiteX665" fmla="*/ 710116 w 2169747"/>
                  <a:gd name="connsiteY665" fmla="*/ 838320 h 1545096"/>
                  <a:gd name="connsiteX666" fmla="*/ 693782 w 2169747"/>
                  <a:gd name="connsiteY666" fmla="*/ 845674 h 1545096"/>
                  <a:gd name="connsiteX667" fmla="*/ 690874 w 2169747"/>
                  <a:gd name="connsiteY667" fmla="*/ 850680 h 1545096"/>
                  <a:gd name="connsiteX668" fmla="*/ 689451 w 2169747"/>
                  <a:gd name="connsiteY668" fmla="*/ 850927 h 1545096"/>
                  <a:gd name="connsiteX669" fmla="*/ 689018 w 2169747"/>
                  <a:gd name="connsiteY669" fmla="*/ 850742 h 1545096"/>
                  <a:gd name="connsiteX670" fmla="*/ 687842 w 2169747"/>
                  <a:gd name="connsiteY670" fmla="*/ 848579 h 1545096"/>
                  <a:gd name="connsiteX671" fmla="*/ 668600 w 2169747"/>
                  <a:gd name="connsiteY671" fmla="*/ 836589 h 1545096"/>
                  <a:gd name="connsiteX672" fmla="*/ 667424 w 2169747"/>
                  <a:gd name="connsiteY672" fmla="*/ 836527 h 1545096"/>
                  <a:gd name="connsiteX673" fmla="*/ 669775 w 2169747"/>
                  <a:gd name="connsiteY673" fmla="*/ 832757 h 1545096"/>
                  <a:gd name="connsiteX674" fmla="*/ 673055 w 2169747"/>
                  <a:gd name="connsiteY674" fmla="*/ 819717 h 1545096"/>
                  <a:gd name="connsiteX675" fmla="*/ 659999 w 2169747"/>
                  <a:gd name="connsiteY675" fmla="*/ 821509 h 1545096"/>
                  <a:gd name="connsiteX676" fmla="*/ 646511 w 2169747"/>
                  <a:gd name="connsiteY676" fmla="*/ 826144 h 1545096"/>
                  <a:gd name="connsiteX677" fmla="*/ 618607 w 2169747"/>
                  <a:gd name="connsiteY677" fmla="*/ 840668 h 1545096"/>
                  <a:gd name="connsiteX678" fmla="*/ 611987 w 2169747"/>
                  <a:gd name="connsiteY678" fmla="*/ 846725 h 1545096"/>
                  <a:gd name="connsiteX679" fmla="*/ 601097 w 2169747"/>
                  <a:gd name="connsiteY679" fmla="*/ 847034 h 1545096"/>
                  <a:gd name="connsiteX680" fmla="*/ 600540 w 2169747"/>
                  <a:gd name="connsiteY680" fmla="*/ 837825 h 1545096"/>
                  <a:gd name="connsiteX681" fmla="*/ 602706 w 2169747"/>
                  <a:gd name="connsiteY681" fmla="*/ 827504 h 1545096"/>
                  <a:gd name="connsiteX682" fmla="*/ 587485 w 2169747"/>
                  <a:gd name="connsiteY682" fmla="*/ 828925 h 1545096"/>
                  <a:gd name="connsiteX683" fmla="*/ 572450 w 2169747"/>
                  <a:gd name="connsiteY683" fmla="*/ 827566 h 1545096"/>
                  <a:gd name="connsiteX684" fmla="*/ 569418 w 2169747"/>
                  <a:gd name="connsiteY684" fmla="*/ 820335 h 1545096"/>
                  <a:gd name="connsiteX685" fmla="*/ 568861 w 2169747"/>
                  <a:gd name="connsiteY685" fmla="*/ 815020 h 1545096"/>
                  <a:gd name="connsiteX686" fmla="*/ 569109 w 2169747"/>
                  <a:gd name="connsiteY686" fmla="*/ 814958 h 1545096"/>
                  <a:gd name="connsiteX687" fmla="*/ 568552 w 2169747"/>
                  <a:gd name="connsiteY687" fmla="*/ 813969 h 1545096"/>
                  <a:gd name="connsiteX688" fmla="*/ 567500 w 2169747"/>
                  <a:gd name="connsiteY688" fmla="*/ 811744 h 1545096"/>
                  <a:gd name="connsiteX689" fmla="*/ 566696 w 2169747"/>
                  <a:gd name="connsiteY689" fmla="*/ 810323 h 1545096"/>
                  <a:gd name="connsiteX690" fmla="*/ 566325 w 2169747"/>
                  <a:gd name="connsiteY690" fmla="*/ 810385 h 1545096"/>
                  <a:gd name="connsiteX691" fmla="*/ 561189 w 2169747"/>
                  <a:gd name="connsiteY691" fmla="*/ 804143 h 1545096"/>
                  <a:gd name="connsiteX692" fmla="*/ 556178 w 2169747"/>
                  <a:gd name="connsiteY692" fmla="*/ 796788 h 1545096"/>
                  <a:gd name="connsiteX693" fmla="*/ 556735 w 2169747"/>
                  <a:gd name="connsiteY693" fmla="*/ 795614 h 1545096"/>
                  <a:gd name="connsiteX694" fmla="*/ 567191 w 2169747"/>
                  <a:gd name="connsiteY694" fmla="*/ 801361 h 1545096"/>
                  <a:gd name="connsiteX695" fmla="*/ 585752 w 2169747"/>
                  <a:gd name="connsiteY695" fmla="*/ 805688 h 1545096"/>
                  <a:gd name="connsiteX696" fmla="*/ 591383 w 2169747"/>
                  <a:gd name="connsiteY696" fmla="*/ 799693 h 1545096"/>
                  <a:gd name="connsiteX697" fmla="*/ 584825 w 2169747"/>
                  <a:gd name="connsiteY697" fmla="*/ 778247 h 1545096"/>
                  <a:gd name="connsiteX698" fmla="*/ 577709 w 2169747"/>
                  <a:gd name="connsiteY698" fmla="*/ 778000 h 1545096"/>
                  <a:gd name="connsiteX699" fmla="*/ 567624 w 2169747"/>
                  <a:gd name="connsiteY699" fmla="*/ 776888 h 1545096"/>
                  <a:gd name="connsiteX700" fmla="*/ 571027 w 2169747"/>
                  <a:gd name="connsiteY700" fmla="*/ 768915 h 1545096"/>
                  <a:gd name="connsiteX701" fmla="*/ 575977 w 2169747"/>
                  <a:gd name="connsiteY701" fmla="*/ 759583 h 1545096"/>
                  <a:gd name="connsiteX702" fmla="*/ 584082 w 2169747"/>
                  <a:gd name="connsiteY702" fmla="*/ 755257 h 1545096"/>
                  <a:gd name="connsiteX703" fmla="*/ 594229 w 2169747"/>
                  <a:gd name="connsiteY703" fmla="*/ 749200 h 1545096"/>
                  <a:gd name="connsiteX704" fmla="*/ 579504 w 2169747"/>
                  <a:gd name="connsiteY704" fmla="*/ 731771 h 1545096"/>
                  <a:gd name="connsiteX705" fmla="*/ 576905 w 2169747"/>
                  <a:gd name="connsiteY705" fmla="*/ 724973 h 1545096"/>
                  <a:gd name="connsiteX706" fmla="*/ 579071 w 2169747"/>
                  <a:gd name="connsiteY706" fmla="*/ 714034 h 1545096"/>
                  <a:gd name="connsiteX707" fmla="*/ 585072 w 2169747"/>
                  <a:gd name="connsiteY707" fmla="*/ 696358 h 1545096"/>
                  <a:gd name="connsiteX708" fmla="*/ 582226 w 2169747"/>
                  <a:gd name="connsiteY708" fmla="*/ 684183 h 1545096"/>
                  <a:gd name="connsiteX709" fmla="*/ 570223 w 2169747"/>
                  <a:gd name="connsiteY709" fmla="*/ 682638 h 1545096"/>
                  <a:gd name="connsiteX710" fmla="*/ 557477 w 2169747"/>
                  <a:gd name="connsiteY710" fmla="*/ 697903 h 1545096"/>
                  <a:gd name="connsiteX711" fmla="*/ 548072 w 2169747"/>
                  <a:gd name="connsiteY711" fmla="*/ 704455 h 1545096"/>
                  <a:gd name="connsiteX712" fmla="*/ 541390 w 2169747"/>
                  <a:gd name="connsiteY712" fmla="*/ 705938 h 1545096"/>
                  <a:gd name="connsiteX713" fmla="*/ 541761 w 2169747"/>
                  <a:gd name="connsiteY713" fmla="*/ 713849 h 1545096"/>
                  <a:gd name="connsiteX714" fmla="*/ 542566 w 2169747"/>
                  <a:gd name="connsiteY714" fmla="*/ 719843 h 1545096"/>
                  <a:gd name="connsiteX715" fmla="*/ 541699 w 2169747"/>
                  <a:gd name="connsiteY715" fmla="*/ 720462 h 1545096"/>
                  <a:gd name="connsiteX716" fmla="*/ 538668 w 2169747"/>
                  <a:gd name="connsiteY716" fmla="*/ 717433 h 1545096"/>
                  <a:gd name="connsiteX717" fmla="*/ 527902 w 2169747"/>
                  <a:gd name="connsiteY717" fmla="*/ 710079 h 1545096"/>
                  <a:gd name="connsiteX718" fmla="*/ 514723 w 2169747"/>
                  <a:gd name="connsiteY718" fmla="*/ 725035 h 1545096"/>
                  <a:gd name="connsiteX719" fmla="*/ 514476 w 2169747"/>
                  <a:gd name="connsiteY719" fmla="*/ 725777 h 1545096"/>
                  <a:gd name="connsiteX720" fmla="*/ 514785 w 2169747"/>
                  <a:gd name="connsiteY720" fmla="*/ 726518 h 1545096"/>
                  <a:gd name="connsiteX721" fmla="*/ 518559 w 2169747"/>
                  <a:gd name="connsiteY721" fmla="*/ 739682 h 1545096"/>
                  <a:gd name="connsiteX722" fmla="*/ 519611 w 2169747"/>
                  <a:gd name="connsiteY722" fmla="*/ 759150 h 1545096"/>
                  <a:gd name="connsiteX723" fmla="*/ 521405 w 2169747"/>
                  <a:gd name="connsiteY723" fmla="*/ 782264 h 1545096"/>
                  <a:gd name="connsiteX724" fmla="*/ 522210 w 2169747"/>
                  <a:gd name="connsiteY724" fmla="*/ 791906 h 1545096"/>
                  <a:gd name="connsiteX725" fmla="*/ 522210 w 2169747"/>
                  <a:gd name="connsiteY725" fmla="*/ 792215 h 1545096"/>
                  <a:gd name="connsiteX726" fmla="*/ 522272 w 2169747"/>
                  <a:gd name="connsiteY726" fmla="*/ 792524 h 1545096"/>
                  <a:gd name="connsiteX727" fmla="*/ 522086 w 2169747"/>
                  <a:gd name="connsiteY727" fmla="*/ 796170 h 1545096"/>
                  <a:gd name="connsiteX728" fmla="*/ 526726 w 2169747"/>
                  <a:gd name="connsiteY728" fmla="*/ 811806 h 1545096"/>
                  <a:gd name="connsiteX729" fmla="*/ 527407 w 2169747"/>
                  <a:gd name="connsiteY729" fmla="*/ 812857 h 1545096"/>
                  <a:gd name="connsiteX730" fmla="*/ 527655 w 2169747"/>
                  <a:gd name="connsiteY730" fmla="*/ 812857 h 1545096"/>
                  <a:gd name="connsiteX731" fmla="*/ 531676 w 2169747"/>
                  <a:gd name="connsiteY731" fmla="*/ 823919 h 1545096"/>
                  <a:gd name="connsiteX732" fmla="*/ 536007 w 2169747"/>
                  <a:gd name="connsiteY732" fmla="*/ 846045 h 1545096"/>
                  <a:gd name="connsiteX733" fmla="*/ 539287 w 2169747"/>
                  <a:gd name="connsiteY733" fmla="*/ 852472 h 1545096"/>
                  <a:gd name="connsiteX734" fmla="*/ 540029 w 2169747"/>
                  <a:gd name="connsiteY734" fmla="*/ 855686 h 1545096"/>
                  <a:gd name="connsiteX735" fmla="*/ 535512 w 2169747"/>
                  <a:gd name="connsiteY735" fmla="*/ 857169 h 1545096"/>
                  <a:gd name="connsiteX736" fmla="*/ 526726 w 2169747"/>
                  <a:gd name="connsiteY736" fmla="*/ 863720 h 1545096"/>
                  <a:gd name="connsiteX737" fmla="*/ 526479 w 2169747"/>
                  <a:gd name="connsiteY737" fmla="*/ 864400 h 1545096"/>
                  <a:gd name="connsiteX738" fmla="*/ 508907 w 2169747"/>
                  <a:gd name="connsiteY738" fmla="*/ 858591 h 1545096"/>
                  <a:gd name="connsiteX739" fmla="*/ 486324 w 2169747"/>
                  <a:gd name="connsiteY739" fmla="*/ 860012 h 1545096"/>
                  <a:gd name="connsiteX740" fmla="*/ 483849 w 2169747"/>
                  <a:gd name="connsiteY740" fmla="*/ 864524 h 1545096"/>
                  <a:gd name="connsiteX741" fmla="*/ 483168 w 2169747"/>
                  <a:gd name="connsiteY741" fmla="*/ 870086 h 1545096"/>
                  <a:gd name="connsiteX742" fmla="*/ 482983 w 2169747"/>
                  <a:gd name="connsiteY742" fmla="*/ 870704 h 1545096"/>
                  <a:gd name="connsiteX743" fmla="*/ 482983 w 2169747"/>
                  <a:gd name="connsiteY743" fmla="*/ 870828 h 1545096"/>
                  <a:gd name="connsiteX744" fmla="*/ 481436 w 2169747"/>
                  <a:gd name="connsiteY744" fmla="*/ 872991 h 1545096"/>
                  <a:gd name="connsiteX745" fmla="*/ 479394 w 2169747"/>
                  <a:gd name="connsiteY745" fmla="*/ 872373 h 1545096"/>
                  <a:gd name="connsiteX746" fmla="*/ 474939 w 2169747"/>
                  <a:gd name="connsiteY746" fmla="*/ 870457 h 1545096"/>
                  <a:gd name="connsiteX747" fmla="*/ 473454 w 2169747"/>
                  <a:gd name="connsiteY747" fmla="*/ 870024 h 1545096"/>
                  <a:gd name="connsiteX748" fmla="*/ 472526 w 2169747"/>
                  <a:gd name="connsiteY748" fmla="*/ 871260 h 1545096"/>
                  <a:gd name="connsiteX749" fmla="*/ 450005 w 2169747"/>
                  <a:gd name="connsiteY749" fmla="*/ 882138 h 1545096"/>
                  <a:gd name="connsiteX750" fmla="*/ 437445 w 2169747"/>
                  <a:gd name="connsiteY750" fmla="*/ 881643 h 1545096"/>
                  <a:gd name="connsiteX751" fmla="*/ 436022 w 2169747"/>
                  <a:gd name="connsiteY751" fmla="*/ 881643 h 1545096"/>
                  <a:gd name="connsiteX752" fmla="*/ 435341 w 2169747"/>
                  <a:gd name="connsiteY752" fmla="*/ 882879 h 1545096"/>
                  <a:gd name="connsiteX753" fmla="*/ 435898 w 2169747"/>
                  <a:gd name="connsiteY753" fmla="*/ 898392 h 1545096"/>
                  <a:gd name="connsiteX754" fmla="*/ 432742 w 2169747"/>
                  <a:gd name="connsiteY754" fmla="*/ 899628 h 1545096"/>
                  <a:gd name="connsiteX755" fmla="*/ 426679 w 2169747"/>
                  <a:gd name="connsiteY755" fmla="*/ 898392 h 1545096"/>
                  <a:gd name="connsiteX756" fmla="*/ 424390 w 2169747"/>
                  <a:gd name="connsiteY756" fmla="*/ 896105 h 1545096"/>
                  <a:gd name="connsiteX757" fmla="*/ 422966 w 2169747"/>
                  <a:gd name="connsiteY757" fmla="*/ 899010 h 1545096"/>
                  <a:gd name="connsiteX758" fmla="*/ 419192 w 2169747"/>
                  <a:gd name="connsiteY758" fmla="*/ 905870 h 1545096"/>
                  <a:gd name="connsiteX759" fmla="*/ 413253 w 2169747"/>
                  <a:gd name="connsiteY759" fmla="*/ 913348 h 1545096"/>
                  <a:gd name="connsiteX760" fmla="*/ 412757 w 2169747"/>
                  <a:gd name="connsiteY760" fmla="*/ 913843 h 1545096"/>
                  <a:gd name="connsiteX761" fmla="*/ 412634 w 2169747"/>
                  <a:gd name="connsiteY761" fmla="*/ 914522 h 1545096"/>
                  <a:gd name="connsiteX762" fmla="*/ 395124 w 2169747"/>
                  <a:gd name="connsiteY762" fmla="*/ 935226 h 1545096"/>
                  <a:gd name="connsiteX763" fmla="*/ 394258 w 2169747"/>
                  <a:gd name="connsiteY763" fmla="*/ 935597 h 1545096"/>
                  <a:gd name="connsiteX764" fmla="*/ 393886 w 2169747"/>
                  <a:gd name="connsiteY764" fmla="*/ 936462 h 1545096"/>
                  <a:gd name="connsiteX765" fmla="*/ 373159 w 2169747"/>
                  <a:gd name="connsiteY765" fmla="*/ 956919 h 1545096"/>
                  <a:gd name="connsiteX766" fmla="*/ 368704 w 2169747"/>
                  <a:gd name="connsiteY766" fmla="*/ 959700 h 1545096"/>
                  <a:gd name="connsiteX767" fmla="*/ 365054 w 2169747"/>
                  <a:gd name="connsiteY767" fmla="*/ 961863 h 1545096"/>
                  <a:gd name="connsiteX768" fmla="*/ 365178 w 2169747"/>
                  <a:gd name="connsiteY768" fmla="*/ 961925 h 1545096"/>
                  <a:gd name="connsiteX769" fmla="*/ 350885 w 2169747"/>
                  <a:gd name="connsiteY769" fmla="*/ 968105 h 1545096"/>
                  <a:gd name="connsiteX770" fmla="*/ 350081 w 2169747"/>
                  <a:gd name="connsiteY770" fmla="*/ 968291 h 1545096"/>
                  <a:gd name="connsiteX771" fmla="*/ 344203 w 2169747"/>
                  <a:gd name="connsiteY771" fmla="*/ 968909 h 1545096"/>
                  <a:gd name="connsiteX772" fmla="*/ 330529 w 2169747"/>
                  <a:gd name="connsiteY772" fmla="*/ 974347 h 1545096"/>
                  <a:gd name="connsiteX773" fmla="*/ 324404 w 2169747"/>
                  <a:gd name="connsiteY773" fmla="*/ 998018 h 1545096"/>
                  <a:gd name="connsiteX774" fmla="*/ 321681 w 2169747"/>
                  <a:gd name="connsiteY774" fmla="*/ 1009884 h 1545096"/>
                  <a:gd name="connsiteX775" fmla="*/ 296809 w 2169747"/>
                  <a:gd name="connsiteY775" fmla="*/ 1016991 h 1545096"/>
                  <a:gd name="connsiteX776" fmla="*/ 280474 w 2169747"/>
                  <a:gd name="connsiteY776" fmla="*/ 1031700 h 1545096"/>
                  <a:gd name="connsiteX777" fmla="*/ 276824 w 2169747"/>
                  <a:gd name="connsiteY777" fmla="*/ 1039426 h 1545096"/>
                  <a:gd name="connsiteX778" fmla="*/ 262841 w 2169747"/>
                  <a:gd name="connsiteY778" fmla="*/ 1039488 h 1545096"/>
                  <a:gd name="connsiteX779" fmla="*/ 244403 w 2169747"/>
                  <a:gd name="connsiteY779" fmla="*/ 1027251 h 1545096"/>
                  <a:gd name="connsiteX780" fmla="*/ 236669 w 2169747"/>
                  <a:gd name="connsiteY780" fmla="*/ 1021565 h 1545096"/>
                  <a:gd name="connsiteX781" fmla="*/ 222129 w 2169747"/>
                  <a:gd name="connsiteY781" fmla="*/ 1029290 h 1545096"/>
                  <a:gd name="connsiteX782" fmla="*/ 223861 w 2169747"/>
                  <a:gd name="connsiteY782" fmla="*/ 1041280 h 1545096"/>
                  <a:gd name="connsiteX783" fmla="*/ 228007 w 2169747"/>
                  <a:gd name="connsiteY783" fmla="*/ 1070945 h 1545096"/>
                  <a:gd name="connsiteX784" fmla="*/ 219592 w 2169747"/>
                  <a:gd name="connsiteY784" fmla="*/ 1069709 h 1545096"/>
                  <a:gd name="connsiteX785" fmla="*/ 203010 w 2169747"/>
                  <a:gd name="connsiteY785" fmla="*/ 1069586 h 1545096"/>
                  <a:gd name="connsiteX786" fmla="*/ 197070 w 2169747"/>
                  <a:gd name="connsiteY786" fmla="*/ 1067608 h 1545096"/>
                  <a:gd name="connsiteX787" fmla="*/ 187913 w 2169747"/>
                  <a:gd name="connsiteY787" fmla="*/ 1060130 h 1545096"/>
                  <a:gd name="connsiteX788" fmla="*/ 174178 w 2169747"/>
                  <a:gd name="connsiteY788" fmla="*/ 1060871 h 1545096"/>
                  <a:gd name="connsiteX789" fmla="*/ 159266 w 2169747"/>
                  <a:gd name="connsiteY789" fmla="*/ 1063158 h 1545096"/>
                  <a:gd name="connsiteX790" fmla="*/ 138353 w 2169747"/>
                  <a:gd name="connsiteY790" fmla="*/ 1071254 h 1545096"/>
                  <a:gd name="connsiteX791" fmla="*/ 139467 w 2169747"/>
                  <a:gd name="connsiteY791" fmla="*/ 1081575 h 1545096"/>
                  <a:gd name="connsiteX792" fmla="*/ 141076 w 2169747"/>
                  <a:gd name="connsiteY792" fmla="*/ 1090413 h 1545096"/>
                  <a:gd name="connsiteX793" fmla="*/ 142808 w 2169747"/>
                  <a:gd name="connsiteY793" fmla="*/ 1100734 h 1545096"/>
                  <a:gd name="connsiteX794" fmla="*/ 159390 w 2169747"/>
                  <a:gd name="connsiteY794" fmla="*/ 1107347 h 1545096"/>
                  <a:gd name="connsiteX795" fmla="*/ 161184 w 2169747"/>
                  <a:gd name="connsiteY795" fmla="*/ 1107718 h 1545096"/>
                  <a:gd name="connsiteX796" fmla="*/ 161741 w 2169747"/>
                  <a:gd name="connsiteY796" fmla="*/ 1107533 h 1545096"/>
                  <a:gd name="connsiteX797" fmla="*/ 178570 w 2169747"/>
                  <a:gd name="connsiteY797" fmla="*/ 1107100 h 1545096"/>
                  <a:gd name="connsiteX798" fmla="*/ 194719 w 2169747"/>
                  <a:gd name="connsiteY798" fmla="*/ 1118410 h 1545096"/>
                  <a:gd name="connsiteX799" fmla="*/ 195338 w 2169747"/>
                  <a:gd name="connsiteY799" fmla="*/ 1119275 h 1545096"/>
                  <a:gd name="connsiteX800" fmla="*/ 196390 w 2169747"/>
                  <a:gd name="connsiteY800" fmla="*/ 1119337 h 1545096"/>
                  <a:gd name="connsiteX801" fmla="*/ 198927 w 2169747"/>
                  <a:gd name="connsiteY801" fmla="*/ 1119399 h 1545096"/>
                  <a:gd name="connsiteX802" fmla="*/ 206413 w 2169747"/>
                  <a:gd name="connsiteY802" fmla="*/ 1121747 h 1545096"/>
                  <a:gd name="connsiteX803" fmla="*/ 211734 w 2169747"/>
                  <a:gd name="connsiteY803" fmla="*/ 1125332 h 1545096"/>
                  <a:gd name="connsiteX804" fmla="*/ 214890 w 2169747"/>
                  <a:gd name="connsiteY804" fmla="*/ 1133675 h 1545096"/>
                  <a:gd name="connsiteX805" fmla="*/ 215075 w 2169747"/>
                  <a:gd name="connsiteY805" fmla="*/ 1135529 h 1545096"/>
                  <a:gd name="connsiteX806" fmla="*/ 215199 w 2169747"/>
                  <a:gd name="connsiteY806" fmla="*/ 1136456 h 1545096"/>
                  <a:gd name="connsiteX807" fmla="*/ 215941 w 2169747"/>
                  <a:gd name="connsiteY807" fmla="*/ 1137074 h 1545096"/>
                  <a:gd name="connsiteX808" fmla="*/ 223180 w 2169747"/>
                  <a:gd name="connsiteY808" fmla="*/ 1145418 h 1545096"/>
                  <a:gd name="connsiteX809" fmla="*/ 228934 w 2169747"/>
                  <a:gd name="connsiteY809" fmla="*/ 1157222 h 1545096"/>
                  <a:gd name="connsiteX810" fmla="*/ 229244 w 2169747"/>
                  <a:gd name="connsiteY810" fmla="*/ 1157902 h 1545096"/>
                  <a:gd name="connsiteX811" fmla="*/ 229863 w 2169747"/>
                  <a:gd name="connsiteY811" fmla="*/ 1158273 h 1545096"/>
                  <a:gd name="connsiteX812" fmla="*/ 239082 w 2169747"/>
                  <a:gd name="connsiteY812" fmla="*/ 1162413 h 1545096"/>
                  <a:gd name="connsiteX813" fmla="*/ 244526 w 2169747"/>
                  <a:gd name="connsiteY813" fmla="*/ 1172796 h 1545096"/>
                  <a:gd name="connsiteX814" fmla="*/ 245269 w 2169747"/>
                  <a:gd name="connsiteY814" fmla="*/ 1185280 h 1545096"/>
                  <a:gd name="connsiteX815" fmla="*/ 245764 w 2169747"/>
                  <a:gd name="connsiteY815" fmla="*/ 1193624 h 1545096"/>
                  <a:gd name="connsiteX816" fmla="*/ 245640 w 2169747"/>
                  <a:gd name="connsiteY816" fmla="*/ 1194304 h 1545096"/>
                  <a:gd name="connsiteX817" fmla="*/ 245887 w 2169747"/>
                  <a:gd name="connsiteY817" fmla="*/ 1194922 h 1545096"/>
                  <a:gd name="connsiteX818" fmla="*/ 250466 w 2169747"/>
                  <a:gd name="connsiteY818" fmla="*/ 1208333 h 1545096"/>
                  <a:gd name="connsiteX819" fmla="*/ 240938 w 2169747"/>
                  <a:gd name="connsiteY819" fmla="*/ 1237257 h 1545096"/>
                  <a:gd name="connsiteX820" fmla="*/ 240257 w 2169747"/>
                  <a:gd name="connsiteY820" fmla="*/ 1237813 h 1545096"/>
                  <a:gd name="connsiteX821" fmla="*/ 240133 w 2169747"/>
                  <a:gd name="connsiteY821" fmla="*/ 1238678 h 1545096"/>
                  <a:gd name="connsiteX822" fmla="*/ 228378 w 2169747"/>
                  <a:gd name="connsiteY822" fmla="*/ 1275265 h 1545096"/>
                  <a:gd name="connsiteX823" fmla="*/ 228316 w 2169747"/>
                  <a:gd name="connsiteY823" fmla="*/ 1275204 h 1545096"/>
                  <a:gd name="connsiteX824" fmla="*/ 227512 w 2169747"/>
                  <a:gd name="connsiteY824" fmla="*/ 1275389 h 1545096"/>
                  <a:gd name="connsiteX825" fmla="*/ 209506 w 2169747"/>
                  <a:gd name="connsiteY825" fmla="*/ 1272979 h 1545096"/>
                  <a:gd name="connsiteX826" fmla="*/ 178014 w 2169747"/>
                  <a:gd name="connsiteY826" fmla="*/ 1269518 h 1545096"/>
                  <a:gd name="connsiteX827" fmla="*/ 131362 w 2169747"/>
                  <a:gd name="connsiteY827" fmla="*/ 1269147 h 1545096"/>
                  <a:gd name="connsiteX828" fmla="*/ 83472 w 2169747"/>
                  <a:gd name="connsiteY828" fmla="*/ 1268591 h 1545096"/>
                  <a:gd name="connsiteX829" fmla="*/ 61446 w 2169747"/>
                  <a:gd name="connsiteY829" fmla="*/ 1263399 h 1545096"/>
                  <a:gd name="connsiteX830" fmla="*/ 48886 w 2169747"/>
                  <a:gd name="connsiteY830" fmla="*/ 1259011 h 1545096"/>
                  <a:gd name="connsiteX831" fmla="*/ 37501 w 2169747"/>
                  <a:gd name="connsiteY831" fmla="*/ 1266984 h 1545096"/>
                  <a:gd name="connsiteX832" fmla="*/ 28406 w 2169747"/>
                  <a:gd name="connsiteY832" fmla="*/ 1274647 h 1545096"/>
                  <a:gd name="connsiteX833" fmla="*/ 25807 w 2169747"/>
                  <a:gd name="connsiteY833" fmla="*/ 1275204 h 1545096"/>
                  <a:gd name="connsiteX834" fmla="*/ 26736 w 2169747"/>
                  <a:gd name="connsiteY834" fmla="*/ 1277737 h 1545096"/>
                  <a:gd name="connsiteX835" fmla="*/ 27849 w 2169747"/>
                  <a:gd name="connsiteY835" fmla="*/ 1291767 h 1545096"/>
                  <a:gd name="connsiteX836" fmla="*/ 27664 w 2169747"/>
                  <a:gd name="connsiteY836" fmla="*/ 1293064 h 1545096"/>
                  <a:gd name="connsiteX837" fmla="*/ 28715 w 2169747"/>
                  <a:gd name="connsiteY837" fmla="*/ 1293930 h 1545096"/>
                  <a:gd name="connsiteX838" fmla="*/ 39605 w 2169747"/>
                  <a:gd name="connsiteY838" fmla="*/ 1305734 h 1545096"/>
                  <a:gd name="connsiteX839" fmla="*/ 42389 w 2169747"/>
                  <a:gd name="connsiteY839" fmla="*/ 1326932 h 1545096"/>
                  <a:gd name="connsiteX840" fmla="*/ 42142 w 2169747"/>
                  <a:gd name="connsiteY840" fmla="*/ 1327736 h 1545096"/>
                  <a:gd name="connsiteX841" fmla="*/ 39296 w 2169747"/>
                  <a:gd name="connsiteY841" fmla="*/ 1326314 h 1545096"/>
                  <a:gd name="connsiteX842" fmla="*/ 42328 w 2169747"/>
                  <a:gd name="connsiteY842" fmla="*/ 1332247 h 1545096"/>
                  <a:gd name="connsiteX843" fmla="*/ 42451 w 2169747"/>
                  <a:gd name="connsiteY843" fmla="*/ 1332927 h 1545096"/>
                  <a:gd name="connsiteX844" fmla="*/ 42575 w 2169747"/>
                  <a:gd name="connsiteY844" fmla="*/ 1351777 h 1545096"/>
                  <a:gd name="connsiteX845" fmla="*/ 37872 w 2169747"/>
                  <a:gd name="connsiteY845" fmla="*/ 1363087 h 1545096"/>
                  <a:gd name="connsiteX846" fmla="*/ 25993 w 2169747"/>
                  <a:gd name="connsiteY846" fmla="*/ 1373594 h 1545096"/>
                  <a:gd name="connsiteX847" fmla="*/ 24508 w 2169747"/>
                  <a:gd name="connsiteY847" fmla="*/ 1374273 h 1545096"/>
                  <a:gd name="connsiteX848" fmla="*/ 24694 w 2169747"/>
                  <a:gd name="connsiteY848" fmla="*/ 1375880 h 1545096"/>
                  <a:gd name="connsiteX849" fmla="*/ 25436 w 2169747"/>
                  <a:gd name="connsiteY849" fmla="*/ 1384533 h 1545096"/>
                  <a:gd name="connsiteX850" fmla="*/ 25498 w 2169747"/>
                  <a:gd name="connsiteY850" fmla="*/ 1385151 h 1545096"/>
                  <a:gd name="connsiteX851" fmla="*/ 13990 w 2169747"/>
                  <a:gd name="connsiteY851" fmla="*/ 1406905 h 1545096"/>
                  <a:gd name="connsiteX852" fmla="*/ 13433 w 2169747"/>
                  <a:gd name="connsiteY852" fmla="*/ 1407338 h 1545096"/>
                  <a:gd name="connsiteX853" fmla="*/ 13185 w 2169747"/>
                  <a:gd name="connsiteY853" fmla="*/ 1408018 h 1545096"/>
                  <a:gd name="connsiteX854" fmla="*/ 5204 w 2169747"/>
                  <a:gd name="connsiteY854" fmla="*/ 1423839 h 1545096"/>
                  <a:gd name="connsiteX855" fmla="*/ 69 w 2169747"/>
                  <a:gd name="connsiteY855" fmla="*/ 1436509 h 1545096"/>
                  <a:gd name="connsiteX856" fmla="*/ 11082 w 2169747"/>
                  <a:gd name="connsiteY856" fmla="*/ 1449796 h 1545096"/>
                  <a:gd name="connsiteX857" fmla="*/ 16526 w 2169747"/>
                  <a:gd name="connsiteY857" fmla="*/ 1454061 h 1545096"/>
                  <a:gd name="connsiteX858" fmla="*/ 20363 w 2169747"/>
                  <a:gd name="connsiteY858" fmla="*/ 1496025 h 1545096"/>
                  <a:gd name="connsiteX859" fmla="*/ 19559 w 2169747"/>
                  <a:gd name="connsiteY859" fmla="*/ 1504924 h 1545096"/>
                  <a:gd name="connsiteX860" fmla="*/ 21786 w 2169747"/>
                  <a:gd name="connsiteY860" fmla="*/ 1510734 h 1545096"/>
                  <a:gd name="connsiteX861" fmla="*/ 32242 w 2169747"/>
                  <a:gd name="connsiteY861" fmla="*/ 1513453 h 1545096"/>
                  <a:gd name="connsiteX862" fmla="*/ 37625 w 2169747"/>
                  <a:gd name="connsiteY862" fmla="*/ 1513330 h 1545096"/>
                  <a:gd name="connsiteX863" fmla="*/ 43998 w 2169747"/>
                  <a:gd name="connsiteY863" fmla="*/ 1513144 h 1545096"/>
                  <a:gd name="connsiteX864" fmla="*/ 58785 w 2169747"/>
                  <a:gd name="connsiteY864" fmla="*/ 1510363 h 1545096"/>
                  <a:gd name="connsiteX865" fmla="*/ 67386 w 2169747"/>
                  <a:gd name="connsiteY865" fmla="*/ 1508200 h 1545096"/>
                  <a:gd name="connsiteX866" fmla="*/ 70356 w 2169747"/>
                  <a:gd name="connsiteY866" fmla="*/ 1507644 h 1545096"/>
                  <a:gd name="connsiteX867" fmla="*/ 81121 w 2169747"/>
                  <a:gd name="connsiteY867" fmla="*/ 1509127 h 1545096"/>
                  <a:gd name="connsiteX868" fmla="*/ 93186 w 2169747"/>
                  <a:gd name="connsiteY868" fmla="*/ 1524454 h 1545096"/>
                  <a:gd name="connsiteX869" fmla="*/ 115399 w 2169747"/>
                  <a:gd name="connsiteY869" fmla="*/ 1545096 h 1545096"/>
                  <a:gd name="connsiteX870" fmla="*/ 117255 w 2169747"/>
                  <a:gd name="connsiteY870" fmla="*/ 1544973 h 1545096"/>
                  <a:gd name="connsiteX871" fmla="*/ 124123 w 2169747"/>
                  <a:gd name="connsiteY871" fmla="*/ 1537742 h 1545096"/>
                  <a:gd name="connsiteX872" fmla="*/ 125422 w 2169747"/>
                  <a:gd name="connsiteY872" fmla="*/ 1534157 h 1545096"/>
                  <a:gd name="connsiteX873" fmla="*/ 133775 w 2169747"/>
                  <a:gd name="connsiteY873" fmla="*/ 1533416 h 1545096"/>
                  <a:gd name="connsiteX874" fmla="*/ 140333 w 2169747"/>
                  <a:gd name="connsiteY874" fmla="*/ 1533972 h 1545096"/>
                  <a:gd name="connsiteX875" fmla="*/ 149305 w 2169747"/>
                  <a:gd name="connsiteY875" fmla="*/ 1529769 h 1545096"/>
                  <a:gd name="connsiteX876" fmla="*/ 166691 w 2169747"/>
                  <a:gd name="connsiteY876" fmla="*/ 1522971 h 1545096"/>
                  <a:gd name="connsiteX877" fmla="*/ 184201 w 2169747"/>
                  <a:gd name="connsiteY877" fmla="*/ 1522106 h 1545096"/>
                  <a:gd name="connsiteX878" fmla="*/ 203010 w 2169747"/>
                  <a:gd name="connsiteY878" fmla="*/ 1521611 h 1545096"/>
                  <a:gd name="connsiteX879" fmla="*/ 226089 w 2169747"/>
                  <a:gd name="connsiteY879" fmla="*/ 1509003 h 1545096"/>
                  <a:gd name="connsiteX880" fmla="*/ 246754 w 2169747"/>
                  <a:gd name="connsiteY880" fmla="*/ 1494047 h 1545096"/>
                  <a:gd name="connsiteX881" fmla="*/ 259004 w 2169747"/>
                  <a:gd name="connsiteY881" fmla="*/ 1473961 h 1545096"/>
                  <a:gd name="connsiteX882" fmla="*/ 259252 w 2169747"/>
                  <a:gd name="connsiteY882" fmla="*/ 1470068 h 1545096"/>
                  <a:gd name="connsiteX883" fmla="*/ 270389 w 2169747"/>
                  <a:gd name="connsiteY883" fmla="*/ 1457707 h 1545096"/>
                  <a:gd name="connsiteX884" fmla="*/ 280412 w 2169747"/>
                  <a:gd name="connsiteY884" fmla="*/ 1446521 h 1545096"/>
                  <a:gd name="connsiteX885" fmla="*/ 278989 w 2169747"/>
                  <a:gd name="connsiteY885" fmla="*/ 1437127 h 1545096"/>
                  <a:gd name="connsiteX886" fmla="*/ 280536 w 2169747"/>
                  <a:gd name="connsiteY886" fmla="*/ 1401899 h 1545096"/>
                  <a:gd name="connsiteX887" fmla="*/ 295633 w 2169747"/>
                  <a:gd name="connsiteY887" fmla="*/ 1384780 h 1545096"/>
                  <a:gd name="connsiteX888" fmla="*/ 304605 w 2169747"/>
                  <a:gd name="connsiteY888" fmla="*/ 1370442 h 1545096"/>
                  <a:gd name="connsiteX889" fmla="*/ 328859 w 2169747"/>
                  <a:gd name="connsiteY889" fmla="*/ 1357587 h 1545096"/>
                  <a:gd name="connsiteX890" fmla="*/ 349152 w 2169747"/>
                  <a:gd name="connsiteY890" fmla="*/ 1347451 h 1545096"/>
                  <a:gd name="connsiteX891" fmla="*/ 360908 w 2169747"/>
                  <a:gd name="connsiteY891" fmla="*/ 1339540 h 1545096"/>
                  <a:gd name="connsiteX892" fmla="*/ 374520 w 2169747"/>
                  <a:gd name="connsiteY892" fmla="*/ 1314077 h 1545096"/>
                  <a:gd name="connsiteX893" fmla="*/ 374706 w 2169747"/>
                  <a:gd name="connsiteY893" fmla="*/ 1314077 h 1545096"/>
                  <a:gd name="connsiteX894" fmla="*/ 374335 w 2169747"/>
                  <a:gd name="connsiteY894" fmla="*/ 1311358 h 1545096"/>
                  <a:gd name="connsiteX895" fmla="*/ 374149 w 2169747"/>
                  <a:gd name="connsiteY895" fmla="*/ 1310493 h 1545096"/>
                  <a:gd name="connsiteX896" fmla="*/ 373963 w 2169747"/>
                  <a:gd name="connsiteY896" fmla="*/ 1309319 h 1545096"/>
                  <a:gd name="connsiteX897" fmla="*/ 373901 w 2169747"/>
                  <a:gd name="connsiteY897" fmla="*/ 1309319 h 1545096"/>
                  <a:gd name="connsiteX898" fmla="*/ 372540 w 2169747"/>
                  <a:gd name="connsiteY898" fmla="*/ 1303015 h 1545096"/>
                  <a:gd name="connsiteX899" fmla="*/ 374397 w 2169747"/>
                  <a:gd name="connsiteY899" fmla="*/ 1287070 h 1545096"/>
                  <a:gd name="connsiteX900" fmla="*/ 394443 w 2169747"/>
                  <a:gd name="connsiteY900" fmla="*/ 1275204 h 1545096"/>
                  <a:gd name="connsiteX901" fmla="*/ 445426 w 2169747"/>
                  <a:gd name="connsiteY901" fmla="*/ 1287193 h 1545096"/>
                  <a:gd name="connsiteX902" fmla="*/ 481560 w 2169747"/>
                  <a:gd name="connsiteY902" fmla="*/ 1274956 h 1545096"/>
                  <a:gd name="connsiteX903" fmla="*/ 498513 w 2169747"/>
                  <a:gd name="connsiteY903" fmla="*/ 1263028 h 1545096"/>
                  <a:gd name="connsiteX904" fmla="*/ 499997 w 2169747"/>
                  <a:gd name="connsiteY904" fmla="*/ 1262596 h 1545096"/>
                  <a:gd name="connsiteX905" fmla="*/ 499997 w 2169747"/>
                  <a:gd name="connsiteY905" fmla="*/ 1262596 h 1545096"/>
                  <a:gd name="connsiteX906" fmla="*/ 503029 w 2169747"/>
                  <a:gd name="connsiteY906" fmla="*/ 1261792 h 1545096"/>
                  <a:gd name="connsiteX907" fmla="*/ 512620 w 2169747"/>
                  <a:gd name="connsiteY907" fmla="*/ 1258517 h 1545096"/>
                  <a:gd name="connsiteX908" fmla="*/ 520230 w 2169747"/>
                  <a:gd name="connsiteY908" fmla="*/ 1250050 h 1545096"/>
                  <a:gd name="connsiteX909" fmla="*/ 532047 w 2169747"/>
                  <a:gd name="connsiteY909" fmla="*/ 1240409 h 1545096"/>
                  <a:gd name="connsiteX910" fmla="*/ 569728 w 2169747"/>
                  <a:gd name="connsiteY910" fmla="*/ 1257713 h 1545096"/>
                  <a:gd name="connsiteX911" fmla="*/ 573131 w 2169747"/>
                  <a:gd name="connsiteY911" fmla="*/ 1263090 h 1545096"/>
                  <a:gd name="connsiteX912" fmla="*/ 578328 w 2169747"/>
                  <a:gd name="connsiteY912" fmla="*/ 1275265 h 1545096"/>
                  <a:gd name="connsiteX913" fmla="*/ 606418 w 2169747"/>
                  <a:gd name="connsiteY913" fmla="*/ 1314325 h 1545096"/>
                  <a:gd name="connsiteX914" fmla="*/ 630796 w 2169747"/>
                  <a:gd name="connsiteY914" fmla="*/ 1336945 h 1545096"/>
                  <a:gd name="connsiteX915" fmla="*/ 645645 w 2169747"/>
                  <a:gd name="connsiteY915" fmla="*/ 1350603 h 1545096"/>
                  <a:gd name="connsiteX916" fmla="*/ 658762 w 2169747"/>
                  <a:gd name="connsiteY916" fmla="*/ 1355609 h 1545096"/>
                  <a:gd name="connsiteX917" fmla="*/ 672560 w 2169747"/>
                  <a:gd name="connsiteY917" fmla="*/ 1362902 h 1545096"/>
                  <a:gd name="connsiteX918" fmla="*/ 698422 w 2169747"/>
                  <a:gd name="connsiteY918" fmla="*/ 1381443 h 1545096"/>
                  <a:gd name="connsiteX919" fmla="*/ 707332 w 2169747"/>
                  <a:gd name="connsiteY919" fmla="*/ 1390466 h 1545096"/>
                  <a:gd name="connsiteX920" fmla="*/ 719459 w 2169747"/>
                  <a:gd name="connsiteY920" fmla="*/ 1399983 h 1545096"/>
                  <a:gd name="connsiteX921" fmla="*/ 723728 w 2169747"/>
                  <a:gd name="connsiteY921" fmla="*/ 1406225 h 1545096"/>
                  <a:gd name="connsiteX922" fmla="*/ 727255 w 2169747"/>
                  <a:gd name="connsiteY922" fmla="*/ 1417412 h 1545096"/>
                  <a:gd name="connsiteX923" fmla="*/ 728492 w 2169747"/>
                  <a:gd name="connsiteY923" fmla="*/ 1448128 h 1545096"/>
                  <a:gd name="connsiteX924" fmla="*/ 726760 w 2169747"/>
                  <a:gd name="connsiteY924" fmla="*/ 1472787 h 1545096"/>
                  <a:gd name="connsiteX925" fmla="*/ 731648 w 2169747"/>
                  <a:gd name="connsiteY925" fmla="*/ 1476495 h 1545096"/>
                  <a:gd name="connsiteX926" fmla="*/ 748353 w 2169747"/>
                  <a:gd name="connsiteY926" fmla="*/ 1448869 h 1545096"/>
                  <a:gd name="connsiteX927" fmla="*/ 754788 w 2169747"/>
                  <a:gd name="connsiteY927" fmla="*/ 1440650 h 1545096"/>
                  <a:gd name="connsiteX928" fmla="*/ 764440 w 2169747"/>
                  <a:gd name="connsiteY928" fmla="*/ 1431626 h 1545096"/>
                  <a:gd name="connsiteX929" fmla="*/ 759861 w 2169747"/>
                  <a:gd name="connsiteY929" fmla="*/ 1416299 h 1545096"/>
                  <a:gd name="connsiteX930" fmla="*/ 751694 w 2169747"/>
                  <a:gd name="connsiteY930" fmla="*/ 1405484 h 1545096"/>
                  <a:gd name="connsiteX931" fmla="*/ 756582 w 2169747"/>
                  <a:gd name="connsiteY931" fmla="*/ 1393679 h 1545096"/>
                  <a:gd name="connsiteX932" fmla="*/ 775701 w 2169747"/>
                  <a:gd name="connsiteY932" fmla="*/ 1394668 h 1545096"/>
                  <a:gd name="connsiteX933" fmla="*/ 781393 w 2169747"/>
                  <a:gd name="connsiteY933" fmla="*/ 1398685 h 1545096"/>
                  <a:gd name="connsiteX934" fmla="*/ 796738 w 2169747"/>
                  <a:gd name="connsiteY934" fmla="*/ 1405113 h 1545096"/>
                  <a:gd name="connsiteX935" fmla="*/ 800945 w 2169747"/>
                  <a:gd name="connsiteY935" fmla="*/ 1394236 h 1545096"/>
                  <a:gd name="connsiteX936" fmla="*/ 755036 w 2169747"/>
                  <a:gd name="connsiteY936" fmla="*/ 1355362 h 1545096"/>
                  <a:gd name="connsiteX937" fmla="*/ 743156 w 2169747"/>
                  <a:gd name="connsiteY937" fmla="*/ 1348625 h 1545096"/>
                  <a:gd name="connsiteX938" fmla="*/ 743156 w 2169747"/>
                  <a:gd name="connsiteY938" fmla="*/ 1348625 h 1545096"/>
                  <a:gd name="connsiteX939" fmla="*/ 736783 w 2169747"/>
                  <a:gd name="connsiteY939" fmla="*/ 1339787 h 1545096"/>
                  <a:gd name="connsiteX940" fmla="*/ 720511 w 2169747"/>
                  <a:gd name="connsiteY940" fmla="*/ 1329899 h 1545096"/>
                  <a:gd name="connsiteX941" fmla="*/ 678376 w 2169747"/>
                  <a:gd name="connsiteY941" fmla="*/ 1282249 h 1545096"/>
                  <a:gd name="connsiteX942" fmla="*/ 653132 w 2169747"/>
                  <a:gd name="connsiteY942" fmla="*/ 1251780 h 1545096"/>
                  <a:gd name="connsiteX943" fmla="*/ 637911 w 2169747"/>
                  <a:gd name="connsiteY943" fmla="*/ 1237504 h 1545096"/>
                  <a:gd name="connsiteX944" fmla="*/ 638035 w 2169747"/>
                  <a:gd name="connsiteY944" fmla="*/ 1222177 h 1545096"/>
                  <a:gd name="connsiteX945" fmla="*/ 638344 w 2169747"/>
                  <a:gd name="connsiteY945" fmla="*/ 1206293 h 1545096"/>
                  <a:gd name="connsiteX946" fmla="*/ 638159 w 2169747"/>
                  <a:gd name="connsiteY946" fmla="*/ 1201287 h 1545096"/>
                  <a:gd name="connsiteX947" fmla="*/ 648800 w 2169747"/>
                  <a:gd name="connsiteY947" fmla="*/ 1192264 h 1545096"/>
                  <a:gd name="connsiteX948" fmla="*/ 649729 w 2169747"/>
                  <a:gd name="connsiteY948" fmla="*/ 1191893 h 1545096"/>
                  <a:gd name="connsiteX949" fmla="*/ 666249 w 2169747"/>
                  <a:gd name="connsiteY949" fmla="*/ 1189359 h 1545096"/>
                  <a:gd name="connsiteX950" fmla="*/ 669837 w 2169747"/>
                  <a:gd name="connsiteY950" fmla="*/ 1196776 h 1545096"/>
                  <a:gd name="connsiteX951" fmla="*/ 670208 w 2169747"/>
                  <a:gd name="connsiteY951" fmla="*/ 1199062 h 1545096"/>
                  <a:gd name="connsiteX952" fmla="*/ 670208 w 2169747"/>
                  <a:gd name="connsiteY952" fmla="*/ 1199062 h 1545096"/>
                  <a:gd name="connsiteX953" fmla="*/ 670332 w 2169747"/>
                  <a:gd name="connsiteY953" fmla="*/ 1200051 h 1545096"/>
                  <a:gd name="connsiteX954" fmla="*/ 677447 w 2169747"/>
                  <a:gd name="connsiteY954" fmla="*/ 1211917 h 1545096"/>
                  <a:gd name="connsiteX955" fmla="*/ 679118 w 2169747"/>
                  <a:gd name="connsiteY955" fmla="*/ 1211917 h 1545096"/>
                  <a:gd name="connsiteX956" fmla="*/ 697185 w 2169747"/>
                  <a:gd name="connsiteY956" fmla="*/ 1219766 h 1545096"/>
                  <a:gd name="connsiteX957" fmla="*/ 723171 w 2169747"/>
                  <a:gd name="connsiteY957" fmla="*/ 1264635 h 1545096"/>
                  <a:gd name="connsiteX958" fmla="*/ 737773 w 2169747"/>
                  <a:gd name="connsiteY958" fmla="*/ 1272484 h 1545096"/>
                  <a:gd name="connsiteX959" fmla="*/ 745631 w 2169747"/>
                  <a:gd name="connsiteY959" fmla="*/ 1276749 h 1545096"/>
                  <a:gd name="connsiteX960" fmla="*/ 772422 w 2169747"/>
                  <a:gd name="connsiteY960" fmla="*/ 1292941 h 1545096"/>
                  <a:gd name="connsiteX961" fmla="*/ 782692 w 2169747"/>
                  <a:gd name="connsiteY961" fmla="*/ 1297576 h 1545096"/>
                  <a:gd name="connsiteX962" fmla="*/ 783126 w 2169747"/>
                  <a:gd name="connsiteY962" fmla="*/ 1298009 h 1545096"/>
                  <a:gd name="connsiteX963" fmla="*/ 797604 w 2169747"/>
                  <a:gd name="connsiteY963" fmla="*/ 1309566 h 1545096"/>
                  <a:gd name="connsiteX964" fmla="*/ 800512 w 2169747"/>
                  <a:gd name="connsiteY964" fmla="*/ 1312100 h 1545096"/>
                  <a:gd name="connsiteX965" fmla="*/ 800512 w 2169747"/>
                  <a:gd name="connsiteY965" fmla="*/ 1312038 h 1545096"/>
                  <a:gd name="connsiteX966" fmla="*/ 818826 w 2169747"/>
                  <a:gd name="connsiteY966" fmla="*/ 1326314 h 1545096"/>
                  <a:gd name="connsiteX967" fmla="*/ 820125 w 2169747"/>
                  <a:gd name="connsiteY967" fmla="*/ 1326994 h 1545096"/>
                  <a:gd name="connsiteX968" fmla="*/ 820435 w 2169747"/>
                  <a:gd name="connsiteY968" fmla="*/ 1327118 h 1545096"/>
                  <a:gd name="connsiteX969" fmla="*/ 830396 w 2169747"/>
                  <a:gd name="connsiteY969" fmla="*/ 1336018 h 1545096"/>
                  <a:gd name="connsiteX970" fmla="*/ 827179 w 2169747"/>
                  <a:gd name="connsiteY970" fmla="*/ 1342507 h 1545096"/>
                  <a:gd name="connsiteX971" fmla="*/ 819816 w 2169747"/>
                  <a:gd name="connsiteY971" fmla="*/ 1372790 h 1545096"/>
                  <a:gd name="connsiteX972" fmla="*/ 826498 w 2169747"/>
                  <a:gd name="connsiteY972" fmla="*/ 1391516 h 1545096"/>
                  <a:gd name="connsiteX973" fmla="*/ 835099 w 2169747"/>
                  <a:gd name="connsiteY973" fmla="*/ 1404186 h 1545096"/>
                  <a:gd name="connsiteX974" fmla="*/ 844627 w 2169747"/>
                  <a:gd name="connsiteY974" fmla="*/ 1417103 h 1545096"/>
                  <a:gd name="connsiteX975" fmla="*/ 844503 w 2169747"/>
                  <a:gd name="connsiteY975" fmla="*/ 1417535 h 1545096"/>
                  <a:gd name="connsiteX976" fmla="*/ 846421 w 2169747"/>
                  <a:gd name="connsiteY976" fmla="*/ 1418339 h 1545096"/>
                  <a:gd name="connsiteX977" fmla="*/ 847658 w 2169747"/>
                  <a:gd name="connsiteY977" fmla="*/ 1418957 h 1545096"/>
                  <a:gd name="connsiteX978" fmla="*/ 861394 w 2169747"/>
                  <a:gd name="connsiteY978" fmla="*/ 1443060 h 1545096"/>
                  <a:gd name="connsiteX979" fmla="*/ 869066 w 2169747"/>
                  <a:gd name="connsiteY979" fmla="*/ 1456162 h 1545096"/>
                  <a:gd name="connsiteX980" fmla="*/ 885834 w 2169747"/>
                  <a:gd name="connsiteY980" fmla="*/ 1452145 h 1545096"/>
                  <a:gd name="connsiteX981" fmla="*/ 895548 w 2169747"/>
                  <a:gd name="connsiteY981" fmla="*/ 1451342 h 1545096"/>
                  <a:gd name="connsiteX982" fmla="*/ 907427 w 2169747"/>
                  <a:gd name="connsiteY982" fmla="*/ 1459994 h 1545096"/>
                  <a:gd name="connsiteX983" fmla="*/ 902292 w 2169747"/>
                  <a:gd name="connsiteY983" fmla="*/ 1459190 h 1545096"/>
                  <a:gd name="connsiteX984" fmla="*/ 877976 w 2169747"/>
                  <a:gd name="connsiteY984" fmla="*/ 1461663 h 1545096"/>
                  <a:gd name="connsiteX985" fmla="*/ 878842 w 2169747"/>
                  <a:gd name="connsiteY985" fmla="*/ 1479709 h 1545096"/>
                  <a:gd name="connsiteX986" fmla="*/ 883112 w 2169747"/>
                  <a:gd name="connsiteY986" fmla="*/ 1488918 h 1545096"/>
                  <a:gd name="connsiteX987" fmla="*/ 887442 w 2169747"/>
                  <a:gd name="connsiteY987" fmla="*/ 1506840 h 1545096"/>
                  <a:gd name="connsiteX988" fmla="*/ 900312 w 2169747"/>
                  <a:gd name="connsiteY988" fmla="*/ 1513391 h 1545096"/>
                  <a:gd name="connsiteX989" fmla="*/ 913676 w 2169747"/>
                  <a:gd name="connsiteY989" fmla="*/ 1520931 h 1545096"/>
                  <a:gd name="connsiteX990" fmla="*/ 925308 w 2169747"/>
                  <a:gd name="connsiteY990" fmla="*/ 1527544 h 1545096"/>
                  <a:gd name="connsiteX991" fmla="*/ 928031 w 2169747"/>
                  <a:gd name="connsiteY991" fmla="*/ 1526865 h 1545096"/>
                  <a:gd name="connsiteX992" fmla="*/ 926732 w 2169747"/>
                  <a:gd name="connsiteY992" fmla="*/ 1504986 h 1545096"/>
                  <a:gd name="connsiteX993" fmla="*/ 923885 w 2169747"/>
                  <a:gd name="connsiteY993" fmla="*/ 1495221 h 1545096"/>
                  <a:gd name="connsiteX994" fmla="*/ 927474 w 2169747"/>
                  <a:gd name="connsiteY994" fmla="*/ 1496210 h 1545096"/>
                  <a:gd name="connsiteX995" fmla="*/ 943561 w 2169747"/>
                  <a:gd name="connsiteY995" fmla="*/ 1494294 h 1545096"/>
                  <a:gd name="connsiteX996" fmla="*/ 945046 w 2169747"/>
                  <a:gd name="connsiteY996" fmla="*/ 1485271 h 1545096"/>
                  <a:gd name="connsiteX997" fmla="*/ 928464 w 2169747"/>
                  <a:gd name="connsiteY997" fmla="*/ 1478164 h 1545096"/>
                  <a:gd name="connsiteX998" fmla="*/ 928154 w 2169747"/>
                  <a:gd name="connsiteY998" fmla="*/ 1478164 h 1545096"/>
                  <a:gd name="connsiteX999" fmla="*/ 927165 w 2169747"/>
                  <a:gd name="connsiteY999" fmla="*/ 1478102 h 1545096"/>
                  <a:gd name="connsiteX1000" fmla="*/ 929144 w 2169747"/>
                  <a:gd name="connsiteY1000" fmla="*/ 1475815 h 1545096"/>
                  <a:gd name="connsiteX1001" fmla="*/ 937559 w 2169747"/>
                  <a:gd name="connsiteY1001" fmla="*/ 1476495 h 1545096"/>
                  <a:gd name="connsiteX1002" fmla="*/ 956306 w 2169747"/>
                  <a:gd name="connsiteY1002" fmla="*/ 1475939 h 1545096"/>
                  <a:gd name="connsiteX1003" fmla="*/ 960019 w 2169747"/>
                  <a:gd name="connsiteY1003" fmla="*/ 1474023 h 1545096"/>
                  <a:gd name="connsiteX1004" fmla="*/ 965340 w 2169747"/>
                  <a:gd name="connsiteY1004" fmla="*/ 1464938 h 1545096"/>
                  <a:gd name="connsiteX1005" fmla="*/ 950923 w 2169747"/>
                  <a:gd name="connsiteY1005" fmla="*/ 1444358 h 1545096"/>
                  <a:gd name="connsiteX1006" fmla="*/ 935084 w 2169747"/>
                  <a:gd name="connsiteY1006" fmla="*/ 1447633 h 1545096"/>
                  <a:gd name="connsiteX1007" fmla="*/ 928278 w 2169747"/>
                  <a:gd name="connsiteY1007" fmla="*/ 1445903 h 1545096"/>
                  <a:gd name="connsiteX1008" fmla="*/ 925927 w 2169747"/>
                  <a:gd name="connsiteY1008" fmla="*/ 1442071 h 1545096"/>
                  <a:gd name="connsiteX1009" fmla="*/ 929577 w 2169747"/>
                  <a:gd name="connsiteY1009" fmla="*/ 1440155 h 1545096"/>
                  <a:gd name="connsiteX1010" fmla="*/ 938240 w 2169747"/>
                  <a:gd name="connsiteY1010" fmla="*/ 1431008 h 1545096"/>
                  <a:gd name="connsiteX1011" fmla="*/ 923823 w 2169747"/>
                  <a:gd name="connsiteY1011" fmla="*/ 1406720 h 1545096"/>
                  <a:gd name="connsiteX1012" fmla="*/ 914481 w 2169747"/>
                  <a:gd name="connsiteY1012" fmla="*/ 1394916 h 1545096"/>
                  <a:gd name="connsiteX1013" fmla="*/ 913491 w 2169747"/>
                  <a:gd name="connsiteY1013" fmla="*/ 1389106 h 1545096"/>
                  <a:gd name="connsiteX1014" fmla="*/ 920049 w 2169747"/>
                  <a:gd name="connsiteY1014" fmla="*/ 1385892 h 1545096"/>
                  <a:gd name="connsiteX1015" fmla="*/ 920173 w 2169747"/>
                  <a:gd name="connsiteY1015" fmla="*/ 1385892 h 1545096"/>
                  <a:gd name="connsiteX1016" fmla="*/ 925370 w 2169747"/>
                  <a:gd name="connsiteY1016" fmla="*/ 1388612 h 1545096"/>
                  <a:gd name="connsiteX1017" fmla="*/ 951357 w 2169747"/>
                  <a:gd name="connsiteY1017" fmla="*/ 1393309 h 1545096"/>
                  <a:gd name="connsiteX1018" fmla="*/ 953708 w 2169747"/>
                  <a:gd name="connsiteY1018" fmla="*/ 1381813 h 1545096"/>
                  <a:gd name="connsiteX1019" fmla="*/ 956801 w 2169747"/>
                  <a:gd name="connsiteY1019" fmla="*/ 1369947 h 1545096"/>
                  <a:gd name="connsiteX1020" fmla="*/ 968372 w 2169747"/>
                  <a:gd name="connsiteY1020" fmla="*/ 1372110 h 1545096"/>
                  <a:gd name="connsiteX1021" fmla="*/ 972393 w 2169747"/>
                  <a:gd name="connsiteY1021" fmla="*/ 1375880 h 1545096"/>
                  <a:gd name="connsiteX1022" fmla="*/ 980499 w 2169747"/>
                  <a:gd name="connsiteY1022" fmla="*/ 1372110 h 1545096"/>
                  <a:gd name="connsiteX1023" fmla="*/ 994977 w 2169747"/>
                  <a:gd name="connsiteY1023" fmla="*/ 1364632 h 1545096"/>
                  <a:gd name="connsiteX1024" fmla="*/ 1012858 w 2169747"/>
                  <a:gd name="connsiteY1024" fmla="*/ 1374088 h 1545096"/>
                  <a:gd name="connsiteX1025" fmla="*/ 1014652 w 2169747"/>
                  <a:gd name="connsiteY1025" fmla="*/ 1375509 h 1545096"/>
                  <a:gd name="connsiteX1026" fmla="*/ 1014714 w 2169747"/>
                  <a:gd name="connsiteY1026" fmla="*/ 1375448 h 1545096"/>
                  <a:gd name="connsiteX1027" fmla="*/ 1030986 w 2169747"/>
                  <a:gd name="connsiteY1027" fmla="*/ 1383297 h 1545096"/>
                  <a:gd name="connsiteX1028" fmla="*/ 1031110 w 2169747"/>
                  <a:gd name="connsiteY1028" fmla="*/ 1383297 h 1545096"/>
                  <a:gd name="connsiteX1029" fmla="*/ 1048682 w 2169747"/>
                  <a:gd name="connsiteY1029" fmla="*/ 1373285 h 1545096"/>
                  <a:gd name="connsiteX1030" fmla="*/ 1058705 w 2169747"/>
                  <a:gd name="connsiteY1030" fmla="*/ 1365312 h 1545096"/>
                  <a:gd name="connsiteX1031" fmla="*/ 1077391 w 2169747"/>
                  <a:gd name="connsiteY1031" fmla="*/ 1363890 h 1545096"/>
                  <a:gd name="connsiteX1032" fmla="*/ 1098118 w 2169747"/>
                  <a:gd name="connsiteY1032" fmla="*/ 1360677 h 1545096"/>
                  <a:gd name="connsiteX1033" fmla="*/ 1099727 w 2169747"/>
                  <a:gd name="connsiteY1033" fmla="*/ 1356412 h 1545096"/>
                  <a:gd name="connsiteX1034" fmla="*/ 1086362 w 2169747"/>
                  <a:gd name="connsiteY1034" fmla="*/ 1344979 h 1545096"/>
                  <a:gd name="connsiteX1035" fmla="*/ 1076401 w 2169747"/>
                  <a:gd name="connsiteY1035" fmla="*/ 1338551 h 1545096"/>
                  <a:gd name="connsiteX1036" fmla="*/ 1070523 w 2169747"/>
                  <a:gd name="connsiteY1036" fmla="*/ 1325573 h 1545096"/>
                  <a:gd name="connsiteX1037" fmla="*/ 1069100 w 2169747"/>
                  <a:gd name="connsiteY1037" fmla="*/ 1320381 h 1545096"/>
                  <a:gd name="connsiteX1038" fmla="*/ 1069038 w 2169747"/>
                  <a:gd name="connsiteY1038" fmla="*/ 1320443 h 1545096"/>
                  <a:gd name="connsiteX1039" fmla="*/ 1064336 w 2169747"/>
                  <a:gd name="connsiteY1039" fmla="*/ 1314819 h 1545096"/>
                  <a:gd name="connsiteX1040" fmla="*/ 1058210 w 2169747"/>
                  <a:gd name="connsiteY1040" fmla="*/ 1300975 h 1545096"/>
                  <a:gd name="connsiteX1041" fmla="*/ 1058458 w 2169747"/>
                  <a:gd name="connsiteY1041" fmla="*/ 1295969 h 1545096"/>
                  <a:gd name="connsiteX1042" fmla="*/ 1069038 w 2169747"/>
                  <a:gd name="connsiteY1042" fmla="*/ 1284041 h 1545096"/>
                  <a:gd name="connsiteX1043" fmla="*/ 1081660 w 2169747"/>
                  <a:gd name="connsiteY1043" fmla="*/ 1269394 h 1545096"/>
                  <a:gd name="connsiteX1044" fmla="*/ 1088280 w 2169747"/>
                  <a:gd name="connsiteY1044" fmla="*/ 1263461 h 1545096"/>
                  <a:gd name="connsiteX1045" fmla="*/ 1088466 w 2169747"/>
                  <a:gd name="connsiteY1045" fmla="*/ 1263523 h 1545096"/>
                  <a:gd name="connsiteX1046" fmla="*/ 1088837 w 2169747"/>
                  <a:gd name="connsiteY1046" fmla="*/ 1261669 h 1545096"/>
                  <a:gd name="connsiteX1047" fmla="*/ 1089085 w 2169747"/>
                  <a:gd name="connsiteY1047" fmla="*/ 1260989 h 1545096"/>
                  <a:gd name="connsiteX1048" fmla="*/ 1089518 w 2169747"/>
                  <a:gd name="connsiteY1048" fmla="*/ 1259011 h 1545096"/>
                  <a:gd name="connsiteX1049" fmla="*/ 1089209 w 2169747"/>
                  <a:gd name="connsiteY1049" fmla="*/ 1258888 h 1545096"/>
                  <a:gd name="connsiteX1050" fmla="*/ 1089270 w 2169747"/>
                  <a:gd name="connsiteY1050" fmla="*/ 1251039 h 1545096"/>
                  <a:gd name="connsiteX1051" fmla="*/ 1089085 w 2169747"/>
                  <a:gd name="connsiteY1051" fmla="*/ 1244240 h 1545096"/>
                  <a:gd name="connsiteX1052" fmla="*/ 1101397 w 2169747"/>
                  <a:gd name="connsiteY1052" fmla="*/ 1221312 h 1545096"/>
                  <a:gd name="connsiteX1053" fmla="*/ 1102511 w 2169747"/>
                  <a:gd name="connsiteY1053" fmla="*/ 1221188 h 1545096"/>
                  <a:gd name="connsiteX1054" fmla="*/ 1118412 w 2169747"/>
                  <a:gd name="connsiteY1054" fmla="*/ 1206046 h 1545096"/>
                  <a:gd name="connsiteX1055" fmla="*/ 1118659 w 2169747"/>
                  <a:gd name="connsiteY1055" fmla="*/ 1206293 h 1545096"/>
                  <a:gd name="connsiteX1056" fmla="*/ 1118227 w 2169747"/>
                  <a:gd name="connsiteY1056" fmla="*/ 1200422 h 1545096"/>
                  <a:gd name="connsiteX1057" fmla="*/ 1125899 w 2169747"/>
                  <a:gd name="connsiteY1057" fmla="*/ 1183179 h 1545096"/>
                  <a:gd name="connsiteX1058" fmla="*/ 1131034 w 2169747"/>
                  <a:gd name="connsiteY1058" fmla="*/ 1179100 h 1545096"/>
                  <a:gd name="connsiteX1059" fmla="*/ 1143656 w 2169747"/>
                  <a:gd name="connsiteY1059" fmla="*/ 1161425 h 1545096"/>
                  <a:gd name="connsiteX1060" fmla="*/ 1154669 w 2169747"/>
                  <a:gd name="connsiteY1060" fmla="*/ 1148446 h 1545096"/>
                  <a:gd name="connsiteX1061" fmla="*/ 1163950 w 2169747"/>
                  <a:gd name="connsiteY1061" fmla="*/ 1145665 h 1545096"/>
                  <a:gd name="connsiteX1062" fmla="*/ 1185667 w 2169747"/>
                  <a:gd name="connsiteY1062" fmla="*/ 1143378 h 1545096"/>
                  <a:gd name="connsiteX1063" fmla="*/ 1189503 w 2169747"/>
                  <a:gd name="connsiteY1063" fmla="*/ 1144738 h 1545096"/>
                  <a:gd name="connsiteX1064" fmla="*/ 1187276 w 2169747"/>
                  <a:gd name="connsiteY1064" fmla="*/ 1148940 h 1545096"/>
                  <a:gd name="connsiteX1065" fmla="*/ 1183935 w 2169747"/>
                  <a:gd name="connsiteY1065" fmla="*/ 1158334 h 1545096"/>
                  <a:gd name="connsiteX1066" fmla="*/ 1187895 w 2169747"/>
                  <a:gd name="connsiteY1066" fmla="*/ 1163217 h 1545096"/>
                  <a:gd name="connsiteX1067" fmla="*/ 1213510 w 2169747"/>
                  <a:gd name="connsiteY1067" fmla="*/ 1166183 h 1545096"/>
                  <a:gd name="connsiteX1068" fmla="*/ 1233495 w 2169747"/>
                  <a:gd name="connsiteY1068" fmla="*/ 1168903 h 1545096"/>
                  <a:gd name="connsiteX1069" fmla="*/ 1211097 w 2169747"/>
                  <a:gd name="connsiteY1069" fmla="*/ 1181511 h 1545096"/>
                  <a:gd name="connsiteX1070" fmla="*/ 1195258 w 2169747"/>
                  <a:gd name="connsiteY1070" fmla="*/ 1191831 h 1545096"/>
                  <a:gd name="connsiteX1071" fmla="*/ 1211654 w 2169747"/>
                  <a:gd name="connsiteY1071" fmla="*/ 1201535 h 1545096"/>
                  <a:gd name="connsiteX1072" fmla="*/ 1225142 w 2169747"/>
                  <a:gd name="connsiteY1072" fmla="*/ 1207468 h 1545096"/>
                  <a:gd name="connsiteX1073" fmla="*/ 1225822 w 2169747"/>
                  <a:gd name="connsiteY1073" fmla="*/ 1219334 h 1545096"/>
                  <a:gd name="connsiteX1074" fmla="*/ 1225946 w 2169747"/>
                  <a:gd name="connsiteY1074" fmla="*/ 1230705 h 1545096"/>
                  <a:gd name="connsiteX1075" fmla="*/ 1231144 w 2169747"/>
                  <a:gd name="connsiteY1075" fmla="*/ 1233548 h 1545096"/>
                  <a:gd name="connsiteX1076" fmla="*/ 1232752 w 2169747"/>
                  <a:gd name="connsiteY1076" fmla="*/ 1233672 h 1545096"/>
                  <a:gd name="connsiteX1077" fmla="*/ 1252551 w 2169747"/>
                  <a:gd name="connsiteY1077" fmla="*/ 1225205 h 1545096"/>
                  <a:gd name="connsiteX1078" fmla="*/ 1264183 w 2169747"/>
                  <a:gd name="connsiteY1078" fmla="*/ 1219828 h 1545096"/>
                  <a:gd name="connsiteX1079" fmla="*/ 1280023 w 2169747"/>
                  <a:gd name="connsiteY1079" fmla="*/ 1212474 h 1545096"/>
                  <a:gd name="connsiteX1080" fmla="*/ 1303782 w 2169747"/>
                  <a:gd name="connsiteY1080" fmla="*/ 1208827 h 1545096"/>
                  <a:gd name="connsiteX1081" fmla="*/ 1318879 w 2169747"/>
                  <a:gd name="connsiteY1081" fmla="*/ 1205861 h 1545096"/>
                  <a:gd name="connsiteX1082" fmla="*/ 1318879 w 2169747"/>
                  <a:gd name="connsiteY1082" fmla="*/ 1199989 h 1545096"/>
                  <a:gd name="connsiteX1083" fmla="*/ 1287819 w 2169747"/>
                  <a:gd name="connsiteY1083" fmla="*/ 1194118 h 1545096"/>
                  <a:gd name="connsiteX1084" fmla="*/ 1273774 w 2169747"/>
                  <a:gd name="connsiteY1084" fmla="*/ 1190101 h 1545096"/>
                  <a:gd name="connsiteX1085" fmla="*/ 1266968 w 2169747"/>
                  <a:gd name="connsiteY1085" fmla="*/ 1171375 h 1545096"/>
                  <a:gd name="connsiteX1086" fmla="*/ 1300936 w 2169747"/>
                  <a:gd name="connsiteY1086" fmla="*/ 1148817 h 1545096"/>
                  <a:gd name="connsiteX1087" fmla="*/ 1338245 w 2169747"/>
                  <a:gd name="connsiteY1087" fmla="*/ 1136703 h 1545096"/>
                  <a:gd name="connsiteX1088" fmla="*/ 1358539 w 2169747"/>
                  <a:gd name="connsiteY1088" fmla="*/ 1130338 h 1545096"/>
                  <a:gd name="connsiteX1089" fmla="*/ 1358539 w 2169747"/>
                  <a:gd name="connsiteY1089" fmla="*/ 1130461 h 1545096"/>
                  <a:gd name="connsiteX1090" fmla="*/ 1360766 w 2169747"/>
                  <a:gd name="connsiteY1090" fmla="*/ 1129967 h 1545096"/>
                  <a:gd name="connsiteX1091" fmla="*/ 1387310 w 2169747"/>
                  <a:gd name="connsiteY1091" fmla="*/ 1127989 h 1545096"/>
                  <a:gd name="connsiteX1092" fmla="*/ 1353156 w 2169747"/>
                  <a:gd name="connsiteY1092" fmla="*/ 1147272 h 1545096"/>
                  <a:gd name="connsiteX1093" fmla="*/ 1350496 w 2169747"/>
                  <a:gd name="connsiteY1093" fmla="*/ 1150176 h 1545096"/>
                  <a:gd name="connsiteX1094" fmla="*/ 1356559 w 2169747"/>
                  <a:gd name="connsiteY1094" fmla="*/ 1159323 h 1545096"/>
                  <a:gd name="connsiteX1095" fmla="*/ 1362684 w 2169747"/>
                  <a:gd name="connsiteY1095" fmla="*/ 1166678 h 1545096"/>
                  <a:gd name="connsiteX1096" fmla="*/ 1357301 w 2169747"/>
                  <a:gd name="connsiteY1096" fmla="*/ 1170262 h 1545096"/>
                  <a:gd name="connsiteX1097" fmla="*/ 1345731 w 2169747"/>
                  <a:gd name="connsiteY1097" fmla="*/ 1185033 h 1545096"/>
                  <a:gd name="connsiteX1098" fmla="*/ 1344432 w 2169747"/>
                  <a:gd name="connsiteY1098" fmla="*/ 1192450 h 1545096"/>
                  <a:gd name="connsiteX1099" fmla="*/ 1332305 w 2169747"/>
                  <a:gd name="connsiteY1099" fmla="*/ 1195663 h 1545096"/>
                  <a:gd name="connsiteX1100" fmla="*/ 1320116 w 2169747"/>
                  <a:gd name="connsiteY1100" fmla="*/ 1202647 h 1545096"/>
                  <a:gd name="connsiteX1101" fmla="*/ 1324200 w 2169747"/>
                  <a:gd name="connsiteY1101" fmla="*/ 1207591 h 1545096"/>
                  <a:gd name="connsiteX1102" fmla="*/ 1326613 w 2169747"/>
                  <a:gd name="connsiteY1102" fmla="*/ 1211052 h 1545096"/>
                  <a:gd name="connsiteX1103" fmla="*/ 1346598 w 2169747"/>
                  <a:gd name="connsiteY1103" fmla="*/ 1227306 h 1545096"/>
                  <a:gd name="connsiteX1104" fmla="*/ 1398942 w 2169747"/>
                  <a:gd name="connsiteY1104" fmla="*/ 1268220 h 1545096"/>
                  <a:gd name="connsiteX1105" fmla="*/ 1406923 w 2169747"/>
                  <a:gd name="connsiteY1105" fmla="*/ 1274956 h 1545096"/>
                  <a:gd name="connsiteX1106" fmla="*/ 1408161 w 2169747"/>
                  <a:gd name="connsiteY1106" fmla="*/ 1275760 h 1545096"/>
                  <a:gd name="connsiteX1107" fmla="*/ 1409398 w 2169747"/>
                  <a:gd name="connsiteY1107" fmla="*/ 1274956 h 1545096"/>
                  <a:gd name="connsiteX1108" fmla="*/ 1419236 w 2169747"/>
                  <a:gd name="connsiteY1108" fmla="*/ 1269888 h 1545096"/>
                  <a:gd name="connsiteX1109" fmla="*/ 1451843 w 2169747"/>
                  <a:gd name="connsiteY1109" fmla="*/ 1280457 h 1545096"/>
                  <a:gd name="connsiteX1110" fmla="*/ 1479376 w 2169747"/>
                  <a:gd name="connsiteY1110" fmla="*/ 1283423 h 1545096"/>
                  <a:gd name="connsiteX1111" fmla="*/ 1495896 w 2169747"/>
                  <a:gd name="connsiteY1111" fmla="*/ 1284103 h 1545096"/>
                  <a:gd name="connsiteX1112" fmla="*/ 1515633 w 2169747"/>
                  <a:gd name="connsiteY1112" fmla="*/ 1297452 h 1545096"/>
                  <a:gd name="connsiteX1113" fmla="*/ 1522563 w 2169747"/>
                  <a:gd name="connsiteY1113" fmla="*/ 1302273 h 1545096"/>
                  <a:gd name="connsiteX1114" fmla="*/ 1534937 w 2169747"/>
                  <a:gd name="connsiteY1114" fmla="*/ 1306476 h 1545096"/>
                  <a:gd name="connsiteX1115" fmla="*/ 1562718 w 2169747"/>
                  <a:gd name="connsiteY1115" fmla="*/ 1302829 h 1545096"/>
                  <a:gd name="connsiteX1116" fmla="*/ 1566306 w 2169747"/>
                  <a:gd name="connsiteY1116" fmla="*/ 1304375 h 1545096"/>
                  <a:gd name="connsiteX1117" fmla="*/ 1572741 w 2169747"/>
                  <a:gd name="connsiteY1117" fmla="*/ 1306908 h 1545096"/>
                  <a:gd name="connsiteX1118" fmla="*/ 1575835 w 2169747"/>
                  <a:gd name="connsiteY1118" fmla="*/ 1316117 h 1545096"/>
                  <a:gd name="connsiteX1119" fmla="*/ 1579918 w 2169747"/>
                  <a:gd name="connsiteY1119" fmla="*/ 1325820 h 1545096"/>
                  <a:gd name="connsiteX1120" fmla="*/ 1582455 w 2169747"/>
                  <a:gd name="connsiteY1120" fmla="*/ 1326067 h 1545096"/>
                  <a:gd name="connsiteX1121" fmla="*/ 1582455 w 2169747"/>
                  <a:gd name="connsiteY1121" fmla="*/ 1326067 h 1545096"/>
                  <a:gd name="connsiteX1122" fmla="*/ 1591365 w 2169747"/>
                  <a:gd name="connsiteY1122" fmla="*/ 1331197 h 1545096"/>
                  <a:gd name="connsiteX1123" fmla="*/ 1608194 w 2169747"/>
                  <a:gd name="connsiteY1123" fmla="*/ 1339849 h 1545096"/>
                  <a:gd name="connsiteX1124" fmla="*/ 1620692 w 2169747"/>
                  <a:gd name="connsiteY1124" fmla="*/ 1349614 h 1545096"/>
                  <a:gd name="connsiteX1125" fmla="*/ 1630963 w 2169747"/>
                  <a:gd name="connsiteY1125" fmla="*/ 1356227 h 1545096"/>
                  <a:gd name="connsiteX1126" fmla="*/ 1634366 w 2169747"/>
                  <a:gd name="connsiteY1126" fmla="*/ 1357401 h 1545096"/>
                  <a:gd name="connsiteX1127" fmla="*/ 1639749 w 2169747"/>
                  <a:gd name="connsiteY1127" fmla="*/ 1359132 h 1545096"/>
                  <a:gd name="connsiteX1128" fmla="*/ 1641667 w 2169747"/>
                  <a:gd name="connsiteY1128" fmla="*/ 1358761 h 1545096"/>
                  <a:gd name="connsiteX1129" fmla="*/ 1645070 w 2169747"/>
                  <a:gd name="connsiteY1129" fmla="*/ 1354867 h 1545096"/>
                  <a:gd name="connsiteX1130" fmla="*/ 1650824 w 2169747"/>
                  <a:gd name="connsiteY1130" fmla="*/ 1351344 h 1545096"/>
                  <a:gd name="connsiteX1131" fmla="*/ 1663570 w 2169747"/>
                  <a:gd name="connsiteY1131" fmla="*/ 1340097 h 1545096"/>
                  <a:gd name="connsiteX1132" fmla="*/ 1663941 w 2169747"/>
                  <a:gd name="connsiteY1132" fmla="*/ 1338984 h 1545096"/>
                  <a:gd name="connsiteX1133" fmla="*/ 1663198 w 2169747"/>
                  <a:gd name="connsiteY1133" fmla="*/ 1338057 h 1545096"/>
                  <a:gd name="connsiteX1134" fmla="*/ 1630715 w 2169747"/>
                  <a:gd name="connsiteY1134" fmla="*/ 1285586 h 1545096"/>
                  <a:gd name="connsiteX1135" fmla="*/ 1631520 w 2169747"/>
                  <a:gd name="connsiteY1135" fmla="*/ 1277428 h 1545096"/>
                  <a:gd name="connsiteX1136" fmla="*/ 1618898 w 2169747"/>
                  <a:gd name="connsiteY1136" fmla="*/ 1241706 h 1545096"/>
                  <a:gd name="connsiteX1137" fmla="*/ 1624219 w 2169747"/>
                  <a:gd name="connsiteY1137" fmla="*/ 1211176 h 1545096"/>
                  <a:gd name="connsiteX1138" fmla="*/ 1633686 w 2169747"/>
                  <a:gd name="connsiteY1138" fmla="*/ 1199866 h 1545096"/>
                  <a:gd name="connsiteX1139" fmla="*/ 1664560 w 2169747"/>
                  <a:gd name="connsiteY1139" fmla="*/ 1178173 h 1545096"/>
                  <a:gd name="connsiteX1140" fmla="*/ 1684111 w 2169747"/>
                  <a:gd name="connsiteY1140" fmla="*/ 1166987 h 1545096"/>
                  <a:gd name="connsiteX1141" fmla="*/ 1686648 w 2169747"/>
                  <a:gd name="connsiteY1141" fmla="*/ 1165133 h 1545096"/>
                  <a:gd name="connsiteX1142" fmla="*/ 1684173 w 2169747"/>
                  <a:gd name="connsiteY1142" fmla="*/ 1163217 h 1545096"/>
                  <a:gd name="connsiteX1143" fmla="*/ 1674459 w 2169747"/>
                  <a:gd name="connsiteY1143" fmla="*/ 1157036 h 1545096"/>
                  <a:gd name="connsiteX1144" fmla="*/ 1664436 w 2169747"/>
                  <a:gd name="connsiteY1144" fmla="*/ 1149497 h 1545096"/>
                  <a:gd name="connsiteX1145" fmla="*/ 1667777 w 2169747"/>
                  <a:gd name="connsiteY1145" fmla="*/ 1147581 h 1545096"/>
                  <a:gd name="connsiteX1146" fmla="*/ 1674212 w 2169747"/>
                  <a:gd name="connsiteY1146" fmla="*/ 1142389 h 1545096"/>
                  <a:gd name="connsiteX1147" fmla="*/ 1665055 w 2169747"/>
                  <a:gd name="connsiteY1147" fmla="*/ 1124652 h 1545096"/>
                  <a:gd name="connsiteX1148" fmla="*/ 1656888 w 2169747"/>
                  <a:gd name="connsiteY1148" fmla="*/ 1112909 h 1545096"/>
                  <a:gd name="connsiteX1149" fmla="*/ 1645441 w 2169747"/>
                  <a:gd name="connsiteY1149" fmla="*/ 1101847 h 1545096"/>
                  <a:gd name="connsiteX1150" fmla="*/ 1641667 w 2169747"/>
                  <a:gd name="connsiteY1150" fmla="*/ 1101723 h 1545096"/>
                  <a:gd name="connsiteX1151" fmla="*/ 1624281 w 2169747"/>
                  <a:gd name="connsiteY1151" fmla="*/ 1103330 h 1545096"/>
                  <a:gd name="connsiteX1152" fmla="*/ 1622177 w 2169747"/>
                  <a:gd name="connsiteY1152" fmla="*/ 1103515 h 1545096"/>
                  <a:gd name="connsiteX1153" fmla="*/ 1622301 w 2169747"/>
                  <a:gd name="connsiteY1153" fmla="*/ 1089301 h 1545096"/>
                  <a:gd name="connsiteX1154" fmla="*/ 1610669 w 2169747"/>
                  <a:gd name="connsiteY1154" fmla="*/ 1077558 h 1545096"/>
                  <a:gd name="connsiteX1155" fmla="*/ 1605410 w 2169747"/>
                  <a:gd name="connsiteY1155" fmla="*/ 1075395 h 1545096"/>
                  <a:gd name="connsiteX1156" fmla="*/ 1610916 w 2169747"/>
                  <a:gd name="connsiteY1156" fmla="*/ 1059450 h 1545096"/>
                  <a:gd name="connsiteX1157" fmla="*/ 1622363 w 2169747"/>
                  <a:gd name="connsiteY1157" fmla="*/ 1047831 h 1545096"/>
                  <a:gd name="connsiteX1158" fmla="*/ 1617289 w 2169747"/>
                  <a:gd name="connsiteY1158" fmla="*/ 1041898 h 1545096"/>
                  <a:gd name="connsiteX1159" fmla="*/ 1613144 w 2169747"/>
                  <a:gd name="connsiteY1159" fmla="*/ 1033740 h 1545096"/>
                  <a:gd name="connsiteX1160" fmla="*/ 1620816 w 2169747"/>
                  <a:gd name="connsiteY1160" fmla="*/ 1025829 h 1545096"/>
                  <a:gd name="connsiteX1161" fmla="*/ 1628735 w 2169747"/>
                  <a:gd name="connsiteY1161" fmla="*/ 1013407 h 1545096"/>
                  <a:gd name="connsiteX1162" fmla="*/ 1633995 w 2169747"/>
                  <a:gd name="connsiteY1162" fmla="*/ 1002777 h 1545096"/>
                  <a:gd name="connsiteX1163" fmla="*/ 1641543 w 2169747"/>
                  <a:gd name="connsiteY1163" fmla="*/ 1004260 h 1545096"/>
                  <a:gd name="connsiteX1164" fmla="*/ 1649463 w 2169747"/>
                  <a:gd name="connsiteY1164" fmla="*/ 1014210 h 1545096"/>
                  <a:gd name="connsiteX1165" fmla="*/ 1666787 w 2169747"/>
                  <a:gd name="connsiteY1165" fmla="*/ 1025149 h 1545096"/>
                  <a:gd name="connsiteX1166" fmla="*/ 1671799 w 2169747"/>
                  <a:gd name="connsiteY1166" fmla="*/ 1006670 h 1545096"/>
                  <a:gd name="connsiteX1167" fmla="*/ 1670685 w 2169747"/>
                  <a:gd name="connsiteY1167" fmla="*/ 1003271 h 1545096"/>
                  <a:gd name="connsiteX1168" fmla="*/ 1670499 w 2169747"/>
                  <a:gd name="connsiteY1168" fmla="*/ 1002529 h 1545096"/>
                  <a:gd name="connsiteX1169" fmla="*/ 1676625 w 2169747"/>
                  <a:gd name="connsiteY1169" fmla="*/ 989551 h 1545096"/>
                  <a:gd name="connsiteX1170" fmla="*/ 1687020 w 2169747"/>
                  <a:gd name="connsiteY1170" fmla="*/ 979106 h 1545096"/>
                  <a:gd name="connsiteX1171" fmla="*/ 1691412 w 2169747"/>
                  <a:gd name="connsiteY1171" fmla="*/ 974471 h 1545096"/>
                  <a:gd name="connsiteX1172" fmla="*/ 1718017 w 2169747"/>
                  <a:gd name="connsiteY1172" fmla="*/ 962234 h 1545096"/>
                  <a:gd name="connsiteX1173" fmla="*/ 1723091 w 2169747"/>
                  <a:gd name="connsiteY1173" fmla="*/ 959144 h 1545096"/>
                  <a:gd name="connsiteX1174" fmla="*/ 1724514 w 2169747"/>
                  <a:gd name="connsiteY1174" fmla="*/ 958340 h 1545096"/>
                  <a:gd name="connsiteX1175" fmla="*/ 1742519 w 2169747"/>
                  <a:gd name="connsiteY1175" fmla="*/ 952284 h 1545096"/>
                  <a:gd name="connsiteX1176" fmla="*/ 1745241 w 2169747"/>
                  <a:gd name="connsiteY1176" fmla="*/ 953953 h 1545096"/>
                  <a:gd name="connsiteX1177" fmla="*/ 1755574 w 2169747"/>
                  <a:gd name="connsiteY1177" fmla="*/ 957228 h 1545096"/>
                  <a:gd name="connsiteX1178" fmla="*/ 1761081 w 2169747"/>
                  <a:gd name="connsiteY1178" fmla="*/ 951110 h 1545096"/>
                  <a:gd name="connsiteX1179" fmla="*/ 1769248 w 2169747"/>
                  <a:gd name="connsiteY1179" fmla="*/ 946845 h 1545096"/>
                  <a:gd name="connsiteX1180" fmla="*/ 1776982 w 2169747"/>
                  <a:gd name="connsiteY1180" fmla="*/ 950801 h 1545096"/>
                  <a:gd name="connsiteX1181" fmla="*/ 1794368 w 2169747"/>
                  <a:gd name="connsiteY1181" fmla="*/ 958340 h 1545096"/>
                  <a:gd name="connsiteX1182" fmla="*/ 1810950 w 2169747"/>
                  <a:gd name="connsiteY1182" fmla="*/ 963161 h 1545096"/>
                  <a:gd name="connsiteX1183" fmla="*/ 1813919 w 2169747"/>
                  <a:gd name="connsiteY1183" fmla="*/ 965262 h 1545096"/>
                  <a:gd name="connsiteX1184" fmla="*/ 1834214 w 2169747"/>
                  <a:gd name="connsiteY1184" fmla="*/ 983247 h 1545096"/>
                  <a:gd name="connsiteX1185" fmla="*/ 1842196 w 2169747"/>
                  <a:gd name="connsiteY1185" fmla="*/ 994124 h 1545096"/>
                  <a:gd name="connsiteX1186" fmla="*/ 1846526 w 2169747"/>
                  <a:gd name="connsiteY1186" fmla="*/ 987388 h 1545096"/>
                  <a:gd name="connsiteX1187" fmla="*/ 1847393 w 2169747"/>
                  <a:gd name="connsiteY1187" fmla="*/ 983556 h 1545096"/>
                  <a:gd name="connsiteX1188" fmla="*/ 1859457 w 2169747"/>
                  <a:gd name="connsiteY1188" fmla="*/ 989304 h 1545096"/>
                  <a:gd name="connsiteX1189" fmla="*/ 1881113 w 2169747"/>
                  <a:gd name="connsiteY1189" fmla="*/ 992579 h 1545096"/>
                  <a:gd name="connsiteX1190" fmla="*/ 1889651 w 2169747"/>
                  <a:gd name="connsiteY1190" fmla="*/ 985410 h 1545096"/>
                  <a:gd name="connsiteX1191" fmla="*/ 1904192 w 2169747"/>
                  <a:gd name="connsiteY1191" fmla="*/ 976263 h 1545096"/>
                  <a:gd name="connsiteX1192" fmla="*/ 1913967 w 2169747"/>
                  <a:gd name="connsiteY1192" fmla="*/ 976758 h 1545096"/>
                  <a:gd name="connsiteX1193" fmla="*/ 1915885 w 2169747"/>
                  <a:gd name="connsiteY1193" fmla="*/ 978426 h 1545096"/>
                  <a:gd name="connsiteX1194" fmla="*/ 1933828 w 2169747"/>
                  <a:gd name="connsiteY1194" fmla="*/ 977932 h 1545096"/>
                  <a:gd name="connsiteX1195" fmla="*/ 1951029 w 2169747"/>
                  <a:gd name="connsiteY1195" fmla="*/ 973606 h 1545096"/>
                  <a:gd name="connsiteX1196" fmla="*/ 1957897 w 2169747"/>
                  <a:gd name="connsiteY1196" fmla="*/ 978426 h 1545096"/>
                  <a:gd name="connsiteX1197" fmla="*/ 1979242 w 2169747"/>
                  <a:gd name="connsiteY1197" fmla="*/ 989675 h 1545096"/>
                  <a:gd name="connsiteX1198" fmla="*/ 1985430 w 2169747"/>
                  <a:gd name="connsiteY1198" fmla="*/ 994681 h 1545096"/>
                  <a:gd name="connsiteX1199" fmla="*/ 1994340 w 2169747"/>
                  <a:gd name="connsiteY1199" fmla="*/ 999007 h 1545096"/>
                  <a:gd name="connsiteX1200" fmla="*/ 1999722 w 2169747"/>
                  <a:gd name="connsiteY1200" fmla="*/ 989798 h 1545096"/>
                  <a:gd name="connsiteX1201" fmla="*/ 2002940 w 2169747"/>
                  <a:gd name="connsiteY1201" fmla="*/ 984174 h 1545096"/>
                  <a:gd name="connsiteX1202" fmla="*/ 2005291 w 2169747"/>
                  <a:gd name="connsiteY1202" fmla="*/ 984669 h 1545096"/>
                  <a:gd name="connsiteX1203" fmla="*/ 2169439 w 2169747"/>
                  <a:gd name="connsiteY1203" fmla="*/ 118070 h 1545096"/>
                  <a:gd name="connsiteX1204" fmla="*/ 2169748 w 2169747"/>
                  <a:gd name="connsiteY1204" fmla="*/ 116401 h 1545096"/>
                  <a:gd name="connsiteX1205" fmla="*/ 2168263 w 2169747"/>
                  <a:gd name="connsiteY1205" fmla="*/ 115598 h 1545096"/>
                  <a:gd name="connsiteX1206" fmla="*/ 2152362 w 2169747"/>
                  <a:gd name="connsiteY1206" fmla="*/ 109541 h 1545096"/>
                  <a:gd name="connsiteX1207" fmla="*/ 1327912 w 2169747"/>
                  <a:gd name="connsiteY1207" fmla="*/ 130307 h 1545096"/>
                  <a:gd name="connsiteX1208" fmla="*/ 1327912 w 2169747"/>
                  <a:gd name="connsiteY1208" fmla="*/ 130307 h 1545096"/>
                  <a:gd name="connsiteX1209" fmla="*/ 1327850 w 2169747"/>
                  <a:gd name="connsiteY1209" fmla="*/ 130245 h 1545096"/>
                  <a:gd name="connsiteX1210" fmla="*/ 1327912 w 2169747"/>
                  <a:gd name="connsiteY1210" fmla="*/ 130307 h 1545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Lst>
                <a:rect l="l" t="t" r="r" b="b"/>
                <a:pathLst>
                  <a:path w="2169747" h="1545096">
                    <a:moveTo>
                      <a:pt x="2152362" y="109541"/>
                    </a:moveTo>
                    <a:cubicBezTo>
                      <a:pt x="2145494" y="107316"/>
                      <a:pt x="2138935" y="105215"/>
                      <a:pt x="2131201" y="99776"/>
                    </a:cubicBezTo>
                    <a:lnTo>
                      <a:pt x="2130335" y="99158"/>
                    </a:lnTo>
                    <a:lnTo>
                      <a:pt x="2129345" y="99405"/>
                    </a:lnTo>
                    <a:cubicBezTo>
                      <a:pt x="2124148" y="100579"/>
                      <a:pt x="2118951" y="101321"/>
                      <a:pt x="2113877" y="101630"/>
                    </a:cubicBezTo>
                    <a:cubicBezTo>
                      <a:pt x="2098471" y="102557"/>
                      <a:pt x="2083869" y="99961"/>
                      <a:pt x="2070443" y="93843"/>
                    </a:cubicBezTo>
                    <a:cubicBezTo>
                      <a:pt x="2065803" y="91742"/>
                      <a:pt x="2060976" y="88281"/>
                      <a:pt x="2055840" y="84634"/>
                    </a:cubicBezTo>
                    <a:lnTo>
                      <a:pt x="2052933" y="82595"/>
                    </a:lnTo>
                    <a:lnTo>
                      <a:pt x="2051881" y="82162"/>
                    </a:lnTo>
                    <a:cubicBezTo>
                      <a:pt x="2047674" y="81606"/>
                      <a:pt x="2043899" y="80926"/>
                      <a:pt x="2040434" y="80308"/>
                    </a:cubicBezTo>
                    <a:cubicBezTo>
                      <a:pt x="2033320" y="79072"/>
                      <a:pt x="2027689" y="78083"/>
                      <a:pt x="2023481" y="78701"/>
                    </a:cubicBezTo>
                    <a:cubicBezTo>
                      <a:pt x="2020759" y="79134"/>
                      <a:pt x="2020079" y="78269"/>
                      <a:pt x="2017913" y="74869"/>
                    </a:cubicBezTo>
                    <a:cubicBezTo>
                      <a:pt x="2015562" y="71161"/>
                      <a:pt x="2012283" y="66032"/>
                      <a:pt x="2003559" y="61953"/>
                    </a:cubicBezTo>
                    <a:cubicBezTo>
                      <a:pt x="1999104" y="59851"/>
                      <a:pt x="1994958" y="57503"/>
                      <a:pt x="1991370" y="55402"/>
                    </a:cubicBezTo>
                    <a:cubicBezTo>
                      <a:pt x="1981717" y="49839"/>
                      <a:pt x="1974107" y="45451"/>
                      <a:pt x="1966621" y="49654"/>
                    </a:cubicBezTo>
                    <a:cubicBezTo>
                      <a:pt x="1961980" y="52250"/>
                      <a:pt x="1959629" y="58121"/>
                      <a:pt x="1960804" y="64548"/>
                    </a:cubicBezTo>
                    <a:cubicBezTo>
                      <a:pt x="1961857" y="70543"/>
                      <a:pt x="1966311" y="78083"/>
                      <a:pt x="1975530" y="79628"/>
                    </a:cubicBezTo>
                    <a:cubicBezTo>
                      <a:pt x="1981037" y="80555"/>
                      <a:pt x="1982522" y="82348"/>
                      <a:pt x="1984069" y="84202"/>
                    </a:cubicBezTo>
                    <a:cubicBezTo>
                      <a:pt x="1986606" y="87230"/>
                      <a:pt x="1989143" y="89393"/>
                      <a:pt x="1997309" y="88837"/>
                    </a:cubicBezTo>
                    <a:cubicBezTo>
                      <a:pt x="2003806" y="88404"/>
                      <a:pt x="2008261" y="89393"/>
                      <a:pt x="2010612" y="91680"/>
                    </a:cubicBezTo>
                    <a:cubicBezTo>
                      <a:pt x="2012469" y="93472"/>
                      <a:pt x="2013272" y="96377"/>
                      <a:pt x="2013087" y="100579"/>
                    </a:cubicBezTo>
                    <a:cubicBezTo>
                      <a:pt x="2012592" y="111210"/>
                      <a:pt x="2020326" y="121345"/>
                      <a:pt x="2026946" y="127958"/>
                    </a:cubicBezTo>
                    <a:cubicBezTo>
                      <a:pt x="2029236" y="130245"/>
                      <a:pt x="2029916" y="133335"/>
                      <a:pt x="2028802" y="135992"/>
                    </a:cubicBezTo>
                    <a:cubicBezTo>
                      <a:pt x="2027503" y="139083"/>
                      <a:pt x="2024100" y="140937"/>
                      <a:pt x="2019645" y="140937"/>
                    </a:cubicBezTo>
                    <a:cubicBezTo>
                      <a:pt x="2007147" y="140937"/>
                      <a:pt x="1999908" y="142976"/>
                      <a:pt x="1997495" y="147117"/>
                    </a:cubicBezTo>
                    <a:cubicBezTo>
                      <a:pt x="1996629" y="148662"/>
                      <a:pt x="1996010" y="151320"/>
                      <a:pt x="1998114" y="154904"/>
                    </a:cubicBezTo>
                    <a:cubicBezTo>
                      <a:pt x="1999290" y="156882"/>
                      <a:pt x="1999599" y="158489"/>
                      <a:pt x="1999042" y="159168"/>
                    </a:cubicBezTo>
                    <a:cubicBezTo>
                      <a:pt x="1998052" y="160343"/>
                      <a:pt x="1993659" y="161023"/>
                      <a:pt x="1986173" y="157994"/>
                    </a:cubicBezTo>
                    <a:cubicBezTo>
                      <a:pt x="1983388" y="156882"/>
                      <a:pt x="1981779" y="155460"/>
                      <a:pt x="1981408" y="153853"/>
                    </a:cubicBezTo>
                    <a:cubicBezTo>
                      <a:pt x="1980604" y="150269"/>
                      <a:pt x="1985430" y="145077"/>
                      <a:pt x="1986976" y="143409"/>
                    </a:cubicBezTo>
                    <a:cubicBezTo>
                      <a:pt x="1988276" y="142049"/>
                      <a:pt x="1988771" y="140319"/>
                      <a:pt x="1988338" y="138588"/>
                    </a:cubicBezTo>
                    <a:cubicBezTo>
                      <a:pt x="1987348" y="134447"/>
                      <a:pt x="1980728" y="130059"/>
                      <a:pt x="1968600" y="125486"/>
                    </a:cubicBezTo>
                    <a:cubicBezTo>
                      <a:pt x="1963032" y="123385"/>
                      <a:pt x="1951277" y="130801"/>
                      <a:pt x="1935251" y="141493"/>
                    </a:cubicBezTo>
                    <a:cubicBezTo>
                      <a:pt x="1930054" y="144954"/>
                      <a:pt x="1925104" y="148229"/>
                      <a:pt x="1922692" y="149342"/>
                    </a:cubicBezTo>
                    <a:cubicBezTo>
                      <a:pt x="1919845" y="150640"/>
                      <a:pt x="1914276" y="149836"/>
                      <a:pt x="1907842" y="148971"/>
                    </a:cubicBezTo>
                    <a:cubicBezTo>
                      <a:pt x="1898437" y="147673"/>
                      <a:pt x="1886681" y="146005"/>
                      <a:pt x="1874679" y="149218"/>
                    </a:cubicBezTo>
                    <a:cubicBezTo>
                      <a:pt x="1861994" y="152679"/>
                      <a:pt x="1856983" y="160528"/>
                      <a:pt x="1853704" y="165781"/>
                    </a:cubicBezTo>
                    <a:cubicBezTo>
                      <a:pt x="1851291" y="169613"/>
                      <a:pt x="1850424" y="170664"/>
                      <a:pt x="1849063" y="170293"/>
                    </a:cubicBezTo>
                    <a:cubicBezTo>
                      <a:pt x="1845908" y="169551"/>
                      <a:pt x="1841020" y="169675"/>
                      <a:pt x="1835266" y="169860"/>
                    </a:cubicBezTo>
                    <a:cubicBezTo>
                      <a:pt x="1826666" y="170108"/>
                      <a:pt x="1815900" y="170417"/>
                      <a:pt x="1811136" y="167388"/>
                    </a:cubicBezTo>
                    <a:cubicBezTo>
                      <a:pt x="1808784" y="165843"/>
                      <a:pt x="1808351" y="164916"/>
                      <a:pt x="1808290" y="164916"/>
                    </a:cubicBezTo>
                    <a:cubicBezTo>
                      <a:pt x="1808722" y="164298"/>
                      <a:pt x="1811754" y="163186"/>
                      <a:pt x="1816951" y="163433"/>
                    </a:cubicBezTo>
                    <a:cubicBezTo>
                      <a:pt x="1822891" y="163742"/>
                      <a:pt x="1826666" y="162506"/>
                      <a:pt x="1828089" y="159725"/>
                    </a:cubicBezTo>
                    <a:cubicBezTo>
                      <a:pt x="1829388" y="157253"/>
                      <a:pt x="1828583" y="154162"/>
                      <a:pt x="1825737" y="150516"/>
                    </a:cubicBezTo>
                    <a:cubicBezTo>
                      <a:pt x="1823758" y="147982"/>
                      <a:pt x="1825985" y="144027"/>
                      <a:pt x="1829079" y="139144"/>
                    </a:cubicBezTo>
                    <a:cubicBezTo>
                      <a:pt x="1831120" y="135931"/>
                      <a:pt x="1832853" y="133211"/>
                      <a:pt x="1832605" y="130677"/>
                    </a:cubicBezTo>
                    <a:cubicBezTo>
                      <a:pt x="1832481" y="129441"/>
                      <a:pt x="1831677" y="128452"/>
                      <a:pt x="1830440" y="127958"/>
                    </a:cubicBezTo>
                    <a:cubicBezTo>
                      <a:pt x="1824314" y="125610"/>
                      <a:pt x="1795049" y="136734"/>
                      <a:pt x="1789728" y="141555"/>
                    </a:cubicBezTo>
                    <a:cubicBezTo>
                      <a:pt x="1786263" y="144768"/>
                      <a:pt x="1786325" y="149095"/>
                      <a:pt x="1786387" y="152556"/>
                    </a:cubicBezTo>
                    <a:cubicBezTo>
                      <a:pt x="1786449" y="156202"/>
                      <a:pt x="1786325" y="157809"/>
                      <a:pt x="1784716" y="158674"/>
                    </a:cubicBezTo>
                    <a:cubicBezTo>
                      <a:pt x="1783355" y="159416"/>
                      <a:pt x="1783107" y="159539"/>
                      <a:pt x="1781004" y="156573"/>
                    </a:cubicBezTo>
                    <a:cubicBezTo>
                      <a:pt x="1779457" y="154410"/>
                      <a:pt x="1777539" y="151752"/>
                      <a:pt x="1773950" y="150331"/>
                    </a:cubicBezTo>
                    <a:cubicBezTo>
                      <a:pt x="1765783" y="146932"/>
                      <a:pt x="1715295" y="160096"/>
                      <a:pt x="1705519" y="172085"/>
                    </a:cubicBezTo>
                    <a:cubicBezTo>
                      <a:pt x="1701002" y="177586"/>
                      <a:pt x="1694011" y="180490"/>
                      <a:pt x="1688381" y="182777"/>
                    </a:cubicBezTo>
                    <a:cubicBezTo>
                      <a:pt x="1682503" y="185187"/>
                      <a:pt x="1677429" y="187289"/>
                      <a:pt x="1677429" y="191862"/>
                    </a:cubicBezTo>
                    <a:cubicBezTo>
                      <a:pt x="1677429" y="193716"/>
                      <a:pt x="1667777" y="195385"/>
                      <a:pt x="1663137" y="196188"/>
                    </a:cubicBezTo>
                    <a:cubicBezTo>
                      <a:pt x="1657259" y="197239"/>
                      <a:pt x="1651195" y="198290"/>
                      <a:pt x="1647297" y="200267"/>
                    </a:cubicBezTo>
                    <a:cubicBezTo>
                      <a:pt x="1640553" y="203728"/>
                      <a:pt x="1640677" y="212690"/>
                      <a:pt x="1640801" y="221342"/>
                    </a:cubicBezTo>
                    <a:cubicBezTo>
                      <a:pt x="1640863" y="226039"/>
                      <a:pt x="1640925" y="230922"/>
                      <a:pt x="1639811" y="234012"/>
                    </a:cubicBezTo>
                    <a:cubicBezTo>
                      <a:pt x="1637645" y="239821"/>
                      <a:pt x="1612649" y="239512"/>
                      <a:pt x="1601945" y="239327"/>
                    </a:cubicBezTo>
                    <a:cubicBezTo>
                      <a:pt x="1598294" y="239265"/>
                      <a:pt x="1595201" y="239265"/>
                      <a:pt x="1593035" y="239327"/>
                    </a:cubicBezTo>
                    <a:cubicBezTo>
                      <a:pt x="1588952" y="239574"/>
                      <a:pt x="1585301" y="233703"/>
                      <a:pt x="1582084" y="228017"/>
                    </a:cubicBezTo>
                    <a:cubicBezTo>
                      <a:pt x="1578743" y="222207"/>
                      <a:pt x="1575587" y="216769"/>
                      <a:pt x="1570576" y="215965"/>
                    </a:cubicBezTo>
                    <a:cubicBezTo>
                      <a:pt x="1569091" y="215718"/>
                      <a:pt x="1568596" y="215100"/>
                      <a:pt x="1568348" y="214606"/>
                    </a:cubicBezTo>
                    <a:cubicBezTo>
                      <a:pt x="1567049" y="212195"/>
                      <a:pt x="1568224" y="206571"/>
                      <a:pt x="1571442" y="199588"/>
                    </a:cubicBezTo>
                    <a:cubicBezTo>
                      <a:pt x="1572061" y="198228"/>
                      <a:pt x="1572927" y="197981"/>
                      <a:pt x="1576268" y="197548"/>
                    </a:cubicBezTo>
                    <a:cubicBezTo>
                      <a:pt x="1579795" y="197054"/>
                      <a:pt x="1584620" y="196436"/>
                      <a:pt x="1590560" y="192357"/>
                    </a:cubicBezTo>
                    <a:cubicBezTo>
                      <a:pt x="1595634" y="188834"/>
                      <a:pt x="1600831" y="190317"/>
                      <a:pt x="1605410" y="191615"/>
                    </a:cubicBezTo>
                    <a:cubicBezTo>
                      <a:pt x="1609493" y="192727"/>
                      <a:pt x="1613639" y="193963"/>
                      <a:pt x="1616485" y="190626"/>
                    </a:cubicBezTo>
                    <a:cubicBezTo>
                      <a:pt x="1619888" y="186547"/>
                      <a:pt x="1615247" y="181294"/>
                      <a:pt x="1609864" y="175175"/>
                    </a:cubicBezTo>
                    <a:cubicBezTo>
                      <a:pt x="1605348" y="170046"/>
                      <a:pt x="1600150" y="164174"/>
                      <a:pt x="1599656" y="159168"/>
                    </a:cubicBezTo>
                    <a:cubicBezTo>
                      <a:pt x="1599223" y="155584"/>
                      <a:pt x="1597119" y="152370"/>
                      <a:pt x="1593469" y="149960"/>
                    </a:cubicBezTo>
                    <a:cubicBezTo>
                      <a:pt x="1584868" y="144212"/>
                      <a:pt x="1569462" y="143532"/>
                      <a:pt x="1560181" y="146190"/>
                    </a:cubicBezTo>
                    <a:cubicBezTo>
                      <a:pt x="1555293" y="147611"/>
                      <a:pt x="1549848" y="147982"/>
                      <a:pt x="1543847" y="147364"/>
                    </a:cubicBezTo>
                    <a:lnTo>
                      <a:pt x="1541805" y="147117"/>
                    </a:lnTo>
                    <a:lnTo>
                      <a:pt x="1541372" y="149156"/>
                    </a:lnTo>
                    <a:cubicBezTo>
                      <a:pt x="1540444" y="153174"/>
                      <a:pt x="1538649" y="157067"/>
                      <a:pt x="1536051" y="160281"/>
                    </a:cubicBezTo>
                    <a:lnTo>
                      <a:pt x="1535184" y="161393"/>
                    </a:lnTo>
                    <a:lnTo>
                      <a:pt x="1535741" y="162691"/>
                    </a:lnTo>
                    <a:cubicBezTo>
                      <a:pt x="1536669" y="164793"/>
                      <a:pt x="1536484" y="167512"/>
                      <a:pt x="1536237" y="170417"/>
                    </a:cubicBezTo>
                    <a:cubicBezTo>
                      <a:pt x="1536051" y="173136"/>
                      <a:pt x="1535803" y="175917"/>
                      <a:pt x="1536608" y="178451"/>
                    </a:cubicBezTo>
                    <a:cubicBezTo>
                      <a:pt x="1538402" y="184199"/>
                      <a:pt x="1533452" y="199031"/>
                      <a:pt x="1525780" y="210836"/>
                    </a:cubicBezTo>
                    <a:cubicBezTo>
                      <a:pt x="1522006" y="216645"/>
                      <a:pt x="1521078" y="220044"/>
                      <a:pt x="1522501" y="222578"/>
                    </a:cubicBezTo>
                    <a:cubicBezTo>
                      <a:pt x="1524419" y="225915"/>
                      <a:pt x="1529245" y="225668"/>
                      <a:pt x="1537164" y="225359"/>
                    </a:cubicBezTo>
                    <a:cubicBezTo>
                      <a:pt x="1539144" y="225298"/>
                      <a:pt x="1540567" y="225792"/>
                      <a:pt x="1541681" y="226904"/>
                    </a:cubicBezTo>
                    <a:cubicBezTo>
                      <a:pt x="1545455" y="230551"/>
                      <a:pt x="1545455" y="240439"/>
                      <a:pt x="1545394" y="248350"/>
                    </a:cubicBezTo>
                    <a:lnTo>
                      <a:pt x="1545394" y="250575"/>
                    </a:lnTo>
                    <a:cubicBezTo>
                      <a:pt x="1545394" y="256322"/>
                      <a:pt x="1543166" y="259660"/>
                      <a:pt x="1540815" y="263244"/>
                    </a:cubicBezTo>
                    <a:cubicBezTo>
                      <a:pt x="1538711" y="266396"/>
                      <a:pt x="1536484" y="269734"/>
                      <a:pt x="1536484" y="274369"/>
                    </a:cubicBezTo>
                    <a:cubicBezTo>
                      <a:pt x="1536484" y="274554"/>
                      <a:pt x="1536484" y="274740"/>
                      <a:pt x="1536484" y="274925"/>
                    </a:cubicBezTo>
                    <a:cubicBezTo>
                      <a:pt x="1535741" y="274554"/>
                      <a:pt x="1534751" y="273936"/>
                      <a:pt x="1534071" y="273504"/>
                    </a:cubicBezTo>
                    <a:cubicBezTo>
                      <a:pt x="1531348" y="271835"/>
                      <a:pt x="1527327" y="269239"/>
                      <a:pt x="1524481" y="272762"/>
                    </a:cubicBezTo>
                    <a:cubicBezTo>
                      <a:pt x="1523800" y="272577"/>
                      <a:pt x="1521572" y="269919"/>
                      <a:pt x="1520273" y="264233"/>
                    </a:cubicBezTo>
                    <a:cubicBezTo>
                      <a:pt x="1518788" y="257929"/>
                      <a:pt x="1510250" y="257806"/>
                      <a:pt x="1502083" y="257682"/>
                    </a:cubicBezTo>
                    <a:cubicBezTo>
                      <a:pt x="1497690" y="257620"/>
                      <a:pt x="1493111" y="257558"/>
                      <a:pt x="1489770" y="256631"/>
                    </a:cubicBezTo>
                    <a:cubicBezTo>
                      <a:pt x="1478262" y="253418"/>
                      <a:pt x="1473560" y="259536"/>
                      <a:pt x="1468919" y="267262"/>
                    </a:cubicBezTo>
                    <a:cubicBezTo>
                      <a:pt x="1465145" y="273504"/>
                      <a:pt x="1453761" y="276965"/>
                      <a:pt x="1445098" y="278077"/>
                    </a:cubicBezTo>
                    <a:cubicBezTo>
                      <a:pt x="1439035" y="278881"/>
                      <a:pt x="1432043" y="285617"/>
                      <a:pt x="1425237" y="292168"/>
                    </a:cubicBezTo>
                    <a:cubicBezTo>
                      <a:pt x="1422020" y="295258"/>
                      <a:pt x="1418926" y="298225"/>
                      <a:pt x="1416451" y="300017"/>
                    </a:cubicBezTo>
                    <a:cubicBezTo>
                      <a:pt x="1412430" y="302922"/>
                      <a:pt x="1409955" y="307063"/>
                      <a:pt x="1409522" y="311698"/>
                    </a:cubicBezTo>
                    <a:cubicBezTo>
                      <a:pt x="1409150" y="315962"/>
                      <a:pt x="1410264" y="322699"/>
                      <a:pt x="1417813" y="330548"/>
                    </a:cubicBezTo>
                    <a:cubicBezTo>
                      <a:pt x="1429135" y="342228"/>
                      <a:pt x="1429630" y="348841"/>
                      <a:pt x="1429135" y="352673"/>
                    </a:cubicBezTo>
                    <a:cubicBezTo>
                      <a:pt x="1428826" y="353106"/>
                      <a:pt x="1426598" y="354342"/>
                      <a:pt x="1420349" y="354465"/>
                    </a:cubicBezTo>
                    <a:cubicBezTo>
                      <a:pt x="1411068" y="354651"/>
                      <a:pt x="1400921" y="352302"/>
                      <a:pt x="1398880" y="349521"/>
                    </a:cubicBezTo>
                    <a:cubicBezTo>
                      <a:pt x="1393373" y="342105"/>
                      <a:pt x="1373574" y="339880"/>
                      <a:pt x="1366830" y="341301"/>
                    </a:cubicBezTo>
                    <a:cubicBezTo>
                      <a:pt x="1364850" y="341734"/>
                      <a:pt x="1358106" y="335986"/>
                      <a:pt x="1353713" y="332216"/>
                    </a:cubicBezTo>
                    <a:cubicBezTo>
                      <a:pt x="1346721" y="326221"/>
                      <a:pt x="1340101" y="320536"/>
                      <a:pt x="1334780" y="320288"/>
                    </a:cubicBezTo>
                    <a:cubicBezTo>
                      <a:pt x="1324571" y="319794"/>
                      <a:pt x="1318631" y="331907"/>
                      <a:pt x="1315166" y="338953"/>
                    </a:cubicBezTo>
                    <a:cubicBezTo>
                      <a:pt x="1312753" y="343773"/>
                      <a:pt x="1315290" y="346864"/>
                      <a:pt x="1318013" y="350139"/>
                    </a:cubicBezTo>
                    <a:cubicBezTo>
                      <a:pt x="1319869" y="352364"/>
                      <a:pt x="1321910" y="354898"/>
                      <a:pt x="1323581" y="358792"/>
                    </a:cubicBezTo>
                    <a:cubicBezTo>
                      <a:pt x="1328654" y="370720"/>
                      <a:pt x="1346907" y="370720"/>
                      <a:pt x="1353775" y="370720"/>
                    </a:cubicBezTo>
                    <a:cubicBezTo>
                      <a:pt x="1355074" y="370720"/>
                      <a:pt x="1355569" y="371214"/>
                      <a:pt x="1355878" y="371708"/>
                    </a:cubicBezTo>
                    <a:cubicBezTo>
                      <a:pt x="1357673" y="374489"/>
                      <a:pt x="1356126" y="382029"/>
                      <a:pt x="1354146" y="386232"/>
                    </a:cubicBezTo>
                    <a:cubicBezTo>
                      <a:pt x="1353218" y="388271"/>
                      <a:pt x="1348577" y="390867"/>
                      <a:pt x="1343504" y="391362"/>
                    </a:cubicBezTo>
                    <a:cubicBezTo>
                      <a:pt x="1340224" y="391671"/>
                      <a:pt x="1337564" y="390991"/>
                      <a:pt x="1336512" y="389508"/>
                    </a:cubicBezTo>
                    <a:cubicBezTo>
                      <a:pt x="1333852" y="385799"/>
                      <a:pt x="1328283" y="385614"/>
                      <a:pt x="1322900" y="385429"/>
                    </a:cubicBezTo>
                    <a:cubicBezTo>
                      <a:pt x="1318136" y="385243"/>
                      <a:pt x="1314548" y="384996"/>
                      <a:pt x="1314424" y="383389"/>
                    </a:cubicBezTo>
                    <a:cubicBezTo>
                      <a:pt x="1314176" y="379434"/>
                      <a:pt x="1311268" y="374860"/>
                      <a:pt x="1306566" y="371152"/>
                    </a:cubicBezTo>
                    <a:cubicBezTo>
                      <a:pt x="1300255" y="366146"/>
                      <a:pt x="1292583" y="363983"/>
                      <a:pt x="1285406" y="365219"/>
                    </a:cubicBezTo>
                    <a:cubicBezTo>
                      <a:pt x="1281198" y="365961"/>
                      <a:pt x="1278105" y="365404"/>
                      <a:pt x="1276187" y="363674"/>
                    </a:cubicBezTo>
                    <a:cubicBezTo>
                      <a:pt x="1273712" y="361387"/>
                      <a:pt x="1272722" y="356752"/>
                      <a:pt x="1273217" y="349830"/>
                    </a:cubicBezTo>
                    <a:cubicBezTo>
                      <a:pt x="1273774" y="342661"/>
                      <a:pt x="1270804" y="337161"/>
                      <a:pt x="1268638" y="333143"/>
                    </a:cubicBezTo>
                    <a:cubicBezTo>
                      <a:pt x="1267339" y="330795"/>
                      <a:pt x="1266287" y="328755"/>
                      <a:pt x="1266411" y="327396"/>
                    </a:cubicBezTo>
                    <a:cubicBezTo>
                      <a:pt x="1266597" y="325418"/>
                      <a:pt x="1265978" y="323070"/>
                      <a:pt x="1265359" y="320597"/>
                    </a:cubicBezTo>
                    <a:cubicBezTo>
                      <a:pt x="1263936" y="315035"/>
                      <a:pt x="1263194" y="311203"/>
                      <a:pt x="1266349" y="308917"/>
                    </a:cubicBezTo>
                    <a:cubicBezTo>
                      <a:pt x="1272165" y="304652"/>
                      <a:pt x="1270989" y="298596"/>
                      <a:pt x="1270061" y="293713"/>
                    </a:cubicBezTo>
                    <a:cubicBezTo>
                      <a:pt x="1269628" y="291488"/>
                      <a:pt x="1269257" y="289449"/>
                      <a:pt x="1269381" y="287533"/>
                    </a:cubicBezTo>
                    <a:cubicBezTo>
                      <a:pt x="1269566" y="284319"/>
                      <a:pt x="1267834" y="280549"/>
                      <a:pt x="1264431" y="276903"/>
                    </a:cubicBezTo>
                    <a:cubicBezTo>
                      <a:pt x="1259110" y="271279"/>
                      <a:pt x="1251500" y="267632"/>
                      <a:pt x="1245003" y="267632"/>
                    </a:cubicBezTo>
                    <a:cubicBezTo>
                      <a:pt x="1240548" y="267632"/>
                      <a:pt x="1239125" y="265222"/>
                      <a:pt x="1237145" y="261947"/>
                    </a:cubicBezTo>
                    <a:cubicBezTo>
                      <a:pt x="1235351" y="258980"/>
                      <a:pt x="1233185" y="255272"/>
                      <a:pt x="1228174" y="253974"/>
                    </a:cubicBezTo>
                    <a:cubicBezTo>
                      <a:pt x="1219573" y="251749"/>
                      <a:pt x="1202868" y="236175"/>
                      <a:pt x="1201816" y="230612"/>
                    </a:cubicBezTo>
                    <a:cubicBezTo>
                      <a:pt x="1201012" y="226472"/>
                      <a:pt x="1197299" y="224185"/>
                      <a:pt x="1194082" y="222640"/>
                    </a:cubicBezTo>
                    <a:cubicBezTo>
                      <a:pt x="1198537" y="223073"/>
                      <a:pt x="1205219" y="225977"/>
                      <a:pt x="1210540" y="231725"/>
                    </a:cubicBezTo>
                    <a:cubicBezTo>
                      <a:pt x="1219945" y="241922"/>
                      <a:pt x="1233866" y="248288"/>
                      <a:pt x="1251809" y="250760"/>
                    </a:cubicBezTo>
                    <a:cubicBezTo>
                      <a:pt x="1261647" y="252120"/>
                      <a:pt x="1268515" y="255272"/>
                      <a:pt x="1275815" y="258671"/>
                    </a:cubicBezTo>
                    <a:cubicBezTo>
                      <a:pt x="1283116" y="262070"/>
                      <a:pt x="1290665" y="265593"/>
                      <a:pt x="1301740" y="267632"/>
                    </a:cubicBezTo>
                    <a:lnTo>
                      <a:pt x="1313310" y="269796"/>
                    </a:lnTo>
                    <a:cubicBezTo>
                      <a:pt x="1329211" y="272824"/>
                      <a:pt x="1342947" y="275420"/>
                      <a:pt x="1368871" y="279560"/>
                    </a:cubicBezTo>
                    <a:cubicBezTo>
                      <a:pt x="1400303" y="284566"/>
                      <a:pt x="1442995" y="251440"/>
                      <a:pt x="1454132" y="239450"/>
                    </a:cubicBezTo>
                    <a:cubicBezTo>
                      <a:pt x="1461247" y="231787"/>
                      <a:pt x="1457287" y="219179"/>
                      <a:pt x="1454379" y="210032"/>
                    </a:cubicBezTo>
                    <a:cubicBezTo>
                      <a:pt x="1453761" y="208054"/>
                      <a:pt x="1453204" y="206262"/>
                      <a:pt x="1452770" y="204655"/>
                    </a:cubicBezTo>
                    <a:lnTo>
                      <a:pt x="1452399" y="203110"/>
                    </a:lnTo>
                    <a:lnTo>
                      <a:pt x="1450791" y="202925"/>
                    </a:lnTo>
                    <a:cubicBezTo>
                      <a:pt x="1439406" y="201751"/>
                      <a:pt x="1427898" y="194952"/>
                      <a:pt x="1416513" y="182715"/>
                    </a:cubicBezTo>
                    <a:cubicBezTo>
                      <a:pt x="1415585" y="181727"/>
                      <a:pt x="1414719" y="180923"/>
                      <a:pt x="1414100" y="180367"/>
                    </a:cubicBezTo>
                    <a:lnTo>
                      <a:pt x="1413543" y="179872"/>
                    </a:lnTo>
                    <a:lnTo>
                      <a:pt x="1412801" y="179811"/>
                    </a:lnTo>
                    <a:cubicBezTo>
                      <a:pt x="1411440" y="179687"/>
                      <a:pt x="1409955" y="179502"/>
                      <a:pt x="1408841" y="179378"/>
                    </a:cubicBezTo>
                    <a:lnTo>
                      <a:pt x="1407418" y="179254"/>
                    </a:lnTo>
                    <a:cubicBezTo>
                      <a:pt x="1392569" y="178266"/>
                      <a:pt x="1381060" y="172889"/>
                      <a:pt x="1373141" y="163309"/>
                    </a:cubicBezTo>
                    <a:cubicBezTo>
                      <a:pt x="1369367" y="158674"/>
                      <a:pt x="1366706" y="153544"/>
                      <a:pt x="1365530" y="148353"/>
                    </a:cubicBezTo>
                    <a:lnTo>
                      <a:pt x="1365345" y="147488"/>
                    </a:lnTo>
                    <a:lnTo>
                      <a:pt x="1364602" y="146993"/>
                    </a:lnTo>
                    <a:cubicBezTo>
                      <a:pt x="1361571" y="144954"/>
                      <a:pt x="1358168" y="142482"/>
                      <a:pt x="1354146" y="139577"/>
                    </a:cubicBezTo>
                    <a:lnTo>
                      <a:pt x="1347093" y="134509"/>
                    </a:lnTo>
                    <a:lnTo>
                      <a:pt x="1346040" y="134077"/>
                    </a:lnTo>
                    <a:cubicBezTo>
                      <a:pt x="1340348" y="133273"/>
                      <a:pt x="1335151" y="130863"/>
                      <a:pt x="1330634" y="126969"/>
                    </a:cubicBezTo>
                    <a:cubicBezTo>
                      <a:pt x="1330634" y="126969"/>
                      <a:pt x="1330634" y="126969"/>
                      <a:pt x="1330634" y="126969"/>
                    </a:cubicBezTo>
                    <a:lnTo>
                      <a:pt x="1327788" y="130245"/>
                    </a:lnTo>
                    <a:cubicBezTo>
                      <a:pt x="1327788" y="130059"/>
                      <a:pt x="1327788" y="129750"/>
                      <a:pt x="1327850" y="129503"/>
                    </a:cubicBezTo>
                    <a:cubicBezTo>
                      <a:pt x="1328036" y="128823"/>
                      <a:pt x="1328531" y="128576"/>
                      <a:pt x="1328716" y="128514"/>
                    </a:cubicBezTo>
                    <a:cubicBezTo>
                      <a:pt x="1328345" y="128638"/>
                      <a:pt x="1325932" y="129071"/>
                      <a:pt x="1313248" y="126475"/>
                    </a:cubicBezTo>
                    <a:cubicBezTo>
                      <a:pt x="1307370" y="125239"/>
                      <a:pt x="1301245" y="123076"/>
                      <a:pt x="1294439" y="119924"/>
                    </a:cubicBezTo>
                    <a:cubicBezTo>
                      <a:pt x="1285777" y="115845"/>
                      <a:pt x="1277053" y="111519"/>
                      <a:pt x="1268886" y="107440"/>
                    </a:cubicBezTo>
                    <a:lnTo>
                      <a:pt x="1268081" y="107192"/>
                    </a:lnTo>
                    <a:cubicBezTo>
                      <a:pt x="1267339" y="107130"/>
                      <a:pt x="1266535" y="106698"/>
                      <a:pt x="1265668" y="105894"/>
                    </a:cubicBezTo>
                    <a:lnTo>
                      <a:pt x="1259419" y="102619"/>
                    </a:lnTo>
                    <a:cubicBezTo>
                      <a:pt x="1256635" y="101197"/>
                      <a:pt x="1253913" y="99776"/>
                      <a:pt x="1251314" y="98231"/>
                    </a:cubicBezTo>
                    <a:lnTo>
                      <a:pt x="1250571" y="97798"/>
                    </a:lnTo>
                    <a:lnTo>
                      <a:pt x="1249706" y="97922"/>
                    </a:lnTo>
                    <a:cubicBezTo>
                      <a:pt x="1246179" y="98540"/>
                      <a:pt x="1242714" y="100147"/>
                      <a:pt x="1239682" y="102557"/>
                    </a:cubicBezTo>
                    <a:cubicBezTo>
                      <a:pt x="1237393" y="104411"/>
                      <a:pt x="1235289" y="103731"/>
                      <a:pt x="1230958" y="102124"/>
                    </a:cubicBezTo>
                    <a:cubicBezTo>
                      <a:pt x="1226627" y="100518"/>
                      <a:pt x="1221306" y="98478"/>
                      <a:pt x="1214190" y="100270"/>
                    </a:cubicBezTo>
                    <a:cubicBezTo>
                      <a:pt x="1207447" y="102001"/>
                      <a:pt x="1202620" y="99776"/>
                      <a:pt x="1200764" y="96933"/>
                    </a:cubicBezTo>
                    <a:cubicBezTo>
                      <a:pt x="1200146" y="96006"/>
                      <a:pt x="1199774" y="94708"/>
                      <a:pt x="1200393" y="93905"/>
                    </a:cubicBezTo>
                    <a:cubicBezTo>
                      <a:pt x="1201197" y="92916"/>
                      <a:pt x="1205962" y="92545"/>
                      <a:pt x="1208808" y="92298"/>
                    </a:cubicBezTo>
                    <a:cubicBezTo>
                      <a:pt x="1213943" y="91865"/>
                      <a:pt x="1218831" y="91494"/>
                      <a:pt x="1221059" y="88775"/>
                    </a:cubicBezTo>
                    <a:cubicBezTo>
                      <a:pt x="1221924" y="87663"/>
                      <a:pt x="1222296" y="86303"/>
                      <a:pt x="1222110" y="84820"/>
                    </a:cubicBezTo>
                    <a:cubicBezTo>
                      <a:pt x="1221430" y="79566"/>
                      <a:pt x="1217655" y="79381"/>
                      <a:pt x="1214624" y="79196"/>
                    </a:cubicBezTo>
                    <a:cubicBezTo>
                      <a:pt x="1211592" y="79010"/>
                      <a:pt x="1207385" y="78825"/>
                      <a:pt x="1202064" y="74993"/>
                    </a:cubicBezTo>
                    <a:cubicBezTo>
                      <a:pt x="1196433" y="70914"/>
                      <a:pt x="1191298" y="69554"/>
                      <a:pt x="1186905" y="70914"/>
                    </a:cubicBezTo>
                    <a:cubicBezTo>
                      <a:pt x="1183069" y="72088"/>
                      <a:pt x="1179975" y="75426"/>
                      <a:pt x="1178181" y="80184"/>
                    </a:cubicBezTo>
                    <a:cubicBezTo>
                      <a:pt x="1177624" y="81730"/>
                      <a:pt x="1176634" y="82595"/>
                      <a:pt x="1175211" y="82904"/>
                    </a:cubicBezTo>
                    <a:cubicBezTo>
                      <a:pt x="1172303" y="83522"/>
                      <a:pt x="1167910" y="81730"/>
                      <a:pt x="1164507" y="78392"/>
                    </a:cubicBezTo>
                    <a:cubicBezTo>
                      <a:pt x="1164321" y="78207"/>
                      <a:pt x="1163950" y="77960"/>
                      <a:pt x="1163703" y="77774"/>
                    </a:cubicBezTo>
                    <a:lnTo>
                      <a:pt x="1163827" y="77218"/>
                    </a:lnTo>
                    <a:lnTo>
                      <a:pt x="1162527" y="76414"/>
                    </a:lnTo>
                    <a:cubicBezTo>
                      <a:pt x="1161847" y="75982"/>
                      <a:pt x="1160918" y="75673"/>
                      <a:pt x="1160176" y="75302"/>
                    </a:cubicBezTo>
                    <a:lnTo>
                      <a:pt x="1159310" y="74746"/>
                    </a:lnTo>
                    <a:lnTo>
                      <a:pt x="1159310" y="74869"/>
                    </a:lnTo>
                    <a:cubicBezTo>
                      <a:pt x="1153865" y="72583"/>
                      <a:pt x="1146997" y="71965"/>
                      <a:pt x="1142604" y="73757"/>
                    </a:cubicBezTo>
                    <a:cubicBezTo>
                      <a:pt x="1139882" y="74808"/>
                      <a:pt x="1138149" y="76662"/>
                      <a:pt x="1137592" y="79072"/>
                    </a:cubicBezTo>
                    <a:cubicBezTo>
                      <a:pt x="1137036" y="81359"/>
                      <a:pt x="1134685" y="82039"/>
                      <a:pt x="1132705" y="81791"/>
                    </a:cubicBezTo>
                    <a:cubicBezTo>
                      <a:pt x="1132148" y="81730"/>
                      <a:pt x="1129302" y="81112"/>
                      <a:pt x="1129426" y="78454"/>
                    </a:cubicBezTo>
                    <a:cubicBezTo>
                      <a:pt x="1129797" y="72768"/>
                      <a:pt x="1122557" y="68813"/>
                      <a:pt x="1116185" y="65352"/>
                    </a:cubicBezTo>
                    <a:cubicBezTo>
                      <a:pt x="1114761" y="64610"/>
                      <a:pt x="1113029" y="63621"/>
                      <a:pt x="1111854" y="62942"/>
                    </a:cubicBezTo>
                    <a:cubicBezTo>
                      <a:pt x="1114019" y="63003"/>
                      <a:pt x="1117855" y="63807"/>
                      <a:pt x="1121692" y="66093"/>
                    </a:cubicBezTo>
                    <a:cubicBezTo>
                      <a:pt x="1130539" y="71470"/>
                      <a:pt x="1136603" y="66464"/>
                      <a:pt x="1143656" y="59357"/>
                    </a:cubicBezTo>
                    <a:cubicBezTo>
                      <a:pt x="1146935" y="56020"/>
                      <a:pt x="1150957" y="55772"/>
                      <a:pt x="1154546" y="55587"/>
                    </a:cubicBezTo>
                    <a:cubicBezTo>
                      <a:pt x="1158258" y="55340"/>
                      <a:pt x="1162898" y="55093"/>
                      <a:pt x="1163827" y="49963"/>
                    </a:cubicBezTo>
                    <a:cubicBezTo>
                      <a:pt x="1164940" y="44092"/>
                      <a:pt x="1158815" y="40013"/>
                      <a:pt x="1153865" y="36737"/>
                    </a:cubicBezTo>
                    <a:cubicBezTo>
                      <a:pt x="1151761" y="35377"/>
                      <a:pt x="1149348" y="33771"/>
                      <a:pt x="1148730" y="32720"/>
                    </a:cubicBezTo>
                    <a:cubicBezTo>
                      <a:pt x="1145636" y="27652"/>
                      <a:pt x="1134932" y="21843"/>
                      <a:pt x="1124661" y="23882"/>
                    </a:cubicBezTo>
                    <a:cubicBezTo>
                      <a:pt x="1118721" y="25056"/>
                      <a:pt x="1117608" y="23759"/>
                      <a:pt x="1114638" y="20236"/>
                    </a:cubicBezTo>
                    <a:cubicBezTo>
                      <a:pt x="1113710" y="19185"/>
                      <a:pt x="1112720" y="17949"/>
                      <a:pt x="1111482" y="16713"/>
                    </a:cubicBezTo>
                    <a:cubicBezTo>
                      <a:pt x="1109688" y="14921"/>
                      <a:pt x="1107027" y="14179"/>
                      <a:pt x="1103810" y="14488"/>
                    </a:cubicBezTo>
                    <a:lnTo>
                      <a:pt x="1102759" y="14859"/>
                    </a:lnTo>
                    <a:cubicBezTo>
                      <a:pt x="1100098" y="16651"/>
                      <a:pt x="1097128" y="17949"/>
                      <a:pt x="1094034" y="18814"/>
                    </a:cubicBezTo>
                    <a:lnTo>
                      <a:pt x="1093230" y="19247"/>
                    </a:lnTo>
                    <a:cubicBezTo>
                      <a:pt x="1088033" y="23388"/>
                      <a:pt x="1085063" y="29074"/>
                      <a:pt x="1085063" y="34759"/>
                    </a:cubicBezTo>
                    <a:cubicBezTo>
                      <a:pt x="1085063" y="39147"/>
                      <a:pt x="1083702" y="40816"/>
                      <a:pt x="1082897" y="41125"/>
                    </a:cubicBezTo>
                    <a:cubicBezTo>
                      <a:pt x="1082712" y="41187"/>
                      <a:pt x="1082464" y="41249"/>
                      <a:pt x="1082278" y="41002"/>
                    </a:cubicBezTo>
                    <a:cubicBezTo>
                      <a:pt x="1081969" y="40631"/>
                      <a:pt x="1081969" y="39765"/>
                      <a:pt x="1082588" y="38591"/>
                    </a:cubicBezTo>
                    <a:cubicBezTo>
                      <a:pt x="1084692" y="34821"/>
                      <a:pt x="1083825" y="30928"/>
                      <a:pt x="1083083" y="27837"/>
                    </a:cubicBezTo>
                    <a:cubicBezTo>
                      <a:pt x="1082464" y="25118"/>
                      <a:pt x="1082217" y="23759"/>
                      <a:pt x="1082959" y="23079"/>
                    </a:cubicBezTo>
                    <a:lnTo>
                      <a:pt x="1085496" y="20112"/>
                    </a:lnTo>
                    <a:lnTo>
                      <a:pt x="1081536" y="19000"/>
                    </a:lnTo>
                    <a:cubicBezTo>
                      <a:pt x="1080856" y="18814"/>
                      <a:pt x="1080175" y="18629"/>
                      <a:pt x="1079618" y="18444"/>
                    </a:cubicBezTo>
                    <a:cubicBezTo>
                      <a:pt x="1077143" y="17455"/>
                      <a:pt x="1074606" y="16589"/>
                      <a:pt x="1071327" y="15724"/>
                    </a:cubicBezTo>
                    <a:lnTo>
                      <a:pt x="1072070" y="14982"/>
                    </a:lnTo>
                    <a:lnTo>
                      <a:pt x="1066192" y="14612"/>
                    </a:lnTo>
                    <a:cubicBezTo>
                      <a:pt x="1065511" y="14550"/>
                      <a:pt x="1064892" y="14488"/>
                      <a:pt x="1064336" y="14488"/>
                    </a:cubicBezTo>
                    <a:cubicBezTo>
                      <a:pt x="1061118" y="14303"/>
                      <a:pt x="1057901" y="14426"/>
                      <a:pt x="1054746" y="14550"/>
                    </a:cubicBezTo>
                    <a:lnTo>
                      <a:pt x="1050786" y="14674"/>
                    </a:lnTo>
                    <a:lnTo>
                      <a:pt x="1050909" y="17022"/>
                    </a:lnTo>
                    <a:cubicBezTo>
                      <a:pt x="1050971" y="18814"/>
                      <a:pt x="1051590" y="20359"/>
                      <a:pt x="1052580" y="21534"/>
                    </a:cubicBezTo>
                    <a:cubicBezTo>
                      <a:pt x="1052766" y="21781"/>
                      <a:pt x="1052951" y="23573"/>
                      <a:pt x="1050786" y="27714"/>
                    </a:cubicBezTo>
                    <a:cubicBezTo>
                      <a:pt x="1046950" y="35068"/>
                      <a:pt x="1039958" y="41990"/>
                      <a:pt x="1037297" y="42052"/>
                    </a:cubicBezTo>
                    <a:cubicBezTo>
                      <a:pt x="1036369" y="40878"/>
                      <a:pt x="1037669" y="34636"/>
                      <a:pt x="1038411" y="30928"/>
                    </a:cubicBezTo>
                    <a:cubicBezTo>
                      <a:pt x="1039339" y="26416"/>
                      <a:pt x="1040267" y="21843"/>
                      <a:pt x="1040082" y="18196"/>
                    </a:cubicBezTo>
                    <a:lnTo>
                      <a:pt x="1039215" y="15724"/>
                    </a:lnTo>
                    <a:lnTo>
                      <a:pt x="1037854" y="15601"/>
                    </a:lnTo>
                    <a:cubicBezTo>
                      <a:pt x="1035441" y="15415"/>
                      <a:pt x="1033090" y="15044"/>
                      <a:pt x="1030924" y="14365"/>
                    </a:cubicBezTo>
                    <a:lnTo>
                      <a:pt x="1029687" y="13994"/>
                    </a:lnTo>
                    <a:lnTo>
                      <a:pt x="1028697" y="14859"/>
                    </a:lnTo>
                    <a:cubicBezTo>
                      <a:pt x="1026037" y="17269"/>
                      <a:pt x="1022634" y="21101"/>
                      <a:pt x="1017684" y="27220"/>
                    </a:cubicBezTo>
                    <a:cubicBezTo>
                      <a:pt x="1015209" y="30248"/>
                      <a:pt x="1012858" y="33276"/>
                      <a:pt x="1010630" y="36119"/>
                    </a:cubicBezTo>
                    <a:cubicBezTo>
                      <a:pt x="1002773" y="46131"/>
                      <a:pt x="995967" y="54784"/>
                      <a:pt x="991450" y="55711"/>
                    </a:cubicBezTo>
                    <a:cubicBezTo>
                      <a:pt x="990769" y="55834"/>
                      <a:pt x="990460" y="55772"/>
                      <a:pt x="990151" y="54969"/>
                    </a:cubicBezTo>
                    <a:cubicBezTo>
                      <a:pt x="989099" y="52188"/>
                      <a:pt x="990955" y="44462"/>
                      <a:pt x="998132" y="40322"/>
                    </a:cubicBezTo>
                    <a:cubicBezTo>
                      <a:pt x="1004381" y="36675"/>
                      <a:pt x="1007537" y="29939"/>
                      <a:pt x="1010012" y="24624"/>
                    </a:cubicBezTo>
                    <a:cubicBezTo>
                      <a:pt x="1011868" y="20668"/>
                      <a:pt x="1013600" y="16898"/>
                      <a:pt x="1015642" y="16898"/>
                    </a:cubicBezTo>
                    <a:cubicBezTo>
                      <a:pt x="1019107" y="16898"/>
                      <a:pt x="1021705" y="15230"/>
                      <a:pt x="1022696" y="12387"/>
                    </a:cubicBezTo>
                    <a:lnTo>
                      <a:pt x="1023190" y="10842"/>
                    </a:lnTo>
                    <a:lnTo>
                      <a:pt x="1021891" y="9853"/>
                    </a:lnTo>
                    <a:cubicBezTo>
                      <a:pt x="1019045" y="7628"/>
                      <a:pt x="1016632" y="4909"/>
                      <a:pt x="1014776" y="1757"/>
                    </a:cubicBezTo>
                    <a:lnTo>
                      <a:pt x="1013724" y="706"/>
                    </a:lnTo>
                    <a:lnTo>
                      <a:pt x="1012796" y="459"/>
                    </a:lnTo>
                    <a:cubicBezTo>
                      <a:pt x="1003206" y="-2013"/>
                      <a:pt x="999308" y="6083"/>
                      <a:pt x="997018" y="10904"/>
                    </a:cubicBezTo>
                    <a:cubicBezTo>
                      <a:pt x="996214" y="12572"/>
                      <a:pt x="995472" y="14117"/>
                      <a:pt x="994853" y="14735"/>
                    </a:cubicBezTo>
                    <a:cubicBezTo>
                      <a:pt x="993554" y="15477"/>
                      <a:pt x="987738" y="13499"/>
                      <a:pt x="984891" y="12572"/>
                    </a:cubicBezTo>
                    <a:lnTo>
                      <a:pt x="983345" y="12078"/>
                    </a:lnTo>
                    <a:lnTo>
                      <a:pt x="982417" y="12572"/>
                    </a:lnTo>
                    <a:cubicBezTo>
                      <a:pt x="979137" y="14488"/>
                      <a:pt x="975425" y="15724"/>
                      <a:pt x="971774" y="16157"/>
                    </a:cubicBezTo>
                    <a:lnTo>
                      <a:pt x="971032" y="16219"/>
                    </a:lnTo>
                    <a:lnTo>
                      <a:pt x="970475" y="16713"/>
                    </a:lnTo>
                    <a:cubicBezTo>
                      <a:pt x="967196" y="19680"/>
                      <a:pt x="966701" y="23017"/>
                      <a:pt x="968990" y="26787"/>
                    </a:cubicBezTo>
                    <a:cubicBezTo>
                      <a:pt x="970228" y="28765"/>
                      <a:pt x="970228" y="30557"/>
                      <a:pt x="969733" y="31422"/>
                    </a:cubicBezTo>
                    <a:cubicBezTo>
                      <a:pt x="969609" y="31607"/>
                      <a:pt x="969423" y="31855"/>
                      <a:pt x="969238" y="31855"/>
                    </a:cubicBezTo>
                    <a:lnTo>
                      <a:pt x="969238" y="31855"/>
                    </a:lnTo>
                    <a:cubicBezTo>
                      <a:pt x="968805" y="31855"/>
                      <a:pt x="967753" y="31237"/>
                      <a:pt x="966639" y="29074"/>
                    </a:cubicBezTo>
                    <a:cubicBezTo>
                      <a:pt x="964969" y="25860"/>
                      <a:pt x="962246" y="24068"/>
                      <a:pt x="958967" y="24006"/>
                    </a:cubicBezTo>
                    <a:cubicBezTo>
                      <a:pt x="958905" y="24006"/>
                      <a:pt x="958905" y="24006"/>
                      <a:pt x="958843" y="24006"/>
                    </a:cubicBezTo>
                    <a:cubicBezTo>
                      <a:pt x="953275" y="24006"/>
                      <a:pt x="946654" y="29012"/>
                      <a:pt x="942633" y="36305"/>
                    </a:cubicBezTo>
                    <a:cubicBezTo>
                      <a:pt x="940529" y="40013"/>
                      <a:pt x="938240" y="41990"/>
                      <a:pt x="936507" y="43350"/>
                    </a:cubicBezTo>
                    <a:cubicBezTo>
                      <a:pt x="935022" y="44586"/>
                      <a:pt x="933599" y="45760"/>
                      <a:pt x="933723" y="47614"/>
                    </a:cubicBezTo>
                    <a:cubicBezTo>
                      <a:pt x="933847" y="49345"/>
                      <a:pt x="935270" y="50457"/>
                      <a:pt x="936569" y="51323"/>
                    </a:cubicBezTo>
                    <a:cubicBezTo>
                      <a:pt x="938240" y="52373"/>
                      <a:pt x="939168" y="55587"/>
                      <a:pt x="938735" y="58677"/>
                    </a:cubicBezTo>
                    <a:cubicBezTo>
                      <a:pt x="938549" y="59913"/>
                      <a:pt x="937745" y="63930"/>
                      <a:pt x="933723" y="64981"/>
                    </a:cubicBezTo>
                    <a:cubicBezTo>
                      <a:pt x="932362" y="64116"/>
                      <a:pt x="931495" y="58863"/>
                      <a:pt x="930939" y="55711"/>
                    </a:cubicBezTo>
                    <a:cubicBezTo>
                      <a:pt x="930072" y="50581"/>
                      <a:pt x="929392" y="46564"/>
                      <a:pt x="926793" y="45081"/>
                    </a:cubicBezTo>
                    <a:cubicBezTo>
                      <a:pt x="925865" y="44586"/>
                      <a:pt x="924813" y="44462"/>
                      <a:pt x="923576" y="44771"/>
                    </a:cubicBezTo>
                    <a:cubicBezTo>
                      <a:pt x="923638" y="43906"/>
                      <a:pt x="924009" y="42299"/>
                      <a:pt x="925185" y="40569"/>
                    </a:cubicBezTo>
                    <a:cubicBezTo>
                      <a:pt x="925989" y="39395"/>
                      <a:pt x="927659" y="37417"/>
                      <a:pt x="930134" y="37417"/>
                    </a:cubicBezTo>
                    <a:cubicBezTo>
                      <a:pt x="937559" y="37417"/>
                      <a:pt x="944118" y="29197"/>
                      <a:pt x="946531" y="24006"/>
                    </a:cubicBezTo>
                    <a:lnTo>
                      <a:pt x="948820" y="19062"/>
                    </a:lnTo>
                    <a:lnTo>
                      <a:pt x="940158" y="22028"/>
                    </a:lnTo>
                    <a:cubicBezTo>
                      <a:pt x="934651" y="23944"/>
                      <a:pt x="929392" y="25798"/>
                      <a:pt x="923885" y="27158"/>
                    </a:cubicBezTo>
                    <a:cubicBezTo>
                      <a:pt x="918255" y="28579"/>
                      <a:pt x="912377" y="28394"/>
                      <a:pt x="906746" y="26478"/>
                    </a:cubicBezTo>
                    <a:lnTo>
                      <a:pt x="905385" y="25983"/>
                    </a:lnTo>
                    <a:lnTo>
                      <a:pt x="904334" y="27034"/>
                    </a:lnTo>
                    <a:cubicBezTo>
                      <a:pt x="902416" y="28950"/>
                      <a:pt x="901549" y="31793"/>
                      <a:pt x="901983" y="35007"/>
                    </a:cubicBezTo>
                    <a:cubicBezTo>
                      <a:pt x="902601" y="40383"/>
                      <a:pt x="906499" y="45698"/>
                      <a:pt x="912253" y="49283"/>
                    </a:cubicBezTo>
                    <a:cubicBezTo>
                      <a:pt x="915223" y="51137"/>
                      <a:pt x="915842" y="52435"/>
                      <a:pt x="915780" y="52744"/>
                    </a:cubicBezTo>
                    <a:cubicBezTo>
                      <a:pt x="915780" y="52806"/>
                      <a:pt x="915471" y="53177"/>
                      <a:pt x="914728" y="53486"/>
                    </a:cubicBezTo>
                    <a:cubicBezTo>
                      <a:pt x="912563" y="54289"/>
                      <a:pt x="909036" y="53980"/>
                      <a:pt x="906994" y="52064"/>
                    </a:cubicBezTo>
                    <a:cubicBezTo>
                      <a:pt x="899569" y="45204"/>
                      <a:pt x="888618" y="49160"/>
                      <a:pt x="882740" y="52126"/>
                    </a:cubicBezTo>
                    <a:cubicBezTo>
                      <a:pt x="880698" y="53177"/>
                      <a:pt x="880327" y="54660"/>
                      <a:pt x="880265" y="55525"/>
                    </a:cubicBezTo>
                    <a:cubicBezTo>
                      <a:pt x="880141" y="58739"/>
                      <a:pt x="883977" y="61273"/>
                      <a:pt x="890351" y="65166"/>
                    </a:cubicBezTo>
                    <a:cubicBezTo>
                      <a:pt x="890412" y="65228"/>
                      <a:pt x="890536" y="65290"/>
                      <a:pt x="890660" y="65352"/>
                    </a:cubicBezTo>
                    <a:cubicBezTo>
                      <a:pt x="888185" y="64672"/>
                      <a:pt x="885957" y="64672"/>
                      <a:pt x="884596" y="66464"/>
                    </a:cubicBezTo>
                    <a:cubicBezTo>
                      <a:pt x="884287" y="66650"/>
                      <a:pt x="882740" y="66773"/>
                      <a:pt x="880141" y="65537"/>
                    </a:cubicBezTo>
                    <a:cubicBezTo>
                      <a:pt x="877048" y="64054"/>
                      <a:pt x="873707" y="61026"/>
                      <a:pt x="873336" y="57626"/>
                    </a:cubicBezTo>
                    <a:cubicBezTo>
                      <a:pt x="873026" y="54722"/>
                      <a:pt x="870861" y="52868"/>
                      <a:pt x="867705" y="52806"/>
                    </a:cubicBezTo>
                    <a:cubicBezTo>
                      <a:pt x="863374" y="52806"/>
                      <a:pt x="856692" y="56514"/>
                      <a:pt x="856197" y="60593"/>
                    </a:cubicBezTo>
                    <a:cubicBezTo>
                      <a:pt x="856011" y="61829"/>
                      <a:pt x="856197" y="64796"/>
                      <a:pt x="861085" y="66093"/>
                    </a:cubicBezTo>
                    <a:cubicBezTo>
                      <a:pt x="867458" y="67762"/>
                      <a:pt x="867148" y="70605"/>
                      <a:pt x="866529" y="77403"/>
                    </a:cubicBezTo>
                    <a:cubicBezTo>
                      <a:pt x="866344" y="79443"/>
                      <a:pt x="866158" y="81606"/>
                      <a:pt x="866158" y="83954"/>
                    </a:cubicBezTo>
                    <a:cubicBezTo>
                      <a:pt x="866158" y="85685"/>
                      <a:pt x="865725" y="86303"/>
                      <a:pt x="865540" y="86365"/>
                    </a:cubicBezTo>
                    <a:cubicBezTo>
                      <a:pt x="865292" y="86488"/>
                      <a:pt x="864426" y="86365"/>
                      <a:pt x="863188" y="85376"/>
                    </a:cubicBezTo>
                    <a:cubicBezTo>
                      <a:pt x="861456" y="83893"/>
                      <a:pt x="860033" y="81050"/>
                      <a:pt x="860899" y="78207"/>
                    </a:cubicBezTo>
                    <a:cubicBezTo>
                      <a:pt x="862199" y="73819"/>
                      <a:pt x="860713" y="71594"/>
                      <a:pt x="859229" y="70481"/>
                    </a:cubicBezTo>
                    <a:cubicBezTo>
                      <a:pt x="855145" y="67453"/>
                      <a:pt x="847225" y="70481"/>
                      <a:pt x="841533" y="74066"/>
                    </a:cubicBezTo>
                    <a:cubicBezTo>
                      <a:pt x="841719" y="73324"/>
                      <a:pt x="841904" y="72459"/>
                      <a:pt x="842028" y="71718"/>
                    </a:cubicBezTo>
                    <a:cubicBezTo>
                      <a:pt x="843080" y="67268"/>
                      <a:pt x="844379" y="61644"/>
                      <a:pt x="842523" y="57379"/>
                    </a:cubicBezTo>
                    <a:cubicBezTo>
                      <a:pt x="841595" y="55216"/>
                      <a:pt x="840172" y="53733"/>
                      <a:pt x="838439" y="53053"/>
                    </a:cubicBezTo>
                    <a:cubicBezTo>
                      <a:pt x="835160" y="51755"/>
                      <a:pt x="831510" y="53424"/>
                      <a:pt x="827612" y="55154"/>
                    </a:cubicBezTo>
                    <a:cubicBezTo>
                      <a:pt x="825137" y="56267"/>
                      <a:pt x="822600" y="57379"/>
                      <a:pt x="820002" y="57936"/>
                    </a:cubicBezTo>
                    <a:lnTo>
                      <a:pt x="818640" y="58183"/>
                    </a:lnTo>
                    <a:cubicBezTo>
                      <a:pt x="812886" y="59357"/>
                      <a:pt x="809050" y="60099"/>
                      <a:pt x="807998" y="63127"/>
                    </a:cubicBezTo>
                    <a:cubicBezTo>
                      <a:pt x="807070" y="65723"/>
                      <a:pt x="808988" y="68380"/>
                      <a:pt x="810721" y="70358"/>
                    </a:cubicBezTo>
                    <a:cubicBezTo>
                      <a:pt x="813691" y="73819"/>
                      <a:pt x="814371" y="78021"/>
                      <a:pt x="813257" y="79875"/>
                    </a:cubicBezTo>
                    <a:cubicBezTo>
                      <a:pt x="813072" y="80246"/>
                      <a:pt x="812515" y="81173"/>
                      <a:pt x="810350" y="80741"/>
                    </a:cubicBezTo>
                    <a:cubicBezTo>
                      <a:pt x="806761" y="80061"/>
                      <a:pt x="802801" y="79690"/>
                      <a:pt x="800326" y="82039"/>
                    </a:cubicBezTo>
                    <a:cubicBezTo>
                      <a:pt x="797913" y="84263"/>
                      <a:pt x="797975" y="88033"/>
                      <a:pt x="798284" y="90691"/>
                    </a:cubicBezTo>
                    <a:cubicBezTo>
                      <a:pt x="798594" y="93287"/>
                      <a:pt x="796799" y="93843"/>
                      <a:pt x="796057" y="93905"/>
                    </a:cubicBezTo>
                    <a:cubicBezTo>
                      <a:pt x="795005" y="94028"/>
                      <a:pt x="793025" y="93658"/>
                      <a:pt x="792716" y="91433"/>
                    </a:cubicBezTo>
                    <a:cubicBezTo>
                      <a:pt x="792344" y="88528"/>
                      <a:pt x="790117" y="86427"/>
                      <a:pt x="786652" y="85747"/>
                    </a:cubicBezTo>
                    <a:cubicBezTo>
                      <a:pt x="780960" y="84573"/>
                      <a:pt x="772298" y="87415"/>
                      <a:pt x="768833" y="93287"/>
                    </a:cubicBezTo>
                    <a:cubicBezTo>
                      <a:pt x="767410" y="95697"/>
                      <a:pt x="764873" y="98107"/>
                      <a:pt x="762398" y="100394"/>
                    </a:cubicBezTo>
                    <a:cubicBezTo>
                      <a:pt x="757820" y="104658"/>
                      <a:pt x="752684" y="109479"/>
                      <a:pt x="753674" y="115845"/>
                    </a:cubicBezTo>
                    <a:cubicBezTo>
                      <a:pt x="753984" y="118008"/>
                      <a:pt x="754912" y="119491"/>
                      <a:pt x="756273" y="120233"/>
                    </a:cubicBezTo>
                    <a:cubicBezTo>
                      <a:pt x="758686" y="121469"/>
                      <a:pt x="761532" y="120047"/>
                      <a:pt x="764502" y="118564"/>
                    </a:cubicBezTo>
                    <a:cubicBezTo>
                      <a:pt x="767472" y="117081"/>
                      <a:pt x="770813" y="115350"/>
                      <a:pt x="773412" y="116339"/>
                    </a:cubicBezTo>
                    <a:cubicBezTo>
                      <a:pt x="775577" y="117081"/>
                      <a:pt x="775577" y="117081"/>
                      <a:pt x="774958" y="119058"/>
                    </a:cubicBezTo>
                    <a:cubicBezTo>
                      <a:pt x="774402" y="120912"/>
                      <a:pt x="773473" y="124003"/>
                      <a:pt x="776382" y="126784"/>
                    </a:cubicBezTo>
                    <a:cubicBezTo>
                      <a:pt x="778114" y="128514"/>
                      <a:pt x="778547" y="131481"/>
                      <a:pt x="778238" y="132717"/>
                    </a:cubicBezTo>
                    <a:cubicBezTo>
                      <a:pt x="777990" y="132531"/>
                      <a:pt x="777619" y="132284"/>
                      <a:pt x="777062" y="131790"/>
                    </a:cubicBezTo>
                    <a:cubicBezTo>
                      <a:pt x="772484" y="127278"/>
                      <a:pt x="767534" y="125301"/>
                      <a:pt x="763759" y="126598"/>
                    </a:cubicBezTo>
                    <a:cubicBezTo>
                      <a:pt x="761656" y="127340"/>
                      <a:pt x="758995" y="129380"/>
                      <a:pt x="758253" y="134942"/>
                    </a:cubicBezTo>
                    <a:cubicBezTo>
                      <a:pt x="758191" y="135560"/>
                      <a:pt x="758067" y="136054"/>
                      <a:pt x="758005" y="136363"/>
                    </a:cubicBezTo>
                    <a:cubicBezTo>
                      <a:pt x="756459" y="135127"/>
                      <a:pt x="753860" y="131419"/>
                      <a:pt x="752127" y="129071"/>
                    </a:cubicBezTo>
                    <a:cubicBezTo>
                      <a:pt x="751323" y="127896"/>
                      <a:pt x="750457" y="126722"/>
                      <a:pt x="749714" y="125671"/>
                    </a:cubicBezTo>
                    <a:cubicBezTo>
                      <a:pt x="748229" y="123694"/>
                      <a:pt x="746621" y="123261"/>
                      <a:pt x="745569" y="123261"/>
                    </a:cubicBezTo>
                    <a:lnTo>
                      <a:pt x="745569" y="123261"/>
                    </a:lnTo>
                    <a:cubicBezTo>
                      <a:pt x="742537" y="123261"/>
                      <a:pt x="740372" y="126166"/>
                      <a:pt x="738083" y="129256"/>
                    </a:cubicBezTo>
                    <a:cubicBezTo>
                      <a:pt x="737031" y="130677"/>
                      <a:pt x="735051" y="133829"/>
                      <a:pt x="733690" y="133459"/>
                    </a:cubicBezTo>
                    <a:cubicBezTo>
                      <a:pt x="732452" y="132408"/>
                      <a:pt x="735236" y="127649"/>
                      <a:pt x="737092" y="124497"/>
                    </a:cubicBezTo>
                    <a:cubicBezTo>
                      <a:pt x="740248" y="119120"/>
                      <a:pt x="743837" y="113064"/>
                      <a:pt x="740990" y="108367"/>
                    </a:cubicBezTo>
                    <a:cubicBezTo>
                      <a:pt x="740495" y="107563"/>
                      <a:pt x="739072" y="105215"/>
                      <a:pt x="736474" y="105153"/>
                    </a:cubicBezTo>
                    <a:cubicBezTo>
                      <a:pt x="733504" y="104967"/>
                      <a:pt x="731276" y="108119"/>
                      <a:pt x="728059" y="112755"/>
                    </a:cubicBezTo>
                    <a:cubicBezTo>
                      <a:pt x="726079" y="115659"/>
                      <a:pt x="723542" y="119244"/>
                      <a:pt x="720387" y="122643"/>
                    </a:cubicBezTo>
                    <a:cubicBezTo>
                      <a:pt x="716056" y="127340"/>
                      <a:pt x="710859" y="129689"/>
                      <a:pt x="707146" y="131481"/>
                    </a:cubicBezTo>
                    <a:cubicBezTo>
                      <a:pt x="703620" y="133088"/>
                      <a:pt x="701145" y="134262"/>
                      <a:pt x="700650" y="136734"/>
                    </a:cubicBezTo>
                    <a:cubicBezTo>
                      <a:pt x="700402" y="138094"/>
                      <a:pt x="700897" y="139515"/>
                      <a:pt x="702444" y="141246"/>
                    </a:cubicBezTo>
                    <a:cubicBezTo>
                      <a:pt x="702320" y="141987"/>
                      <a:pt x="700031" y="143594"/>
                      <a:pt x="698546" y="144645"/>
                    </a:cubicBezTo>
                    <a:cubicBezTo>
                      <a:pt x="695081" y="147117"/>
                      <a:pt x="690750" y="150207"/>
                      <a:pt x="689327" y="155090"/>
                    </a:cubicBezTo>
                    <a:cubicBezTo>
                      <a:pt x="688152" y="159168"/>
                      <a:pt x="680789" y="162320"/>
                      <a:pt x="673055" y="165596"/>
                    </a:cubicBezTo>
                    <a:cubicBezTo>
                      <a:pt x="667115" y="168130"/>
                      <a:pt x="660433" y="170973"/>
                      <a:pt x="654988" y="174928"/>
                    </a:cubicBezTo>
                    <a:cubicBezTo>
                      <a:pt x="650595" y="178080"/>
                      <a:pt x="648739" y="180676"/>
                      <a:pt x="649172" y="183086"/>
                    </a:cubicBezTo>
                    <a:cubicBezTo>
                      <a:pt x="649419" y="184569"/>
                      <a:pt x="650533" y="185620"/>
                      <a:pt x="652204" y="186053"/>
                    </a:cubicBezTo>
                    <a:cubicBezTo>
                      <a:pt x="656040" y="187103"/>
                      <a:pt x="663465" y="184508"/>
                      <a:pt x="667919" y="179193"/>
                    </a:cubicBezTo>
                    <a:cubicBezTo>
                      <a:pt x="671384" y="175052"/>
                      <a:pt x="673302" y="174496"/>
                      <a:pt x="676520" y="173692"/>
                    </a:cubicBezTo>
                    <a:cubicBezTo>
                      <a:pt x="679427" y="172951"/>
                      <a:pt x="683078" y="171962"/>
                      <a:pt x="688646" y="168192"/>
                    </a:cubicBezTo>
                    <a:cubicBezTo>
                      <a:pt x="703063" y="158365"/>
                      <a:pt x="711848" y="155584"/>
                      <a:pt x="713952" y="157129"/>
                    </a:cubicBezTo>
                    <a:cubicBezTo>
                      <a:pt x="715994" y="158674"/>
                      <a:pt x="720140" y="161208"/>
                      <a:pt x="725089" y="160405"/>
                    </a:cubicBezTo>
                    <a:cubicBezTo>
                      <a:pt x="728678" y="159787"/>
                      <a:pt x="731772" y="157623"/>
                      <a:pt x="734246" y="153853"/>
                    </a:cubicBezTo>
                    <a:cubicBezTo>
                      <a:pt x="736103" y="151072"/>
                      <a:pt x="738144" y="149527"/>
                      <a:pt x="740372" y="149280"/>
                    </a:cubicBezTo>
                    <a:cubicBezTo>
                      <a:pt x="743466" y="148909"/>
                      <a:pt x="746559" y="151072"/>
                      <a:pt x="748539" y="152926"/>
                    </a:cubicBezTo>
                    <a:cubicBezTo>
                      <a:pt x="749282" y="153606"/>
                      <a:pt x="749467" y="153792"/>
                      <a:pt x="747054" y="156573"/>
                    </a:cubicBezTo>
                    <a:cubicBezTo>
                      <a:pt x="744703" y="159292"/>
                      <a:pt x="740805" y="163866"/>
                      <a:pt x="745878" y="169304"/>
                    </a:cubicBezTo>
                    <a:cubicBezTo>
                      <a:pt x="746930" y="170478"/>
                      <a:pt x="747302" y="171405"/>
                      <a:pt x="746868" y="172085"/>
                    </a:cubicBezTo>
                    <a:cubicBezTo>
                      <a:pt x="746188" y="173198"/>
                      <a:pt x="743960" y="173939"/>
                      <a:pt x="742537" y="173507"/>
                    </a:cubicBezTo>
                    <a:cubicBezTo>
                      <a:pt x="741857" y="173321"/>
                      <a:pt x="741857" y="173074"/>
                      <a:pt x="741857" y="172765"/>
                    </a:cubicBezTo>
                    <a:cubicBezTo>
                      <a:pt x="741857" y="167450"/>
                      <a:pt x="737588" y="163124"/>
                      <a:pt x="733628" y="162197"/>
                    </a:cubicBezTo>
                    <a:cubicBezTo>
                      <a:pt x="730410" y="161393"/>
                      <a:pt x="727502" y="162753"/>
                      <a:pt x="725894" y="165843"/>
                    </a:cubicBezTo>
                    <a:cubicBezTo>
                      <a:pt x="723357" y="170911"/>
                      <a:pt x="718778" y="177029"/>
                      <a:pt x="714262" y="177400"/>
                    </a:cubicBezTo>
                    <a:cubicBezTo>
                      <a:pt x="707270" y="177957"/>
                      <a:pt x="700650" y="189946"/>
                      <a:pt x="700650" y="202121"/>
                    </a:cubicBezTo>
                    <a:cubicBezTo>
                      <a:pt x="700650" y="204408"/>
                      <a:pt x="700155" y="204903"/>
                      <a:pt x="700093" y="204964"/>
                    </a:cubicBezTo>
                    <a:cubicBezTo>
                      <a:pt x="699845" y="205212"/>
                      <a:pt x="698670" y="205150"/>
                      <a:pt x="697866" y="205088"/>
                    </a:cubicBezTo>
                    <a:cubicBezTo>
                      <a:pt x="695452" y="204903"/>
                      <a:pt x="690626" y="204594"/>
                      <a:pt x="690070" y="211515"/>
                    </a:cubicBezTo>
                    <a:cubicBezTo>
                      <a:pt x="689389" y="218808"/>
                      <a:pt x="679304" y="233517"/>
                      <a:pt x="664330" y="248968"/>
                    </a:cubicBezTo>
                    <a:cubicBezTo>
                      <a:pt x="656720" y="256879"/>
                      <a:pt x="657463" y="261638"/>
                      <a:pt x="659071" y="266582"/>
                    </a:cubicBezTo>
                    <a:cubicBezTo>
                      <a:pt x="659814" y="268807"/>
                      <a:pt x="660309" y="270290"/>
                      <a:pt x="659257" y="272515"/>
                    </a:cubicBezTo>
                    <a:cubicBezTo>
                      <a:pt x="657772" y="275543"/>
                      <a:pt x="653812" y="275358"/>
                      <a:pt x="647935" y="274740"/>
                    </a:cubicBezTo>
                    <a:cubicBezTo>
                      <a:pt x="643913" y="274307"/>
                      <a:pt x="640139" y="273936"/>
                      <a:pt x="637602" y="275667"/>
                    </a:cubicBezTo>
                    <a:cubicBezTo>
                      <a:pt x="634323" y="277892"/>
                      <a:pt x="634756" y="283268"/>
                      <a:pt x="635189" y="289511"/>
                    </a:cubicBezTo>
                    <a:cubicBezTo>
                      <a:pt x="635622" y="295011"/>
                      <a:pt x="636117" y="301809"/>
                      <a:pt x="633456" y="304281"/>
                    </a:cubicBezTo>
                    <a:cubicBezTo>
                      <a:pt x="628135" y="309226"/>
                      <a:pt x="629929" y="315468"/>
                      <a:pt x="631414" y="320536"/>
                    </a:cubicBezTo>
                    <a:cubicBezTo>
                      <a:pt x="632095" y="322884"/>
                      <a:pt x="632714" y="325109"/>
                      <a:pt x="632961" y="327025"/>
                    </a:cubicBezTo>
                    <a:cubicBezTo>
                      <a:pt x="632157" y="327396"/>
                      <a:pt x="629125" y="326654"/>
                      <a:pt x="627331" y="326221"/>
                    </a:cubicBezTo>
                    <a:cubicBezTo>
                      <a:pt x="623619" y="325294"/>
                      <a:pt x="619721" y="324367"/>
                      <a:pt x="617122" y="326036"/>
                    </a:cubicBezTo>
                    <a:cubicBezTo>
                      <a:pt x="616008" y="326778"/>
                      <a:pt x="615266" y="327952"/>
                      <a:pt x="615018" y="329373"/>
                    </a:cubicBezTo>
                    <a:cubicBezTo>
                      <a:pt x="614461" y="332340"/>
                      <a:pt x="608089" y="332958"/>
                      <a:pt x="603386" y="333329"/>
                    </a:cubicBezTo>
                    <a:cubicBezTo>
                      <a:pt x="600540" y="333576"/>
                      <a:pt x="598065" y="333823"/>
                      <a:pt x="596395" y="334503"/>
                    </a:cubicBezTo>
                    <a:cubicBezTo>
                      <a:pt x="595157" y="335059"/>
                      <a:pt x="594353" y="336048"/>
                      <a:pt x="594167" y="337284"/>
                    </a:cubicBezTo>
                    <a:cubicBezTo>
                      <a:pt x="593672" y="340869"/>
                      <a:pt x="598313" y="346184"/>
                      <a:pt x="611925" y="357617"/>
                    </a:cubicBezTo>
                    <a:cubicBezTo>
                      <a:pt x="612667" y="358297"/>
                      <a:pt x="613410" y="359162"/>
                      <a:pt x="613224" y="359719"/>
                    </a:cubicBezTo>
                    <a:cubicBezTo>
                      <a:pt x="612853" y="360522"/>
                      <a:pt x="610997" y="361387"/>
                      <a:pt x="609202" y="361264"/>
                    </a:cubicBezTo>
                    <a:cubicBezTo>
                      <a:pt x="607841" y="361140"/>
                      <a:pt x="607037" y="360522"/>
                      <a:pt x="606789" y="359471"/>
                    </a:cubicBezTo>
                    <a:cubicBezTo>
                      <a:pt x="606233" y="357061"/>
                      <a:pt x="604871" y="356072"/>
                      <a:pt x="603881" y="355701"/>
                    </a:cubicBezTo>
                    <a:cubicBezTo>
                      <a:pt x="600973" y="354527"/>
                      <a:pt x="597323" y="356690"/>
                      <a:pt x="592559" y="359904"/>
                    </a:cubicBezTo>
                    <a:lnTo>
                      <a:pt x="591445" y="360646"/>
                    </a:lnTo>
                    <a:lnTo>
                      <a:pt x="591507" y="361943"/>
                    </a:lnTo>
                    <a:cubicBezTo>
                      <a:pt x="591692" y="364910"/>
                      <a:pt x="591321" y="367629"/>
                      <a:pt x="590393" y="369978"/>
                    </a:cubicBezTo>
                    <a:cubicBezTo>
                      <a:pt x="579442" y="396800"/>
                      <a:pt x="560509" y="414352"/>
                      <a:pt x="527160" y="428814"/>
                    </a:cubicBezTo>
                    <a:cubicBezTo>
                      <a:pt x="520477" y="431719"/>
                      <a:pt x="513671" y="432275"/>
                      <a:pt x="506927" y="430606"/>
                    </a:cubicBezTo>
                    <a:lnTo>
                      <a:pt x="506247" y="430421"/>
                    </a:lnTo>
                    <a:lnTo>
                      <a:pt x="505566" y="430668"/>
                    </a:lnTo>
                    <a:cubicBezTo>
                      <a:pt x="503215" y="431533"/>
                      <a:pt x="500493" y="431966"/>
                      <a:pt x="497584" y="432399"/>
                    </a:cubicBezTo>
                    <a:lnTo>
                      <a:pt x="495543" y="432708"/>
                    </a:lnTo>
                    <a:lnTo>
                      <a:pt x="494986" y="433696"/>
                    </a:lnTo>
                    <a:cubicBezTo>
                      <a:pt x="493068" y="437096"/>
                      <a:pt x="490717" y="439815"/>
                      <a:pt x="487747" y="442102"/>
                    </a:cubicBezTo>
                    <a:lnTo>
                      <a:pt x="486571" y="443029"/>
                    </a:lnTo>
                    <a:lnTo>
                      <a:pt x="486942" y="444512"/>
                    </a:lnTo>
                    <a:cubicBezTo>
                      <a:pt x="487128" y="445254"/>
                      <a:pt x="487252" y="445934"/>
                      <a:pt x="487314" y="446675"/>
                    </a:cubicBezTo>
                    <a:lnTo>
                      <a:pt x="487499" y="448035"/>
                    </a:lnTo>
                    <a:lnTo>
                      <a:pt x="490717" y="449209"/>
                    </a:lnTo>
                    <a:cubicBezTo>
                      <a:pt x="493192" y="450074"/>
                      <a:pt x="496471" y="451249"/>
                      <a:pt x="497646" y="452670"/>
                    </a:cubicBezTo>
                    <a:cubicBezTo>
                      <a:pt x="496718" y="452917"/>
                      <a:pt x="494615" y="453164"/>
                      <a:pt x="489974" y="452732"/>
                    </a:cubicBezTo>
                    <a:lnTo>
                      <a:pt x="487747" y="452546"/>
                    </a:lnTo>
                    <a:lnTo>
                      <a:pt x="487499" y="454771"/>
                    </a:lnTo>
                    <a:cubicBezTo>
                      <a:pt x="486757" y="460643"/>
                      <a:pt x="484035" y="465772"/>
                      <a:pt x="479642" y="469666"/>
                    </a:cubicBezTo>
                    <a:cubicBezTo>
                      <a:pt x="468319" y="479492"/>
                      <a:pt x="456625" y="485735"/>
                      <a:pt x="443879" y="488701"/>
                    </a:cubicBezTo>
                    <a:lnTo>
                      <a:pt x="440414" y="489505"/>
                    </a:lnTo>
                    <a:lnTo>
                      <a:pt x="442580" y="492347"/>
                    </a:lnTo>
                    <a:cubicBezTo>
                      <a:pt x="447406" y="498713"/>
                      <a:pt x="448705" y="506438"/>
                      <a:pt x="446354" y="514658"/>
                    </a:cubicBezTo>
                    <a:lnTo>
                      <a:pt x="445302" y="518428"/>
                    </a:lnTo>
                    <a:cubicBezTo>
                      <a:pt x="442642" y="528008"/>
                      <a:pt x="440105" y="537093"/>
                      <a:pt x="434165" y="545189"/>
                    </a:cubicBezTo>
                    <a:cubicBezTo>
                      <a:pt x="431629" y="548588"/>
                      <a:pt x="428659" y="551431"/>
                      <a:pt x="425256" y="553656"/>
                    </a:cubicBezTo>
                    <a:lnTo>
                      <a:pt x="424699" y="554150"/>
                    </a:lnTo>
                    <a:cubicBezTo>
                      <a:pt x="422843" y="556437"/>
                      <a:pt x="419316" y="560763"/>
                      <a:pt x="423956" y="567870"/>
                    </a:cubicBezTo>
                    <a:cubicBezTo>
                      <a:pt x="428782" y="575287"/>
                      <a:pt x="433732" y="573124"/>
                      <a:pt x="436393" y="571949"/>
                    </a:cubicBezTo>
                    <a:cubicBezTo>
                      <a:pt x="436949" y="571702"/>
                      <a:pt x="437816" y="571331"/>
                      <a:pt x="437940" y="571270"/>
                    </a:cubicBezTo>
                    <a:cubicBezTo>
                      <a:pt x="437940" y="571270"/>
                      <a:pt x="438187" y="571455"/>
                      <a:pt x="438558" y="572444"/>
                    </a:cubicBezTo>
                    <a:cubicBezTo>
                      <a:pt x="439796" y="575781"/>
                      <a:pt x="441899" y="576832"/>
                      <a:pt x="443384" y="577203"/>
                    </a:cubicBezTo>
                    <a:cubicBezTo>
                      <a:pt x="448086" y="578253"/>
                      <a:pt x="453841" y="573742"/>
                      <a:pt x="462689" y="565089"/>
                    </a:cubicBezTo>
                    <a:cubicBezTo>
                      <a:pt x="463431" y="564348"/>
                      <a:pt x="465287" y="562803"/>
                      <a:pt x="466401" y="563482"/>
                    </a:cubicBezTo>
                    <a:cubicBezTo>
                      <a:pt x="467762" y="564286"/>
                      <a:pt x="468443" y="567376"/>
                      <a:pt x="467824" y="569415"/>
                    </a:cubicBezTo>
                    <a:cubicBezTo>
                      <a:pt x="467391" y="570837"/>
                      <a:pt x="466648" y="570837"/>
                      <a:pt x="466277" y="570775"/>
                    </a:cubicBezTo>
                    <a:cubicBezTo>
                      <a:pt x="460585" y="570466"/>
                      <a:pt x="454831" y="572691"/>
                      <a:pt x="451552" y="576461"/>
                    </a:cubicBezTo>
                    <a:cubicBezTo>
                      <a:pt x="449138" y="579304"/>
                      <a:pt x="448272" y="582703"/>
                      <a:pt x="449015" y="586349"/>
                    </a:cubicBezTo>
                    <a:cubicBezTo>
                      <a:pt x="449138" y="587091"/>
                      <a:pt x="449200" y="588080"/>
                      <a:pt x="448581" y="588574"/>
                    </a:cubicBezTo>
                    <a:cubicBezTo>
                      <a:pt x="447901" y="589069"/>
                      <a:pt x="446478" y="589192"/>
                      <a:pt x="445055" y="588389"/>
                    </a:cubicBezTo>
                    <a:cubicBezTo>
                      <a:pt x="444127" y="587895"/>
                      <a:pt x="442023" y="586411"/>
                      <a:pt x="442147" y="582765"/>
                    </a:cubicBezTo>
                    <a:cubicBezTo>
                      <a:pt x="442332" y="578377"/>
                      <a:pt x="439920" y="577079"/>
                      <a:pt x="438867" y="576708"/>
                    </a:cubicBezTo>
                    <a:cubicBezTo>
                      <a:pt x="435403" y="575534"/>
                      <a:pt x="430948" y="578562"/>
                      <a:pt x="428535" y="581961"/>
                    </a:cubicBezTo>
                    <a:cubicBezTo>
                      <a:pt x="425812" y="585855"/>
                      <a:pt x="425689" y="590119"/>
                      <a:pt x="428226" y="593271"/>
                    </a:cubicBezTo>
                    <a:cubicBezTo>
                      <a:pt x="430948" y="596609"/>
                      <a:pt x="429896" y="598710"/>
                      <a:pt x="428102" y="602109"/>
                    </a:cubicBezTo>
                    <a:cubicBezTo>
                      <a:pt x="426926" y="604396"/>
                      <a:pt x="425565" y="606930"/>
                      <a:pt x="425565" y="610082"/>
                    </a:cubicBezTo>
                    <a:cubicBezTo>
                      <a:pt x="425565" y="613234"/>
                      <a:pt x="427359" y="615644"/>
                      <a:pt x="430453" y="616509"/>
                    </a:cubicBezTo>
                    <a:cubicBezTo>
                      <a:pt x="434969" y="617807"/>
                      <a:pt x="442271" y="615273"/>
                      <a:pt x="446045" y="608969"/>
                    </a:cubicBezTo>
                    <a:cubicBezTo>
                      <a:pt x="447654" y="606312"/>
                      <a:pt x="449695" y="604890"/>
                      <a:pt x="451675" y="605138"/>
                    </a:cubicBezTo>
                    <a:cubicBezTo>
                      <a:pt x="453902" y="605323"/>
                      <a:pt x="455944" y="607362"/>
                      <a:pt x="457182" y="610453"/>
                    </a:cubicBezTo>
                    <a:cubicBezTo>
                      <a:pt x="457553" y="611441"/>
                      <a:pt x="457553" y="611936"/>
                      <a:pt x="457615" y="611936"/>
                    </a:cubicBezTo>
                    <a:cubicBezTo>
                      <a:pt x="457429" y="612059"/>
                      <a:pt x="456749" y="612307"/>
                      <a:pt x="456377" y="612492"/>
                    </a:cubicBezTo>
                    <a:cubicBezTo>
                      <a:pt x="454088" y="613296"/>
                      <a:pt x="449881" y="614841"/>
                      <a:pt x="449881" y="622010"/>
                    </a:cubicBezTo>
                    <a:cubicBezTo>
                      <a:pt x="449881" y="624729"/>
                      <a:pt x="449386" y="625223"/>
                      <a:pt x="449386" y="625223"/>
                    </a:cubicBezTo>
                    <a:cubicBezTo>
                      <a:pt x="449200" y="625347"/>
                      <a:pt x="448334" y="625347"/>
                      <a:pt x="447839" y="625347"/>
                    </a:cubicBezTo>
                    <a:cubicBezTo>
                      <a:pt x="446107" y="625347"/>
                      <a:pt x="443508" y="625409"/>
                      <a:pt x="440909" y="627448"/>
                    </a:cubicBezTo>
                    <a:lnTo>
                      <a:pt x="438620" y="629302"/>
                    </a:lnTo>
                    <a:lnTo>
                      <a:pt x="440971" y="631095"/>
                    </a:lnTo>
                    <a:cubicBezTo>
                      <a:pt x="443261" y="632825"/>
                      <a:pt x="445426" y="634988"/>
                      <a:pt x="447839" y="637955"/>
                    </a:cubicBezTo>
                    <a:lnTo>
                      <a:pt x="448520" y="638820"/>
                    </a:lnTo>
                    <a:lnTo>
                      <a:pt x="449138" y="638820"/>
                    </a:lnTo>
                    <a:lnTo>
                      <a:pt x="449510" y="638944"/>
                    </a:lnTo>
                    <a:cubicBezTo>
                      <a:pt x="450500" y="639500"/>
                      <a:pt x="451552" y="640056"/>
                      <a:pt x="452541" y="640612"/>
                    </a:cubicBezTo>
                    <a:cubicBezTo>
                      <a:pt x="453902" y="641416"/>
                      <a:pt x="455264" y="642157"/>
                      <a:pt x="456625" y="642899"/>
                    </a:cubicBezTo>
                    <a:cubicBezTo>
                      <a:pt x="465225" y="647534"/>
                      <a:pt x="471536" y="651922"/>
                      <a:pt x="476486" y="656805"/>
                    </a:cubicBezTo>
                    <a:cubicBezTo>
                      <a:pt x="478837" y="659153"/>
                      <a:pt x="480693" y="661811"/>
                      <a:pt x="482055" y="664839"/>
                    </a:cubicBezTo>
                    <a:lnTo>
                      <a:pt x="482426" y="665642"/>
                    </a:lnTo>
                    <a:lnTo>
                      <a:pt x="483230" y="666013"/>
                    </a:lnTo>
                    <a:cubicBezTo>
                      <a:pt x="486942" y="667744"/>
                      <a:pt x="491830" y="669536"/>
                      <a:pt x="498327" y="669536"/>
                    </a:cubicBezTo>
                    <a:cubicBezTo>
                      <a:pt x="500183" y="669536"/>
                      <a:pt x="502225" y="669412"/>
                      <a:pt x="504390" y="669042"/>
                    </a:cubicBezTo>
                    <a:cubicBezTo>
                      <a:pt x="522395" y="666075"/>
                      <a:pt x="554940" y="631836"/>
                      <a:pt x="559333" y="625532"/>
                    </a:cubicBezTo>
                    <a:cubicBezTo>
                      <a:pt x="560632" y="623678"/>
                      <a:pt x="562860" y="623740"/>
                      <a:pt x="566572" y="624049"/>
                    </a:cubicBezTo>
                    <a:cubicBezTo>
                      <a:pt x="570346" y="624358"/>
                      <a:pt x="575049" y="624729"/>
                      <a:pt x="578947" y="621330"/>
                    </a:cubicBezTo>
                    <a:cubicBezTo>
                      <a:pt x="583092" y="617807"/>
                      <a:pt x="583587" y="611812"/>
                      <a:pt x="584082" y="606621"/>
                    </a:cubicBezTo>
                    <a:cubicBezTo>
                      <a:pt x="584330" y="603592"/>
                      <a:pt x="584701" y="599822"/>
                      <a:pt x="585443" y="599143"/>
                    </a:cubicBezTo>
                    <a:cubicBezTo>
                      <a:pt x="586433" y="599699"/>
                      <a:pt x="588104" y="603840"/>
                      <a:pt x="589094" y="606374"/>
                    </a:cubicBezTo>
                    <a:cubicBezTo>
                      <a:pt x="590888" y="611009"/>
                      <a:pt x="592497" y="615026"/>
                      <a:pt x="595281" y="616262"/>
                    </a:cubicBezTo>
                    <a:cubicBezTo>
                      <a:pt x="597632" y="617313"/>
                      <a:pt x="600107" y="619105"/>
                      <a:pt x="600602" y="626521"/>
                    </a:cubicBezTo>
                    <a:lnTo>
                      <a:pt x="600540" y="626521"/>
                    </a:lnTo>
                    <a:lnTo>
                      <a:pt x="600540" y="629488"/>
                    </a:lnTo>
                    <a:cubicBezTo>
                      <a:pt x="600540" y="630044"/>
                      <a:pt x="600540" y="630662"/>
                      <a:pt x="600540" y="631342"/>
                    </a:cubicBezTo>
                    <a:cubicBezTo>
                      <a:pt x="600045" y="644444"/>
                      <a:pt x="604871" y="656125"/>
                      <a:pt x="614090" y="664221"/>
                    </a:cubicBezTo>
                    <a:cubicBezTo>
                      <a:pt x="618235" y="667929"/>
                      <a:pt x="618545" y="672688"/>
                      <a:pt x="618916" y="678188"/>
                    </a:cubicBezTo>
                    <a:cubicBezTo>
                      <a:pt x="619288" y="683627"/>
                      <a:pt x="619659" y="689807"/>
                      <a:pt x="623928" y="695802"/>
                    </a:cubicBezTo>
                    <a:cubicBezTo>
                      <a:pt x="627393" y="700685"/>
                      <a:pt x="628754" y="705011"/>
                      <a:pt x="630115" y="709090"/>
                    </a:cubicBezTo>
                    <a:cubicBezTo>
                      <a:pt x="631786" y="714281"/>
                      <a:pt x="633394" y="719164"/>
                      <a:pt x="638654" y="724108"/>
                    </a:cubicBezTo>
                    <a:cubicBezTo>
                      <a:pt x="646697" y="731524"/>
                      <a:pt x="647625" y="735047"/>
                      <a:pt x="643975" y="744997"/>
                    </a:cubicBezTo>
                    <a:cubicBezTo>
                      <a:pt x="641005" y="753093"/>
                      <a:pt x="645893" y="755689"/>
                      <a:pt x="648862" y="757234"/>
                    </a:cubicBezTo>
                    <a:cubicBezTo>
                      <a:pt x="651028" y="758347"/>
                      <a:pt x="651833" y="758903"/>
                      <a:pt x="651894" y="760139"/>
                    </a:cubicBezTo>
                    <a:cubicBezTo>
                      <a:pt x="652018" y="762178"/>
                      <a:pt x="651771" y="765145"/>
                      <a:pt x="651523" y="768297"/>
                    </a:cubicBezTo>
                    <a:cubicBezTo>
                      <a:pt x="650966" y="774848"/>
                      <a:pt x="650347" y="782264"/>
                      <a:pt x="652575" y="787023"/>
                    </a:cubicBezTo>
                    <a:cubicBezTo>
                      <a:pt x="654060" y="790237"/>
                      <a:pt x="656225" y="791164"/>
                      <a:pt x="658700" y="791164"/>
                    </a:cubicBezTo>
                    <a:cubicBezTo>
                      <a:pt x="660618" y="791164"/>
                      <a:pt x="662722" y="790608"/>
                      <a:pt x="664826" y="790052"/>
                    </a:cubicBezTo>
                    <a:cubicBezTo>
                      <a:pt x="668043" y="789186"/>
                      <a:pt x="672065" y="788074"/>
                      <a:pt x="677262" y="787950"/>
                    </a:cubicBezTo>
                    <a:cubicBezTo>
                      <a:pt x="681964" y="787827"/>
                      <a:pt x="685305" y="786652"/>
                      <a:pt x="687409" y="784366"/>
                    </a:cubicBezTo>
                    <a:cubicBezTo>
                      <a:pt x="690441" y="781152"/>
                      <a:pt x="690255" y="776517"/>
                      <a:pt x="690132" y="772005"/>
                    </a:cubicBezTo>
                    <a:cubicBezTo>
                      <a:pt x="690070" y="770522"/>
                      <a:pt x="690008" y="768977"/>
                      <a:pt x="690070" y="767432"/>
                    </a:cubicBezTo>
                    <a:cubicBezTo>
                      <a:pt x="690255" y="764032"/>
                      <a:pt x="691245" y="763662"/>
                      <a:pt x="693287" y="762982"/>
                    </a:cubicBezTo>
                    <a:cubicBezTo>
                      <a:pt x="695081" y="762364"/>
                      <a:pt x="697804" y="761437"/>
                      <a:pt x="698855" y="757914"/>
                    </a:cubicBezTo>
                    <a:cubicBezTo>
                      <a:pt x="699165" y="756863"/>
                      <a:pt x="700402" y="756122"/>
                      <a:pt x="701330" y="755689"/>
                    </a:cubicBezTo>
                    <a:cubicBezTo>
                      <a:pt x="705105" y="754020"/>
                      <a:pt x="712715" y="753897"/>
                      <a:pt x="719397" y="756987"/>
                    </a:cubicBezTo>
                    <a:cubicBezTo>
                      <a:pt x="723542" y="758965"/>
                      <a:pt x="727317" y="759088"/>
                      <a:pt x="730534" y="757358"/>
                    </a:cubicBezTo>
                    <a:cubicBezTo>
                      <a:pt x="734927" y="755071"/>
                      <a:pt x="737897" y="749447"/>
                      <a:pt x="739258" y="741104"/>
                    </a:cubicBezTo>
                    <a:cubicBezTo>
                      <a:pt x="739382" y="740300"/>
                      <a:pt x="739506" y="739744"/>
                      <a:pt x="739629" y="739373"/>
                    </a:cubicBezTo>
                    <a:cubicBezTo>
                      <a:pt x="740433" y="740300"/>
                      <a:pt x="741547" y="741907"/>
                      <a:pt x="742228" y="742834"/>
                    </a:cubicBezTo>
                    <a:cubicBezTo>
                      <a:pt x="743527" y="744688"/>
                      <a:pt x="744641" y="746295"/>
                      <a:pt x="745755" y="747160"/>
                    </a:cubicBezTo>
                    <a:cubicBezTo>
                      <a:pt x="746559" y="747778"/>
                      <a:pt x="747673" y="747964"/>
                      <a:pt x="748725" y="747655"/>
                    </a:cubicBezTo>
                    <a:cubicBezTo>
                      <a:pt x="755283" y="745677"/>
                      <a:pt x="765430" y="717062"/>
                      <a:pt x="765492" y="716753"/>
                    </a:cubicBezTo>
                    <a:cubicBezTo>
                      <a:pt x="767410" y="711253"/>
                      <a:pt x="768091" y="707298"/>
                      <a:pt x="765492" y="705814"/>
                    </a:cubicBezTo>
                    <a:cubicBezTo>
                      <a:pt x="763141" y="704455"/>
                      <a:pt x="760047" y="705752"/>
                      <a:pt x="751323" y="716321"/>
                    </a:cubicBezTo>
                    <a:cubicBezTo>
                      <a:pt x="750766" y="717001"/>
                      <a:pt x="750271" y="717557"/>
                      <a:pt x="749900" y="717866"/>
                    </a:cubicBezTo>
                    <a:cubicBezTo>
                      <a:pt x="749838" y="713849"/>
                      <a:pt x="752127" y="703837"/>
                      <a:pt x="754850" y="697100"/>
                    </a:cubicBezTo>
                    <a:cubicBezTo>
                      <a:pt x="757510" y="690487"/>
                      <a:pt x="758191" y="676396"/>
                      <a:pt x="758748" y="665086"/>
                    </a:cubicBezTo>
                    <a:cubicBezTo>
                      <a:pt x="758995" y="659586"/>
                      <a:pt x="759243" y="654827"/>
                      <a:pt x="759614" y="652788"/>
                    </a:cubicBezTo>
                    <a:cubicBezTo>
                      <a:pt x="761099" y="645309"/>
                      <a:pt x="763945" y="638078"/>
                      <a:pt x="773969" y="635792"/>
                    </a:cubicBezTo>
                    <a:cubicBezTo>
                      <a:pt x="783992" y="633567"/>
                      <a:pt x="795747" y="623246"/>
                      <a:pt x="800017" y="615397"/>
                    </a:cubicBezTo>
                    <a:cubicBezTo>
                      <a:pt x="801935" y="611936"/>
                      <a:pt x="802430" y="608969"/>
                      <a:pt x="801563" y="606621"/>
                    </a:cubicBezTo>
                    <a:cubicBezTo>
                      <a:pt x="800697" y="604334"/>
                      <a:pt x="805895" y="599143"/>
                      <a:pt x="809607" y="595435"/>
                    </a:cubicBezTo>
                    <a:cubicBezTo>
                      <a:pt x="814248" y="590799"/>
                      <a:pt x="818640" y="586411"/>
                      <a:pt x="818640" y="582270"/>
                    </a:cubicBezTo>
                    <a:cubicBezTo>
                      <a:pt x="818640" y="573927"/>
                      <a:pt x="797171" y="552358"/>
                      <a:pt x="790426" y="547846"/>
                    </a:cubicBezTo>
                    <a:cubicBezTo>
                      <a:pt x="786652" y="545312"/>
                      <a:pt x="781146" y="545003"/>
                      <a:pt x="776753" y="544694"/>
                    </a:cubicBezTo>
                    <a:cubicBezTo>
                      <a:pt x="774896" y="544571"/>
                      <a:pt x="772174" y="544385"/>
                      <a:pt x="771122" y="544015"/>
                    </a:cubicBezTo>
                    <a:cubicBezTo>
                      <a:pt x="771555" y="542099"/>
                      <a:pt x="772236" y="536166"/>
                      <a:pt x="767657" y="508663"/>
                    </a:cubicBezTo>
                    <a:cubicBezTo>
                      <a:pt x="766915" y="504028"/>
                      <a:pt x="769885" y="498713"/>
                      <a:pt x="772731" y="493645"/>
                    </a:cubicBezTo>
                    <a:cubicBezTo>
                      <a:pt x="774525" y="490493"/>
                      <a:pt x="776382" y="487218"/>
                      <a:pt x="777433" y="483942"/>
                    </a:cubicBezTo>
                    <a:lnTo>
                      <a:pt x="777681" y="483077"/>
                    </a:lnTo>
                    <a:lnTo>
                      <a:pt x="777310" y="482273"/>
                    </a:lnTo>
                    <a:cubicBezTo>
                      <a:pt x="773226" y="473683"/>
                      <a:pt x="773659" y="463547"/>
                      <a:pt x="778300" y="456564"/>
                    </a:cubicBezTo>
                    <a:cubicBezTo>
                      <a:pt x="783497" y="448900"/>
                      <a:pt x="789746" y="442411"/>
                      <a:pt x="796366" y="435551"/>
                    </a:cubicBezTo>
                    <a:cubicBezTo>
                      <a:pt x="798532" y="433326"/>
                      <a:pt x="800697" y="431039"/>
                      <a:pt x="802863" y="428752"/>
                    </a:cubicBezTo>
                    <a:cubicBezTo>
                      <a:pt x="805709" y="425662"/>
                      <a:pt x="809297" y="423437"/>
                      <a:pt x="813443" y="422139"/>
                    </a:cubicBezTo>
                    <a:lnTo>
                      <a:pt x="814000" y="421954"/>
                    </a:lnTo>
                    <a:lnTo>
                      <a:pt x="814433" y="421521"/>
                    </a:lnTo>
                    <a:cubicBezTo>
                      <a:pt x="815671" y="420224"/>
                      <a:pt x="816846" y="419358"/>
                      <a:pt x="818146" y="418740"/>
                    </a:cubicBezTo>
                    <a:cubicBezTo>
                      <a:pt x="821425" y="417319"/>
                      <a:pt x="824023" y="415897"/>
                      <a:pt x="826684" y="413981"/>
                    </a:cubicBezTo>
                    <a:lnTo>
                      <a:pt x="827674" y="413302"/>
                    </a:lnTo>
                    <a:lnTo>
                      <a:pt x="827674" y="412127"/>
                    </a:lnTo>
                    <a:cubicBezTo>
                      <a:pt x="827736" y="405082"/>
                      <a:pt x="830953" y="397604"/>
                      <a:pt x="836150" y="392659"/>
                    </a:cubicBezTo>
                    <a:lnTo>
                      <a:pt x="840296" y="388642"/>
                    </a:lnTo>
                    <a:cubicBezTo>
                      <a:pt x="844627" y="384563"/>
                      <a:pt x="850133" y="381968"/>
                      <a:pt x="856816" y="380979"/>
                    </a:cubicBezTo>
                    <a:lnTo>
                      <a:pt x="857929" y="380793"/>
                    </a:lnTo>
                    <a:lnTo>
                      <a:pt x="858486" y="379866"/>
                    </a:lnTo>
                    <a:cubicBezTo>
                      <a:pt x="859971" y="377332"/>
                      <a:pt x="861580" y="375231"/>
                      <a:pt x="863312" y="373624"/>
                    </a:cubicBezTo>
                    <a:cubicBezTo>
                      <a:pt x="866158" y="370905"/>
                      <a:pt x="869809" y="368742"/>
                      <a:pt x="874202" y="367197"/>
                    </a:cubicBezTo>
                    <a:lnTo>
                      <a:pt x="875749" y="366641"/>
                    </a:lnTo>
                    <a:lnTo>
                      <a:pt x="875749" y="364972"/>
                    </a:lnTo>
                    <a:cubicBezTo>
                      <a:pt x="875749" y="357494"/>
                      <a:pt x="878533" y="350325"/>
                      <a:pt x="883359" y="345319"/>
                    </a:cubicBezTo>
                    <a:lnTo>
                      <a:pt x="884225" y="344391"/>
                    </a:lnTo>
                    <a:lnTo>
                      <a:pt x="883916" y="343155"/>
                    </a:lnTo>
                    <a:cubicBezTo>
                      <a:pt x="883421" y="341178"/>
                      <a:pt x="883483" y="338767"/>
                      <a:pt x="887009" y="335925"/>
                    </a:cubicBezTo>
                    <a:cubicBezTo>
                      <a:pt x="894496" y="329806"/>
                      <a:pt x="894620" y="323070"/>
                      <a:pt x="894682" y="318125"/>
                    </a:cubicBezTo>
                    <a:cubicBezTo>
                      <a:pt x="894743" y="313675"/>
                      <a:pt x="894991" y="312130"/>
                      <a:pt x="897466" y="311142"/>
                    </a:cubicBezTo>
                    <a:cubicBezTo>
                      <a:pt x="905695" y="307804"/>
                      <a:pt x="909593" y="303169"/>
                      <a:pt x="914542" y="297360"/>
                    </a:cubicBezTo>
                    <a:lnTo>
                      <a:pt x="917018" y="294517"/>
                    </a:lnTo>
                    <a:cubicBezTo>
                      <a:pt x="919740" y="291365"/>
                      <a:pt x="922772" y="291550"/>
                      <a:pt x="928959" y="292230"/>
                    </a:cubicBezTo>
                    <a:cubicBezTo>
                      <a:pt x="933413" y="292724"/>
                      <a:pt x="938982" y="293342"/>
                      <a:pt x="945850" y="292106"/>
                    </a:cubicBezTo>
                    <a:cubicBezTo>
                      <a:pt x="950552" y="291241"/>
                      <a:pt x="955317" y="291488"/>
                      <a:pt x="960390" y="292786"/>
                    </a:cubicBezTo>
                    <a:lnTo>
                      <a:pt x="963484" y="293590"/>
                    </a:lnTo>
                    <a:lnTo>
                      <a:pt x="963484" y="293281"/>
                    </a:lnTo>
                    <a:cubicBezTo>
                      <a:pt x="968557" y="294949"/>
                      <a:pt x="973321" y="297360"/>
                      <a:pt x="978024" y="299770"/>
                    </a:cubicBezTo>
                    <a:cubicBezTo>
                      <a:pt x="979818" y="300697"/>
                      <a:pt x="981612" y="301624"/>
                      <a:pt x="983406" y="302489"/>
                    </a:cubicBezTo>
                    <a:cubicBezTo>
                      <a:pt x="992007" y="306630"/>
                      <a:pt x="992069" y="312378"/>
                      <a:pt x="992192" y="320350"/>
                    </a:cubicBezTo>
                    <a:cubicBezTo>
                      <a:pt x="992192" y="321648"/>
                      <a:pt x="992254" y="322946"/>
                      <a:pt x="992316" y="324306"/>
                    </a:cubicBezTo>
                    <a:lnTo>
                      <a:pt x="992378" y="325171"/>
                    </a:lnTo>
                    <a:cubicBezTo>
                      <a:pt x="992502" y="328508"/>
                      <a:pt x="992749" y="332587"/>
                      <a:pt x="992316" y="334132"/>
                    </a:cubicBezTo>
                    <a:cubicBezTo>
                      <a:pt x="992007" y="334009"/>
                      <a:pt x="991574" y="333761"/>
                      <a:pt x="990893" y="333329"/>
                    </a:cubicBezTo>
                    <a:cubicBezTo>
                      <a:pt x="988047" y="331351"/>
                      <a:pt x="984953" y="330918"/>
                      <a:pt x="982107" y="331969"/>
                    </a:cubicBezTo>
                    <a:cubicBezTo>
                      <a:pt x="977467" y="333761"/>
                      <a:pt x="973816" y="339385"/>
                      <a:pt x="971589" y="348409"/>
                    </a:cubicBezTo>
                    <a:cubicBezTo>
                      <a:pt x="968310" y="361634"/>
                      <a:pt x="952780" y="377023"/>
                      <a:pt x="944365" y="377827"/>
                    </a:cubicBezTo>
                    <a:cubicBezTo>
                      <a:pt x="937930" y="378445"/>
                      <a:pt x="935208" y="382771"/>
                      <a:pt x="932981" y="386232"/>
                    </a:cubicBezTo>
                    <a:cubicBezTo>
                      <a:pt x="931248" y="388951"/>
                      <a:pt x="929763" y="391238"/>
                      <a:pt x="926917" y="392041"/>
                    </a:cubicBezTo>
                    <a:cubicBezTo>
                      <a:pt x="922710" y="393216"/>
                      <a:pt x="916894" y="395626"/>
                      <a:pt x="913305" y="400447"/>
                    </a:cubicBezTo>
                    <a:lnTo>
                      <a:pt x="912996" y="401065"/>
                    </a:lnTo>
                    <a:cubicBezTo>
                      <a:pt x="912377" y="402857"/>
                      <a:pt x="911573" y="404649"/>
                      <a:pt x="910644" y="406256"/>
                    </a:cubicBezTo>
                    <a:lnTo>
                      <a:pt x="910397" y="406936"/>
                    </a:lnTo>
                    <a:cubicBezTo>
                      <a:pt x="910088" y="408357"/>
                      <a:pt x="909964" y="409841"/>
                      <a:pt x="910026" y="411324"/>
                    </a:cubicBezTo>
                    <a:cubicBezTo>
                      <a:pt x="910088" y="413116"/>
                      <a:pt x="909593" y="414538"/>
                      <a:pt x="908541" y="415712"/>
                    </a:cubicBezTo>
                    <a:cubicBezTo>
                      <a:pt x="906252" y="418122"/>
                      <a:pt x="901178" y="419358"/>
                      <a:pt x="892887" y="419482"/>
                    </a:cubicBezTo>
                    <a:cubicBezTo>
                      <a:pt x="891712" y="419791"/>
                      <a:pt x="890474" y="420038"/>
                      <a:pt x="889360" y="420224"/>
                    </a:cubicBezTo>
                    <a:lnTo>
                      <a:pt x="888494" y="420533"/>
                    </a:lnTo>
                    <a:cubicBezTo>
                      <a:pt x="885339" y="422510"/>
                      <a:pt x="884039" y="426775"/>
                      <a:pt x="882740" y="430854"/>
                    </a:cubicBezTo>
                    <a:cubicBezTo>
                      <a:pt x="881626" y="434438"/>
                      <a:pt x="880513" y="438085"/>
                      <a:pt x="878409" y="439444"/>
                    </a:cubicBezTo>
                    <a:cubicBezTo>
                      <a:pt x="875501" y="441360"/>
                      <a:pt x="873831" y="443585"/>
                      <a:pt x="873274" y="446304"/>
                    </a:cubicBezTo>
                    <a:cubicBezTo>
                      <a:pt x="872531" y="450074"/>
                      <a:pt x="874140" y="454400"/>
                      <a:pt x="878657" y="460643"/>
                    </a:cubicBezTo>
                    <a:cubicBezTo>
                      <a:pt x="881750" y="464969"/>
                      <a:pt x="881379" y="468862"/>
                      <a:pt x="880946" y="473065"/>
                    </a:cubicBezTo>
                    <a:cubicBezTo>
                      <a:pt x="880637" y="475908"/>
                      <a:pt x="880327" y="478813"/>
                      <a:pt x="881317" y="481594"/>
                    </a:cubicBezTo>
                    <a:cubicBezTo>
                      <a:pt x="881750" y="482706"/>
                      <a:pt x="882369" y="484066"/>
                      <a:pt x="883112" y="485611"/>
                    </a:cubicBezTo>
                    <a:cubicBezTo>
                      <a:pt x="886391" y="492595"/>
                      <a:pt x="891340" y="503163"/>
                      <a:pt x="886453" y="514720"/>
                    </a:cubicBezTo>
                    <a:cubicBezTo>
                      <a:pt x="873769" y="544756"/>
                      <a:pt x="876429" y="547661"/>
                      <a:pt x="877728" y="549021"/>
                    </a:cubicBezTo>
                    <a:cubicBezTo>
                      <a:pt x="878161" y="549515"/>
                      <a:pt x="879461" y="550566"/>
                      <a:pt x="881626" y="549886"/>
                    </a:cubicBezTo>
                    <a:cubicBezTo>
                      <a:pt x="883173" y="549391"/>
                      <a:pt x="887814" y="552358"/>
                      <a:pt x="891217" y="554583"/>
                    </a:cubicBezTo>
                    <a:cubicBezTo>
                      <a:pt x="896847" y="558229"/>
                      <a:pt x="902539" y="561999"/>
                      <a:pt x="907861" y="561443"/>
                    </a:cubicBezTo>
                    <a:cubicBezTo>
                      <a:pt x="910459" y="561134"/>
                      <a:pt x="912129" y="562988"/>
                      <a:pt x="914481" y="566016"/>
                    </a:cubicBezTo>
                    <a:cubicBezTo>
                      <a:pt x="916832" y="569106"/>
                      <a:pt x="920049" y="573309"/>
                      <a:pt x="925741" y="571393"/>
                    </a:cubicBezTo>
                    <a:cubicBezTo>
                      <a:pt x="927969" y="570652"/>
                      <a:pt x="929021" y="571208"/>
                      <a:pt x="931867" y="573000"/>
                    </a:cubicBezTo>
                    <a:cubicBezTo>
                      <a:pt x="935703" y="575410"/>
                      <a:pt x="941333" y="578933"/>
                      <a:pt x="953893" y="578933"/>
                    </a:cubicBezTo>
                    <a:cubicBezTo>
                      <a:pt x="954760" y="578933"/>
                      <a:pt x="955626" y="578933"/>
                      <a:pt x="956554" y="578871"/>
                    </a:cubicBezTo>
                    <a:cubicBezTo>
                      <a:pt x="968805" y="578377"/>
                      <a:pt x="986995" y="572629"/>
                      <a:pt x="1004567" y="567067"/>
                    </a:cubicBezTo>
                    <a:cubicBezTo>
                      <a:pt x="1021149" y="561814"/>
                      <a:pt x="1036802" y="556931"/>
                      <a:pt x="1045588" y="556931"/>
                    </a:cubicBezTo>
                    <a:cubicBezTo>
                      <a:pt x="1052766" y="556931"/>
                      <a:pt x="1059571" y="556313"/>
                      <a:pt x="1065944" y="555077"/>
                    </a:cubicBezTo>
                    <a:lnTo>
                      <a:pt x="1065883" y="555201"/>
                    </a:lnTo>
                    <a:lnTo>
                      <a:pt x="1069038" y="554336"/>
                    </a:lnTo>
                    <a:cubicBezTo>
                      <a:pt x="1070028" y="554088"/>
                      <a:pt x="1071018" y="553903"/>
                      <a:pt x="1071946" y="553656"/>
                    </a:cubicBezTo>
                    <a:lnTo>
                      <a:pt x="1072812" y="553409"/>
                    </a:lnTo>
                    <a:lnTo>
                      <a:pt x="1072936" y="553161"/>
                    </a:lnTo>
                    <a:cubicBezTo>
                      <a:pt x="1077019" y="551987"/>
                      <a:pt x="1080794" y="550504"/>
                      <a:pt x="1084011" y="548773"/>
                    </a:cubicBezTo>
                    <a:cubicBezTo>
                      <a:pt x="1086115" y="547661"/>
                      <a:pt x="1088775" y="552049"/>
                      <a:pt x="1092054" y="557858"/>
                    </a:cubicBezTo>
                    <a:cubicBezTo>
                      <a:pt x="1094344" y="561937"/>
                      <a:pt x="1096757" y="566078"/>
                      <a:pt x="1099665" y="568674"/>
                    </a:cubicBezTo>
                    <a:cubicBezTo>
                      <a:pt x="1103748" y="572258"/>
                      <a:pt x="1109626" y="572320"/>
                      <a:pt x="1114761" y="572382"/>
                    </a:cubicBezTo>
                    <a:cubicBezTo>
                      <a:pt x="1118907" y="572444"/>
                      <a:pt x="1122867" y="572444"/>
                      <a:pt x="1124475" y="574360"/>
                    </a:cubicBezTo>
                    <a:cubicBezTo>
                      <a:pt x="1124847" y="574731"/>
                      <a:pt x="1125032" y="575040"/>
                      <a:pt x="1125156" y="575163"/>
                    </a:cubicBezTo>
                    <a:cubicBezTo>
                      <a:pt x="1123981" y="575658"/>
                      <a:pt x="1120145" y="575967"/>
                      <a:pt x="1113153" y="574607"/>
                    </a:cubicBezTo>
                    <a:cubicBezTo>
                      <a:pt x="1106409" y="573371"/>
                      <a:pt x="1102449" y="575658"/>
                      <a:pt x="1097437" y="578501"/>
                    </a:cubicBezTo>
                    <a:cubicBezTo>
                      <a:pt x="1094220" y="580355"/>
                      <a:pt x="1090260" y="582641"/>
                      <a:pt x="1084320" y="584743"/>
                    </a:cubicBezTo>
                    <a:cubicBezTo>
                      <a:pt x="1075658" y="587833"/>
                      <a:pt x="1073431" y="591417"/>
                      <a:pt x="1071637" y="594260"/>
                    </a:cubicBezTo>
                    <a:cubicBezTo>
                      <a:pt x="1070956" y="595373"/>
                      <a:pt x="1070337" y="596300"/>
                      <a:pt x="1069409" y="597165"/>
                    </a:cubicBezTo>
                    <a:lnTo>
                      <a:pt x="1068667" y="597845"/>
                    </a:lnTo>
                    <a:cubicBezTo>
                      <a:pt x="1067553" y="598648"/>
                      <a:pt x="1066192" y="599328"/>
                      <a:pt x="1064212" y="599884"/>
                    </a:cubicBezTo>
                    <a:cubicBezTo>
                      <a:pt x="1058705" y="601553"/>
                      <a:pt x="1048991" y="599266"/>
                      <a:pt x="1039649" y="597103"/>
                    </a:cubicBezTo>
                    <a:cubicBezTo>
                      <a:pt x="1029130" y="594693"/>
                      <a:pt x="1018303" y="592159"/>
                      <a:pt x="1010073" y="593889"/>
                    </a:cubicBezTo>
                    <a:cubicBezTo>
                      <a:pt x="1005433" y="594878"/>
                      <a:pt x="999184" y="595558"/>
                      <a:pt x="992563" y="596300"/>
                    </a:cubicBezTo>
                    <a:cubicBezTo>
                      <a:pt x="976972" y="598030"/>
                      <a:pt x="960885" y="599761"/>
                      <a:pt x="955378" y="606065"/>
                    </a:cubicBezTo>
                    <a:cubicBezTo>
                      <a:pt x="952903" y="608907"/>
                      <a:pt x="948696" y="611071"/>
                      <a:pt x="944984" y="612986"/>
                    </a:cubicBezTo>
                    <a:cubicBezTo>
                      <a:pt x="940096" y="615520"/>
                      <a:pt x="935889" y="617683"/>
                      <a:pt x="935393" y="621330"/>
                    </a:cubicBezTo>
                    <a:cubicBezTo>
                      <a:pt x="935146" y="623308"/>
                      <a:pt x="936074" y="625285"/>
                      <a:pt x="938178" y="627139"/>
                    </a:cubicBezTo>
                    <a:cubicBezTo>
                      <a:pt x="941643" y="630291"/>
                      <a:pt x="941457" y="632207"/>
                      <a:pt x="941148" y="635112"/>
                    </a:cubicBezTo>
                    <a:cubicBezTo>
                      <a:pt x="940838" y="638017"/>
                      <a:pt x="940529" y="641663"/>
                      <a:pt x="943746" y="646422"/>
                    </a:cubicBezTo>
                    <a:cubicBezTo>
                      <a:pt x="949748" y="655198"/>
                      <a:pt x="953584" y="660080"/>
                      <a:pt x="963174" y="657917"/>
                    </a:cubicBezTo>
                    <a:cubicBezTo>
                      <a:pt x="966825" y="657114"/>
                      <a:pt x="969361" y="657855"/>
                      <a:pt x="970042" y="659030"/>
                    </a:cubicBezTo>
                    <a:cubicBezTo>
                      <a:pt x="970661" y="660080"/>
                      <a:pt x="970166" y="662552"/>
                      <a:pt x="967011" y="666199"/>
                    </a:cubicBezTo>
                    <a:lnTo>
                      <a:pt x="966949" y="666199"/>
                    </a:lnTo>
                    <a:lnTo>
                      <a:pt x="966639" y="666570"/>
                    </a:lnTo>
                    <a:lnTo>
                      <a:pt x="959029" y="671761"/>
                    </a:lnTo>
                    <a:lnTo>
                      <a:pt x="963422" y="671328"/>
                    </a:lnTo>
                    <a:cubicBezTo>
                      <a:pt x="960823" y="676520"/>
                      <a:pt x="961504" y="681464"/>
                      <a:pt x="962246" y="686964"/>
                    </a:cubicBezTo>
                    <a:cubicBezTo>
                      <a:pt x="962741" y="690425"/>
                      <a:pt x="963298" y="694319"/>
                      <a:pt x="963113" y="699016"/>
                    </a:cubicBezTo>
                    <a:cubicBezTo>
                      <a:pt x="962989" y="702230"/>
                      <a:pt x="962184" y="704578"/>
                      <a:pt x="960514" y="706123"/>
                    </a:cubicBezTo>
                    <a:cubicBezTo>
                      <a:pt x="957173" y="709275"/>
                      <a:pt x="950738" y="709028"/>
                      <a:pt x="945541" y="708781"/>
                    </a:cubicBezTo>
                    <a:cubicBezTo>
                      <a:pt x="944303" y="708719"/>
                      <a:pt x="943127" y="708657"/>
                      <a:pt x="942076" y="708657"/>
                    </a:cubicBezTo>
                    <a:cubicBezTo>
                      <a:pt x="937126" y="708657"/>
                      <a:pt x="927041" y="691661"/>
                      <a:pt x="922710" y="684431"/>
                    </a:cubicBezTo>
                    <a:cubicBezTo>
                      <a:pt x="920916" y="681464"/>
                      <a:pt x="919492" y="678992"/>
                      <a:pt x="918440" y="677570"/>
                    </a:cubicBezTo>
                    <a:cubicBezTo>
                      <a:pt x="917513" y="676272"/>
                      <a:pt x="916151" y="675407"/>
                      <a:pt x="914542" y="675160"/>
                    </a:cubicBezTo>
                    <a:cubicBezTo>
                      <a:pt x="909469" y="674418"/>
                      <a:pt x="902601" y="679672"/>
                      <a:pt x="895238" y="685172"/>
                    </a:cubicBezTo>
                    <a:cubicBezTo>
                      <a:pt x="892640" y="687150"/>
                      <a:pt x="890041" y="689127"/>
                      <a:pt x="887690" y="690673"/>
                    </a:cubicBezTo>
                    <a:cubicBezTo>
                      <a:pt x="881441" y="694752"/>
                      <a:pt x="880451" y="700808"/>
                      <a:pt x="879585" y="706185"/>
                    </a:cubicBezTo>
                    <a:cubicBezTo>
                      <a:pt x="878966" y="710079"/>
                      <a:pt x="878409" y="713478"/>
                      <a:pt x="875996" y="715579"/>
                    </a:cubicBezTo>
                    <a:cubicBezTo>
                      <a:pt x="871727" y="719287"/>
                      <a:pt x="863003" y="729547"/>
                      <a:pt x="870489" y="746233"/>
                    </a:cubicBezTo>
                    <a:lnTo>
                      <a:pt x="870365" y="746233"/>
                    </a:lnTo>
                    <a:lnTo>
                      <a:pt x="871727" y="749200"/>
                    </a:lnTo>
                    <a:cubicBezTo>
                      <a:pt x="876739" y="760263"/>
                      <a:pt x="875749" y="772499"/>
                      <a:pt x="869190" y="780410"/>
                    </a:cubicBezTo>
                    <a:cubicBezTo>
                      <a:pt x="866839" y="783315"/>
                      <a:pt x="865911" y="785354"/>
                      <a:pt x="866220" y="787270"/>
                    </a:cubicBezTo>
                    <a:cubicBezTo>
                      <a:pt x="866282" y="787827"/>
                      <a:pt x="866468" y="788321"/>
                      <a:pt x="866715" y="788754"/>
                    </a:cubicBezTo>
                    <a:lnTo>
                      <a:pt x="865602" y="788877"/>
                    </a:lnTo>
                    <a:lnTo>
                      <a:pt x="871170" y="792462"/>
                    </a:lnTo>
                    <a:cubicBezTo>
                      <a:pt x="872717" y="793451"/>
                      <a:pt x="873954" y="794501"/>
                      <a:pt x="874820" y="796294"/>
                    </a:cubicBezTo>
                    <a:cubicBezTo>
                      <a:pt x="875439" y="797468"/>
                      <a:pt x="875006" y="798209"/>
                      <a:pt x="870861" y="800805"/>
                    </a:cubicBezTo>
                    <a:cubicBezTo>
                      <a:pt x="868076" y="802536"/>
                      <a:pt x="864921" y="804513"/>
                      <a:pt x="864240" y="807727"/>
                    </a:cubicBezTo>
                    <a:cubicBezTo>
                      <a:pt x="863869" y="809581"/>
                      <a:pt x="864302" y="811497"/>
                      <a:pt x="865664" y="813413"/>
                    </a:cubicBezTo>
                    <a:cubicBezTo>
                      <a:pt x="865911" y="813784"/>
                      <a:pt x="866653" y="814958"/>
                      <a:pt x="866282" y="815452"/>
                    </a:cubicBezTo>
                    <a:cubicBezTo>
                      <a:pt x="865664" y="816318"/>
                      <a:pt x="862693" y="816936"/>
                      <a:pt x="859786" y="815947"/>
                    </a:cubicBezTo>
                    <a:cubicBezTo>
                      <a:pt x="858486" y="815514"/>
                      <a:pt x="856259" y="814402"/>
                      <a:pt x="856259" y="812053"/>
                    </a:cubicBezTo>
                    <a:cubicBezTo>
                      <a:pt x="856259" y="809272"/>
                      <a:pt x="854897" y="807047"/>
                      <a:pt x="852423" y="805749"/>
                    </a:cubicBezTo>
                    <a:cubicBezTo>
                      <a:pt x="847658" y="803339"/>
                      <a:pt x="839429" y="804822"/>
                      <a:pt x="835222" y="807851"/>
                    </a:cubicBezTo>
                    <a:cubicBezTo>
                      <a:pt x="832128" y="810076"/>
                      <a:pt x="831943" y="812486"/>
                      <a:pt x="832128" y="813722"/>
                    </a:cubicBezTo>
                    <a:cubicBezTo>
                      <a:pt x="832376" y="815391"/>
                      <a:pt x="831819" y="817492"/>
                      <a:pt x="830644" y="819655"/>
                    </a:cubicBezTo>
                    <a:lnTo>
                      <a:pt x="829963" y="820891"/>
                    </a:lnTo>
                    <a:cubicBezTo>
                      <a:pt x="828169" y="823425"/>
                      <a:pt x="824271" y="827195"/>
                      <a:pt x="817093" y="827195"/>
                    </a:cubicBezTo>
                    <a:cubicBezTo>
                      <a:pt x="808184" y="827195"/>
                      <a:pt x="806390" y="818975"/>
                      <a:pt x="805833" y="810137"/>
                    </a:cubicBezTo>
                    <a:cubicBezTo>
                      <a:pt x="805771" y="809458"/>
                      <a:pt x="805399" y="807727"/>
                      <a:pt x="803049" y="806924"/>
                    </a:cubicBezTo>
                    <a:cubicBezTo>
                      <a:pt x="794510" y="803895"/>
                      <a:pt x="751509" y="814525"/>
                      <a:pt x="738949" y="827937"/>
                    </a:cubicBezTo>
                    <a:cubicBezTo>
                      <a:pt x="732143" y="835291"/>
                      <a:pt x="719954" y="836960"/>
                      <a:pt x="710116" y="838320"/>
                    </a:cubicBezTo>
                    <a:cubicBezTo>
                      <a:pt x="701330" y="839555"/>
                      <a:pt x="694401" y="840482"/>
                      <a:pt x="693782" y="845674"/>
                    </a:cubicBezTo>
                    <a:cubicBezTo>
                      <a:pt x="693473" y="848393"/>
                      <a:pt x="692050" y="850062"/>
                      <a:pt x="690874" y="850680"/>
                    </a:cubicBezTo>
                    <a:cubicBezTo>
                      <a:pt x="690626" y="850804"/>
                      <a:pt x="690008" y="850989"/>
                      <a:pt x="689451" y="850927"/>
                    </a:cubicBezTo>
                    <a:lnTo>
                      <a:pt x="689018" y="850742"/>
                    </a:lnTo>
                    <a:cubicBezTo>
                      <a:pt x="688461" y="850495"/>
                      <a:pt x="688028" y="849691"/>
                      <a:pt x="687842" y="848579"/>
                    </a:cubicBezTo>
                    <a:cubicBezTo>
                      <a:pt x="685986" y="838072"/>
                      <a:pt x="677509" y="836589"/>
                      <a:pt x="668600" y="836589"/>
                    </a:cubicBezTo>
                    <a:cubicBezTo>
                      <a:pt x="668043" y="836589"/>
                      <a:pt x="667672" y="836527"/>
                      <a:pt x="667424" y="836527"/>
                    </a:cubicBezTo>
                    <a:cubicBezTo>
                      <a:pt x="667857" y="835538"/>
                      <a:pt x="668971" y="833931"/>
                      <a:pt x="669775" y="832757"/>
                    </a:cubicBezTo>
                    <a:cubicBezTo>
                      <a:pt x="672560" y="828740"/>
                      <a:pt x="675963" y="823796"/>
                      <a:pt x="673055" y="819717"/>
                    </a:cubicBezTo>
                    <a:cubicBezTo>
                      <a:pt x="669775" y="815020"/>
                      <a:pt x="664578" y="818481"/>
                      <a:pt x="659999" y="821509"/>
                    </a:cubicBezTo>
                    <a:cubicBezTo>
                      <a:pt x="655669" y="824414"/>
                      <a:pt x="650718" y="827689"/>
                      <a:pt x="646511" y="826144"/>
                    </a:cubicBezTo>
                    <a:cubicBezTo>
                      <a:pt x="637292" y="822869"/>
                      <a:pt x="627393" y="832325"/>
                      <a:pt x="618607" y="840668"/>
                    </a:cubicBezTo>
                    <a:cubicBezTo>
                      <a:pt x="616256" y="842893"/>
                      <a:pt x="614028" y="845056"/>
                      <a:pt x="611987" y="846725"/>
                    </a:cubicBezTo>
                    <a:cubicBezTo>
                      <a:pt x="608151" y="849877"/>
                      <a:pt x="603634" y="849259"/>
                      <a:pt x="601097" y="847034"/>
                    </a:cubicBezTo>
                    <a:cubicBezTo>
                      <a:pt x="598499" y="844747"/>
                      <a:pt x="598313" y="841286"/>
                      <a:pt x="600540" y="837825"/>
                    </a:cubicBezTo>
                    <a:cubicBezTo>
                      <a:pt x="602706" y="834426"/>
                      <a:pt x="604933" y="830223"/>
                      <a:pt x="602706" y="827504"/>
                    </a:cubicBezTo>
                    <a:cubicBezTo>
                      <a:pt x="600602" y="824970"/>
                      <a:pt x="596333" y="825341"/>
                      <a:pt x="587485" y="828925"/>
                    </a:cubicBezTo>
                    <a:cubicBezTo>
                      <a:pt x="582288" y="830965"/>
                      <a:pt x="576100" y="830409"/>
                      <a:pt x="572450" y="827566"/>
                    </a:cubicBezTo>
                    <a:cubicBezTo>
                      <a:pt x="570841" y="826330"/>
                      <a:pt x="568985" y="824043"/>
                      <a:pt x="569418" y="820335"/>
                    </a:cubicBezTo>
                    <a:cubicBezTo>
                      <a:pt x="569604" y="818604"/>
                      <a:pt x="569418" y="816812"/>
                      <a:pt x="568861" y="815020"/>
                    </a:cubicBezTo>
                    <a:lnTo>
                      <a:pt x="569109" y="814958"/>
                    </a:lnTo>
                    <a:lnTo>
                      <a:pt x="568552" y="813969"/>
                    </a:lnTo>
                    <a:cubicBezTo>
                      <a:pt x="568243" y="813228"/>
                      <a:pt x="567934" y="812486"/>
                      <a:pt x="567500" y="811744"/>
                    </a:cubicBezTo>
                    <a:lnTo>
                      <a:pt x="566696" y="810323"/>
                    </a:lnTo>
                    <a:lnTo>
                      <a:pt x="566325" y="810385"/>
                    </a:lnTo>
                    <a:cubicBezTo>
                      <a:pt x="564778" y="808098"/>
                      <a:pt x="562922" y="805997"/>
                      <a:pt x="561189" y="804143"/>
                    </a:cubicBezTo>
                    <a:cubicBezTo>
                      <a:pt x="558653" y="801361"/>
                      <a:pt x="555992" y="798519"/>
                      <a:pt x="556178" y="796788"/>
                    </a:cubicBezTo>
                    <a:cubicBezTo>
                      <a:pt x="556240" y="796294"/>
                      <a:pt x="556363" y="795737"/>
                      <a:pt x="556735" y="795614"/>
                    </a:cubicBezTo>
                    <a:cubicBezTo>
                      <a:pt x="557972" y="795181"/>
                      <a:pt x="562118" y="796726"/>
                      <a:pt x="567191" y="801361"/>
                    </a:cubicBezTo>
                    <a:cubicBezTo>
                      <a:pt x="571770" y="805626"/>
                      <a:pt x="580122" y="807542"/>
                      <a:pt x="585752" y="805688"/>
                    </a:cubicBezTo>
                    <a:cubicBezTo>
                      <a:pt x="588908" y="804637"/>
                      <a:pt x="590888" y="802474"/>
                      <a:pt x="591383" y="799693"/>
                    </a:cubicBezTo>
                    <a:cubicBezTo>
                      <a:pt x="592064" y="795985"/>
                      <a:pt x="590455" y="782202"/>
                      <a:pt x="584825" y="778247"/>
                    </a:cubicBezTo>
                    <a:cubicBezTo>
                      <a:pt x="582659" y="776702"/>
                      <a:pt x="580184" y="776640"/>
                      <a:pt x="577709" y="778000"/>
                    </a:cubicBezTo>
                    <a:cubicBezTo>
                      <a:pt x="570841" y="781894"/>
                      <a:pt x="570037" y="780596"/>
                      <a:pt x="567624" y="776888"/>
                    </a:cubicBezTo>
                    <a:cubicBezTo>
                      <a:pt x="566696" y="775404"/>
                      <a:pt x="568985" y="771943"/>
                      <a:pt x="571027" y="768915"/>
                    </a:cubicBezTo>
                    <a:cubicBezTo>
                      <a:pt x="572883" y="766072"/>
                      <a:pt x="575049" y="762920"/>
                      <a:pt x="575977" y="759583"/>
                    </a:cubicBezTo>
                    <a:cubicBezTo>
                      <a:pt x="576657" y="757172"/>
                      <a:pt x="579627" y="756307"/>
                      <a:pt x="584082" y="755257"/>
                    </a:cubicBezTo>
                    <a:cubicBezTo>
                      <a:pt x="588166" y="754268"/>
                      <a:pt x="592744" y="753155"/>
                      <a:pt x="594229" y="749200"/>
                    </a:cubicBezTo>
                    <a:cubicBezTo>
                      <a:pt x="596147" y="743823"/>
                      <a:pt x="591321" y="738137"/>
                      <a:pt x="579504" y="731771"/>
                    </a:cubicBezTo>
                    <a:cubicBezTo>
                      <a:pt x="578699" y="731339"/>
                      <a:pt x="577400" y="728929"/>
                      <a:pt x="576905" y="724973"/>
                    </a:cubicBezTo>
                    <a:cubicBezTo>
                      <a:pt x="576348" y="720214"/>
                      <a:pt x="577214" y="715764"/>
                      <a:pt x="579071" y="714034"/>
                    </a:cubicBezTo>
                    <a:cubicBezTo>
                      <a:pt x="582845" y="710635"/>
                      <a:pt x="584763" y="702724"/>
                      <a:pt x="585072" y="696358"/>
                    </a:cubicBezTo>
                    <a:cubicBezTo>
                      <a:pt x="585196" y="693083"/>
                      <a:pt x="585010" y="687212"/>
                      <a:pt x="582226" y="684183"/>
                    </a:cubicBezTo>
                    <a:cubicBezTo>
                      <a:pt x="579813" y="681526"/>
                      <a:pt x="575173" y="680970"/>
                      <a:pt x="570223" y="682638"/>
                    </a:cubicBezTo>
                    <a:cubicBezTo>
                      <a:pt x="564592" y="684492"/>
                      <a:pt x="558282" y="689498"/>
                      <a:pt x="557477" y="697903"/>
                    </a:cubicBezTo>
                    <a:cubicBezTo>
                      <a:pt x="556858" y="704022"/>
                      <a:pt x="553455" y="704393"/>
                      <a:pt x="548072" y="704455"/>
                    </a:cubicBezTo>
                    <a:cubicBezTo>
                      <a:pt x="545535" y="704516"/>
                      <a:pt x="543061" y="704516"/>
                      <a:pt x="541390" y="705938"/>
                    </a:cubicBezTo>
                    <a:cubicBezTo>
                      <a:pt x="538358" y="708410"/>
                      <a:pt x="540462" y="711809"/>
                      <a:pt x="541761" y="713849"/>
                    </a:cubicBezTo>
                    <a:cubicBezTo>
                      <a:pt x="543741" y="717001"/>
                      <a:pt x="544112" y="718237"/>
                      <a:pt x="542566" y="719843"/>
                    </a:cubicBezTo>
                    <a:cubicBezTo>
                      <a:pt x="542009" y="720400"/>
                      <a:pt x="541699" y="720462"/>
                      <a:pt x="541699" y="720462"/>
                    </a:cubicBezTo>
                    <a:cubicBezTo>
                      <a:pt x="541081" y="720462"/>
                      <a:pt x="539534" y="718546"/>
                      <a:pt x="538668" y="717433"/>
                    </a:cubicBezTo>
                    <a:cubicBezTo>
                      <a:pt x="536316" y="714528"/>
                      <a:pt x="533099" y="710573"/>
                      <a:pt x="527902" y="710079"/>
                    </a:cubicBezTo>
                    <a:cubicBezTo>
                      <a:pt x="519982" y="709275"/>
                      <a:pt x="517198" y="717619"/>
                      <a:pt x="514723" y="725035"/>
                    </a:cubicBezTo>
                    <a:lnTo>
                      <a:pt x="514476" y="725777"/>
                    </a:lnTo>
                    <a:lnTo>
                      <a:pt x="514785" y="726518"/>
                    </a:lnTo>
                    <a:cubicBezTo>
                      <a:pt x="516641" y="731586"/>
                      <a:pt x="517879" y="735789"/>
                      <a:pt x="518559" y="739682"/>
                    </a:cubicBezTo>
                    <a:cubicBezTo>
                      <a:pt x="519735" y="745986"/>
                      <a:pt x="519673" y="752661"/>
                      <a:pt x="519611" y="759150"/>
                    </a:cubicBezTo>
                    <a:cubicBezTo>
                      <a:pt x="519549" y="766814"/>
                      <a:pt x="519487" y="774724"/>
                      <a:pt x="521405" y="782264"/>
                    </a:cubicBezTo>
                    <a:cubicBezTo>
                      <a:pt x="522272" y="785602"/>
                      <a:pt x="522519" y="788754"/>
                      <a:pt x="522210" y="791906"/>
                    </a:cubicBezTo>
                    <a:lnTo>
                      <a:pt x="522210" y="792215"/>
                    </a:lnTo>
                    <a:lnTo>
                      <a:pt x="522272" y="792524"/>
                    </a:lnTo>
                    <a:cubicBezTo>
                      <a:pt x="522519" y="793821"/>
                      <a:pt x="522457" y="794996"/>
                      <a:pt x="522086" y="796170"/>
                    </a:cubicBezTo>
                    <a:cubicBezTo>
                      <a:pt x="520292" y="801670"/>
                      <a:pt x="524004" y="807542"/>
                      <a:pt x="526726" y="811806"/>
                    </a:cubicBezTo>
                    <a:lnTo>
                      <a:pt x="527407" y="812857"/>
                    </a:lnTo>
                    <a:lnTo>
                      <a:pt x="527655" y="812857"/>
                    </a:lnTo>
                    <a:cubicBezTo>
                      <a:pt x="530377" y="817059"/>
                      <a:pt x="532976" y="821324"/>
                      <a:pt x="531676" y="823919"/>
                    </a:cubicBezTo>
                    <a:cubicBezTo>
                      <a:pt x="528088" y="831150"/>
                      <a:pt x="531553" y="837763"/>
                      <a:pt x="536007" y="846045"/>
                    </a:cubicBezTo>
                    <a:cubicBezTo>
                      <a:pt x="537059" y="848022"/>
                      <a:pt x="538173" y="850186"/>
                      <a:pt x="539287" y="852472"/>
                    </a:cubicBezTo>
                    <a:cubicBezTo>
                      <a:pt x="540400" y="854759"/>
                      <a:pt x="540091" y="855562"/>
                      <a:pt x="540029" y="855686"/>
                    </a:cubicBezTo>
                    <a:cubicBezTo>
                      <a:pt x="539658" y="856428"/>
                      <a:pt x="537183" y="856860"/>
                      <a:pt x="535512" y="857169"/>
                    </a:cubicBezTo>
                    <a:cubicBezTo>
                      <a:pt x="532109" y="857787"/>
                      <a:pt x="527036" y="858653"/>
                      <a:pt x="526726" y="863720"/>
                    </a:cubicBezTo>
                    <a:cubicBezTo>
                      <a:pt x="526726" y="864277"/>
                      <a:pt x="526541" y="864338"/>
                      <a:pt x="526479" y="864400"/>
                    </a:cubicBezTo>
                    <a:cubicBezTo>
                      <a:pt x="524808" y="865327"/>
                      <a:pt x="518064" y="863597"/>
                      <a:pt x="508907" y="858591"/>
                    </a:cubicBezTo>
                    <a:cubicBezTo>
                      <a:pt x="504081" y="855995"/>
                      <a:pt x="491212" y="856799"/>
                      <a:pt x="486324" y="860012"/>
                    </a:cubicBezTo>
                    <a:cubicBezTo>
                      <a:pt x="483911" y="861619"/>
                      <a:pt x="483725" y="863473"/>
                      <a:pt x="483849" y="864524"/>
                    </a:cubicBezTo>
                    <a:cubicBezTo>
                      <a:pt x="483973" y="866007"/>
                      <a:pt x="483725" y="868232"/>
                      <a:pt x="483168" y="870086"/>
                    </a:cubicBezTo>
                    <a:lnTo>
                      <a:pt x="482983" y="870704"/>
                    </a:lnTo>
                    <a:lnTo>
                      <a:pt x="482983" y="870828"/>
                    </a:lnTo>
                    <a:cubicBezTo>
                      <a:pt x="482549" y="871940"/>
                      <a:pt x="481993" y="872805"/>
                      <a:pt x="481436" y="872991"/>
                    </a:cubicBezTo>
                    <a:cubicBezTo>
                      <a:pt x="480817" y="873238"/>
                      <a:pt x="479889" y="872682"/>
                      <a:pt x="479394" y="872373"/>
                    </a:cubicBezTo>
                    <a:cubicBezTo>
                      <a:pt x="478157" y="871569"/>
                      <a:pt x="476672" y="870951"/>
                      <a:pt x="474939" y="870457"/>
                    </a:cubicBezTo>
                    <a:lnTo>
                      <a:pt x="473454" y="870024"/>
                    </a:lnTo>
                    <a:lnTo>
                      <a:pt x="472526" y="871260"/>
                    </a:lnTo>
                    <a:cubicBezTo>
                      <a:pt x="466648" y="878738"/>
                      <a:pt x="458234" y="882756"/>
                      <a:pt x="450005" y="882138"/>
                    </a:cubicBezTo>
                    <a:cubicBezTo>
                      <a:pt x="445736" y="881767"/>
                      <a:pt x="441528" y="881705"/>
                      <a:pt x="437445" y="881643"/>
                    </a:cubicBezTo>
                    <a:lnTo>
                      <a:pt x="436022" y="881643"/>
                    </a:lnTo>
                    <a:lnTo>
                      <a:pt x="435341" y="882879"/>
                    </a:lnTo>
                    <a:cubicBezTo>
                      <a:pt x="432433" y="888318"/>
                      <a:pt x="432557" y="894498"/>
                      <a:pt x="435898" y="898392"/>
                    </a:cubicBezTo>
                    <a:cubicBezTo>
                      <a:pt x="435774" y="898639"/>
                      <a:pt x="434784" y="899319"/>
                      <a:pt x="432742" y="899628"/>
                    </a:cubicBezTo>
                    <a:cubicBezTo>
                      <a:pt x="430267" y="899999"/>
                      <a:pt x="427792" y="899442"/>
                      <a:pt x="426679" y="898392"/>
                    </a:cubicBezTo>
                    <a:lnTo>
                      <a:pt x="424390" y="896105"/>
                    </a:lnTo>
                    <a:lnTo>
                      <a:pt x="422966" y="899010"/>
                    </a:lnTo>
                    <a:cubicBezTo>
                      <a:pt x="421667" y="901667"/>
                      <a:pt x="420430" y="903954"/>
                      <a:pt x="419192" y="905870"/>
                    </a:cubicBezTo>
                    <a:cubicBezTo>
                      <a:pt x="418078" y="907600"/>
                      <a:pt x="415603" y="910814"/>
                      <a:pt x="413253" y="913348"/>
                    </a:cubicBezTo>
                    <a:lnTo>
                      <a:pt x="412757" y="913843"/>
                    </a:lnTo>
                    <a:lnTo>
                      <a:pt x="412634" y="914522"/>
                    </a:lnTo>
                    <a:cubicBezTo>
                      <a:pt x="411273" y="923298"/>
                      <a:pt x="404590" y="931209"/>
                      <a:pt x="395124" y="935226"/>
                    </a:cubicBezTo>
                    <a:lnTo>
                      <a:pt x="394258" y="935597"/>
                    </a:lnTo>
                    <a:lnTo>
                      <a:pt x="393886" y="936462"/>
                    </a:lnTo>
                    <a:cubicBezTo>
                      <a:pt x="391226" y="942890"/>
                      <a:pt x="384049" y="949935"/>
                      <a:pt x="373159" y="956919"/>
                    </a:cubicBezTo>
                    <a:cubicBezTo>
                      <a:pt x="371736" y="957846"/>
                      <a:pt x="370251" y="958773"/>
                      <a:pt x="368704" y="959700"/>
                    </a:cubicBezTo>
                    <a:lnTo>
                      <a:pt x="365054" y="961863"/>
                    </a:lnTo>
                    <a:lnTo>
                      <a:pt x="365178" y="961925"/>
                    </a:lnTo>
                    <a:cubicBezTo>
                      <a:pt x="360846" y="964459"/>
                      <a:pt x="355835" y="966931"/>
                      <a:pt x="350885" y="968105"/>
                    </a:cubicBezTo>
                    <a:lnTo>
                      <a:pt x="350081" y="968291"/>
                    </a:lnTo>
                    <a:cubicBezTo>
                      <a:pt x="348039" y="968785"/>
                      <a:pt x="346059" y="968971"/>
                      <a:pt x="344203" y="968909"/>
                    </a:cubicBezTo>
                    <a:cubicBezTo>
                      <a:pt x="339006" y="968723"/>
                      <a:pt x="334056" y="970639"/>
                      <a:pt x="330529" y="974347"/>
                    </a:cubicBezTo>
                    <a:cubicBezTo>
                      <a:pt x="327064" y="977994"/>
                      <a:pt x="323166" y="985039"/>
                      <a:pt x="324404" y="998018"/>
                    </a:cubicBezTo>
                    <a:cubicBezTo>
                      <a:pt x="324899" y="1003271"/>
                      <a:pt x="323970" y="1007165"/>
                      <a:pt x="321681" y="1009884"/>
                    </a:cubicBezTo>
                    <a:cubicBezTo>
                      <a:pt x="317350" y="1015014"/>
                      <a:pt x="308255" y="1016064"/>
                      <a:pt x="296809" y="1016991"/>
                    </a:cubicBezTo>
                    <a:cubicBezTo>
                      <a:pt x="284125" y="1017980"/>
                      <a:pt x="282145" y="1025582"/>
                      <a:pt x="280474" y="1031700"/>
                    </a:cubicBezTo>
                    <a:cubicBezTo>
                      <a:pt x="279608" y="1034914"/>
                      <a:pt x="278866" y="1037757"/>
                      <a:pt x="276824" y="1039426"/>
                    </a:cubicBezTo>
                    <a:cubicBezTo>
                      <a:pt x="274658" y="1041218"/>
                      <a:pt x="269152" y="1041218"/>
                      <a:pt x="262841" y="1039488"/>
                    </a:cubicBezTo>
                    <a:cubicBezTo>
                      <a:pt x="253869" y="1036954"/>
                      <a:pt x="245949" y="1031700"/>
                      <a:pt x="244403" y="1027251"/>
                    </a:cubicBezTo>
                    <a:cubicBezTo>
                      <a:pt x="243289" y="1023975"/>
                      <a:pt x="240443" y="1021874"/>
                      <a:pt x="236669" y="1021565"/>
                    </a:cubicBezTo>
                    <a:cubicBezTo>
                      <a:pt x="230976" y="1021132"/>
                      <a:pt x="224603" y="1024531"/>
                      <a:pt x="222129" y="1029290"/>
                    </a:cubicBezTo>
                    <a:cubicBezTo>
                      <a:pt x="220087" y="1033184"/>
                      <a:pt x="220705" y="1037448"/>
                      <a:pt x="223861" y="1041280"/>
                    </a:cubicBezTo>
                    <a:cubicBezTo>
                      <a:pt x="233204" y="1052652"/>
                      <a:pt x="232090" y="1067546"/>
                      <a:pt x="228007" y="1070945"/>
                    </a:cubicBezTo>
                    <a:cubicBezTo>
                      <a:pt x="226460" y="1072243"/>
                      <a:pt x="223118" y="1071007"/>
                      <a:pt x="219592" y="1069709"/>
                    </a:cubicBezTo>
                    <a:cubicBezTo>
                      <a:pt x="214518" y="1067855"/>
                      <a:pt x="208145" y="1065568"/>
                      <a:pt x="203010" y="1069586"/>
                    </a:cubicBezTo>
                    <a:cubicBezTo>
                      <a:pt x="200473" y="1071563"/>
                      <a:pt x="199978" y="1071192"/>
                      <a:pt x="197070" y="1067608"/>
                    </a:cubicBezTo>
                    <a:cubicBezTo>
                      <a:pt x="194967" y="1065012"/>
                      <a:pt x="192368" y="1061860"/>
                      <a:pt x="187913" y="1060130"/>
                    </a:cubicBezTo>
                    <a:cubicBezTo>
                      <a:pt x="182345" y="1057905"/>
                      <a:pt x="178385" y="1059388"/>
                      <a:pt x="174178" y="1060871"/>
                    </a:cubicBezTo>
                    <a:cubicBezTo>
                      <a:pt x="170403" y="1062231"/>
                      <a:pt x="166072" y="1063776"/>
                      <a:pt x="159266" y="1063158"/>
                    </a:cubicBezTo>
                    <a:cubicBezTo>
                      <a:pt x="148315" y="1062169"/>
                      <a:pt x="140890" y="1066495"/>
                      <a:pt x="138353" y="1071254"/>
                    </a:cubicBezTo>
                    <a:cubicBezTo>
                      <a:pt x="136497" y="1074715"/>
                      <a:pt x="136930" y="1078423"/>
                      <a:pt x="139467" y="1081575"/>
                    </a:cubicBezTo>
                    <a:cubicBezTo>
                      <a:pt x="141756" y="1084480"/>
                      <a:pt x="141447" y="1087199"/>
                      <a:pt x="141076" y="1090413"/>
                    </a:cubicBezTo>
                    <a:cubicBezTo>
                      <a:pt x="140704" y="1093627"/>
                      <a:pt x="140271" y="1097211"/>
                      <a:pt x="142808" y="1100734"/>
                    </a:cubicBezTo>
                    <a:cubicBezTo>
                      <a:pt x="145469" y="1104381"/>
                      <a:pt x="151594" y="1105678"/>
                      <a:pt x="159390" y="1107347"/>
                    </a:cubicBezTo>
                    <a:lnTo>
                      <a:pt x="161184" y="1107718"/>
                    </a:lnTo>
                    <a:lnTo>
                      <a:pt x="161741" y="1107533"/>
                    </a:lnTo>
                    <a:cubicBezTo>
                      <a:pt x="167186" y="1105926"/>
                      <a:pt x="173435" y="1105802"/>
                      <a:pt x="178570" y="1107100"/>
                    </a:cubicBezTo>
                    <a:cubicBezTo>
                      <a:pt x="184757" y="1108768"/>
                      <a:pt x="190326" y="1112662"/>
                      <a:pt x="194719" y="1118410"/>
                    </a:cubicBezTo>
                    <a:lnTo>
                      <a:pt x="195338" y="1119275"/>
                    </a:lnTo>
                    <a:lnTo>
                      <a:pt x="196390" y="1119337"/>
                    </a:lnTo>
                    <a:cubicBezTo>
                      <a:pt x="197318" y="1119399"/>
                      <a:pt x="198122" y="1119399"/>
                      <a:pt x="198927" y="1119399"/>
                    </a:cubicBezTo>
                    <a:cubicBezTo>
                      <a:pt x="201896" y="1119399"/>
                      <a:pt x="203752" y="1119460"/>
                      <a:pt x="206413" y="1121747"/>
                    </a:cubicBezTo>
                    <a:cubicBezTo>
                      <a:pt x="208702" y="1123601"/>
                      <a:pt x="210435" y="1124590"/>
                      <a:pt x="211734" y="1125332"/>
                    </a:cubicBezTo>
                    <a:cubicBezTo>
                      <a:pt x="214271" y="1126753"/>
                      <a:pt x="214642" y="1126939"/>
                      <a:pt x="214890" y="1133675"/>
                    </a:cubicBezTo>
                    <a:cubicBezTo>
                      <a:pt x="214890" y="1134170"/>
                      <a:pt x="214951" y="1134664"/>
                      <a:pt x="215075" y="1135529"/>
                    </a:cubicBezTo>
                    <a:lnTo>
                      <a:pt x="215199" y="1136456"/>
                    </a:lnTo>
                    <a:lnTo>
                      <a:pt x="215941" y="1137074"/>
                    </a:lnTo>
                    <a:cubicBezTo>
                      <a:pt x="218849" y="1139361"/>
                      <a:pt x="221324" y="1142204"/>
                      <a:pt x="223180" y="1145418"/>
                    </a:cubicBezTo>
                    <a:cubicBezTo>
                      <a:pt x="225284" y="1149002"/>
                      <a:pt x="227202" y="1153205"/>
                      <a:pt x="228934" y="1157222"/>
                    </a:cubicBezTo>
                    <a:lnTo>
                      <a:pt x="229244" y="1157902"/>
                    </a:lnTo>
                    <a:lnTo>
                      <a:pt x="229863" y="1158273"/>
                    </a:lnTo>
                    <a:cubicBezTo>
                      <a:pt x="232523" y="1159941"/>
                      <a:pt x="235617" y="1161363"/>
                      <a:pt x="239082" y="1162413"/>
                    </a:cubicBezTo>
                    <a:cubicBezTo>
                      <a:pt x="245764" y="1164391"/>
                      <a:pt x="245331" y="1167234"/>
                      <a:pt x="244526" y="1172796"/>
                    </a:cubicBezTo>
                    <a:cubicBezTo>
                      <a:pt x="243969" y="1176566"/>
                      <a:pt x="243351" y="1180831"/>
                      <a:pt x="245269" y="1185280"/>
                    </a:cubicBezTo>
                    <a:cubicBezTo>
                      <a:pt x="246135" y="1187382"/>
                      <a:pt x="246321" y="1190101"/>
                      <a:pt x="245764" y="1193624"/>
                    </a:cubicBezTo>
                    <a:lnTo>
                      <a:pt x="245640" y="1194304"/>
                    </a:lnTo>
                    <a:lnTo>
                      <a:pt x="245887" y="1194922"/>
                    </a:lnTo>
                    <a:cubicBezTo>
                      <a:pt x="248239" y="1200360"/>
                      <a:pt x="249662" y="1204625"/>
                      <a:pt x="250466" y="1208333"/>
                    </a:cubicBezTo>
                    <a:cubicBezTo>
                      <a:pt x="252756" y="1219581"/>
                      <a:pt x="249105" y="1230705"/>
                      <a:pt x="240938" y="1237257"/>
                    </a:cubicBezTo>
                    <a:lnTo>
                      <a:pt x="240257" y="1237813"/>
                    </a:lnTo>
                    <a:lnTo>
                      <a:pt x="240133" y="1238678"/>
                    </a:lnTo>
                    <a:cubicBezTo>
                      <a:pt x="237411" y="1256786"/>
                      <a:pt x="231657" y="1273349"/>
                      <a:pt x="228378" y="1275265"/>
                    </a:cubicBezTo>
                    <a:lnTo>
                      <a:pt x="228316" y="1275204"/>
                    </a:lnTo>
                    <a:lnTo>
                      <a:pt x="227512" y="1275389"/>
                    </a:lnTo>
                    <a:cubicBezTo>
                      <a:pt x="224171" y="1276069"/>
                      <a:pt x="217055" y="1274586"/>
                      <a:pt x="209506" y="1272979"/>
                    </a:cubicBezTo>
                    <a:cubicBezTo>
                      <a:pt x="199174" y="1270754"/>
                      <a:pt x="187418" y="1268282"/>
                      <a:pt x="178014" y="1269518"/>
                    </a:cubicBezTo>
                    <a:cubicBezTo>
                      <a:pt x="169289" y="1270630"/>
                      <a:pt x="150047" y="1269888"/>
                      <a:pt x="131362" y="1269147"/>
                    </a:cubicBezTo>
                    <a:cubicBezTo>
                      <a:pt x="113048" y="1268405"/>
                      <a:pt x="94177" y="1267664"/>
                      <a:pt x="83472" y="1268591"/>
                    </a:cubicBezTo>
                    <a:cubicBezTo>
                      <a:pt x="71469" y="1269580"/>
                      <a:pt x="66396" y="1266428"/>
                      <a:pt x="61446" y="1263399"/>
                    </a:cubicBezTo>
                    <a:cubicBezTo>
                      <a:pt x="57981" y="1261236"/>
                      <a:pt x="54393" y="1259011"/>
                      <a:pt x="48886" y="1259011"/>
                    </a:cubicBezTo>
                    <a:cubicBezTo>
                      <a:pt x="42142" y="1259011"/>
                      <a:pt x="39667" y="1263214"/>
                      <a:pt x="37501" y="1266984"/>
                    </a:cubicBezTo>
                    <a:cubicBezTo>
                      <a:pt x="35521" y="1270383"/>
                      <a:pt x="33665" y="1273597"/>
                      <a:pt x="28406" y="1274647"/>
                    </a:cubicBezTo>
                    <a:lnTo>
                      <a:pt x="25807" y="1275204"/>
                    </a:lnTo>
                    <a:lnTo>
                      <a:pt x="26736" y="1277737"/>
                    </a:lnTo>
                    <a:cubicBezTo>
                      <a:pt x="28282" y="1282002"/>
                      <a:pt x="28654" y="1286822"/>
                      <a:pt x="27849" y="1291767"/>
                    </a:cubicBezTo>
                    <a:lnTo>
                      <a:pt x="27664" y="1293064"/>
                    </a:lnTo>
                    <a:lnTo>
                      <a:pt x="28715" y="1293930"/>
                    </a:lnTo>
                    <a:cubicBezTo>
                      <a:pt x="32799" y="1297205"/>
                      <a:pt x="35831" y="1300543"/>
                      <a:pt x="39605" y="1305734"/>
                    </a:cubicBezTo>
                    <a:cubicBezTo>
                      <a:pt x="44926" y="1313089"/>
                      <a:pt x="43317" y="1323039"/>
                      <a:pt x="42389" y="1326932"/>
                    </a:cubicBezTo>
                    <a:lnTo>
                      <a:pt x="42142" y="1327736"/>
                    </a:lnTo>
                    <a:lnTo>
                      <a:pt x="39296" y="1326314"/>
                    </a:lnTo>
                    <a:lnTo>
                      <a:pt x="42328" y="1332247"/>
                    </a:lnTo>
                    <a:lnTo>
                      <a:pt x="42451" y="1332927"/>
                    </a:lnTo>
                    <a:cubicBezTo>
                      <a:pt x="43689" y="1339973"/>
                      <a:pt x="44246" y="1344546"/>
                      <a:pt x="42575" y="1351777"/>
                    </a:cubicBezTo>
                    <a:cubicBezTo>
                      <a:pt x="41647" y="1355671"/>
                      <a:pt x="39729" y="1359441"/>
                      <a:pt x="37872" y="1363087"/>
                    </a:cubicBezTo>
                    <a:cubicBezTo>
                      <a:pt x="35274" y="1368279"/>
                      <a:pt x="29953" y="1371678"/>
                      <a:pt x="25993" y="1373594"/>
                    </a:cubicBezTo>
                    <a:lnTo>
                      <a:pt x="24508" y="1374273"/>
                    </a:lnTo>
                    <a:lnTo>
                      <a:pt x="24694" y="1375880"/>
                    </a:lnTo>
                    <a:cubicBezTo>
                      <a:pt x="25003" y="1378723"/>
                      <a:pt x="25189" y="1381628"/>
                      <a:pt x="25436" y="1384533"/>
                    </a:cubicBezTo>
                    <a:lnTo>
                      <a:pt x="25498" y="1385151"/>
                    </a:lnTo>
                    <a:cubicBezTo>
                      <a:pt x="25993" y="1393247"/>
                      <a:pt x="21724" y="1401405"/>
                      <a:pt x="13990" y="1406905"/>
                    </a:cubicBezTo>
                    <a:lnTo>
                      <a:pt x="13433" y="1407338"/>
                    </a:lnTo>
                    <a:lnTo>
                      <a:pt x="13185" y="1408018"/>
                    </a:lnTo>
                    <a:cubicBezTo>
                      <a:pt x="10463" y="1415249"/>
                      <a:pt x="7679" y="1420687"/>
                      <a:pt x="5204" y="1423839"/>
                    </a:cubicBezTo>
                    <a:cubicBezTo>
                      <a:pt x="1244" y="1428722"/>
                      <a:pt x="-365" y="1432739"/>
                      <a:pt x="69" y="1436509"/>
                    </a:cubicBezTo>
                    <a:cubicBezTo>
                      <a:pt x="749" y="1441886"/>
                      <a:pt x="5513" y="1445532"/>
                      <a:pt x="11082" y="1449796"/>
                    </a:cubicBezTo>
                    <a:cubicBezTo>
                      <a:pt x="12814" y="1451094"/>
                      <a:pt x="14670" y="1452516"/>
                      <a:pt x="16526" y="1454061"/>
                    </a:cubicBezTo>
                    <a:cubicBezTo>
                      <a:pt x="24508" y="1460797"/>
                      <a:pt x="21786" y="1483726"/>
                      <a:pt x="20363" y="1496025"/>
                    </a:cubicBezTo>
                    <a:cubicBezTo>
                      <a:pt x="19930" y="1499918"/>
                      <a:pt x="19559" y="1503009"/>
                      <a:pt x="19559" y="1504924"/>
                    </a:cubicBezTo>
                    <a:cubicBezTo>
                      <a:pt x="19559" y="1507397"/>
                      <a:pt x="20301" y="1509312"/>
                      <a:pt x="21786" y="1510734"/>
                    </a:cubicBezTo>
                    <a:cubicBezTo>
                      <a:pt x="24137" y="1512959"/>
                      <a:pt x="27726" y="1513453"/>
                      <a:pt x="32242" y="1513453"/>
                    </a:cubicBezTo>
                    <a:cubicBezTo>
                      <a:pt x="33913" y="1513453"/>
                      <a:pt x="35707" y="1513391"/>
                      <a:pt x="37625" y="1513330"/>
                    </a:cubicBezTo>
                    <a:cubicBezTo>
                      <a:pt x="39667" y="1513268"/>
                      <a:pt x="41832" y="1513144"/>
                      <a:pt x="43998" y="1513144"/>
                    </a:cubicBezTo>
                    <a:cubicBezTo>
                      <a:pt x="48762" y="1513144"/>
                      <a:pt x="53836" y="1511723"/>
                      <a:pt x="58785" y="1510363"/>
                    </a:cubicBezTo>
                    <a:cubicBezTo>
                      <a:pt x="61632" y="1509560"/>
                      <a:pt x="64539" y="1508756"/>
                      <a:pt x="67386" y="1508200"/>
                    </a:cubicBezTo>
                    <a:lnTo>
                      <a:pt x="70356" y="1507644"/>
                    </a:lnTo>
                    <a:cubicBezTo>
                      <a:pt x="74625" y="1507149"/>
                      <a:pt x="78151" y="1507582"/>
                      <a:pt x="81121" y="1509127"/>
                    </a:cubicBezTo>
                    <a:cubicBezTo>
                      <a:pt x="85390" y="1511228"/>
                      <a:pt x="89350" y="1517965"/>
                      <a:pt x="93186" y="1524454"/>
                    </a:cubicBezTo>
                    <a:cubicBezTo>
                      <a:pt x="98941" y="1534157"/>
                      <a:pt x="105437" y="1545158"/>
                      <a:pt x="115399" y="1545096"/>
                    </a:cubicBezTo>
                    <a:cubicBezTo>
                      <a:pt x="116017" y="1545096"/>
                      <a:pt x="116636" y="1545034"/>
                      <a:pt x="117255" y="1544973"/>
                    </a:cubicBezTo>
                    <a:cubicBezTo>
                      <a:pt x="123071" y="1544169"/>
                      <a:pt x="123689" y="1540338"/>
                      <a:pt x="124123" y="1537742"/>
                    </a:cubicBezTo>
                    <a:cubicBezTo>
                      <a:pt x="124370" y="1536320"/>
                      <a:pt x="124556" y="1535084"/>
                      <a:pt x="125422" y="1534157"/>
                    </a:cubicBezTo>
                    <a:cubicBezTo>
                      <a:pt x="126845" y="1532612"/>
                      <a:pt x="129505" y="1532859"/>
                      <a:pt x="133775" y="1533416"/>
                    </a:cubicBezTo>
                    <a:cubicBezTo>
                      <a:pt x="135755" y="1533663"/>
                      <a:pt x="138044" y="1533972"/>
                      <a:pt x="140333" y="1533972"/>
                    </a:cubicBezTo>
                    <a:cubicBezTo>
                      <a:pt x="143860" y="1533972"/>
                      <a:pt x="146458" y="1531932"/>
                      <a:pt x="149305" y="1529769"/>
                    </a:cubicBezTo>
                    <a:cubicBezTo>
                      <a:pt x="153265" y="1526679"/>
                      <a:pt x="157781" y="1523218"/>
                      <a:pt x="166691" y="1522971"/>
                    </a:cubicBezTo>
                    <a:cubicBezTo>
                      <a:pt x="173435" y="1522786"/>
                      <a:pt x="179127" y="1522415"/>
                      <a:pt x="184201" y="1522106"/>
                    </a:cubicBezTo>
                    <a:cubicBezTo>
                      <a:pt x="191192" y="1521673"/>
                      <a:pt x="197194" y="1521302"/>
                      <a:pt x="203010" y="1521611"/>
                    </a:cubicBezTo>
                    <a:cubicBezTo>
                      <a:pt x="214828" y="1522168"/>
                      <a:pt x="223304" y="1517532"/>
                      <a:pt x="226089" y="1509003"/>
                    </a:cubicBezTo>
                    <a:cubicBezTo>
                      <a:pt x="228501" y="1501587"/>
                      <a:pt x="236607" y="1495716"/>
                      <a:pt x="246754" y="1494047"/>
                    </a:cubicBezTo>
                    <a:cubicBezTo>
                      <a:pt x="258138" y="1492255"/>
                      <a:pt x="258695" y="1481254"/>
                      <a:pt x="259004" y="1473961"/>
                    </a:cubicBezTo>
                    <a:cubicBezTo>
                      <a:pt x="259066" y="1472540"/>
                      <a:pt x="259128" y="1471242"/>
                      <a:pt x="259252" y="1470068"/>
                    </a:cubicBezTo>
                    <a:cubicBezTo>
                      <a:pt x="259623" y="1466978"/>
                      <a:pt x="265872" y="1461601"/>
                      <a:pt x="270389" y="1457707"/>
                    </a:cubicBezTo>
                    <a:cubicBezTo>
                      <a:pt x="276143" y="1452763"/>
                      <a:pt x="279732" y="1449549"/>
                      <a:pt x="280412" y="1446521"/>
                    </a:cubicBezTo>
                    <a:cubicBezTo>
                      <a:pt x="280907" y="1444358"/>
                      <a:pt x="280103" y="1441329"/>
                      <a:pt x="278989" y="1437127"/>
                    </a:cubicBezTo>
                    <a:cubicBezTo>
                      <a:pt x="276576" y="1428042"/>
                      <a:pt x="272926" y="1414383"/>
                      <a:pt x="280536" y="1401899"/>
                    </a:cubicBezTo>
                    <a:cubicBezTo>
                      <a:pt x="285795" y="1393247"/>
                      <a:pt x="291240" y="1388550"/>
                      <a:pt x="295633" y="1384780"/>
                    </a:cubicBezTo>
                    <a:cubicBezTo>
                      <a:pt x="300645" y="1380454"/>
                      <a:pt x="304605" y="1377054"/>
                      <a:pt x="304605" y="1370442"/>
                    </a:cubicBezTo>
                    <a:cubicBezTo>
                      <a:pt x="304605" y="1363767"/>
                      <a:pt x="312091" y="1359812"/>
                      <a:pt x="328859" y="1357587"/>
                    </a:cubicBezTo>
                    <a:cubicBezTo>
                      <a:pt x="338139" y="1356412"/>
                      <a:pt x="343708" y="1351839"/>
                      <a:pt x="349152" y="1347451"/>
                    </a:cubicBezTo>
                    <a:cubicBezTo>
                      <a:pt x="352617" y="1344608"/>
                      <a:pt x="356268" y="1341642"/>
                      <a:pt x="360908" y="1339540"/>
                    </a:cubicBezTo>
                    <a:cubicBezTo>
                      <a:pt x="371303" y="1335091"/>
                      <a:pt x="375758" y="1326685"/>
                      <a:pt x="374520" y="1314077"/>
                    </a:cubicBezTo>
                    <a:lnTo>
                      <a:pt x="374706" y="1314077"/>
                    </a:lnTo>
                    <a:lnTo>
                      <a:pt x="374335" y="1311358"/>
                    </a:lnTo>
                    <a:cubicBezTo>
                      <a:pt x="374273" y="1311111"/>
                      <a:pt x="374211" y="1310802"/>
                      <a:pt x="374149" y="1310493"/>
                    </a:cubicBezTo>
                    <a:lnTo>
                      <a:pt x="373963" y="1309319"/>
                    </a:lnTo>
                    <a:lnTo>
                      <a:pt x="373901" y="1309319"/>
                    </a:lnTo>
                    <a:cubicBezTo>
                      <a:pt x="373530" y="1307279"/>
                      <a:pt x="373159" y="1305240"/>
                      <a:pt x="372540" y="1303015"/>
                    </a:cubicBezTo>
                    <a:cubicBezTo>
                      <a:pt x="370870" y="1297082"/>
                      <a:pt x="371489" y="1291705"/>
                      <a:pt x="374397" y="1287070"/>
                    </a:cubicBezTo>
                    <a:cubicBezTo>
                      <a:pt x="378171" y="1281137"/>
                      <a:pt x="385657" y="1276687"/>
                      <a:pt x="394443" y="1275204"/>
                    </a:cubicBezTo>
                    <a:cubicBezTo>
                      <a:pt x="407808" y="1273040"/>
                      <a:pt x="437816" y="1282064"/>
                      <a:pt x="445426" y="1287193"/>
                    </a:cubicBezTo>
                    <a:cubicBezTo>
                      <a:pt x="452665" y="1292137"/>
                      <a:pt x="464854" y="1294053"/>
                      <a:pt x="481560" y="1274956"/>
                    </a:cubicBezTo>
                    <a:cubicBezTo>
                      <a:pt x="488675" y="1266736"/>
                      <a:pt x="494367" y="1264264"/>
                      <a:pt x="498513" y="1263028"/>
                    </a:cubicBezTo>
                    <a:lnTo>
                      <a:pt x="499997" y="1262596"/>
                    </a:lnTo>
                    <a:lnTo>
                      <a:pt x="499997" y="1262596"/>
                    </a:lnTo>
                    <a:cubicBezTo>
                      <a:pt x="500988" y="1262348"/>
                      <a:pt x="502039" y="1262040"/>
                      <a:pt x="503029" y="1261792"/>
                    </a:cubicBezTo>
                    <a:cubicBezTo>
                      <a:pt x="506185" y="1261051"/>
                      <a:pt x="509402" y="1260309"/>
                      <a:pt x="512620" y="1258517"/>
                    </a:cubicBezTo>
                    <a:cubicBezTo>
                      <a:pt x="516889" y="1256106"/>
                      <a:pt x="518683" y="1252893"/>
                      <a:pt x="520230" y="1250050"/>
                    </a:cubicBezTo>
                    <a:cubicBezTo>
                      <a:pt x="522272" y="1246342"/>
                      <a:pt x="524252" y="1242819"/>
                      <a:pt x="532047" y="1240409"/>
                    </a:cubicBezTo>
                    <a:cubicBezTo>
                      <a:pt x="545907" y="1236144"/>
                      <a:pt x="564592" y="1249370"/>
                      <a:pt x="569728" y="1257713"/>
                    </a:cubicBezTo>
                    <a:cubicBezTo>
                      <a:pt x="571089" y="1259876"/>
                      <a:pt x="572203" y="1261607"/>
                      <a:pt x="573131" y="1263090"/>
                    </a:cubicBezTo>
                    <a:cubicBezTo>
                      <a:pt x="576410" y="1268158"/>
                      <a:pt x="577400" y="1269703"/>
                      <a:pt x="578328" y="1275265"/>
                    </a:cubicBezTo>
                    <a:cubicBezTo>
                      <a:pt x="579442" y="1281878"/>
                      <a:pt x="584391" y="1298936"/>
                      <a:pt x="606418" y="1314325"/>
                    </a:cubicBezTo>
                    <a:cubicBezTo>
                      <a:pt x="617308" y="1321926"/>
                      <a:pt x="624794" y="1330270"/>
                      <a:pt x="630796" y="1336945"/>
                    </a:cubicBezTo>
                    <a:cubicBezTo>
                      <a:pt x="635993" y="1342754"/>
                      <a:pt x="640510" y="1347760"/>
                      <a:pt x="645645" y="1350603"/>
                    </a:cubicBezTo>
                    <a:cubicBezTo>
                      <a:pt x="650224" y="1353137"/>
                      <a:pt x="654740" y="1354435"/>
                      <a:pt x="658762" y="1355609"/>
                    </a:cubicBezTo>
                    <a:cubicBezTo>
                      <a:pt x="664392" y="1357216"/>
                      <a:pt x="669219" y="1358576"/>
                      <a:pt x="672560" y="1362902"/>
                    </a:cubicBezTo>
                    <a:cubicBezTo>
                      <a:pt x="679180" y="1371430"/>
                      <a:pt x="687842" y="1376189"/>
                      <a:pt x="698422" y="1381443"/>
                    </a:cubicBezTo>
                    <a:cubicBezTo>
                      <a:pt x="702630" y="1383544"/>
                      <a:pt x="705043" y="1387067"/>
                      <a:pt x="707332" y="1390466"/>
                    </a:cubicBezTo>
                    <a:cubicBezTo>
                      <a:pt x="710240" y="1394730"/>
                      <a:pt x="713210" y="1399118"/>
                      <a:pt x="719459" y="1399983"/>
                    </a:cubicBezTo>
                    <a:cubicBezTo>
                      <a:pt x="723109" y="1400478"/>
                      <a:pt x="723357" y="1401776"/>
                      <a:pt x="723728" y="1406225"/>
                    </a:cubicBezTo>
                    <a:cubicBezTo>
                      <a:pt x="723976" y="1409501"/>
                      <a:pt x="724347" y="1413580"/>
                      <a:pt x="727255" y="1417412"/>
                    </a:cubicBezTo>
                    <a:cubicBezTo>
                      <a:pt x="732576" y="1424395"/>
                      <a:pt x="734308" y="1439661"/>
                      <a:pt x="728492" y="1448128"/>
                    </a:cubicBezTo>
                    <a:cubicBezTo>
                      <a:pt x="723047" y="1455915"/>
                      <a:pt x="724038" y="1467472"/>
                      <a:pt x="726760" y="1472787"/>
                    </a:cubicBezTo>
                    <a:cubicBezTo>
                      <a:pt x="728369" y="1475877"/>
                      <a:pt x="730349" y="1476495"/>
                      <a:pt x="731648" y="1476495"/>
                    </a:cubicBezTo>
                    <a:cubicBezTo>
                      <a:pt x="738083" y="1476495"/>
                      <a:pt x="747178" y="1457522"/>
                      <a:pt x="748353" y="1448869"/>
                    </a:cubicBezTo>
                    <a:cubicBezTo>
                      <a:pt x="748910" y="1444729"/>
                      <a:pt x="751261" y="1443122"/>
                      <a:pt x="754788" y="1440650"/>
                    </a:cubicBezTo>
                    <a:cubicBezTo>
                      <a:pt x="757696" y="1438672"/>
                      <a:pt x="761285" y="1436138"/>
                      <a:pt x="764440" y="1431626"/>
                    </a:cubicBezTo>
                    <a:cubicBezTo>
                      <a:pt x="769452" y="1424581"/>
                      <a:pt x="764131" y="1420008"/>
                      <a:pt x="759861" y="1416299"/>
                    </a:cubicBezTo>
                    <a:cubicBezTo>
                      <a:pt x="756397" y="1413333"/>
                      <a:pt x="752808" y="1410243"/>
                      <a:pt x="751694" y="1405484"/>
                    </a:cubicBezTo>
                    <a:cubicBezTo>
                      <a:pt x="750643" y="1401034"/>
                      <a:pt x="752499" y="1396522"/>
                      <a:pt x="756582" y="1393679"/>
                    </a:cubicBezTo>
                    <a:cubicBezTo>
                      <a:pt x="760790" y="1390775"/>
                      <a:pt x="768091" y="1389477"/>
                      <a:pt x="775701" y="1394668"/>
                    </a:cubicBezTo>
                    <a:cubicBezTo>
                      <a:pt x="777805" y="1396090"/>
                      <a:pt x="779661" y="1397450"/>
                      <a:pt x="781393" y="1398685"/>
                    </a:cubicBezTo>
                    <a:cubicBezTo>
                      <a:pt x="788632" y="1403815"/>
                      <a:pt x="793025" y="1406905"/>
                      <a:pt x="796738" y="1405113"/>
                    </a:cubicBezTo>
                    <a:cubicBezTo>
                      <a:pt x="799336" y="1403877"/>
                      <a:pt x="800574" y="1400725"/>
                      <a:pt x="800945" y="1394236"/>
                    </a:cubicBezTo>
                    <a:cubicBezTo>
                      <a:pt x="801749" y="1381752"/>
                      <a:pt x="779661" y="1368711"/>
                      <a:pt x="755036" y="1355362"/>
                    </a:cubicBezTo>
                    <a:cubicBezTo>
                      <a:pt x="749962" y="1352642"/>
                      <a:pt x="745569" y="1350232"/>
                      <a:pt x="743156" y="1348625"/>
                    </a:cubicBezTo>
                    <a:lnTo>
                      <a:pt x="743156" y="1348625"/>
                    </a:lnTo>
                    <a:cubicBezTo>
                      <a:pt x="739320" y="1346091"/>
                      <a:pt x="738021" y="1342878"/>
                      <a:pt x="736783" y="1339787"/>
                    </a:cubicBezTo>
                    <a:cubicBezTo>
                      <a:pt x="734741" y="1334658"/>
                      <a:pt x="732638" y="1329405"/>
                      <a:pt x="720511" y="1329899"/>
                    </a:cubicBezTo>
                    <a:cubicBezTo>
                      <a:pt x="704671" y="1330826"/>
                      <a:pt x="684439" y="1308021"/>
                      <a:pt x="678376" y="1282249"/>
                    </a:cubicBezTo>
                    <a:cubicBezTo>
                      <a:pt x="674416" y="1265624"/>
                      <a:pt x="663155" y="1258269"/>
                      <a:pt x="653132" y="1251780"/>
                    </a:cubicBezTo>
                    <a:cubicBezTo>
                      <a:pt x="646326" y="1247330"/>
                      <a:pt x="640448" y="1243560"/>
                      <a:pt x="637911" y="1237504"/>
                    </a:cubicBezTo>
                    <a:cubicBezTo>
                      <a:pt x="634756" y="1230087"/>
                      <a:pt x="636364" y="1226256"/>
                      <a:pt x="638035" y="1222177"/>
                    </a:cubicBezTo>
                    <a:cubicBezTo>
                      <a:pt x="639705" y="1218160"/>
                      <a:pt x="641623" y="1213586"/>
                      <a:pt x="638344" y="1206293"/>
                    </a:cubicBezTo>
                    <a:cubicBezTo>
                      <a:pt x="637602" y="1204563"/>
                      <a:pt x="637540" y="1202956"/>
                      <a:pt x="638159" y="1201287"/>
                    </a:cubicBezTo>
                    <a:cubicBezTo>
                      <a:pt x="639396" y="1198012"/>
                      <a:pt x="643294" y="1194798"/>
                      <a:pt x="648800" y="1192264"/>
                    </a:cubicBezTo>
                    <a:lnTo>
                      <a:pt x="649729" y="1191893"/>
                    </a:lnTo>
                    <a:cubicBezTo>
                      <a:pt x="656968" y="1188741"/>
                      <a:pt x="663588" y="1188247"/>
                      <a:pt x="666249" y="1189359"/>
                    </a:cubicBezTo>
                    <a:cubicBezTo>
                      <a:pt x="668105" y="1190163"/>
                      <a:pt x="669157" y="1192326"/>
                      <a:pt x="669837" y="1196776"/>
                    </a:cubicBezTo>
                    <a:lnTo>
                      <a:pt x="670208" y="1199062"/>
                    </a:lnTo>
                    <a:lnTo>
                      <a:pt x="670208" y="1199062"/>
                    </a:lnTo>
                    <a:cubicBezTo>
                      <a:pt x="670270" y="1199371"/>
                      <a:pt x="670270" y="1199742"/>
                      <a:pt x="670332" y="1200051"/>
                    </a:cubicBezTo>
                    <a:cubicBezTo>
                      <a:pt x="670889" y="1205305"/>
                      <a:pt x="671570" y="1211917"/>
                      <a:pt x="677447" y="1211917"/>
                    </a:cubicBezTo>
                    <a:lnTo>
                      <a:pt x="679118" y="1211917"/>
                    </a:lnTo>
                    <a:cubicBezTo>
                      <a:pt x="688399" y="1211917"/>
                      <a:pt x="696937" y="1212412"/>
                      <a:pt x="697185" y="1219766"/>
                    </a:cubicBezTo>
                    <a:cubicBezTo>
                      <a:pt x="697680" y="1233054"/>
                      <a:pt x="720511" y="1261483"/>
                      <a:pt x="723171" y="1264635"/>
                    </a:cubicBezTo>
                    <a:cubicBezTo>
                      <a:pt x="726945" y="1269209"/>
                      <a:pt x="732947" y="1271001"/>
                      <a:pt x="737773" y="1272484"/>
                    </a:cubicBezTo>
                    <a:cubicBezTo>
                      <a:pt x="742475" y="1273906"/>
                      <a:pt x="745384" y="1274894"/>
                      <a:pt x="745631" y="1276749"/>
                    </a:cubicBezTo>
                    <a:cubicBezTo>
                      <a:pt x="746683" y="1284845"/>
                      <a:pt x="758439" y="1291952"/>
                      <a:pt x="772422" y="1292941"/>
                    </a:cubicBezTo>
                    <a:cubicBezTo>
                      <a:pt x="774958" y="1293126"/>
                      <a:pt x="778300" y="1294671"/>
                      <a:pt x="782692" y="1297576"/>
                    </a:cubicBezTo>
                    <a:lnTo>
                      <a:pt x="783126" y="1298009"/>
                    </a:lnTo>
                    <a:cubicBezTo>
                      <a:pt x="787085" y="1300728"/>
                      <a:pt x="791726" y="1304436"/>
                      <a:pt x="797604" y="1309566"/>
                    </a:cubicBezTo>
                    <a:lnTo>
                      <a:pt x="800512" y="1312100"/>
                    </a:lnTo>
                    <a:lnTo>
                      <a:pt x="800512" y="1312038"/>
                    </a:lnTo>
                    <a:cubicBezTo>
                      <a:pt x="807194" y="1317909"/>
                      <a:pt x="813443" y="1323348"/>
                      <a:pt x="818826" y="1326314"/>
                    </a:cubicBezTo>
                    <a:cubicBezTo>
                      <a:pt x="819259" y="1326562"/>
                      <a:pt x="819630" y="1326809"/>
                      <a:pt x="820125" y="1326994"/>
                    </a:cubicBezTo>
                    <a:lnTo>
                      <a:pt x="820435" y="1327118"/>
                    </a:lnTo>
                    <a:cubicBezTo>
                      <a:pt x="825385" y="1330023"/>
                      <a:pt x="829963" y="1333113"/>
                      <a:pt x="830396" y="1336018"/>
                    </a:cubicBezTo>
                    <a:cubicBezTo>
                      <a:pt x="830644" y="1337748"/>
                      <a:pt x="829592" y="1339849"/>
                      <a:pt x="827179" y="1342507"/>
                    </a:cubicBezTo>
                    <a:cubicBezTo>
                      <a:pt x="821548" y="1348563"/>
                      <a:pt x="819259" y="1362345"/>
                      <a:pt x="819816" y="1372790"/>
                    </a:cubicBezTo>
                    <a:cubicBezTo>
                      <a:pt x="820125" y="1377858"/>
                      <a:pt x="821363" y="1387067"/>
                      <a:pt x="826498" y="1391516"/>
                    </a:cubicBezTo>
                    <a:cubicBezTo>
                      <a:pt x="830148" y="1394668"/>
                      <a:pt x="832685" y="1399551"/>
                      <a:pt x="835099" y="1404186"/>
                    </a:cubicBezTo>
                    <a:cubicBezTo>
                      <a:pt x="837821" y="1409439"/>
                      <a:pt x="840543" y="1414260"/>
                      <a:pt x="844627" y="1417103"/>
                    </a:cubicBezTo>
                    <a:lnTo>
                      <a:pt x="844503" y="1417535"/>
                    </a:lnTo>
                    <a:lnTo>
                      <a:pt x="846421" y="1418339"/>
                    </a:lnTo>
                    <a:cubicBezTo>
                      <a:pt x="846731" y="1418524"/>
                      <a:pt x="847163" y="1418833"/>
                      <a:pt x="847658" y="1418957"/>
                    </a:cubicBezTo>
                    <a:cubicBezTo>
                      <a:pt x="856259" y="1421923"/>
                      <a:pt x="862570" y="1432924"/>
                      <a:pt x="861394" y="1443060"/>
                    </a:cubicBezTo>
                    <a:cubicBezTo>
                      <a:pt x="860775" y="1448869"/>
                      <a:pt x="863684" y="1453875"/>
                      <a:pt x="869066" y="1456162"/>
                    </a:cubicBezTo>
                    <a:cubicBezTo>
                      <a:pt x="875006" y="1458634"/>
                      <a:pt x="881874" y="1456965"/>
                      <a:pt x="885834" y="1452145"/>
                    </a:cubicBezTo>
                    <a:cubicBezTo>
                      <a:pt x="888247" y="1449240"/>
                      <a:pt x="892949" y="1450414"/>
                      <a:pt x="895548" y="1451342"/>
                    </a:cubicBezTo>
                    <a:cubicBezTo>
                      <a:pt x="901673" y="1453566"/>
                      <a:pt x="906314" y="1457954"/>
                      <a:pt x="907427" y="1459994"/>
                    </a:cubicBezTo>
                    <a:cubicBezTo>
                      <a:pt x="906190" y="1459932"/>
                      <a:pt x="903963" y="1459499"/>
                      <a:pt x="902292" y="1459190"/>
                    </a:cubicBezTo>
                    <a:cubicBezTo>
                      <a:pt x="895486" y="1457893"/>
                      <a:pt x="885277" y="1455915"/>
                      <a:pt x="877976" y="1461663"/>
                    </a:cubicBezTo>
                    <a:cubicBezTo>
                      <a:pt x="869809" y="1468090"/>
                      <a:pt x="875068" y="1474827"/>
                      <a:pt x="878842" y="1479709"/>
                    </a:cubicBezTo>
                    <a:cubicBezTo>
                      <a:pt x="881441" y="1483046"/>
                      <a:pt x="883854" y="1486198"/>
                      <a:pt x="883112" y="1488918"/>
                    </a:cubicBezTo>
                    <a:cubicBezTo>
                      <a:pt x="881565" y="1494542"/>
                      <a:pt x="883235" y="1501587"/>
                      <a:pt x="887442" y="1506840"/>
                    </a:cubicBezTo>
                    <a:cubicBezTo>
                      <a:pt x="890907" y="1511228"/>
                      <a:pt x="895671" y="1513639"/>
                      <a:pt x="900312" y="1513391"/>
                    </a:cubicBezTo>
                    <a:cubicBezTo>
                      <a:pt x="904086" y="1513206"/>
                      <a:pt x="909345" y="1517285"/>
                      <a:pt x="913676" y="1520931"/>
                    </a:cubicBezTo>
                    <a:cubicBezTo>
                      <a:pt x="917760" y="1524331"/>
                      <a:pt x="921720" y="1527544"/>
                      <a:pt x="925308" y="1527544"/>
                    </a:cubicBezTo>
                    <a:cubicBezTo>
                      <a:pt x="926236" y="1527544"/>
                      <a:pt x="927103" y="1527359"/>
                      <a:pt x="928031" y="1526865"/>
                    </a:cubicBezTo>
                    <a:cubicBezTo>
                      <a:pt x="933228" y="1524022"/>
                      <a:pt x="930072" y="1514813"/>
                      <a:pt x="926732" y="1504986"/>
                    </a:cubicBezTo>
                    <a:cubicBezTo>
                      <a:pt x="925556" y="1501587"/>
                      <a:pt x="924009" y="1497076"/>
                      <a:pt x="923885" y="1495221"/>
                    </a:cubicBezTo>
                    <a:cubicBezTo>
                      <a:pt x="924752" y="1495345"/>
                      <a:pt x="926360" y="1495839"/>
                      <a:pt x="927474" y="1496210"/>
                    </a:cubicBezTo>
                    <a:cubicBezTo>
                      <a:pt x="932052" y="1497694"/>
                      <a:pt x="939044" y="1499857"/>
                      <a:pt x="943561" y="1494294"/>
                    </a:cubicBezTo>
                    <a:cubicBezTo>
                      <a:pt x="946840" y="1490277"/>
                      <a:pt x="945912" y="1486940"/>
                      <a:pt x="945046" y="1485271"/>
                    </a:cubicBezTo>
                    <a:cubicBezTo>
                      <a:pt x="942447" y="1480203"/>
                      <a:pt x="934775" y="1477855"/>
                      <a:pt x="928464" y="1478164"/>
                    </a:cubicBezTo>
                    <a:cubicBezTo>
                      <a:pt x="928340" y="1478164"/>
                      <a:pt x="928216" y="1478164"/>
                      <a:pt x="928154" y="1478164"/>
                    </a:cubicBezTo>
                    <a:cubicBezTo>
                      <a:pt x="927536" y="1478164"/>
                      <a:pt x="927288" y="1478102"/>
                      <a:pt x="927165" y="1478102"/>
                    </a:cubicBezTo>
                    <a:cubicBezTo>
                      <a:pt x="927226" y="1477731"/>
                      <a:pt x="927721" y="1476681"/>
                      <a:pt x="929144" y="1475815"/>
                    </a:cubicBezTo>
                    <a:cubicBezTo>
                      <a:pt x="930258" y="1475135"/>
                      <a:pt x="933352" y="1473776"/>
                      <a:pt x="937559" y="1476495"/>
                    </a:cubicBezTo>
                    <a:cubicBezTo>
                      <a:pt x="946345" y="1482181"/>
                      <a:pt x="952346" y="1478411"/>
                      <a:pt x="956306" y="1475939"/>
                    </a:cubicBezTo>
                    <a:cubicBezTo>
                      <a:pt x="957668" y="1475074"/>
                      <a:pt x="958967" y="1474270"/>
                      <a:pt x="960019" y="1474023"/>
                    </a:cubicBezTo>
                    <a:cubicBezTo>
                      <a:pt x="963051" y="1473467"/>
                      <a:pt x="965092" y="1470006"/>
                      <a:pt x="965340" y="1464938"/>
                    </a:cubicBezTo>
                    <a:cubicBezTo>
                      <a:pt x="965773" y="1456904"/>
                      <a:pt x="961442" y="1447448"/>
                      <a:pt x="950923" y="1444358"/>
                    </a:cubicBezTo>
                    <a:cubicBezTo>
                      <a:pt x="942138" y="1441824"/>
                      <a:pt x="937868" y="1445285"/>
                      <a:pt x="935084" y="1447633"/>
                    </a:cubicBezTo>
                    <a:cubicBezTo>
                      <a:pt x="932548" y="1449735"/>
                      <a:pt x="931991" y="1450167"/>
                      <a:pt x="928278" y="1445903"/>
                    </a:cubicBezTo>
                    <a:cubicBezTo>
                      <a:pt x="925741" y="1443060"/>
                      <a:pt x="925927" y="1442071"/>
                      <a:pt x="925927" y="1442071"/>
                    </a:cubicBezTo>
                    <a:cubicBezTo>
                      <a:pt x="926051" y="1441515"/>
                      <a:pt x="928340" y="1440650"/>
                      <a:pt x="929577" y="1440155"/>
                    </a:cubicBezTo>
                    <a:cubicBezTo>
                      <a:pt x="933042" y="1438796"/>
                      <a:pt x="938240" y="1436818"/>
                      <a:pt x="938240" y="1431008"/>
                    </a:cubicBezTo>
                    <a:cubicBezTo>
                      <a:pt x="938240" y="1423777"/>
                      <a:pt x="931248" y="1415496"/>
                      <a:pt x="923823" y="1406720"/>
                    </a:cubicBezTo>
                    <a:cubicBezTo>
                      <a:pt x="920482" y="1402764"/>
                      <a:pt x="916956" y="1398624"/>
                      <a:pt x="914481" y="1394916"/>
                    </a:cubicBezTo>
                    <a:cubicBezTo>
                      <a:pt x="912934" y="1392629"/>
                      <a:pt x="912624" y="1390651"/>
                      <a:pt x="913491" y="1389106"/>
                    </a:cubicBezTo>
                    <a:cubicBezTo>
                      <a:pt x="914542" y="1387190"/>
                      <a:pt x="917203" y="1385892"/>
                      <a:pt x="920049" y="1385892"/>
                    </a:cubicBezTo>
                    <a:cubicBezTo>
                      <a:pt x="920111" y="1385892"/>
                      <a:pt x="920111" y="1385892"/>
                      <a:pt x="920173" y="1385892"/>
                    </a:cubicBezTo>
                    <a:cubicBezTo>
                      <a:pt x="921349" y="1385892"/>
                      <a:pt x="924133" y="1386201"/>
                      <a:pt x="925370" y="1388612"/>
                    </a:cubicBezTo>
                    <a:cubicBezTo>
                      <a:pt x="930072" y="1397697"/>
                      <a:pt x="942138" y="1397388"/>
                      <a:pt x="951357" y="1393309"/>
                    </a:cubicBezTo>
                    <a:cubicBezTo>
                      <a:pt x="956244" y="1391146"/>
                      <a:pt x="954883" y="1385954"/>
                      <a:pt x="953708" y="1381813"/>
                    </a:cubicBezTo>
                    <a:cubicBezTo>
                      <a:pt x="952099" y="1375942"/>
                      <a:pt x="951419" y="1372234"/>
                      <a:pt x="956801" y="1369947"/>
                    </a:cubicBezTo>
                    <a:cubicBezTo>
                      <a:pt x="964474" y="1366734"/>
                      <a:pt x="966206" y="1369144"/>
                      <a:pt x="968372" y="1372110"/>
                    </a:cubicBezTo>
                    <a:cubicBezTo>
                      <a:pt x="969423" y="1373594"/>
                      <a:pt x="970537" y="1375077"/>
                      <a:pt x="972393" y="1375880"/>
                    </a:cubicBezTo>
                    <a:cubicBezTo>
                      <a:pt x="975549" y="1377240"/>
                      <a:pt x="978086" y="1374644"/>
                      <a:pt x="980499" y="1372110"/>
                    </a:cubicBezTo>
                    <a:cubicBezTo>
                      <a:pt x="983716" y="1368773"/>
                      <a:pt x="987738" y="1364632"/>
                      <a:pt x="994977" y="1364632"/>
                    </a:cubicBezTo>
                    <a:cubicBezTo>
                      <a:pt x="1001164" y="1364632"/>
                      <a:pt x="1007042" y="1369391"/>
                      <a:pt x="1012858" y="1374088"/>
                    </a:cubicBezTo>
                    <a:lnTo>
                      <a:pt x="1014652" y="1375509"/>
                    </a:lnTo>
                    <a:lnTo>
                      <a:pt x="1014714" y="1375448"/>
                    </a:lnTo>
                    <a:cubicBezTo>
                      <a:pt x="1019664" y="1379403"/>
                      <a:pt x="1025108" y="1383297"/>
                      <a:pt x="1030986" y="1383297"/>
                    </a:cubicBezTo>
                    <a:cubicBezTo>
                      <a:pt x="1030986" y="1383297"/>
                      <a:pt x="1031048" y="1383297"/>
                      <a:pt x="1031110" y="1383297"/>
                    </a:cubicBezTo>
                    <a:cubicBezTo>
                      <a:pt x="1038968" y="1383297"/>
                      <a:pt x="1043918" y="1378229"/>
                      <a:pt x="1048682" y="1373285"/>
                    </a:cubicBezTo>
                    <a:cubicBezTo>
                      <a:pt x="1051899" y="1370009"/>
                      <a:pt x="1054869" y="1366857"/>
                      <a:pt x="1058705" y="1365312"/>
                    </a:cubicBezTo>
                    <a:cubicBezTo>
                      <a:pt x="1063036" y="1363582"/>
                      <a:pt x="1070337" y="1363705"/>
                      <a:pt x="1077391" y="1363890"/>
                    </a:cubicBezTo>
                    <a:cubicBezTo>
                      <a:pt x="1086548" y="1364076"/>
                      <a:pt x="1094468" y="1364261"/>
                      <a:pt x="1098118" y="1360677"/>
                    </a:cubicBezTo>
                    <a:cubicBezTo>
                      <a:pt x="1099665" y="1359132"/>
                      <a:pt x="1099850" y="1357463"/>
                      <a:pt x="1099727" y="1356412"/>
                    </a:cubicBezTo>
                    <a:cubicBezTo>
                      <a:pt x="1099170" y="1352210"/>
                      <a:pt x="1093230" y="1348872"/>
                      <a:pt x="1086362" y="1344979"/>
                    </a:cubicBezTo>
                    <a:cubicBezTo>
                      <a:pt x="1082588" y="1342816"/>
                      <a:pt x="1078690" y="1340591"/>
                      <a:pt x="1076401" y="1338551"/>
                    </a:cubicBezTo>
                    <a:cubicBezTo>
                      <a:pt x="1073183" y="1335708"/>
                      <a:pt x="1071760" y="1330270"/>
                      <a:pt x="1070523" y="1325573"/>
                    </a:cubicBezTo>
                    <a:lnTo>
                      <a:pt x="1069100" y="1320381"/>
                    </a:lnTo>
                    <a:lnTo>
                      <a:pt x="1069038" y="1320443"/>
                    </a:lnTo>
                    <a:cubicBezTo>
                      <a:pt x="1068048" y="1317538"/>
                      <a:pt x="1066749" y="1315375"/>
                      <a:pt x="1064336" y="1314819"/>
                    </a:cubicBezTo>
                    <a:cubicBezTo>
                      <a:pt x="1062913" y="1314263"/>
                      <a:pt x="1059200" y="1307650"/>
                      <a:pt x="1058210" y="1300975"/>
                    </a:cubicBezTo>
                    <a:cubicBezTo>
                      <a:pt x="1057653" y="1297452"/>
                      <a:pt x="1058272" y="1296093"/>
                      <a:pt x="1058458" y="1295969"/>
                    </a:cubicBezTo>
                    <a:cubicBezTo>
                      <a:pt x="1062108" y="1295166"/>
                      <a:pt x="1065140" y="1290222"/>
                      <a:pt x="1069038" y="1284041"/>
                    </a:cubicBezTo>
                    <a:cubicBezTo>
                      <a:pt x="1072688" y="1278170"/>
                      <a:pt x="1077267" y="1270877"/>
                      <a:pt x="1081660" y="1269394"/>
                    </a:cubicBezTo>
                    <a:cubicBezTo>
                      <a:pt x="1084877" y="1268282"/>
                      <a:pt x="1087043" y="1266242"/>
                      <a:pt x="1088280" y="1263461"/>
                    </a:cubicBezTo>
                    <a:lnTo>
                      <a:pt x="1088466" y="1263523"/>
                    </a:lnTo>
                    <a:lnTo>
                      <a:pt x="1088837" y="1261669"/>
                    </a:lnTo>
                    <a:cubicBezTo>
                      <a:pt x="1088899" y="1261421"/>
                      <a:pt x="1089023" y="1261236"/>
                      <a:pt x="1089085" y="1260989"/>
                    </a:cubicBezTo>
                    <a:lnTo>
                      <a:pt x="1089518" y="1259011"/>
                    </a:lnTo>
                    <a:lnTo>
                      <a:pt x="1089209" y="1258888"/>
                    </a:lnTo>
                    <a:cubicBezTo>
                      <a:pt x="1089456" y="1256415"/>
                      <a:pt x="1089394" y="1253820"/>
                      <a:pt x="1089270" y="1251039"/>
                    </a:cubicBezTo>
                    <a:cubicBezTo>
                      <a:pt x="1089147" y="1248814"/>
                      <a:pt x="1089023" y="1246527"/>
                      <a:pt x="1089085" y="1244240"/>
                    </a:cubicBezTo>
                    <a:cubicBezTo>
                      <a:pt x="1089518" y="1235155"/>
                      <a:pt x="1094406" y="1221991"/>
                      <a:pt x="1101397" y="1221312"/>
                    </a:cubicBezTo>
                    <a:lnTo>
                      <a:pt x="1102511" y="1221188"/>
                    </a:lnTo>
                    <a:cubicBezTo>
                      <a:pt x="1110245" y="1220384"/>
                      <a:pt x="1118288" y="1219581"/>
                      <a:pt x="1118412" y="1206046"/>
                    </a:cubicBezTo>
                    <a:lnTo>
                      <a:pt x="1118659" y="1206293"/>
                    </a:lnTo>
                    <a:lnTo>
                      <a:pt x="1118227" y="1200422"/>
                    </a:lnTo>
                    <a:cubicBezTo>
                      <a:pt x="1117484" y="1189668"/>
                      <a:pt x="1118598" y="1188803"/>
                      <a:pt x="1125899" y="1183179"/>
                    </a:cubicBezTo>
                    <a:cubicBezTo>
                      <a:pt x="1127384" y="1182005"/>
                      <a:pt x="1129116" y="1180707"/>
                      <a:pt x="1131034" y="1179100"/>
                    </a:cubicBezTo>
                    <a:cubicBezTo>
                      <a:pt x="1137098" y="1174156"/>
                      <a:pt x="1140563" y="1167358"/>
                      <a:pt x="1143656" y="1161425"/>
                    </a:cubicBezTo>
                    <a:cubicBezTo>
                      <a:pt x="1146935" y="1154997"/>
                      <a:pt x="1149843" y="1149497"/>
                      <a:pt x="1154669" y="1148446"/>
                    </a:cubicBezTo>
                    <a:cubicBezTo>
                      <a:pt x="1158258" y="1147704"/>
                      <a:pt x="1161166" y="1146654"/>
                      <a:pt x="1163950" y="1145665"/>
                    </a:cubicBezTo>
                    <a:cubicBezTo>
                      <a:pt x="1169952" y="1143502"/>
                      <a:pt x="1175149" y="1141648"/>
                      <a:pt x="1185667" y="1143378"/>
                    </a:cubicBezTo>
                    <a:cubicBezTo>
                      <a:pt x="1189008" y="1143934"/>
                      <a:pt x="1189503" y="1144738"/>
                      <a:pt x="1189503" y="1144738"/>
                    </a:cubicBezTo>
                    <a:cubicBezTo>
                      <a:pt x="1189751" y="1145294"/>
                      <a:pt x="1188019" y="1147828"/>
                      <a:pt x="1187276" y="1148940"/>
                    </a:cubicBezTo>
                    <a:cubicBezTo>
                      <a:pt x="1185358" y="1151783"/>
                      <a:pt x="1183131" y="1154935"/>
                      <a:pt x="1183935" y="1158334"/>
                    </a:cubicBezTo>
                    <a:cubicBezTo>
                      <a:pt x="1184368" y="1160250"/>
                      <a:pt x="1185729" y="1161919"/>
                      <a:pt x="1187895" y="1163217"/>
                    </a:cubicBezTo>
                    <a:cubicBezTo>
                      <a:pt x="1193525" y="1166492"/>
                      <a:pt x="1203672" y="1166369"/>
                      <a:pt x="1213510" y="1166183"/>
                    </a:cubicBezTo>
                    <a:cubicBezTo>
                      <a:pt x="1221244" y="1166060"/>
                      <a:pt x="1232938" y="1165936"/>
                      <a:pt x="1233495" y="1168903"/>
                    </a:cubicBezTo>
                    <a:cubicBezTo>
                      <a:pt x="1234114" y="1172364"/>
                      <a:pt x="1218584" y="1178544"/>
                      <a:pt x="1211097" y="1181511"/>
                    </a:cubicBezTo>
                    <a:cubicBezTo>
                      <a:pt x="1199403" y="1186146"/>
                      <a:pt x="1194639" y="1188185"/>
                      <a:pt x="1195258" y="1191831"/>
                    </a:cubicBezTo>
                    <a:cubicBezTo>
                      <a:pt x="1195938" y="1195540"/>
                      <a:pt x="1201631" y="1197826"/>
                      <a:pt x="1211654" y="1201535"/>
                    </a:cubicBezTo>
                    <a:cubicBezTo>
                      <a:pt x="1216913" y="1203450"/>
                      <a:pt x="1222296" y="1205490"/>
                      <a:pt x="1225142" y="1207468"/>
                    </a:cubicBezTo>
                    <a:cubicBezTo>
                      <a:pt x="1227864" y="1209383"/>
                      <a:pt x="1227122" y="1213586"/>
                      <a:pt x="1225822" y="1219334"/>
                    </a:cubicBezTo>
                    <a:cubicBezTo>
                      <a:pt x="1224833" y="1223784"/>
                      <a:pt x="1223843" y="1227924"/>
                      <a:pt x="1225946" y="1230705"/>
                    </a:cubicBezTo>
                    <a:cubicBezTo>
                      <a:pt x="1227122" y="1232251"/>
                      <a:pt x="1228916" y="1233239"/>
                      <a:pt x="1231144" y="1233548"/>
                    </a:cubicBezTo>
                    <a:cubicBezTo>
                      <a:pt x="1231639" y="1233610"/>
                      <a:pt x="1232196" y="1233672"/>
                      <a:pt x="1232752" y="1233672"/>
                    </a:cubicBezTo>
                    <a:cubicBezTo>
                      <a:pt x="1238135" y="1233672"/>
                      <a:pt x="1245684" y="1230520"/>
                      <a:pt x="1252551" y="1225205"/>
                    </a:cubicBezTo>
                    <a:cubicBezTo>
                      <a:pt x="1256511" y="1222177"/>
                      <a:pt x="1260100" y="1221064"/>
                      <a:pt x="1264183" y="1219828"/>
                    </a:cubicBezTo>
                    <a:cubicBezTo>
                      <a:pt x="1268700" y="1218468"/>
                      <a:pt x="1273836" y="1216923"/>
                      <a:pt x="1280023" y="1212474"/>
                    </a:cubicBezTo>
                    <a:cubicBezTo>
                      <a:pt x="1285839" y="1208271"/>
                      <a:pt x="1295800" y="1208580"/>
                      <a:pt x="1303782" y="1208827"/>
                    </a:cubicBezTo>
                    <a:cubicBezTo>
                      <a:pt x="1311392" y="1209075"/>
                      <a:pt x="1316837" y="1209198"/>
                      <a:pt x="1318879" y="1205861"/>
                    </a:cubicBezTo>
                    <a:cubicBezTo>
                      <a:pt x="1319992" y="1203945"/>
                      <a:pt x="1319992" y="1201844"/>
                      <a:pt x="1318879" y="1199989"/>
                    </a:cubicBezTo>
                    <a:cubicBezTo>
                      <a:pt x="1315723" y="1194983"/>
                      <a:pt x="1304091" y="1192758"/>
                      <a:pt x="1287819" y="1194118"/>
                    </a:cubicBezTo>
                    <a:cubicBezTo>
                      <a:pt x="1281941" y="1194613"/>
                      <a:pt x="1277238" y="1193253"/>
                      <a:pt x="1273774" y="1190101"/>
                    </a:cubicBezTo>
                    <a:cubicBezTo>
                      <a:pt x="1267339" y="1184168"/>
                      <a:pt x="1266968" y="1173353"/>
                      <a:pt x="1266968" y="1171375"/>
                    </a:cubicBezTo>
                    <a:cubicBezTo>
                      <a:pt x="1267772" y="1167481"/>
                      <a:pt x="1288994" y="1150115"/>
                      <a:pt x="1300936" y="1148817"/>
                    </a:cubicBezTo>
                    <a:cubicBezTo>
                      <a:pt x="1314610" y="1147395"/>
                      <a:pt x="1325747" y="1142945"/>
                      <a:pt x="1338245" y="1136703"/>
                    </a:cubicBezTo>
                    <a:cubicBezTo>
                      <a:pt x="1342390" y="1134602"/>
                      <a:pt x="1349877" y="1132254"/>
                      <a:pt x="1358539" y="1130338"/>
                    </a:cubicBezTo>
                    <a:lnTo>
                      <a:pt x="1358539" y="1130461"/>
                    </a:lnTo>
                    <a:lnTo>
                      <a:pt x="1360766" y="1129967"/>
                    </a:lnTo>
                    <a:cubicBezTo>
                      <a:pt x="1375801" y="1126877"/>
                      <a:pt x="1385144" y="1126939"/>
                      <a:pt x="1387310" y="1127989"/>
                    </a:cubicBezTo>
                    <a:cubicBezTo>
                      <a:pt x="1385268" y="1132130"/>
                      <a:pt x="1363612" y="1143255"/>
                      <a:pt x="1353156" y="1147272"/>
                    </a:cubicBezTo>
                    <a:cubicBezTo>
                      <a:pt x="1351176" y="1148013"/>
                      <a:pt x="1350619" y="1149373"/>
                      <a:pt x="1350496" y="1150176"/>
                    </a:cubicBezTo>
                    <a:cubicBezTo>
                      <a:pt x="1349938" y="1153019"/>
                      <a:pt x="1352847" y="1155801"/>
                      <a:pt x="1356559" y="1159323"/>
                    </a:cubicBezTo>
                    <a:cubicBezTo>
                      <a:pt x="1358725" y="1161363"/>
                      <a:pt x="1362746" y="1165194"/>
                      <a:pt x="1362684" y="1166678"/>
                    </a:cubicBezTo>
                    <a:cubicBezTo>
                      <a:pt x="1362623" y="1167605"/>
                      <a:pt x="1359281" y="1169273"/>
                      <a:pt x="1357301" y="1170262"/>
                    </a:cubicBezTo>
                    <a:cubicBezTo>
                      <a:pt x="1351857" y="1173044"/>
                      <a:pt x="1344432" y="1176813"/>
                      <a:pt x="1345731" y="1185033"/>
                    </a:cubicBezTo>
                    <a:cubicBezTo>
                      <a:pt x="1346226" y="1188371"/>
                      <a:pt x="1345793" y="1190843"/>
                      <a:pt x="1344432" y="1192450"/>
                    </a:cubicBezTo>
                    <a:cubicBezTo>
                      <a:pt x="1342514" y="1194675"/>
                      <a:pt x="1338678" y="1195663"/>
                      <a:pt x="1332305" y="1195663"/>
                    </a:cubicBezTo>
                    <a:cubicBezTo>
                      <a:pt x="1324756" y="1195663"/>
                      <a:pt x="1320426" y="1199186"/>
                      <a:pt x="1320116" y="1202647"/>
                    </a:cubicBezTo>
                    <a:cubicBezTo>
                      <a:pt x="1319931" y="1204625"/>
                      <a:pt x="1321106" y="1206973"/>
                      <a:pt x="1324200" y="1207591"/>
                    </a:cubicBezTo>
                    <a:cubicBezTo>
                      <a:pt x="1324756" y="1207715"/>
                      <a:pt x="1325808" y="1209631"/>
                      <a:pt x="1326613" y="1211052"/>
                    </a:cubicBezTo>
                    <a:cubicBezTo>
                      <a:pt x="1329211" y="1215749"/>
                      <a:pt x="1333604" y="1223722"/>
                      <a:pt x="1346598" y="1227306"/>
                    </a:cubicBezTo>
                    <a:cubicBezTo>
                      <a:pt x="1361385" y="1231385"/>
                      <a:pt x="1379452" y="1245538"/>
                      <a:pt x="1398942" y="1268220"/>
                    </a:cubicBezTo>
                    <a:cubicBezTo>
                      <a:pt x="1401107" y="1270692"/>
                      <a:pt x="1403644" y="1272855"/>
                      <a:pt x="1406923" y="1274956"/>
                    </a:cubicBezTo>
                    <a:lnTo>
                      <a:pt x="1408161" y="1275760"/>
                    </a:lnTo>
                    <a:lnTo>
                      <a:pt x="1409398" y="1274956"/>
                    </a:lnTo>
                    <a:cubicBezTo>
                      <a:pt x="1415709" y="1270877"/>
                      <a:pt x="1418308" y="1270012"/>
                      <a:pt x="1419236" y="1269888"/>
                    </a:cubicBezTo>
                    <a:cubicBezTo>
                      <a:pt x="1427341" y="1268653"/>
                      <a:pt x="1443242" y="1273782"/>
                      <a:pt x="1451843" y="1280457"/>
                    </a:cubicBezTo>
                    <a:cubicBezTo>
                      <a:pt x="1457225" y="1284598"/>
                      <a:pt x="1468486" y="1283979"/>
                      <a:pt x="1479376" y="1283423"/>
                    </a:cubicBezTo>
                    <a:cubicBezTo>
                      <a:pt x="1485439" y="1283114"/>
                      <a:pt x="1494658" y="1282558"/>
                      <a:pt x="1495896" y="1284103"/>
                    </a:cubicBezTo>
                    <a:cubicBezTo>
                      <a:pt x="1499113" y="1288738"/>
                      <a:pt x="1507404" y="1297452"/>
                      <a:pt x="1515633" y="1297452"/>
                    </a:cubicBezTo>
                    <a:cubicBezTo>
                      <a:pt x="1517551" y="1297452"/>
                      <a:pt x="1520211" y="1300048"/>
                      <a:pt x="1522563" y="1302273"/>
                    </a:cubicBezTo>
                    <a:cubicBezTo>
                      <a:pt x="1526089" y="1305734"/>
                      <a:pt x="1530544" y="1310060"/>
                      <a:pt x="1534937" y="1306476"/>
                    </a:cubicBezTo>
                    <a:cubicBezTo>
                      <a:pt x="1536298" y="1305363"/>
                      <a:pt x="1541619" y="1302829"/>
                      <a:pt x="1562718" y="1302829"/>
                    </a:cubicBezTo>
                    <a:cubicBezTo>
                      <a:pt x="1564450" y="1302829"/>
                      <a:pt x="1565193" y="1303447"/>
                      <a:pt x="1566306" y="1304375"/>
                    </a:cubicBezTo>
                    <a:cubicBezTo>
                      <a:pt x="1567729" y="1305549"/>
                      <a:pt x="1569462" y="1306970"/>
                      <a:pt x="1572741" y="1306908"/>
                    </a:cubicBezTo>
                    <a:cubicBezTo>
                      <a:pt x="1573917" y="1307588"/>
                      <a:pt x="1575216" y="1313336"/>
                      <a:pt x="1575835" y="1316117"/>
                    </a:cubicBezTo>
                    <a:cubicBezTo>
                      <a:pt x="1577072" y="1321556"/>
                      <a:pt x="1577815" y="1324646"/>
                      <a:pt x="1579918" y="1325820"/>
                    </a:cubicBezTo>
                    <a:cubicBezTo>
                      <a:pt x="1580784" y="1326314"/>
                      <a:pt x="1581713" y="1326376"/>
                      <a:pt x="1582455" y="1326067"/>
                    </a:cubicBezTo>
                    <a:cubicBezTo>
                      <a:pt x="1582455" y="1326067"/>
                      <a:pt x="1582455" y="1326067"/>
                      <a:pt x="1582455" y="1326067"/>
                    </a:cubicBezTo>
                    <a:cubicBezTo>
                      <a:pt x="1583755" y="1326067"/>
                      <a:pt x="1588147" y="1329034"/>
                      <a:pt x="1591365" y="1331197"/>
                    </a:cubicBezTo>
                    <a:cubicBezTo>
                      <a:pt x="1596809" y="1334905"/>
                      <a:pt x="1603059" y="1339108"/>
                      <a:pt x="1608194" y="1339849"/>
                    </a:cubicBezTo>
                    <a:cubicBezTo>
                      <a:pt x="1612278" y="1340467"/>
                      <a:pt x="1616980" y="1345535"/>
                      <a:pt x="1620692" y="1349614"/>
                    </a:cubicBezTo>
                    <a:cubicBezTo>
                      <a:pt x="1624776" y="1354064"/>
                      <a:pt x="1627746" y="1357339"/>
                      <a:pt x="1630963" y="1356227"/>
                    </a:cubicBezTo>
                    <a:cubicBezTo>
                      <a:pt x="1631520" y="1356042"/>
                      <a:pt x="1633314" y="1356907"/>
                      <a:pt x="1634366" y="1357401"/>
                    </a:cubicBezTo>
                    <a:cubicBezTo>
                      <a:pt x="1636036" y="1358205"/>
                      <a:pt x="1637893" y="1359132"/>
                      <a:pt x="1639749" y="1359132"/>
                    </a:cubicBezTo>
                    <a:cubicBezTo>
                      <a:pt x="1640368" y="1359132"/>
                      <a:pt x="1641048" y="1359008"/>
                      <a:pt x="1641667" y="1358761"/>
                    </a:cubicBezTo>
                    <a:cubicBezTo>
                      <a:pt x="1643214" y="1358143"/>
                      <a:pt x="1644327" y="1356845"/>
                      <a:pt x="1645070" y="1354867"/>
                    </a:cubicBezTo>
                    <a:cubicBezTo>
                      <a:pt x="1645689" y="1353199"/>
                      <a:pt x="1647668" y="1352457"/>
                      <a:pt x="1650824" y="1351344"/>
                    </a:cubicBezTo>
                    <a:cubicBezTo>
                      <a:pt x="1655217" y="1349799"/>
                      <a:pt x="1661280" y="1347698"/>
                      <a:pt x="1663570" y="1340097"/>
                    </a:cubicBezTo>
                    <a:lnTo>
                      <a:pt x="1663941" y="1338984"/>
                    </a:lnTo>
                    <a:lnTo>
                      <a:pt x="1663198" y="1338057"/>
                    </a:lnTo>
                    <a:cubicBezTo>
                      <a:pt x="1651690" y="1322853"/>
                      <a:pt x="1630221" y="1294610"/>
                      <a:pt x="1630715" y="1285586"/>
                    </a:cubicBezTo>
                    <a:cubicBezTo>
                      <a:pt x="1630901" y="1282682"/>
                      <a:pt x="1631211" y="1279962"/>
                      <a:pt x="1631520" y="1277428"/>
                    </a:cubicBezTo>
                    <a:cubicBezTo>
                      <a:pt x="1633005" y="1265809"/>
                      <a:pt x="1634242" y="1255797"/>
                      <a:pt x="1618898" y="1241706"/>
                    </a:cubicBezTo>
                    <a:cubicBezTo>
                      <a:pt x="1607390" y="1231076"/>
                      <a:pt x="1612773" y="1223907"/>
                      <a:pt x="1624219" y="1211176"/>
                    </a:cubicBezTo>
                    <a:cubicBezTo>
                      <a:pt x="1627374" y="1207653"/>
                      <a:pt x="1630654" y="1203945"/>
                      <a:pt x="1633686" y="1199866"/>
                    </a:cubicBezTo>
                    <a:cubicBezTo>
                      <a:pt x="1640615" y="1190410"/>
                      <a:pt x="1652742" y="1184168"/>
                      <a:pt x="1664560" y="1178173"/>
                    </a:cubicBezTo>
                    <a:cubicBezTo>
                      <a:pt x="1671675" y="1174527"/>
                      <a:pt x="1678357" y="1171066"/>
                      <a:pt x="1684111" y="1166987"/>
                    </a:cubicBezTo>
                    <a:lnTo>
                      <a:pt x="1686648" y="1165133"/>
                    </a:lnTo>
                    <a:lnTo>
                      <a:pt x="1684173" y="1163217"/>
                    </a:lnTo>
                    <a:cubicBezTo>
                      <a:pt x="1680708" y="1160621"/>
                      <a:pt x="1677429" y="1158520"/>
                      <a:pt x="1674459" y="1157036"/>
                    </a:cubicBezTo>
                    <a:cubicBezTo>
                      <a:pt x="1666107" y="1153019"/>
                      <a:pt x="1664436" y="1150238"/>
                      <a:pt x="1664436" y="1149497"/>
                    </a:cubicBezTo>
                    <a:cubicBezTo>
                      <a:pt x="1664436" y="1149249"/>
                      <a:pt x="1665116" y="1148384"/>
                      <a:pt x="1667777" y="1147581"/>
                    </a:cubicBezTo>
                    <a:cubicBezTo>
                      <a:pt x="1671366" y="1146468"/>
                      <a:pt x="1673469" y="1144738"/>
                      <a:pt x="1674212" y="1142389"/>
                    </a:cubicBezTo>
                    <a:cubicBezTo>
                      <a:pt x="1675573" y="1137939"/>
                      <a:pt x="1671613" y="1132748"/>
                      <a:pt x="1665055" y="1124652"/>
                    </a:cubicBezTo>
                    <a:cubicBezTo>
                      <a:pt x="1661714" y="1120573"/>
                      <a:pt x="1659177" y="1116494"/>
                      <a:pt x="1656888" y="1112909"/>
                    </a:cubicBezTo>
                    <a:cubicBezTo>
                      <a:pt x="1652804" y="1106482"/>
                      <a:pt x="1649834" y="1101847"/>
                      <a:pt x="1645441" y="1101847"/>
                    </a:cubicBezTo>
                    <a:cubicBezTo>
                      <a:pt x="1644327" y="1101847"/>
                      <a:pt x="1643028" y="1101785"/>
                      <a:pt x="1641667" y="1101723"/>
                    </a:cubicBezTo>
                    <a:cubicBezTo>
                      <a:pt x="1636717" y="1101476"/>
                      <a:pt x="1630592" y="1101105"/>
                      <a:pt x="1624281" y="1103330"/>
                    </a:cubicBezTo>
                    <a:cubicBezTo>
                      <a:pt x="1623229" y="1103701"/>
                      <a:pt x="1622487" y="1103762"/>
                      <a:pt x="1622177" y="1103515"/>
                    </a:cubicBezTo>
                    <a:cubicBezTo>
                      <a:pt x="1620568" y="1102217"/>
                      <a:pt x="1621620" y="1094121"/>
                      <a:pt x="1622301" y="1089301"/>
                    </a:cubicBezTo>
                    <a:cubicBezTo>
                      <a:pt x="1623415" y="1081266"/>
                      <a:pt x="1615742" y="1079041"/>
                      <a:pt x="1610669" y="1077558"/>
                    </a:cubicBezTo>
                    <a:cubicBezTo>
                      <a:pt x="1608627" y="1077002"/>
                      <a:pt x="1605905" y="1076198"/>
                      <a:pt x="1605410" y="1075395"/>
                    </a:cubicBezTo>
                    <a:cubicBezTo>
                      <a:pt x="1603863" y="1072861"/>
                      <a:pt x="1608751" y="1061057"/>
                      <a:pt x="1610916" y="1059450"/>
                    </a:cubicBezTo>
                    <a:cubicBezTo>
                      <a:pt x="1615804" y="1056792"/>
                      <a:pt x="1622363" y="1052775"/>
                      <a:pt x="1622363" y="1047831"/>
                    </a:cubicBezTo>
                    <a:cubicBezTo>
                      <a:pt x="1622363" y="1045050"/>
                      <a:pt x="1619826" y="1043443"/>
                      <a:pt x="1617289" y="1041898"/>
                    </a:cubicBezTo>
                    <a:cubicBezTo>
                      <a:pt x="1612773" y="1039117"/>
                      <a:pt x="1611164" y="1037572"/>
                      <a:pt x="1613144" y="1033740"/>
                    </a:cubicBezTo>
                    <a:cubicBezTo>
                      <a:pt x="1615124" y="1030032"/>
                      <a:pt x="1618032" y="1027869"/>
                      <a:pt x="1620816" y="1025829"/>
                    </a:cubicBezTo>
                    <a:cubicBezTo>
                      <a:pt x="1624714" y="1022986"/>
                      <a:pt x="1628735" y="1020020"/>
                      <a:pt x="1628735" y="1013407"/>
                    </a:cubicBezTo>
                    <a:cubicBezTo>
                      <a:pt x="1628735" y="1008648"/>
                      <a:pt x="1630901" y="1004322"/>
                      <a:pt x="1633995" y="1002777"/>
                    </a:cubicBezTo>
                    <a:cubicBezTo>
                      <a:pt x="1636841" y="1001355"/>
                      <a:pt x="1639687" y="1002777"/>
                      <a:pt x="1641543" y="1004260"/>
                    </a:cubicBezTo>
                    <a:cubicBezTo>
                      <a:pt x="1644513" y="1006547"/>
                      <a:pt x="1647050" y="1010440"/>
                      <a:pt x="1649463" y="1014210"/>
                    </a:cubicBezTo>
                    <a:cubicBezTo>
                      <a:pt x="1653732" y="1020885"/>
                      <a:pt x="1658620" y="1028487"/>
                      <a:pt x="1666787" y="1025149"/>
                    </a:cubicBezTo>
                    <a:cubicBezTo>
                      <a:pt x="1677058" y="1021009"/>
                      <a:pt x="1673779" y="1011985"/>
                      <a:pt x="1671799" y="1006670"/>
                    </a:cubicBezTo>
                    <a:cubicBezTo>
                      <a:pt x="1671366" y="1005434"/>
                      <a:pt x="1670932" y="1004260"/>
                      <a:pt x="1670685" y="1003271"/>
                    </a:cubicBezTo>
                    <a:lnTo>
                      <a:pt x="1670499" y="1002529"/>
                    </a:lnTo>
                    <a:cubicBezTo>
                      <a:pt x="1668953" y="995978"/>
                      <a:pt x="1668519" y="991529"/>
                      <a:pt x="1676625" y="989551"/>
                    </a:cubicBezTo>
                    <a:cubicBezTo>
                      <a:pt x="1683802" y="987821"/>
                      <a:pt x="1685658" y="982753"/>
                      <a:pt x="1687020" y="979106"/>
                    </a:cubicBezTo>
                    <a:cubicBezTo>
                      <a:pt x="1688257" y="975707"/>
                      <a:pt x="1688876" y="974471"/>
                      <a:pt x="1691412" y="974471"/>
                    </a:cubicBezTo>
                    <a:cubicBezTo>
                      <a:pt x="1698899" y="974471"/>
                      <a:pt x="1710407" y="967117"/>
                      <a:pt x="1718017" y="962234"/>
                    </a:cubicBezTo>
                    <a:cubicBezTo>
                      <a:pt x="1720183" y="960874"/>
                      <a:pt x="1721915" y="959762"/>
                      <a:pt x="1723091" y="959144"/>
                    </a:cubicBezTo>
                    <a:lnTo>
                      <a:pt x="1724514" y="958340"/>
                    </a:lnTo>
                    <a:cubicBezTo>
                      <a:pt x="1728845" y="955930"/>
                      <a:pt x="1738992" y="950368"/>
                      <a:pt x="1742519" y="952284"/>
                    </a:cubicBezTo>
                    <a:cubicBezTo>
                      <a:pt x="1743385" y="952778"/>
                      <a:pt x="1744313" y="953396"/>
                      <a:pt x="1745241" y="953953"/>
                    </a:cubicBezTo>
                    <a:cubicBezTo>
                      <a:pt x="1748397" y="955992"/>
                      <a:pt x="1751924" y="958340"/>
                      <a:pt x="1755574" y="957228"/>
                    </a:cubicBezTo>
                    <a:cubicBezTo>
                      <a:pt x="1757925" y="956486"/>
                      <a:pt x="1759719" y="954509"/>
                      <a:pt x="1761081" y="951110"/>
                    </a:cubicBezTo>
                    <a:cubicBezTo>
                      <a:pt x="1762751" y="946969"/>
                      <a:pt x="1766959" y="946660"/>
                      <a:pt x="1769248" y="946845"/>
                    </a:cubicBezTo>
                    <a:cubicBezTo>
                      <a:pt x="1773517" y="947154"/>
                      <a:pt x="1776672" y="949379"/>
                      <a:pt x="1776982" y="950801"/>
                    </a:cubicBezTo>
                    <a:cubicBezTo>
                      <a:pt x="1778034" y="955189"/>
                      <a:pt x="1785273" y="956548"/>
                      <a:pt x="1794368" y="958340"/>
                    </a:cubicBezTo>
                    <a:cubicBezTo>
                      <a:pt x="1800679" y="959515"/>
                      <a:pt x="1807794" y="960936"/>
                      <a:pt x="1810950" y="963161"/>
                    </a:cubicBezTo>
                    <a:lnTo>
                      <a:pt x="1813919" y="965262"/>
                    </a:lnTo>
                    <a:cubicBezTo>
                      <a:pt x="1819488" y="969156"/>
                      <a:pt x="1834214" y="979539"/>
                      <a:pt x="1834214" y="983247"/>
                    </a:cubicBezTo>
                    <a:cubicBezTo>
                      <a:pt x="1834214" y="987821"/>
                      <a:pt x="1838236" y="994124"/>
                      <a:pt x="1842196" y="994124"/>
                    </a:cubicBezTo>
                    <a:cubicBezTo>
                      <a:pt x="1843495" y="994124"/>
                      <a:pt x="1846526" y="993444"/>
                      <a:pt x="1846526" y="987388"/>
                    </a:cubicBezTo>
                    <a:cubicBezTo>
                      <a:pt x="1846526" y="984916"/>
                      <a:pt x="1847021" y="983803"/>
                      <a:pt x="1847393" y="983556"/>
                    </a:cubicBezTo>
                    <a:cubicBezTo>
                      <a:pt x="1848321" y="983062"/>
                      <a:pt x="1851105" y="983680"/>
                      <a:pt x="1859457" y="989304"/>
                    </a:cubicBezTo>
                    <a:cubicBezTo>
                      <a:pt x="1867068" y="994433"/>
                      <a:pt x="1875606" y="994372"/>
                      <a:pt x="1881113" y="992579"/>
                    </a:cubicBezTo>
                    <a:cubicBezTo>
                      <a:pt x="1885444" y="991158"/>
                      <a:pt x="1888476" y="988624"/>
                      <a:pt x="1889651" y="985410"/>
                    </a:cubicBezTo>
                    <a:cubicBezTo>
                      <a:pt x="1890703" y="982629"/>
                      <a:pt x="1896953" y="978179"/>
                      <a:pt x="1904192" y="976263"/>
                    </a:cubicBezTo>
                    <a:cubicBezTo>
                      <a:pt x="1908646" y="975151"/>
                      <a:pt x="1912297" y="975275"/>
                      <a:pt x="1913967" y="976758"/>
                    </a:cubicBezTo>
                    <a:lnTo>
                      <a:pt x="1915885" y="978426"/>
                    </a:lnTo>
                    <a:cubicBezTo>
                      <a:pt x="1920959" y="983000"/>
                      <a:pt x="1925414" y="986955"/>
                      <a:pt x="1933828" y="977932"/>
                    </a:cubicBezTo>
                    <a:cubicBezTo>
                      <a:pt x="1937912" y="973482"/>
                      <a:pt x="1945584" y="972370"/>
                      <a:pt x="1951029" y="973606"/>
                    </a:cubicBezTo>
                    <a:cubicBezTo>
                      <a:pt x="1954679" y="974409"/>
                      <a:pt x="1957216" y="976202"/>
                      <a:pt x="1957897" y="978426"/>
                    </a:cubicBezTo>
                    <a:cubicBezTo>
                      <a:pt x="1961362" y="989675"/>
                      <a:pt x="1974788" y="989675"/>
                      <a:pt x="1979242" y="989675"/>
                    </a:cubicBezTo>
                    <a:cubicBezTo>
                      <a:pt x="1981717" y="989675"/>
                      <a:pt x="1983326" y="991652"/>
                      <a:pt x="1985430" y="994681"/>
                    </a:cubicBezTo>
                    <a:cubicBezTo>
                      <a:pt x="1987286" y="997338"/>
                      <a:pt x="1990070" y="1001293"/>
                      <a:pt x="1994340" y="999007"/>
                    </a:cubicBezTo>
                    <a:cubicBezTo>
                      <a:pt x="1997495" y="997338"/>
                      <a:pt x="1998608" y="993506"/>
                      <a:pt x="1999722" y="989798"/>
                    </a:cubicBezTo>
                    <a:cubicBezTo>
                      <a:pt x="2001145" y="985101"/>
                      <a:pt x="2001764" y="983927"/>
                      <a:pt x="2002940" y="984174"/>
                    </a:cubicBezTo>
                    <a:lnTo>
                      <a:pt x="2005291" y="984669"/>
                    </a:lnTo>
                    <a:lnTo>
                      <a:pt x="2169439" y="118070"/>
                    </a:lnTo>
                    <a:lnTo>
                      <a:pt x="2169748" y="116401"/>
                    </a:lnTo>
                    <a:lnTo>
                      <a:pt x="2168263" y="115598"/>
                    </a:lnTo>
                    <a:cubicBezTo>
                      <a:pt x="2162756" y="112878"/>
                      <a:pt x="2157435" y="111148"/>
                      <a:pt x="2152362" y="109541"/>
                    </a:cubicBezTo>
                    <a:close/>
                    <a:moveTo>
                      <a:pt x="1327912" y="130307"/>
                    </a:moveTo>
                    <a:lnTo>
                      <a:pt x="1327912" y="130307"/>
                    </a:lnTo>
                    <a:cubicBezTo>
                      <a:pt x="1327912" y="130307"/>
                      <a:pt x="1327850" y="130307"/>
                      <a:pt x="1327850" y="130245"/>
                    </a:cubicBezTo>
                    <a:cubicBezTo>
                      <a:pt x="1327912" y="130307"/>
                      <a:pt x="1327912" y="130307"/>
                      <a:pt x="1327912" y="130307"/>
                    </a:cubicBezTo>
                    <a:close/>
                  </a:path>
                </a:pathLst>
              </a:custGeom>
              <a:grpFill/>
              <a:ln w="0" cap="flat">
                <a:solidFill>
                  <a:schemeClr val="accent5"/>
                </a:solidFill>
                <a:prstDash val="solid"/>
                <a:miter/>
              </a:ln>
            </p:spPr>
            <p:txBody>
              <a:bodyPr rtlCol="0" anchor="ctr"/>
              <a:lstStyle/>
              <a:p>
                <a:endParaRPr lang="en-US"/>
              </a:p>
            </p:txBody>
          </p:sp>
          <p:sp>
            <p:nvSpPr>
              <p:cNvPr id="142" name="Freeform 141">
                <a:extLst>
                  <a:ext uri="{FF2B5EF4-FFF2-40B4-BE49-F238E27FC236}">
                    <a16:creationId xmlns:a16="http://schemas.microsoft.com/office/drawing/2014/main" id="{B1EA16E6-04D1-F418-121C-F06DFD5B040F}"/>
                  </a:ext>
                </a:extLst>
              </p:cNvPr>
              <p:cNvSpPr/>
              <p:nvPr/>
            </p:nvSpPr>
            <p:spPr>
              <a:xfrm>
                <a:off x="6652925" y="3414999"/>
                <a:ext cx="30820" cy="62454"/>
              </a:xfrm>
              <a:custGeom>
                <a:avLst/>
                <a:gdLst>
                  <a:gd name="connsiteX0" fmla="*/ 18144 w 30820"/>
                  <a:gd name="connsiteY0" fmla="*/ 62454 h 62454"/>
                  <a:gd name="connsiteX1" fmla="*/ 19444 w 30820"/>
                  <a:gd name="connsiteY1" fmla="*/ 62331 h 62454"/>
                  <a:gd name="connsiteX2" fmla="*/ 30766 w 30820"/>
                  <a:gd name="connsiteY2" fmla="*/ 20985 h 62454"/>
                  <a:gd name="connsiteX3" fmla="*/ 25260 w 30820"/>
                  <a:gd name="connsiteY3" fmla="*/ 33 h 62454"/>
                  <a:gd name="connsiteX4" fmla="*/ 25260 w 30820"/>
                  <a:gd name="connsiteY4" fmla="*/ 33 h 62454"/>
                  <a:gd name="connsiteX5" fmla="*/ 17278 w 30820"/>
                  <a:gd name="connsiteY5" fmla="*/ 5657 h 62454"/>
                  <a:gd name="connsiteX6" fmla="*/ 5955 w 30820"/>
                  <a:gd name="connsiteY6" fmla="*/ 16906 h 62454"/>
                  <a:gd name="connsiteX7" fmla="*/ 3109 w 30820"/>
                  <a:gd name="connsiteY7" fmla="*/ 46633 h 62454"/>
                  <a:gd name="connsiteX8" fmla="*/ 18144 w 30820"/>
                  <a:gd name="connsiteY8" fmla="*/ 62454 h 624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820" h="62454">
                    <a:moveTo>
                      <a:pt x="18144" y="62454"/>
                    </a:moveTo>
                    <a:cubicBezTo>
                      <a:pt x="18577" y="62454"/>
                      <a:pt x="19010" y="62454"/>
                      <a:pt x="19444" y="62331"/>
                    </a:cubicBezTo>
                    <a:cubicBezTo>
                      <a:pt x="31323" y="60538"/>
                      <a:pt x="30952" y="27597"/>
                      <a:pt x="30766" y="20985"/>
                    </a:cubicBezTo>
                    <a:cubicBezTo>
                      <a:pt x="30209" y="528"/>
                      <a:pt x="26744" y="157"/>
                      <a:pt x="25260" y="33"/>
                    </a:cubicBezTo>
                    <a:lnTo>
                      <a:pt x="25260" y="33"/>
                    </a:lnTo>
                    <a:cubicBezTo>
                      <a:pt x="21671" y="-338"/>
                      <a:pt x="19691" y="2444"/>
                      <a:pt x="17278" y="5657"/>
                    </a:cubicBezTo>
                    <a:cubicBezTo>
                      <a:pt x="14988" y="8748"/>
                      <a:pt x="11833" y="13012"/>
                      <a:pt x="5955" y="16906"/>
                    </a:cubicBezTo>
                    <a:cubicBezTo>
                      <a:pt x="-1903" y="22035"/>
                      <a:pt x="-1036" y="35941"/>
                      <a:pt x="3109" y="46633"/>
                    </a:cubicBezTo>
                    <a:cubicBezTo>
                      <a:pt x="6017" y="54482"/>
                      <a:pt x="11524" y="62454"/>
                      <a:pt x="18144" y="62454"/>
                    </a:cubicBezTo>
                    <a:close/>
                  </a:path>
                </a:pathLst>
              </a:custGeom>
              <a:grpFill/>
              <a:ln w="0" cap="flat">
                <a:solidFill>
                  <a:schemeClr val="accent5"/>
                </a:solidFill>
                <a:prstDash val="solid"/>
                <a:miter/>
              </a:ln>
            </p:spPr>
            <p:txBody>
              <a:bodyPr rtlCol="0" anchor="ctr"/>
              <a:lstStyle/>
              <a:p>
                <a:endParaRPr lang="en-US"/>
              </a:p>
            </p:txBody>
          </p:sp>
          <p:sp>
            <p:nvSpPr>
              <p:cNvPr id="143" name="Freeform 142">
                <a:extLst>
                  <a:ext uri="{FF2B5EF4-FFF2-40B4-BE49-F238E27FC236}">
                    <a16:creationId xmlns:a16="http://schemas.microsoft.com/office/drawing/2014/main" id="{0BAB2461-512E-1C4D-EB18-EF3BBD43E6CC}"/>
                  </a:ext>
                </a:extLst>
              </p:cNvPr>
              <p:cNvSpPr/>
              <p:nvPr/>
            </p:nvSpPr>
            <p:spPr>
              <a:xfrm>
                <a:off x="6473872" y="3531891"/>
                <a:ext cx="30794" cy="24854"/>
              </a:xfrm>
              <a:custGeom>
                <a:avLst/>
                <a:gdLst>
                  <a:gd name="connsiteX0" fmla="*/ 23212 w 30794"/>
                  <a:gd name="connsiteY0" fmla="*/ 72 h 24854"/>
                  <a:gd name="connsiteX1" fmla="*/ 443 w 30794"/>
                  <a:gd name="connsiteY1" fmla="*/ 13421 h 24854"/>
                  <a:gd name="connsiteX2" fmla="*/ 1866 w 30794"/>
                  <a:gd name="connsiteY2" fmla="*/ 19169 h 24854"/>
                  <a:gd name="connsiteX3" fmla="*/ 17458 w 30794"/>
                  <a:gd name="connsiteY3" fmla="*/ 24855 h 24854"/>
                  <a:gd name="connsiteX4" fmla="*/ 24821 w 30794"/>
                  <a:gd name="connsiteY4" fmla="*/ 23001 h 24854"/>
                  <a:gd name="connsiteX5" fmla="*/ 30575 w 30794"/>
                  <a:gd name="connsiteY5" fmla="*/ 7859 h 24854"/>
                  <a:gd name="connsiteX6" fmla="*/ 23212 w 30794"/>
                  <a:gd name="connsiteY6" fmla="*/ 72 h 24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794" h="24854">
                    <a:moveTo>
                      <a:pt x="23212" y="72"/>
                    </a:moveTo>
                    <a:cubicBezTo>
                      <a:pt x="15478" y="-855"/>
                      <a:pt x="2794" y="7365"/>
                      <a:pt x="443" y="13421"/>
                    </a:cubicBezTo>
                    <a:cubicBezTo>
                      <a:pt x="-485" y="15708"/>
                      <a:pt x="72" y="17871"/>
                      <a:pt x="1866" y="19169"/>
                    </a:cubicBezTo>
                    <a:cubicBezTo>
                      <a:pt x="7063" y="22877"/>
                      <a:pt x="12570" y="24855"/>
                      <a:pt x="17458" y="24855"/>
                    </a:cubicBezTo>
                    <a:cubicBezTo>
                      <a:pt x="20180" y="24855"/>
                      <a:pt x="22717" y="24237"/>
                      <a:pt x="24821" y="23001"/>
                    </a:cubicBezTo>
                    <a:cubicBezTo>
                      <a:pt x="27543" y="21394"/>
                      <a:pt x="31812" y="17315"/>
                      <a:pt x="30575" y="7859"/>
                    </a:cubicBezTo>
                    <a:cubicBezTo>
                      <a:pt x="29956" y="3286"/>
                      <a:pt x="27357" y="566"/>
                      <a:pt x="23212" y="72"/>
                    </a:cubicBezTo>
                    <a:close/>
                  </a:path>
                </a:pathLst>
              </a:custGeom>
              <a:grpFill/>
              <a:ln w="0" cap="flat">
                <a:solidFill>
                  <a:schemeClr val="accent5"/>
                </a:solidFill>
                <a:prstDash val="solid"/>
                <a:miter/>
              </a:ln>
            </p:spPr>
            <p:txBody>
              <a:bodyPr rtlCol="0" anchor="ctr"/>
              <a:lstStyle/>
              <a:p>
                <a:endParaRPr lang="en-US"/>
              </a:p>
            </p:txBody>
          </p:sp>
          <p:sp>
            <p:nvSpPr>
              <p:cNvPr id="144" name="Freeform 143">
                <a:extLst>
                  <a:ext uri="{FF2B5EF4-FFF2-40B4-BE49-F238E27FC236}">
                    <a16:creationId xmlns:a16="http://schemas.microsoft.com/office/drawing/2014/main" id="{2809A4DF-FDA6-33E7-C477-F67D944D4596}"/>
                  </a:ext>
                </a:extLst>
              </p:cNvPr>
              <p:cNvSpPr/>
              <p:nvPr/>
            </p:nvSpPr>
            <p:spPr>
              <a:xfrm>
                <a:off x="7063919" y="3683964"/>
                <a:ext cx="87049" cy="26794"/>
              </a:xfrm>
              <a:custGeom>
                <a:avLst/>
                <a:gdLst>
                  <a:gd name="connsiteX0" fmla="*/ 78247 w 87049"/>
                  <a:gd name="connsiteY0" fmla="*/ 8439 h 26794"/>
                  <a:gd name="connsiteX1" fmla="*/ 68161 w 87049"/>
                  <a:gd name="connsiteY1" fmla="*/ 8315 h 26794"/>
                  <a:gd name="connsiteX2" fmla="*/ 68161 w 87049"/>
                  <a:gd name="connsiteY2" fmla="*/ 8315 h 26794"/>
                  <a:gd name="connsiteX3" fmla="*/ 49414 w 87049"/>
                  <a:gd name="connsiteY3" fmla="*/ 6708 h 26794"/>
                  <a:gd name="connsiteX4" fmla="*/ 23180 w 87049"/>
                  <a:gd name="connsiteY4" fmla="*/ 3186 h 26794"/>
                  <a:gd name="connsiteX5" fmla="*/ 8145 w 87049"/>
                  <a:gd name="connsiteY5" fmla="*/ 1826 h 26794"/>
                  <a:gd name="connsiteX6" fmla="*/ 40 w 87049"/>
                  <a:gd name="connsiteY6" fmla="*/ 11467 h 26794"/>
                  <a:gd name="connsiteX7" fmla="*/ 3628 w 87049"/>
                  <a:gd name="connsiteY7" fmla="*/ 14866 h 26794"/>
                  <a:gd name="connsiteX8" fmla="*/ 16560 w 87049"/>
                  <a:gd name="connsiteY8" fmla="*/ 19193 h 26794"/>
                  <a:gd name="connsiteX9" fmla="*/ 46011 w 87049"/>
                  <a:gd name="connsiteY9" fmla="*/ 26794 h 26794"/>
                  <a:gd name="connsiteX10" fmla="*/ 47434 w 87049"/>
                  <a:gd name="connsiteY10" fmla="*/ 26794 h 26794"/>
                  <a:gd name="connsiteX11" fmla="*/ 85424 w 87049"/>
                  <a:gd name="connsiteY11" fmla="*/ 15237 h 26794"/>
                  <a:gd name="connsiteX12" fmla="*/ 87032 w 87049"/>
                  <a:gd name="connsiteY12" fmla="*/ 11406 h 26794"/>
                  <a:gd name="connsiteX13" fmla="*/ 85485 w 87049"/>
                  <a:gd name="connsiteY13" fmla="*/ 8562 h 26794"/>
                  <a:gd name="connsiteX14" fmla="*/ 78247 w 87049"/>
                  <a:gd name="connsiteY14" fmla="*/ 8439 h 26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9" h="26794">
                    <a:moveTo>
                      <a:pt x="78247" y="8439"/>
                    </a:moveTo>
                    <a:cubicBezTo>
                      <a:pt x="74967" y="9119"/>
                      <a:pt x="70946" y="9984"/>
                      <a:pt x="68161" y="8315"/>
                    </a:cubicBezTo>
                    <a:lnTo>
                      <a:pt x="68161" y="8315"/>
                    </a:lnTo>
                    <a:cubicBezTo>
                      <a:pt x="64758" y="6276"/>
                      <a:pt x="58014" y="6461"/>
                      <a:pt x="49414" y="6708"/>
                    </a:cubicBezTo>
                    <a:cubicBezTo>
                      <a:pt x="39514" y="6956"/>
                      <a:pt x="27202" y="7327"/>
                      <a:pt x="23180" y="3186"/>
                    </a:cubicBezTo>
                    <a:cubicBezTo>
                      <a:pt x="19592" y="-523"/>
                      <a:pt x="13961" y="-1017"/>
                      <a:pt x="8145" y="1826"/>
                    </a:cubicBezTo>
                    <a:cubicBezTo>
                      <a:pt x="3752" y="3989"/>
                      <a:pt x="-455" y="8006"/>
                      <a:pt x="40" y="11467"/>
                    </a:cubicBezTo>
                    <a:cubicBezTo>
                      <a:pt x="287" y="13198"/>
                      <a:pt x="1648" y="14496"/>
                      <a:pt x="3628" y="14866"/>
                    </a:cubicBezTo>
                    <a:cubicBezTo>
                      <a:pt x="7217" y="15546"/>
                      <a:pt x="11548" y="17215"/>
                      <a:pt x="16560" y="19193"/>
                    </a:cubicBezTo>
                    <a:cubicBezTo>
                      <a:pt x="25284" y="22592"/>
                      <a:pt x="35245" y="26485"/>
                      <a:pt x="46011" y="26794"/>
                    </a:cubicBezTo>
                    <a:cubicBezTo>
                      <a:pt x="46506" y="26794"/>
                      <a:pt x="46939" y="26794"/>
                      <a:pt x="47434" y="26794"/>
                    </a:cubicBezTo>
                    <a:cubicBezTo>
                      <a:pt x="61912" y="26794"/>
                      <a:pt x="80412" y="20552"/>
                      <a:pt x="85424" y="15237"/>
                    </a:cubicBezTo>
                    <a:cubicBezTo>
                      <a:pt x="86599" y="14001"/>
                      <a:pt x="87156" y="12703"/>
                      <a:pt x="87032" y="11406"/>
                    </a:cubicBezTo>
                    <a:cubicBezTo>
                      <a:pt x="86909" y="9860"/>
                      <a:pt x="86104" y="8995"/>
                      <a:pt x="85485" y="8562"/>
                    </a:cubicBezTo>
                    <a:cubicBezTo>
                      <a:pt x="83691" y="7265"/>
                      <a:pt x="81278" y="7759"/>
                      <a:pt x="78247" y="8439"/>
                    </a:cubicBezTo>
                    <a:close/>
                  </a:path>
                </a:pathLst>
              </a:custGeom>
              <a:grpFill/>
              <a:ln w="0" cap="flat">
                <a:solidFill>
                  <a:schemeClr val="accent5"/>
                </a:solidFill>
                <a:prstDash val="solid"/>
                <a:miter/>
              </a:ln>
            </p:spPr>
            <p:txBody>
              <a:bodyPr rtlCol="0" anchor="ctr"/>
              <a:lstStyle/>
              <a:p>
                <a:endParaRPr lang="en-US"/>
              </a:p>
            </p:txBody>
          </p:sp>
          <p:sp>
            <p:nvSpPr>
              <p:cNvPr id="145" name="Freeform 144">
                <a:extLst>
                  <a:ext uri="{FF2B5EF4-FFF2-40B4-BE49-F238E27FC236}">
                    <a16:creationId xmlns:a16="http://schemas.microsoft.com/office/drawing/2014/main" id="{A3548197-355A-F940-80A9-33FF18680E60}"/>
                  </a:ext>
                </a:extLst>
              </p:cNvPr>
              <p:cNvSpPr/>
              <p:nvPr/>
            </p:nvSpPr>
            <p:spPr>
              <a:xfrm>
                <a:off x="5706299" y="2387128"/>
                <a:ext cx="309031" cy="146472"/>
              </a:xfrm>
              <a:custGeom>
                <a:avLst/>
                <a:gdLst>
                  <a:gd name="connsiteX0" fmla="*/ 290732 w 309031"/>
                  <a:gd name="connsiteY0" fmla="*/ 44374 h 146472"/>
                  <a:gd name="connsiteX1" fmla="*/ 283927 w 309031"/>
                  <a:gd name="connsiteY1" fmla="*/ 42768 h 146472"/>
                  <a:gd name="connsiteX2" fmla="*/ 283246 w 309031"/>
                  <a:gd name="connsiteY2" fmla="*/ 42458 h 146472"/>
                  <a:gd name="connsiteX3" fmla="*/ 282504 w 309031"/>
                  <a:gd name="connsiteY3" fmla="*/ 42582 h 146472"/>
                  <a:gd name="connsiteX4" fmla="*/ 270377 w 309031"/>
                  <a:gd name="connsiteY4" fmla="*/ 42149 h 146472"/>
                  <a:gd name="connsiteX5" fmla="*/ 249587 w 309031"/>
                  <a:gd name="connsiteY5" fmla="*/ 13597 h 146472"/>
                  <a:gd name="connsiteX6" fmla="*/ 249649 w 309031"/>
                  <a:gd name="connsiteY6" fmla="*/ 11928 h 146472"/>
                  <a:gd name="connsiteX7" fmla="*/ 248041 w 309031"/>
                  <a:gd name="connsiteY7" fmla="*/ 11372 h 146472"/>
                  <a:gd name="connsiteX8" fmla="*/ 238327 w 309031"/>
                  <a:gd name="connsiteY8" fmla="*/ 4697 h 146472"/>
                  <a:gd name="connsiteX9" fmla="*/ 236347 w 309031"/>
                  <a:gd name="connsiteY9" fmla="*/ 3090 h 146472"/>
                  <a:gd name="connsiteX10" fmla="*/ 235295 w 309031"/>
                  <a:gd name="connsiteY10" fmla="*/ 2596 h 146472"/>
                  <a:gd name="connsiteX11" fmla="*/ 220384 w 309031"/>
                  <a:gd name="connsiteY11" fmla="*/ 371 h 146472"/>
                  <a:gd name="connsiteX12" fmla="*/ 218651 w 309031"/>
                  <a:gd name="connsiteY12" fmla="*/ 185 h 146472"/>
                  <a:gd name="connsiteX13" fmla="*/ 217970 w 309031"/>
                  <a:gd name="connsiteY13" fmla="*/ 1792 h 146472"/>
                  <a:gd name="connsiteX14" fmla="*/ 217228 w 309031"/>
                  <a:gd name="connsiteY14" fmla="*/ 11495 h 146472"/>
                  <a:gd name="connsiteX15" fmla="*/ 217166 w 309031"/>
                  <a:gd name="connsiteY15" fmla="*/ 17676 h 146472"/>
                  <a:gd name="connsiteX16" fmla="*/ 211041 w 309031"/>
                  <a:gd name="connsiteY16" fmla="*/ 16625 h 146472"/>
                  <a:gd name="connsiteX17" fmla="*/ 201636 w 309031"/>
                  <a:gd name="connsiteY17" fmla="*/ 16254 h 146472"/>
                  <a:gd name="connsiteX18" fmla="*/ 200028 w 309031"/>
                  <a:gd name="connsiteY18" fmla="*/ 19839 h 146472"/>
                  <a:gd name="connsiteX19" fmla="*/ 198790 w 309031"/>
                  <a:gd name="connsiteY19" fmla="*/ 22620 h 146472"/>
                  <a:gd name="connsiteX20" fmla="*/ 192789 w 309031"/>
                  <a:gd name="connsiteY20" fmla="*/ 18850 h 146472"/>
                  <a:gd name="connsiteX21" fmla="*/ 178372 w 309031"/>
                  <a:gd name="connsiteY21" fmla="*/ 15203 h 146472"/>
                  <a:gd name="connsiteX22" fmla="*/ 171999 w 309031"/>
                  <a:gd name="connsiteY22" fmla="*/ 22743 h 146472"/>
                  <a:gd name="connsiteX23" fmla="*/ 164698 w 309031"/>
                  <a:gd name="connsiteY23" fmla="*/ 18170 h 146472"/>
                  <a:gd name="connsiteX24" fmla="*/ 160738 w 309031"/>
                  <a:gd name="connsiteY24" fmla="*/ 15512 h 146472"/>
                  <a:gd name="connsiteX25" fmla="*/ 147250 w 309031"/>
                  <a:gd name="connsiteY25" fmla="*/ 15636 h 146472"/>
                  <a:gd name="connsiteX26" fmla="*/ 138031 w 309031"/>
                  <a:gd name="connsiteY26" fmla="*/ 31952 h 146472"/>
                  <a:gd name="connsiteX27" fmla="*/ 138093 w 309031"/>
                  <a:gd name="connsiteY27" fmla="*/ 34177 h 146472"/>
                  <a:gd name="connsiteX28" fmla="*/ 130978 w 309031"/>
                  <a:gd name="connsiteY28" fmla="*/ 24165 h 146472"/>
                  <a:gd name="connsiteX29" fmla="*/ 118727 w 309031"/>
                  <a:gd name="connsiteY29" fmla="*/ 17614 h 146472"/>
                  <a:gd name="connsiteX30" fmla="*/ 113716 w 309031"/>
                  <a:gd name="connsiteY30" fmla="*/ 35969 h 146472"/>
                  <a:gd name="connsiteX31" fmla="*/ 114891 w 309031"/>
                  <a:gd name="connsiteY31" fmla="*/ 47588 h 146472"/>
                  <a:gd name="connsiteX32" fmla="*/ 113159 w 309031"/>
                  <a:gd name="connsiteY32" fmla="*/ 47094 h 146472"/>
                  <a:gd name="connsiteX33" fmla="*/ 104992 w 309031"/>
                  <a:gd name="connsiteY33" fmla="*/ 45796 h 146472"/>
                  <a:gd name="connsiteX34" fmla="*/ 91689 w 309031"/>
                  <a:gd name="connsiteY34" fmla="*/ 56920 h 146472"/>
                  <a:gd name="connsiteX35" fmla="*/ 84697 w 309031"/>
                  <a:gd name="connsiteY35" fmla="*/ 43818 h 146472"/>
                  <a:gd name="connsiteX36" fmla="*/ 86739 w 309031"/>
                  <a:gd name="connsiteY36" fmla="*/ 35475 h 146472"/>
                  <a:gd name="connsiteX37" fmla="*/ 89090 w 309031"/>
                  <a:gd name="connsiteY37" fmla="*/ 29294 h 146472"/>
                  <a:gd name="connsiteX38" fmla="*/ 41758 w 309031"/>
                  <a:gd name="connsiteY38" fmla="*/ 0 h 146472"/>
                  <a:gd name="connsiteX39" fmla="*/ 33281 w 309031"/>
                  <a:gd name="connsiteY39" fmla="*/ 3955 h 146472"/>
                  <a:gd name="connsiteX40" fmla="*/ 44542 w 309031"/>
                  <a:gd name="connsiteY40" fmla="*/ 21507 h 146472"/>
                  <a:gd name="connsiteX41" fmla="*/ 45099 w 309031"/>
                  <a:gd name="connsiteY41" fmla="*/ 22002 h 146472"/>
                  <a:gd name="connsiteX42" fmla="*/ 37303 w 309031"/>
                  <a:gd name="connsiteY42" fmla="*/ 17428 h 146472"/>
                  <a:gd name="connsiteX43" fmla="*/ 29445 w 309031"/>
                  <a:gd name="connsiteY43" fmla="*/ 13658 h 146472"/>
                  <a:gd name="connsiteX44" fmla="*/ 14720 w 309031"/>
                  <a:gd name="connsiteY44" fmla="*/ 25463 h 146472"/>
                  <a:gd name="connsiteX45" fmla="*/ 7171 w 309031"/>
                  <a:gd name="connsiteY45" fmla="*/ 35289 h 146472"/>
                  <a:gd name="connsiteX46" fmla="*/ 56 w 309031"/>
                  <a:gd name="connsiteY46" fmla="*/ 46847 h 146472"/>
                  <a:gd name="connsiteX47" fmla="*/ 4201 w 309031"/>
                  <a:gd name="connsiteY47" fmla="*/ 54695 h 146472"/>
                  <a:gd name="connsiteX48" fmla="*/ 30868 w 309031"/>
                  <a:gd name="connsiteY48" fmla="*/ 56611 h 146472"/>
                  <a:gd name="connsiteX49" fmla="*/ 63104 w 309031"/>
                  <a:gd name="connsiteY49" fmla="*/ 56117 h 146472"/>
                  <a:gd name="connsiteX50" fmla="*/ 63908 w 309031"/>
                  <a:gd name="connsiteY50" fmla="*/ 57415 h 146472"/>
                  <a:gd name="connsiteX51" fmla="*/ 60320 w 309031"/>
                  <a:gd name="connsiteY51" fmla="*/ 60814 h 146472"/>
                  <a:gd name="connsiteX52" fmla="*/ 55370 w 309031"/>
                  <a:gd name="connsiteY52" fmla="*/ 66994 h 146472"/>
                  <a:gd name="connsiteX53" fmla="*/ 57721 w 309031"/>
                  <a:gd name="connsiteY53" fmla="*/ 71320 h 146472"/>
                  <a:gd name="connsiteX54" fmla="*/ 59701 w 309031"/>
                  <a:gd name="connsiteY54" fmla="*/ 73916 h 146472"/>
                  <a:gd name="connsiteX55" fmla="*/ 44542 w 309031"/>
                  <a:gd name="connsiteY55" fmla="*/ 75894 h 146472"/>
                  <a:gd name="connsiteX56" fmla="*/ 10017 w 309031"/>
                  <a:gd name="connsiteY56" fmla="*/ 83681 h 146472"/>
                  <a:gd name="connsiteX57" fmla="*/ 9646 w 309031"/>
                  <a:gd name="connsiteY57" fmla="*/ 88872 h 146472"/>
                  <a:gd name="connsiteX58" fmla="*/ 34148 w 309031"/>
                  <a:gd name="connsiteY58" fmla="*/ 90541 h 146472"/>
                  <a:gd name="connsiteX59" fmla="*/ 51039 w 309031"/>
                  <a:gd name="connsiteY59" fmla="*/ 89490 h 146472"/>
                  <a:gd name="connsiteX60" fmla="*/ 51101 w 309031"/>
                  <a:gd name="connsiteY60" fmla="*/ 90541 h 146472"/>
                  <a:gd name="connsiteX61" fmla="*/ 55494 w 309031"/>
                  <a:gd name="connsiteY61" fmla="*/ 102716 h 146472"/>
                  <a:gd name="connsiteX62" fmla="*/ 64527 w 309031"/>
                  <a:gd name="connsiteY62" fmla="*/ 102284 h 146472"/>
                  <a:gd name="connsiteX63" fmla="*/ 67126 w 309031"/>
                  <a:gd name="connsiteY63" fmla="*/ 101418 h 146472"/>
                  <a:gd name="connsiteX64" fmla="*/ 67497 w 309031"/>
                  <a:gd name="connsiteY64" fmla="*/ 104509 h 146472"/>
                  <a:gd name="connsiteX65" fmla="*/ 71085 w 309031"/>
                  <a:gd name="connsiteY65" fmla="*/ 112728 h 146472"/>
                  <a:gd name="connsiteX66" fmla="*/ 72385 w 309031"/>
                  <a:gd name="connsiteY66" fmla="*/ 116127 h 146472"/>
                  <a:gd name="connsiteX67" fmla="*/ 62114 w 309031"/>
                  <a:gd name="connsiteY67" fmla="*/ 122493 h 146472"/>
                  <a:gd name="connsiteX68" fmla="*/ 43800 w 309031"/>
                  <a:gd name="connsiteY68" fmla="*/ 128982 h 146472"/>
                  <a:gd name="connsiteX69" fmla="*/ 46151 w 309031"/>
                  <a:gd name="connsiteY69" fmla="*/ 136461 h 146472"/>
                  <a:gd name="connsiteX70" fmla="*/ 79191 w 309031"/>
                  <a:gd name="connsiteY70" fmla="*/ 137264 h 146472"/>
                  <a:gd name="connsiteX71" fmla="*/ 84945 w 309031"/>
                  <a:gd name="connsiteY71" fmla="*/ 135719 h 146472"/>
                  <a:gd name="connsiteX72" fmla="*/ 114025 w 309031"/>
                  <a:gd name="connsiteY72" fmla="*/ 145916 h 146472"/>
                  <a:gd name="connsiteX73" fmla="*/ 114582 w 309031"/>
                  <a:gd name="connsiteY73" fmla="*/ 146225 h 146472"/>
                  <a:gd name="connsiteX74" fmla="*/ 115262 w 309031"/>
                  <a:gd name="connsiteY74" fmla="*/ 146225 h 146472"/>
                  <a:gd name="connsiteX75" fmla="*/ 128132 w 309031"/>
                  <a:gd name="connsiteY75" fmla="*/ 146473 h 146472"/>
                  <a:gd name="connsiteX76" fmla="*/ 186849 w 309031"/>
                  <a:gd name="connsiteY76" fmla="*/ 136831 h 146472"/>
                  <a:gd name="connsiteX77" fmla="*/ 190685 w 309031"/>
                  <a:gd name="connsiteY77" fmla="*/ 136275 h 146472"/>
                  <a:gd name="connsiteX78" fmla="*/ 192789 w 309031"/>
                  <a:gd name="connsiteY78" fmla="*/ 136090 h 146472"/>
                  <a:gd name="connsiteX79" fmla="*/ 192789 w 309031"/>
                  <a:gd name="connsiteY79" fmla="*/ 133988 h 146472"/>
                  <a:gd name="connsiteX80" fmla="*/ 192912 w 309031"/>
                  <a:gd name="connsiteY80" fmla="*/ 129662 h 146472"/>
                  <a:gd name="connsiteX81" fmla="*/ 218589 w 309031"/>
                  <a:gd name="connsiteY81" fmla="*/ 102778 h 146472"/>
                  <a:gd name="connsiteX82" fmla="*/ 219332 w 309031"/>
                  <a:gd name="connsiteY82" fmla="*/ 102531 h 146472"/>
                  <a:gd name="connsiteX83" fmla="*/ 242287 w 309031"/>
                  <a:gd name="connsiteY83" fmla="*/ 98699 h 146472"/>
                  <a:gd name="connsiteX84" fmla="*/ 252557 w 309031"/>
                  <a:gd name="connsiteY84" fmla="*/ 100739 h 146472"/>
                  <a:gd name="connsiteX85" fmla="*/ 253300 w 309031"/>
                  <a:gd name="connsiteY85" fmla="*/ 100862 h 146472"/>
                  <a:gd name="connsiteX86" fmla="*/ 253980 w 309031"/>
                  <a:gd name="connsiteY86" fmla="*/ 100553 h 146472"/>
                  <a:gd name="connsiteX87" fmla="*/ 264622 w 309031"/>
                  <a:gd name="connsiteY87" fmla="*/ 97896 h 146472"/>
                  <a:gd name="connsiteX88" fmla="*/ 265365 w 309031"/>
                  <a:gd name="connsiteY88" fmla="*/ 97710 h 146472"/>
                  <a:gd name="connsiteX89" fmla="*/ 296734 w 309031"/>
                  <a:gd name="connsiteY89" fmla="*/ 88749 h 146472"/>
                  <a:gd name="connsiteX90" fmla="*/ 297539 w 309031"/>
                  <a:gd name="connsiteY90" fmla="*/ 88625 h 146472"/>
                  <a:gd name="connsiteX91" fmla="*/ 298095 w 309031"/>
                  <a:gd name="connsiteY91" fmla="*/ 88007 h 146472"/>
                  <a:gd name="connsiteX92" fmla="*/ 307747 w 309031"/>
                  <a:gd name="connsiteY92" fmla="*/ 73174 h 146472"/>
                  <a:gd name="connsiteX93" fmla="*/ 304839 w 309031"/>
                  <a:gd name="connsiteY93" fmla="*/ 53583 h 146472"/>
                  <a:gd name="connsiteX94" fmla="*/ 290732 w 309031"/>
                  <a:gd name="connsiteY94" fmla="*/ 44374 h 1464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309031" h="146472">
                    <a:moveTo>
                      <a:pt x="290732" y="44374"/>
                    </a:moveTo>
                    <a:cubicBezTo>
                      <a:pt x="288505" y="44374"/>
                      <a:pt x="286154" y="43818"/>
                      <a:pt x="283927" y="42768"/>
                    </a:cubicBezTo>
                    <a:lnTo>
                      <a:pt x="283246" y="42458"/>
                    </a:lnTo>
                    <a:lnTo>
                      <a:pt x="282504" y="42582"/>
                    </a:lnTo>
                    <a:cubicBezTo>
                      <a:pt x="278172" y="43262"/>
                      <a:pt x="273965" y="43077"/>
                      <a:pt x="270377" y="42149"/>
                    </a:cubicBezTo>
                    <a:cubicBezTo>
                      <a:pt x="257445" y="38750"/>
                      <a:pt x="249278" y="27502"/>
                      <a:pt x="249587" y="13597"/>
                    </a:cubicBezTo>
                    <a:lnTo>
                      <a:pt x="249649" y="11928"/>
                    </a:lnTo>
                    <a:lnTo>
                      <a:pt x="248041" y="11372"/>
                    </a:lnTo>
                    <a:cubicBezTo>
                      <a:pt x="245442" y="10445"/>
                      <a:pt x="241791" y="7540"/>
                      <a:pt x="238327" y="4697"/>
                    </a:cubicBezTo>
                    <a:lnTo>
                      <a:pt x="236347" y="3090"/>
                    </a:lnTo>
                    <a:lnTo>
                      <a:pt x="235295" y="2596"/>
                    </a:lnTo>
                    <a:cubicBezTo>
                      <a:pt x="230593" y="1730"/>
                      <a:pt x="225828" y="989"/>
                      <a:pt x="220384" y="371"/>
                    </a:cubicBezTo>
                    <a:lnTo>
                      <a:pt x="218651" y="185"/>
                    </a:lnTo>
                    <a:lnTo>
                      <a:pt x="217970" y="1792"/>
                    </a:lnTo>
                    <a:cubicBezTo>
                      <a:pt x="216671" y="4759"/>
                      <a:pt x="216919" y="8220"/>
                      <a:pt x="217228" y="11495"/>
                    </a:cubicBezTo>
                    <a:cubicBezTo>
                      <a:pt x="217414" y="13906"/>
                      <a:pt x="217599" y="16192"/>
                      <a:pt x="217166" y="17676"/>
                    </a:cubicBezTo>
                    <a:cubicBezTo>
                      <a:pt x="216362" y="18108"/>
                      <a:pt x="212897" y="17119"/>
                      <a:pt x="211041" y="16625"/>
                    </a:cubicBezTo>
                    <a:cubicBezTo>
                      <a:pt x="207205" y="15512"/>
                      <a:pt x="203864" y="14585"/>
                      <a:pt x="201636" y="16254"/>
                    </a:cubicBezTo>
                    <a:cubicBezTo>
                      <a:pt x="200894" y="16810"/>
                      <a:pt x="200028" y="17861"/>
                      <a:pt x="200028" y="19839"/>
                    </a:cubicBezTo>
                    <a:cubicBezTo>
                      <a:pt x="200028" y="20580"/>
                      <a:pt x="199904" y="22249"/>
                      <a:pt x="198790" y="22620"/>
                    </a:cubicBezTo>
                    <a:cubicBezTo>
                      <a:pt x="197553" y="23052"/>
                      <a:pt x="195139" y="22002"/>
                      <a:pt x="192789" y="18850"/>
                    </a:cubicBezTo>
                    <a:cubicBezTo>
                      <a:pt x="189200" y="13967"/>
                      <a:pt x="182951" y="13473"/>
                      <a:pt x="178372" y="15203"/>
                    </a:cubicBezTo>
                    <a:cubicBezTo>
                      <a:pt x="174412" y="16687"/>
                      <a:pt x="171999" y="19591"/>
                      <a:pt x="171999" y="22743"/>
                    </a:cubicBezTo>
                    <a:cubicBezTo>
                      <a:pt x="170329" y="21940"/>
                      <a:pt x="167359" y="19962"/>
                      <a:pt x="164698" y="18170"/>
                    </a:cubicBezTo>
                    <a:lnTo>
                      <a:pt x="160738" y="15512"/>
                    </a:lnTo>
                    <a:cubicBezTo>
                      <a:pt x="156531" y="12793"/>
                      <a:pt x="151767" y="12793"/>
                      <a:pt x="147250" y="15636"/>
                    </a:cubicBezTo>
                    <a:cubicBezTo>
                      <a:pt x="141558" y="19159"/>
                      <a:pt x="137351" y="26637"/>
                      <a:pt x="138031" y="31952"/>
                    </a:cubicBezTo>
                    <a:cubicBezTo>
                      <a:pt x="138155" y="33003"/>
                      <a:pt x="138155" y="33683"/>
                      <a:pt x="138093" y="34177"/>
                    </a:cubicBezTo>
                    <a:cubicBezTo>
                      <a:pt x="137104" y="33497"/>
                      <a:pt x="134752" y="31272"/>
                      <a:pt x="130978" y="24165"/>
                    </a:cubicBezTo>
                    <a:cubicBezTo>
                      <a:pt x="126090" y="15018"/>
                      <a:pt x="120769" y="16501"/>
                      <a:pt x="118727" y="17614"/>
                    </a:cubicBezTo>
                    <a:cubicBezTo>
                      <a:pt x="113344" y="20395"/>
                      <a:pt x="110684" y="30036"/>
                      <a:pt x="113716" y="35969"/>
                    </a:cubicBezTo>
                    <a:cubicBezTo>
                      <a:pt x="116500" y="41346"/>
                      <a:pt x="116067" y="46538"/>
                      <a:pt x="114891" y="47588"/>
                    </a:cubicBezTo>
                    <a:cubicBezTo>
                      <a:pt x="114520" y="47897"/>
                      <a:pt x="113406" y="47217"/>
                      <a:pt x="113159" y="47094"/>
                    </a:cubicBezTo>
                    <a:cubicBezTo>
                      <a:pt x="110808" y="45549"/>
                      <a:pt x="107961" y="45116"/>
                      <a:pt x="104992" y="45796"/>
                    </a:cubicBezTo>
                    <a:cubicBezTo>
                      <a:pt x="99361" y="47094"/>
                      <a:pt x="94040" y="52347"/>
                      <a:pt x="91689" y="56920"/>
                    </a:cubicBezTo>
                    <a:cubicBezTo>
                      <a:pt x="90266" y="56611"/>
                      <a:pt x="85935" y="50802"/>
                      <a:pt x="84697" y="43818"/>
                    </a:cubicBezTo>
                    <a:cubicBezTo>
                      <a:pt x="84264" y="41408"/>
                      <a:pt x="84017" y="37143"/>
                      <a:pt x="86739" y="35475"/>
                    </a:cubicBezTo>
                    <a:cubicBezTo>
                      <a:pt x="88967" y="34115"/>
                      <a:pt x="89833" y="31890"/>
                      <a:pt x="89090" y="29294"/>
                    </a:cubicBezTo>
                    <a:cubicBezTo>
                      <a:pt x="86182" y="18912"/>
                      <a:pt x="53452" y="0"/>
                      <a:pt x="41758" y="0"/>
                    </a:cubicBezTo>
                    <a:cubicBezTo>
                      <a:pt x="37056" y="0"/>
                      <a:pt x="34210" y="1298"/>
                      <a:pt x="33281" y="3955"/>
                    </a:cubicBezTo>
                    <a:cubicBezTo>
                      <a:pt x="31797" y="7911"/>
                      <a:pt x="35571" y="13844"/>
                      <a:pt x="44542" y="21507"/>
                    </a:cubicBezTo>
                    <a:cubicBezTo>
                      <a:pt x="44728" y="21693"/>
                      <a:pt x="44913" y="21878"/>
                      <a:pt x="45099" y="22002"/>
                    </a:cubicBezTo>
                    <a:cubicBezTo>
                      <a:pt x="42748" y="21507"/>
                      <a:pt x="39159" y="19962"/>
                      <a:pt x="37303" y="17428"/>
                    </a:cubicBezTo>
                    <a:cubicBezTo>
                      <a:pt x="35385" y="14771"/>
                      <a:pt x="32539" y="13411"/>
                      <a:pt x="29445" y="13658"/>
                    </a:cubicBezTo>
                    <a:cubicBezTo>
                      <a:pt x="24310" y="13967"/>
                      <a:pt x="18494" y="18603"/>
                      <a:pt x="14720" y="25463"/>
                    </a:cubicBezTo>
                    <a:cubicBezTo>
                      <a:pt x="12616" y="29294"/>
                      <a:pt x="9708" y="32508"/>
                      <a:pt x="7171" y="35289"/>
                    </a:cubicBezTo>
                    <a:cubicBezTo>
                      <a:pt x="3645" y="39245"/>
                      <a:pt x="551" y="42644"/>
                      <a:pt x="56" y="46847"/>
                    </a:cubicBezTo>
                    <a:cubicBezTo>
                      <a:pt x="-315" y="49628"/>
                      <a:pt x="1170" y="52409"/>
                      <a:pt x="4201" y="54695"/>
                    </a:cubicBezTo>
                    <a:cubicBezTo>
                      <a:pt x="10017" y="59022"/>
                      <a:pt x="21093" y="61061"/>
                      <a:pt x="30868" y="56611"/>
                    </a:cubicBezTo>
                    <a:cubicBezTo>
                      <a:pt x="44171" y="50617"/>
                      <a:pt x="57412" y="50431"/>
                      <a:pt x="63104" y="56117"/>
                    </a:cubicBezTo>
                    <a:cubicBezTo>
                      <a:pt x="63661" y="56673"/>
                      <a:pt x="63970" y="57168"/>
                      <a:pt x="63908" y="57415"/>
                    </a:cubicBezTo>
                    <a:cubicBezTo>
                      <a:pt x="63846" y="58342"/>
                      <a:pt x="61743" y="59825"/>
                      <a:pt x="60320" y="60814"/>
                    </a:cubicBezTo>
                    <a:cubicBezTo>
                      <a:pt x="57907" y="62544"/>
                      <a:pt x="55432" y="64337"/>
                      <a:pt x="55370" y="66994"/>
                    </a:cubicBezTo>
                    <a:cubicBezTo>
                      <a:pt x="55308" y="68539"/>
                      <a:pt x="56112" y="70023"/>
                      <a:pt x="57721" y="71320"/>
                    </a:cubicBezTo>
                    <a:cubicBezTo>
                      <a:pt x="59453" y="72742"/>
                      <a:pt x="59825" y="73669"/>
                      <a:pt x="59701" y="73916"/>
                    </a:cubicBezTo>
                    <a:cubicBezTo>
                      <a:pt x="59453" y="74596"/>
                      <a:pt x="56050" y="76883"/>
                      <a:pt x="44542" y="75894"/>
                    </a:cubicBezTo>
                    <a:cubicBezTo>
                      <a:pt x="31425" y="74781"/>
                      <a:pt x="14039" y="77686"/>
                      <a:pt x="10017" y="83681"/>
                    </a:cubicBezTo>
                    <a:cubicBezTo>
                      <a:pt x="8904" y="85288"/>
                      <a:pt x="8780" y="87142"/>
                      <a:pt x="9646" y="88872"/>
                    </a:cubicBezTo>
                    <a:cubicBezTo>
                      <a:pt x="11812" y="93137"/>
                      <a:pt x="19917" y="92333"/>
                      <a:pt x="34148" y="90541"/>
                    </a:cubicBezTo>
                    <a:cubicBezTo>
                      <a:pt x="40026" y="89799"/>
                      <a:pt x="48688" y="88749"/>
                      <a:pt x="51039" y="89490"/>
                    </a:cubicBezTo>
                    <a:lnTo>
                      <a:pt x="51101" y="90541"/>
                    </a:lnTo>
                    <a:cubicBezTo>
                      <a:pt x="51348" y="94929"/>
                      <a:pt x="51658" y="100430"/>
                      <a:pt x="55494" y="102716"/>
                    </a:cubicBezTo>
                    <a:cubicBezTo>
                      <a:pt x="57783" y="104076"/>
                      <a:pt x="60815" y="103952"/>
                      <a:pt x="64527" y="102284"/>
                    </a:cubicBezTo>
                    <a:cubicBezTo>
                      <a:pt x="66383" y="101480"/>
                      <a:pt x="67126" y="101480"/>
                      <a:pt x="67126" y="101418"/>
                    </a:cubicBezTo>
                    <a:cubicBezTo>
                      <a:pt x="67373" y="101851"/>
                      <a:pt x="67435" y="103520"/>
                      <a:pt x="67497" y="104509"/>
                    </a:cubicBezTo>
                    <a:cubicBezTo>
                      <a:pt x="67559" y="107351"/>
                      <a:pt x="67682" y="111183"/>
                      <a:pt x="71085" y="112728"/>
                    </a:cubicBezTo>
                    <a:cubicBezTo>
                      <a:pt x="72137" y="113223"/>
                      <a:pt x="72694" y="114582"/>
                      <a:pt x="72385" y="116127"/>
                    </a:cubicBezTo>
                    <a:cubicBezTo>
                      <a:pt x="71890" y="118909"/>
                      <a:pt x="68920" y="122061"/>
                      <a:pt x="62114" y="122493"/>
                    </a:cubicBezTo>
                    <a:cubicBezTo>
                      <a:pt x="50915" y="123235"/>
                      <a:pt x="45223" y="125274"/>
                      <a:pt x="43800" y="128982"/>
                    </a:cubicBezTo>
                    <a:cubicBezTo>
                      <a:pt x="42872" y="131269"/>
                      <a:pt x="43676" y="133803"/>
                      <a:pt x="46151" y="136461"/>
                    </a:cubicBezTo>
                    <a:cubicBezTo>
                      <a:pt x="53390" y="144248"/>
                      <a:pt x="65888" y="140849"/>
                      <a:pt x="79191" y="137264"/>
                    </a:cubicBezTo>
                    <a:cubicBezTo>
                      <a:pt x="81109" y="136770"/>
                      <a:pt x="83027" y="136213"/>
                      <a:pt x="84945" y="135719"/>
                    </a:cubicBezTo>
                    <a:cubicBezTo>
                      <a:pt x="92803" y="133741"/>
                      <a:pt x="103630" y="139674"/>
                      <a:pt x="114025" y="145916"/>
                    </a:cubicBezTo>
                    <a:lnTo>
                      <a:pt x="114582" y="146225"/>
                    </a:lnTo>
                    <a:lnTo>
                      <a:pt x="115262" y="146225"/>
                    </a:lnTo>
                    <a:cubicBezTo>
                      <a:pt x="119717" y="146164"/>
                      <a:pt x="123801" y="146225"/>
                      <a:pt x="128132" y="146473"/>
                    </a:cubicBezTo>
                    <a:cubicBezTo>
                      <a:pt x="147931" y="144248"/>
                      <a:pt x="167235" y="140663"/>
                      <a:pt x="186849" y="136831"/>
                    </a:cubicBezTo>
                    <a:cubicBezTo>
                      <a:pt x="188148" y="136584"/>
                      <a:pt x="189447" y="136399"/>
                      <a:pt x="190685" y="136275"/>
                    </a:cubicBezTo>
                    <a:lnTo>
                      <a:pt x="192789" y="136090"/>
                    </a:lnTo>
                    <a:lnTo>
                      <a:pt x="192789" y="133988"/>
                    </a:lnTo>
                    <a:cubicBezTo>
                      <a:pt x="192789" y="132567"/>
                      <a:pt x="192789" y="131084"/>
                      <a:pt x="192912" y="129662"/>
                    </a:cubicBezTo>
                    <a:cubicBezTo>
                      <a:pt x="194088" y="114026"/>
                      <a:pt x="206648" y="104879"/>
                      <a:pt x="218589" y="102778"/>
                    </a:cubicBezTo>
                    <a:lnTo>
                      <a:pt x="219332" y="102531"/>
                    </a:lnTo>
                    <a:cubicBezTo>
                      <a:pt x="226447" y="98575"/>
                      <a:pt x="234800" y="97154"/>
                      <a:pt x="242287" y="98699"/>
                    </a:cubicBezTo>
                    <a:cubicBezTo>
                      <a:pt x="245689" y="99441"/>
                      <a:pt x="249154" y="100121"/>
                      <a:pt x="252557" y="100739"/>
                    </a:cubicBezTo>
                    <a:lnTo>
                      <a:pt x="253300" y="100862"/>
                    </a:lnTo>
                    <a:lnTo>
                      <a:pt x="253980" y="100553"/>
                    </a:lnTo>
                    <a:cubicBezTo>
                      <a:pt x="257322" y="98946"/>
                      <a:pt x="260910" y="98019"/>
                      <a:pt x="264622" y="97896"/>
                    </a:cubicBezTo>
                    <a:lnTo>
                      <a:pt x="265365" y="97710"/>
                    </a:lnTo>
                    <a:cubicBezTo>
                      <a:pt x="275821" y="93631"/>
                      <a:pt x="286401" y="90603"/>
                      <a:pt x="296734" y="88749"/>
                    </a:cubicBezTo>
                    <a:lnTo>
                      <a:pt x="297539" y="88625"/>
                    </a:lnTo>
                    <a:lnTo>
                      <a:pt x="298095" y="88007"/>
                    </a:lnTo>
                    <a:cubicBezTo>
                      <a:pt x="302055" y="83310"/>
                      <a:pt x="305644" y="77748"/>
                      <a:pt x="307747" y="73174"/>
                    </a:cubicBezTo>
                    <a:cubicBezTo>
                      <a:pt x="310222" y="67859"/>
                      <a:pt x="309047" y="60196"/>
                      <a:pt x="304839" y="53583"/>
                    </a:cubicBezTo>
                    <a:cubicBezTo>
                      <a:pt x="301065" y="47774"/>
                      <a:pt x="295806" y="44374"/>
                      <a:pt x="290732" y="44374"/>
                    </a:cubicBezTo>
                    <a:close/>
                  </a:path>
                </a:pathLst>
              </a:custGeom>
              <a:grpFill/>
              <a:ln w="0" cap="flat">
                <a:solidFill>
                  <a:schemeClr val="accent5"/>
                </a:solidFill>
                <a:prstDash val="solid"/>
                <a:miter/>
              </a:ln>
            </p:spPr>
            <p:txBody>
              <a:bodyPr rtlCol="0" anchor="ctr"/>
              <a:lstStyle/>
              <a:p>
                <a:endParaRPr lang="en-US"/>
              </a:p>
            </p:txBody>
          </p:sp>
          <p:sp>
            <p:nvSpPr>
              <p:cNvPr id="146" name="Freeform 145">
                <a:extLst>
                  <a:ext uri="{FF2B5EF4-FFF2-40B4-BE49-F238E27FC236}">
                    <a16:creationId xmlns:a16="http://schemas.microsoft.com/office/drawing/2014/main" id="{94F36DDE-9132-5026-C38C-1D2A0D8FF9AE}"/>
                  </a:ext>
                </a:extLst>
              </p:cNvPr>
              <p:cNvSpPr/>
              <p:nvPr/>
            </p:nvSpPr>
            <p:spPr>
              <a:xfrm>
                <a:off x="6104333" y="2918250"/>
                <a:ext cx="142755" cy="147658"/>
              </a:xfrm>
              <a:custGeom>
                <a:avLst/>
                <a:gdLst>
                  <a:gd name="connsiteX0" fmla="*/ 75160 w 142755"/>
                  <a:gd name="connsiteY0" fmla="*/ 147659 h 147658"/>
                  <a:gd name="connsiteX1" fmla="*/ 75964 w 142755"/>
                  <a:gd name="connsiteY1" fmla="*/ 147659 h 147658"/>
                  <a:gd name="connsiteX2" fmla="*/ 76583 w 142755"/>
                  <a:gd name="connsiteY2" fmla="*/ 147164 h 147658"/>
                  <a:gd name="connsiteX3" fmla="*/ 82461 w 142755"/>
                  <a:gd name="connsiteY3" fmla="*/ 142034 h 147658"/>
                  <a:gd name="connsiteX4" fmla="*/ 100837 w 142755"/>
                  <a:gd name="connsiteY4" fmla="*/ 136410 h 147658"/>
                  <a:gd name="connsiteX5" fmla="*/ 117172 w 142755"/>
                  <a:gd name="connsiteY5" fmla="*/ 134618 h 147658"/>
                  <a:gd name="connsiteX6" fmla="*/ 118099 w 142755"/>
                  <a:gd name="connsiteY6" fmla="*/ 59651 h 147658"/>
                  <a:gd name="connsiteX7" fmla="*/ 117728 w 142755"/>
                  <a:gd name="connsiteY7" fmla="*/ 56499 h 147658"/>
                  <a:gd name="connsiteX8" fmla="*/ 117852 w 142755"/>
                  <a:gd name="connsiteY8" fmla="*/ 56129 h 147658"/>
                  <a:gd name="connsiteX9" fmla="*/ 126267 w 142755"/>
                  <a:gd name="connsiteY9" fmla="*/ 50566 h 147658"/>
                  <a:gd name="connsiteX10" fmla="*/ 139322 w 142755"/>
                  <a:gd name="connsiteY10" fmla="*/ 42408 h 147658"/>
                  <a:gd name="connsiteX11" fmla="*/ 123173 w 142755"/>
                  <a:gd name="connsiteY11" fmla="*/ 4400 h 147658"/>
                  <a:gd name="connsiteX12" fmla="*/ 98177 w 142755"/>
                  <a:gd name="connsiteY12" fmla="*/ 5327 h 147658"/>
                  <a:gd name="connsiteX13" fmla="*/ 85616 w 142755"/>
                  <a:gd name="connsiteY13" fmla="*/ 9962 h 147658"/>
                  <a:gd name="connsiteX14" fmla="*/ 84936 w 142755"/>
                  <a:gd name="connsiteY14" fmla="*/ 9962 h 147658"/>
                  <a:gd name="connsiteX15" fmla="*/ 83018 w 142755"/>
                  <a:gd name="connsiteY15" fmla="*/ 9591 h 147658"/>
                  <a:gd name="connsiteX16" fmla="*/ 56104 w 142755"/>
                  <a:gd name="connsiteY16" fmla="*/ 8849 h 147658"/>
                  <a:gd name="connsiteX17" fmla="*/ 50906 w 142755"/>
                  <a:gd name="connsiteY17" fmla="*/ 18058 h 147658"/>
                  <a:gd name="connsiteX18" fmla="*/ 60125 w 142755"/>
                  <a:gd name="connsiteY18" fmla="*/ 29615 h 147658"/>
                  <a:gd name="connsiteX19" fmla="*/ 64518 w 142755"/>
                  <a:gd name="connsiteY19" fmla="*/ 32891 h 147658"/>
                  <a:gd name="connsiteX20" fmla="*/ 56537 w 142755"/>
                  <a:gd name="connsiteY20" fmla="*/ 37464 h 147658"/>
                  <a:gd name="connsiteX21" fmla="*/ 42058 w 142755"/>
                  <a:gd name="connsiteY21" fmla="*/ 43768 h 147658"/>
                  <a:gd name="connsiteX22" fmla="*/ 28261 w 142755"/>
                  <a:gd name="connsiteY22" fmla="*/ 44077 h 147658"/>
                  <a:gd name="connsiteX23" fmla="*/ 11803 w 142755"/>
                  <a:gd name="connsiteY23" fmla="*/ 44015 h 147658"/>
                  <a:gd name="connsiteX24" fmla="*/ 7843 w 142755"/>
                  <a:gd name="connsiteY24" fmla="*/ 48589 h 147658"/>
                  <a:gd name="connsiteX25" fmla="*/ 11493 w 142755"/>
                  <a:gd name="connsiteY25" fmla="*/ 56623 h 147658"/>
                  <a:gd name="connsiteX26" fmla="*/ 14340 w 142755"/>
                  <a:gd name="connsiteY26" fmla="*/ 68180 h 147658"/>
                  <a:gd name="connsiteX27" fmla="*/ 19227 w 142755"/>
                  <a:gd name="connsiteY27" fmla="*/ 86597 h 147658"/>
                  <a:gd name="connsiteX28" fmla="*/ 27952 w 142755"/>
                  <a:gd name="connsiteY28" fmla="*/ 93148 h 147658"/>
                  <a:gd name="connsiteX29" fmla="*/ 31355 w 142755"/>
                  <a:gd name="connsiteY29" fmla="*/ 98031 h 147658"/>
                  <a:gd name="connsiteX30" fmla="*/ 27085 w 142755"/>
                  <a:gd name="connsiteY30" fmla="*/ 103964 h 147658"/>
                  <a:gd name="connsiteX31" fmla="*/ 19537 w 142755"/>
                  <a:gd name="connsiteY31" fmla="*/ 117437 h 147658"/>
                  <a:gd name="connsiteX32" fmla="*/ 10318 w 142755"/>
                  <a:gd name="connsiteY32" fmla="*/ 128191 h 147658"/>
                  <a:gd name="connsiteX33" fmla="*/ 604 w 142755"/>
                  <a:gd name="connsiteY33" fmla="*/ 136719 h 147658"/>
                  <a:gd name="connsiteX34" fmla="*/ 1099 w 142755"/>
                  <a:gd name="connsiteY34" fmla="*/ 144816 h 147658"/>
                  <a:gd name="connsiteX35" fmla="*/ 1718 w 142755"/>
                  <a:gd name="connsiteY35" fmla="*/ 146237 h 147658"/>
                  <a:gd name="connsiteX36" fmla="*/ 3264 w 142755"/>
                  <a:gd name="connsiteY36" fmla="*/ 146237 h 147658"/>
                  <a:gd name="connsiteX37" fmla="*/ 35686 w 142755"/>
                  <a:gd name="connsiteY37" fmla="*/ 146917 h 147658"/>
                  <a:gd name="connsiteX38" fmla="*/ 75160 w 142755"/>
                  <a:gd name="connsiteY38" fmla="*/ 147659 h 147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142755" h="147658">
                    <a:moveTo>
                      <a:pt x="75160" y="147659"/>
                    </a:moveTo>
                    <a:lnTo>
                      <a:pt x="75964" y="147659"/>
                    </a:lnTo>
                    <a:lnTo>
                      <a:pt x="76583" y="147164"/>
                    </a:lnTo>
                    <a:cubicBezTo>
                      <a:pt x="78749" y="145495"/>
                      <a:pt x="80667" y="143765"/>
                      <a:pt x="82461" y="142034"/>
                    </a:cubicBezTo>
                    <a:cubicBezTo>
                      <a:pt x="89886" y="134494"/>
                      <a:pt x="94959" y="135421"/>
                      <a:pt x="100837" y="136410"/>
                    </a:cubicBezTo>
                    <a:cubicBezTo>
                      <a:pt x="105540" y="137214"/>
                      <a:pt x="110799" y="138141"/>
                      <a:pt x="117172" y="134618"/>
                    </a:cubicBezTo>
                    <a:cubicBezTo>
                      <a:pt x="132083" y="126089"/>
                      <a:pt x="123111" y="70529"/>
                      <a:pt x="118099" y="59651"/>
                    </a:cubicBezTo>
                    <a:cubicBezTo>
                      <a:pt x="117419" y="58106"/>
                      <a:pt x="117543" y="57179"/>
                      <a:pt x="117728" y="56499"/>
                    </a:cubicBezTo>
                    <a:lnTo>
                      <a:pt x="117852" y="56129"/>
                    </a:lnTo>
                    <a:cubicBezTo>
                      <a:pt x="118718" y="54027"/>
                      <a:pt x="122369" y="52358"/>
                      <a:pt x="126267" y="50566"/>
                    </a:cubicBezTo>
                    <a:cubicBezTo>
                      <a:pt x="130660" y="48589"/>
                      <a:pt x="135671" y="46302"/>
                      <a:pt x="139322" y="42408"/>
                    </a:cubicBezTo>
                    <a:cubicBezTo>
                      <a:pt x="149345" y="31593"/>
                      <a:pt x="135424" y="17193"/>
                      <a:pt x="123173" y="4400"/>
                    </a:cubicBezTo>
                    <a:cubicBezTo>
                      <a:pt x="115316" y="-3697"/>
                      <a:pt x="106220" y="1062"/>
                      <a:pt x="98177" y="5327"/>
                    </a:cubicBezTo>
                    <a:cubicBezTo>
                      <a:pt x="93660" y="7737"/>
                      <a:pt x="89391" y="10085"/>
                      <a:pt x="85616" y="9962"/>
                    </a:cubicBezTo>
                    <a:lnTo>
                      <a:pt x="84936" y="9962"/>
                    </a:lnTo>
                    <a:cubicBezTo>
                      <a:pt x="84255" y="9900"/>
                      <a:pt x="83575" y="9838"/>
                      <a:pt x="83018" y="9591"/>
                    </a:cubicBezTo>
                    <a:cubicBezTo>
                      <a:pt x="74913" y="6192"/>
                      <a:pt x="62971" y="4461"/>
                      <a:pt x="56104" y="8849"/>
                    </a:cubicBezTo>
                    <a:cubicBezTo>
                      <a:pt x="52886" y="10889"/>
                      <a:pt x="51092" y="14103"/>
                      <a:pt x="50906" y="18058"/>
                    </a:cubicBezTo>
                    <a:cubicBezTo>
                      <a:pt x="50597" y="26154"/>
                      <a:pt x="56351" y="28255"/>
                      <a:pt x="60125" y="29615"/>
                    </a:cubicBezTo>
                    <a:cubicBezTo>
                      <a:pt x="63466" y="30851"/>
                      <a:pt x="64456" y="31407"/>
                      <a:pt x="64518" y="32891"/>
                    </a:cubicBezTo>
                    <a:cubicBezTo>
                      <a:pt x="64642" y="34930"/>
                      <a:pt x="62291" y="35857"/>
                      <a:pt x="56537" y="37464"/>
                    </a:cubicBezTo>
                    <a:cubicBezTo>
                      <a:pt x="52144" y="38700"/>
                      <a:pt x="46637" y="40245"/>
                      <a:pt x="42058" y="43768"/>
                    </a:cubicBezTo>
                    <a:cubicBezTo>
                      <a:pt x="37851" y="46858"/>
                      <a:pt x="33396" y="45622"/>
                      <a:pt x="28261" y="44077"/>
                    </a:cubicBezTo>
                    <a:cubicBezTo>
                      <a:pt x="23187" y="42594"/>
                      <a:pt x="17495" y="40925"/>
                      <a:pt x="11803" y="44015"/>
                    </a:cubicBezTo>
                    <a:cubicBezTo>
                      <a:pt x="9513" y="45251"/>
                      <a:pt x="8214" y="46734"/>
                      <a:pt x="7843" y="48589"/>
                    </a:cubicBezTo>
                    <a:cubicBezTo>
                      <a:pt x="7286" y="51493"/>
                      <a:pt x="9328" y="53965"/>
                      <a:pt x="11493" y="56623"/>
                    </a:cubicBezTo>
                    <a:cubicBezTo>
                      <a:pt x="15144" y="61011"/>
                      <a:pt x="17124" y="63977"/>
                      <a:pt x="14340" y="68180"/>
                    </a:cubicBezTo>
                    <a:cubicBezTo>
                      <a:pt x="7472" y="78501"/>
                      <a:pt x="12422" y="81900"/>
                      <a:pt x="19227" y="86597"/>
                    </a:cubicBezTo>
                    <a:cubicBezTo>
                      <a:pt x="21641" y="88266"/>
                      <a:pt x="24672" y="90367"/>
                      <a:pt x="27952" y="93148"/>
                    </a:cubicBezTo>
                    <a:cubicBezTo>
                      <a:pt x="30179" y="95064"/>
                      <a:pt x="31293" y="96671"/>
                      <a:pt x="31355" y="98031"/>
                    </a:cubicBezTo>
                    <a:cubicBezTo>
                      <a:pt x="31417" y="99823"/>
                      <a:pt x="29437" y="101739"/>
                      <a:pt x="27085" y="103964"/>
                    </a:cubicBezTo>
                    <a:cubicBezTo>
                      <a:pt x="23744" y="107239"/>
                      <a:pt x="19537" y="111257"/>
                      <a:pt x="19537" y="117437"/>
                    </a:cubicBezTo>
                    <a:cubicBezTo>
                      <a:pt x="19537" y="123246"/>
                      <a:pt x="15268" y="125533"/>
                      <a:pt x="10318" y="128191"/>
                    </a:cubicBezTo>
                    <a:cubicBezTo>
                      <a:pt x="6420" y="130292"/>
                      <a:pt x="2336" y="132455"/>
                      <a:pt x="604" y="136719"/>
                    </a:cubicBezTo>
                    <a:cubicBezTo>
                      <a:pt x="-324" y="139006"/>
                      <a:pt x="-201" y="141725"/>
                      <a:pt x="1099" y="144816"/>
                    </a:cubicBezTo>
                    <a:lnTo>
                      <a:pt x="1718" y="146237"/>
                    </a:lnTo>
                    <a:lnTo>
                      <a:pt x="3264" y="146237"/>
                    </a:lnTo>
                    <a:cubicBezTo>
                      <a:pt x="14092" y="146361"/>
                      <a:pt x="24920" y="146608"/>
                      <a:pt x="35686" y="146917"/>
                    </a:cubicBezTo>
                    <a:cubicBezTo>
                      <a:pt x="48555" y="147288"/>
                      <a:pt x="61982" y="147659"/>
                      <a:pt x="75160" y="147659"/>
                    </a:cubicBezTo>
                    <a:close/>
                  </a:path>
                </a:pathLst>
              </a:custGeom>
              <a:grpFill/>
              <a:ln w="0" cap="flat">
                <a:solidFill>
                  <a:schemeClr val="accent5"/>
                </a:solidFill>
                <a:prstDash val="solid"/>
                <a:miter/>
              </a:ln>
            </p:spPr>
            <p:txBody>
              <a:bodyPr rtlCol="0" anchor="ctr"/>
              <a:lstStyle/>
              <a:p>
                <a:endParaRPr lang="en-US"/>
              </a:p>
            </p:txBody>
          </p:sp>
          <p:sp>
            <p:nvSpPr>
              <p:cNvPr id="147" name="Freeform 146">
                <a:extLst>
                  <a:ext uri="{FF2B5EF4-FFF2-40B4-BE49-F238E27FC236}">
                    <a16:creationId xmlns:a16="http://schemas.microsoft.com/office/drawing/2014/main" id="{F7C65352-C086-7AB6-40AD-9ED1750FCF5B}"/>
                  </a:ext>
                </a:extLst>
              </p:cNvPr>
              <p:cNvSpPr/>
              <p:nvPr/>
            </p:nvSpPr>
            <p:spPr>
              <a:xfrm>
                <a:off x="6198643" y="2781862"/>
                <a:ext cx="25583" cy="28614"/>
              </a:xfrm>
              <a:custGeom>
                <a:avLst/>
                <a:gdLst>
                  <a:gd name="connsiteX0" fmla="*/ 4114 w 25583"/>
                  <a:gd name="connsiteY0" fmla="*/ 28615 h 28614"/>
                  <a:gd name="connsiteX1" fmla="*/ 4362 w 25583"/>
                  <a:gd name="connsiteY1" fmla="*/ 28615 h 28614"/>
                  <a:gd name="connsiteX2" fmla="*/ 24594 w 25583"/>
                  <a:gd name="connsiteY2" fmla="*/ 11619 h 28614"/>
                  <a:gd name="connsiteX3" fmla="*/ 25584 w 25583"/>
                  <a:gd name="connsiteY3" fmla="*/ 9579 h 28614"/>
                  <a:gd name="connsiteX4" fmla="*/ 23542 w 25583"/>
                  <a:gd name="connsiteY4" fmla="*/ 8529 h 28614"/>
                  <a:gd name="connsiteX5" fmla="*/ 15684 w 25583"/>
                  <a:gd name="connsiteY5" fmla="*/ 2101 h 28614"/>
                  <a:gd name="connsiteX6" fmla="*/ 13952 w 25583"/>
                  <a:gd name="connsiteY6" fmla="*/ 0 h 28614"/>
                  <a:gd name="connsiteX7" fmla="*/ 12157 w 25583"/>
                  <a:gd name="connsiteY7" fmla="*/ 1978 h 28614"/>
                  <a:gd name="connsiteX8" fmla="*/ 402 w 25583"/>
                  <a:gd name="connsiteY8" fmla="*/ 26328 h 28614"/>
                  <a:gd name="connsiteX9" fmla="*/ 4114 w 25583"/>
                  <a:gd name="connsiteY9" fmla="*/ 28615 h 286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5583" h="28614">
                    <a:moveTo>
                      <a:pt x="4114" y="28615"/>
                    </a:moveTo>
                    <a:cubicBezTo>
                      <a:pt x="4176" y="28615"/>
                      <a:pt x="4238" y="28615"/>
                      <a:pt x="4362" y="28615"/>
                    </a:cubicBezTo>
                    <a:cubicBezTo>
                      <a:pt x="12343" y="28306"/>
                      <a:pt x="20572" y="19839"/>
                      <a:pt x="24594" y="11619"/>
                    </a:cubicBezTo>
                    <a:lnTo>
                      <a:pt x="25584" y="9579"/>
                    </a:lnTo>
                    <a:lnTo>
                      <a:pt x="23542" y="8529"/>
                    </a:lnTo>
                    <a:cubicBezTo>
                      <a:pt x="20510" y="6984"/>
                      <a:pt x="17850" y="4821"/>
                      <a:pt x="15684" y="2101"/>
                    </a:cubicBezTo>
                    <a:lnTo>
                      <a:pt x="13952" y="0"/>
                    </a:lnTo>
                    <a:lnTo>
                      <a:pt x="12157" y="1978"/>
                    </a:lnTo>
                    <a:cubicBezTo>
                      <a:pt x="7022" y="7664"/>
                      <a:pt x="-2011" y="21137"/>
                      <a:pt x="402" y="26328"/>
                    </a:cubicBezTo>
                    <a:cubicBezTo>
                      <a:pt x="1082" y="27811"/>
                      <a:pt x="2444" y="28615"/>
                      <a:pt x="4114" y="28615"/>
                    </a:cubicBezTo>
                    <a:close/>
                  </a:path>
                </a:pathLst>
              </a:custGeom>
              <a:grpFill/>
              <a:ln w="0" cap="flat">
                <a:solidFill>
                  <a:schemeClr val="accent5"/>
                </a:solidFill>
                <a:prstDash val="solid"/>
                <a:miter/>
              </a:ln>
            </p:spPr>
            <p:txBody>
              <a:bodyPr rtlCol="0" anchor="ctr"/>
              <a:lstStyle/>
              <a:p>
                <a:endParaRPr lang="en-US"/>
              </a:p>
            </p:txBody>
          </p:sp>
          <p:sp>
            <p:nvSpPr>
              <p:cNvPr id="148" name="Freeform 147">
                <a:extLst>
                  <a:ext uri="{FF2B5EF4-FFF2-40B4-BE49-F238E27FC236}">
                    <a16:creationId xmlns:a16="http://schemas.microsoft.com/office/drawing/2014/main" id="{A9E61921-9C9A-0118-1049-1AA6F73E3BC4}"/>
                  </a:ext>
                </a:extLst>
              </p:cNvPr>
              <p:cNvSpPr/>
              <p:nvPr/>
            </p:nvSpPr>
            <p:spPr>
              <a:xfrm>
                <a:off x="6210114" y="2756178"/>
                <a:ext cx="250279" cy="389950"/>
              </a:xfrm>
              <a:custGeom>
                <a:avLst/>
                <a:gdLst>
                  <a:gd name="connsiteX0" fmla="*/ 2976 w 250279"/>
                  <a:gd name="connsiteY0" fmla="*/ 63879 h 389950"/>
                  <a:gd name="connsiteX1" fmla="*/ 315 w 250279"/>
                  <a:gd name="connsiteY1" fmla="*/ 71790 h 389950"/>
                  <a:gd name="connsiteX2" fmla="*/ 25003 w 250279"/>
                  <a:gd name="connsiteY2" fmla="*/ 86252 h 389950"/>
                  <a:gd name="connsiteX3" fmla="*/ 25992 w 250279"/>
                  <a:gd name="connsiteY3" fmla="*/ 86437 h 389950"/>
                  <a:gd name="connsiteX4" fmla="*/ 22713 w 250279"/>
                  <a:gd name="connsiteY4" fmla="*/ 90145 h 389950"/>
                  <a:gd name="connsiteX5" fmla="*/ 12442 w 250279"/>
                  <a:gd name="connsiteY5" fmla="*/ 106523 h 389950"/>
                  <a:gd name="connsiteX6" fmla="*/ 21785 w 250279"/>
                  <a:gd name="connsiteY6" fmla="*/ 119193 h 389950"/>
                  <a:gd name="connsiteX7" fmla="*/ 27663 w 250279"/>
                  <a:gd name="connsiteY7" fmla="*/ 123642 h 389950"/>
                  <a:gd name="connsiteX8" fmla="*/ 17083 w 250279"/>
                  <a:gd name="connsiteY8" fmla="*/ 131244 h 389950"/>
                  <a:gd name="connsiteX9" fmla="*/ 3904 w 250279"/>
                  <a:gd name="connsiteY9" fmla="*/ 142616 h 389950"/>
                  <a:gd name="connsiteX10" fmla="*/ 6317 w 250279"/>
                  <a:gd name="connsiteY10" fmla="*/ 147436 h 389950"/>
                  <a:gd name="connsiteX11" fmla="*/ 22342 w 250279"/>
                  <a:gd name="connsiteY11" fmla="*/ 140514 h 389950"/>
                  <a:gd name="connsiteX12" fmla="*/ 26735 w 250279"/>
                  <a:gd name="connsiteY12" fmla="*/ 137486 h 389950"/>
                  <a:gd name="connsiteX13" fmla="*/ 26797 w 250279"/>
                  <a:gd name="connsiteY13" fmla="*/ 140453 h 389950"/>
                  <a:gd name="connsiteX14" fmla="*/ 30633 w 250279"/>
                  <a:gd name="connsiteY14" fmla="*/ 154235 h 389950"/>
                  <a:gd name="connsiteX15" fmla="*/ 38862 w 250279"/>
                  <a:gd name="connsiteY15" fmla="*/ 155842 h 389950"/>
                  <a:gd name="connsiteX16" fmla="*/ 53526 w 250279"/>
                  <a:gd name="connsiteY16" fmla="*/ 136621 h 389950"/>
                  <a:gd name="connsiteX17" fmla="*/ 54577 w 250279"/>
                  <a:gd name="connsiteY17" fmla="*/ 131491 h 389950"/>
                  <a:gd name="connsiteX18" fmla="*/ 54144 w 250279"/>
                  <a:gd name="connsiteY18" fmla="*/ 136003 h 389950"/>
                  <a:gd name="connsiteX19" fmla="*/ 55073 w 250279"/>
                  <a:gd name="connsiteY19" fmla="*/ 151824 h 389950"/>
                  <a:gd name="connsiteX20" fmla="*/ 49690 w 250279"/>
                  <a:gd name="connsiteY20" fmla="*/ 169315 h 389950"/>
                  <a:gd name="connsiteX21" fmla="*/ 44678 w 250279"/>
                  <a:gd name="connsiteY21" fmla="*/ 182231 h 389950"/>
                  <a:gd name="connsiteX22" fmla="*/ 50803 w 250279"/>
                  <a:gd name="connsiteY22" fmla="*/ 187670 h 389950"/>
                  <a:gd name="connsiteX23" fmla="*/ 89845 w 250279"/>
                  <a:gd name="connsiteY23" fmla="*/ 179327 h 389950"/>
                  <a:gd name="connsiteX24" fmla="*/ 95785 w 250279"/>
                  <a:gd name="connsiteY24" fmla="*/ 175866 h 389950"/>
                  <a:gd name="connsiteX25" fmla="*/ 93990 w 250279"/>
                  <a:gd name="connsiteY25" fmla="*/ 185445 h 389950"/>
                  <a:gd name="connsiteX26" fmla="*/ 90092 w 250279"/>
                  <a:gd name="connsiteY26" fmla="*/ 198856 h 389950"/>
                  <a:gd name="connsiteX27" fmla="*/ 99682 w 250279"/>
                  <a:gd name="connsiteY27" fmla="*/ 208312 h 389950"/>
                  <a:gd name="connsiteX28" fmla="*/ 100425 w 250279"/>
                  <a:gd name="connsiteY28" fmla="*/ 208559 h 389950"/>
                  <a:gd name="connsiteX29" fmla="*/ 107416 w 250279"/>
                  <a:gd name="connsiteY29" fmla="*/ 212144 h 389950"/>
                  <a:gd name="connsiteX30" fmla="*/ 106117 w 250279"/>
                  <a:gd name="connsiteY30" fmla="*/ 216470 h 389950"/>
                  <a:gd name="connsiteX31" fmla="*/ 104013 w 250279"/>
                  <a:gd name="connsiteY31" fmla="*/ 233960 h 389950"/>
                  <a:gd name="connsiteX32" fmla="*/ 103457 w 250279"/>
                  <a:gd name="connsiteY32" fmla="*/ 244838 h 389950"/>
                  <a:gd name="connsiteX33" fmla="*/ 98197 w 250279"/>
                  <a:gd name="connsiteY33" fmla="*/ 247433 h 389950"/>
                  <a:gd name="connsiteX34" fmla="*/ 78708 w 250279"/>
                  <a:gd name="connsiteY34" fmla="*/ 246445 h 389950"/>
                  <a:gd name="connsiteX35" fmla="*/ 74995 w 250279"/>
                  <a:gd name="connsiteY35" fmla="*/ 242613 h 389950"/>
                  <a:gd name="connsiteX36" fmla="*/ 66271 w 250279"/>
                  <a:gd name="connsiteY36" fmla="*/ 245579 h 389950"/>
                  <a:gd name="connsiteX37" fmla="*/ 65467 w 250279"/>
                  <a:gd name="connsiteY37" fmla="*/ 252872 h 389950"/>
                  <a:gd name="connsiteX38" fmla="*/ 61569 w 250279"/>
                  <a:gd name="connsiteY38" fmla="*/ 261153 h 389950"/>
                  <a:gd name="connsiteX39" fmla="*/ 56743 w 250279"/>
                  <a:gd name="connsiteY39" fmla="*/ 271475 h 389950"/>
                  <a:gd name="connsiteX40" fmla="*/ 66271 w 250279"/>
                  <a:gd name="connsiteY40" fmla="*/ 278582 h 389950"/>
                  <a:gd name="connsiteX41" fmla="*/ 73696 w 250279"/>
                  <a:gd name="connsiteY41" fmla="*/ 283217 h 389950"/>
                  <a:gd name="connsiteX42" fmla="*/ 47710 w 250279"/>
                  <a:gd name="connsiteY42" fmla="*/ 301943 h 389950"/>
                  <a:gd name="connsiteX43" fmla="*/ 39914 w 250279"/>
                  <a:gd name="connsiteY43" fmla="*/ 309113 h 389950"/>
                  <a:gd name="connsiteX44" fmla="*/ 46534 w 250279"/>
                  <a:gd name="connsiteY44" fmla="*/ 318506 h 389950"/>
                  <a:gd name="connsiteX45" fmla="*/ 60889 w 250279"/>
                  <a:gd name="connsiteY45" fmla="*/ 318754 h 389950"/>
                  <a:gd name="connsiteX46" fmla="*/ 65405 w 250279"/>
                  <a:gd name="connsiteY46" fmla="*/ 318754 h 389950"/>
                  <a:gd name="connsiteX47" fmla="*/ 76480 w 250279"/>
                  <a:gd name="connsiteY47" fmla="*/ 323389 h 389950"/>
                  <a:gd name="connsiteX48" fmla="*/ 87432 w 250279"/>
                  <a:gd name="connsiteY48" fmla="*/ 326294 h 389950"/>
                  <a:gd name="connsiteX49" fmla="*/ 107478 w 250279"/>
                  <a:gd name="connsiteY49" fmla="*/ 327777 h 389950"/>
                  <a:gd name="connsiteX50" fmla="*/ 113171 w 250279"/>
                  <a:gd name="connsiteY50" fmla="*/ 325985 h 389950"/>
                  <a:gd name="connsiteX51" fmla="*/ 107664 w 250279"/>
                  <a:gd name="connsiteY51" fmla="*/ 331609 h 389950"/>
                  <a:gd name="connsiteX52" fmla="*/ 91392 w 250279"/>
                  <a:gd name="connsiteY52" fmla="*/ 334266 h 389950"/>
                  <a:gd name="connsiteX53" fmla="*/ 76109 w 250279"/>
                  <a:gd name="connsiteY53" fmla="*/ 335997 h 389950"/>
                  <a:gd name="connsiteX54" fmla="*/ 37872 w 250279"/>
                  <a:gd name="connsiteY54" fmla="*/ 381607 h 389950"/>
                  <a:gd name="connsiteX55" fmla="*/ 38924 w 250279"/>
                  <a:gd name="connsiteY55" fmla="*/ 387911 h 389950"/>
                  <a:gd name="connsiteX56" fmla="*/ 42450 w 250279"/>
                  <a:gd name="connsiteY56" fmla="*/ 389950 h 389950"/>
                  <a:gd name="connsiteX57" fmla="*/ 42822 w 250279"/>
                  <a:gd name="connsiteY57" fmla="*/ 389950 h 389950"/>
                  <a:gd name="connsiteX58" fmla="*/ 50618 w 250279"/>
                  <a:gd name="connsiteY58" fmla="*/ 384883 h 389950"/>
                  <a:gd name="connsiteX59" fmla="*/ 62930 w 250279"/>
                  <a:gd name="connsiteY59" fmla="*/ 375736 h 389950"/>
                  <a:gd name="connsiteX60" fmla="*/ 74005 w 250279"/>
                  <a:gd name="connsiteY60" fmla="*/ 375798 h 389950"/>
                  <a:gd name="connsiteX61" fmla="*/ 75985 w 250279"/>
                  <a:gd name="connsiteY61" fmla="*/ 377096 h 389950"/>
                  <a:gd name="connsiteX62" fmla="*/ 77223 w 250279"/>
                  <a:gd name="connsiteY62" fmla="*/ 375056 h 389950"/>
                  <a:gd name="connsiteX63" fmla="*/ 88112 w 250279"/>
                  <a:gd name="connsiteY63" fmla="*/ 364426 h 389950"/>
                  <a:gd name="connsiteX64" fmla="*/ 110386 w 250279"/>
                  <a:gd name="connsiteY64" fmla="*/ 361645 h 389950"/>
                  <a:gd name="connsiteX65" fmla="*/ 115398 w 250279"/>
                  <a:gd name="connsiteY65" fmla="*/ 363499 h 389950"/>
                  <a:gd name="connsiteX66" fmla="*/ 116388 w 250279"/>
                  <a:gd name="connsiteY66" fmla="*/ 363561 h 389950"/>
                  <a:gd name="connsiteX67" fmla="*/ 140890 w 250279"/>
                  <a:gd name="connsiteY67" fmla="*/ 356145 h 389950"/>
                  <a:gd name="connsiteX68" fmla="*/ 150975 w 250279"/>
                  <a:gd name="connsiteY68" fmla="*/ 359420 h 389950"/>
                  <a:gd name="connsiteX69" fmla="*/ 163720 w 250279"/>
                  <a:gd name="connsiteY69" fmla="*/ 362201 h 389950"/>
                  <a:gd name="connsiteX70" fmla="*/ 194409 w 250279"/>
                  <a:gd name="connsiteY70" fmla="*/ 356268 h 389950"/>
                  <a:gd name="connsiteX71" fmla="*/ 236111 w 250279"/>
                  <a:gd name="connsiteY71" fmla="*/ 337727 h 389950"/>
                  <a:gd name="connsiteX72" fmla="*/ 238277 w 250279"/>
                  <a:gd name="connsiteY72" fmla="*/ 330620 h 389950"/>
                  <a:gd name="connsiteX73" fmla="*/ 221757 w 250279"/>
                  <a:gd name="connsiteY73" fmla="*/ 327468 h 389950"/>
                  <a:gd name="connsiteX74" fmla="*/ 219158 w 250279"/>
                  <a:gd name="connsiteY74" fmla="*/ 326912 h 389950"/>
                  <a:gd name="connsiteX75" fmla="*/ 225902 w 250279"/>
                  <a:gd name="connsiteY75" fmla="*/ 313068 h 389950"/>
                  <a:gd name="connsiteX76" fmla="*/ 233636 w 250279"/>
                  <a:gd name="connsiteY76" fmla="*/ 306208 h 389950"/>
                  <a:gd name="connsiteX77" fmla="*/ 250280 w 250279"/>
                  <a:gd name="connsiteY77" fmla="*/ 281672 h 389950"/>
                  <a:gd name="connsiteX78" fmla="*/ 250280 w 250279"/>
                  <a:gd name="connsiteY78" fmla="*/ 280189 h 389950"/>
                  <a:gd name="connsiteX79" fmla="*/ 243103 w 250279"/>
                  <a:gd name="connsiteY79" fmla="*/ 276790 h 389950"/>
                  <a:gd name="connsiteX80" fmla="*/ 241370 w 250279"/>
                  <a:gd name="connsiteY80" fmla="*/ 276172 h 389950"/>
                  <a:gd name="connsiteX81" fmla="*/ 239143 w 250279"/>
                  <a:gd name="connsiteY81" fmla="*/ 275430 h 389950"/>
                  <a:gd name="connsiteX82" fmla="*/ 221819 w 250279"/>
                  <a:gd name="connsiteY82" fmla="*/ 262575 h 389950"/>
                  <a:gd name="connsiteX83" fmla="*/ 220705 w 250279"/>
                  <a:gd name="connsiteY83" fmla="*/ 260906 h 389950"/>
                  <a:gd name="connsiteX84" fmla="*/ 218911 w 250279"/>
                  <a:gd name="connsiteY84" fmla="*/ 261833 h 389950"/>
                  <a:gd name="connsiteX85" fmla="*/ 215879 w 250279"/>
                  <a:gd name="connsiteY85" fmla="*/ 264800 h 389950"/>
                  <a:gd name="connsiteX86" fmla="*/ 212476 w 250279"/>
                  <a:gd name="connsiteY86" fmla="*/ 268323 h 389950"/>
                  <a:gd name="connsiteX87" fmla="*/ 206103 w 250279"/>
                  <a:gd name="connsiteY87" fmla="*/ 262760 h 389950"/>
                  <a:gd name="connsiteX88" fmla="*/ 206412 w 250279"/>
                  <a:gd name="connsiteY88" fmla="*/ 252501 h 389950"/>
                  <a:gd name="connsiteX89" fmla="*/ 206907 w 250279"/>
                  <a:gd name="connsiteY89" fmla="*/ 246506 h 389950"/>
                  <a:gd name="connsiteX90" fmla="*/ 204123 w 250279"/>
                  <a:gd name="connsiteY90" fmla="*/ 244652 h 389950"/>
                  <a:gd name="connsiteX91" fmla="*/ 199483 w 250279"/>
                  <a:gd name="connsiteY91" fmla="*/ 239955 h 389950"/>
                  <a:gd name="connsiteX92" fmla="*/ 196575 w 250279"/>
                  <a:gd name="connsiteY92" fmla="*/ 230623 h 389950"/>
                  <a:gd name="connsiteX93" fmla="*/ 196699 w 250279"/>
                  <a:gd name="connsiteY93" fmla="*/ 227842 h 389950"/>
                  <a:gd name="connsiteX94" fmla="*/ 196637 w 250279"/>
                  <a:gd name="connsiteY94" fmla="*/ 226853 h 389950"/>
                  <a:gd name="connsiteX95" fmla="*/ 195894 w 250279"/>
                  <a:gd name="connsiteY95" fmla="*/ 226235 h 389950"/>
                  <a:gd name="connsiteX96" fmla="*/ 181911 w 250279"/>
                  <a:gd name="connsiteY96" fmla="*/ 210599 h 389950"/>
                  <a:gd name="connsiteX97" fmla="*/ 178693 w 250279"/>
                  <a:gd name="connsiteY97" fmla="*/ 203059 h 389950"/>
                  <a:gd name="connsiteX98" fmla="*/ 178446 w 250279"/>
                  <a:gd name="connsiteY98" fmla="*/ 202008 h 389950"/>
                  <a:gd name="connsiteX99" fmla="*/ 175043 w 250279"/>
                  <a:gd name="connsiteY99" fmla="*/ 200340 h 389950"/>
                  <a:gd name="connsiteX100" fmla="*/ 161802 w 250279"/>
                  <a:gd name="connsiteY100" fmla="*/ 183653 h 389950"/>
                  <a:gd name="connsiteX101" fmla="*/ 160751 w 250279"/>
                  <a:gd name="connsiteY101" fmla="*/ 176236 h 389950"/>
                  <a:gd name="connsiteX102" fmla="*/ 160751 w 250279"/>
                  <a:gd name="connsiteY102" fmla="*/ 175804 h 389950"/>
                  <a:gd name="connsiteX103" fmla="*/ 160627 w 250279"/>
                  <a:gd name="connsiteY103" fmla="*/ 175433 h 389950"/>
                  <a:gd name="connsiteX104" fmla="*/ 158647 w 250279"/>
                  <a:gd name="connsiteY104" fmla="*/ 168635 h 389950"/>
                  <a:gd name="connsiteX105" fmla="*/ 158400 w 250279"/>
                  <a:gd name="connsiteY105" fmla="*/ 167646 h 389950"/>
                  <a:gd name="connsiteX106" fmla="*/ 157533 w 250279"/>
                  <a:gd name="connsiteY106" fmla="*/ 167151 h 389950"/>
                  <a:gd name="connsiteX107" fmla="*/ 142931 w 250279"/>
                  <a:gd name="connsiteY107" fmla="*/ 144346 h 389950"/>
                  <a:gd name="connsiteX108" fmla="*/ 142808 w 250279"/>
                  <a:gd name="connsiteY108" fmla="*/ 143048 h 389950"/>
                  <a:gd name="connsiteX109" fmla="*/ 141632 w 250279"/>
                  <a:gd name="connsiteY109" fmla="*/ 142492 h 389950"/>
                  <a:gd name="connsiteX110" fmla="*/ 136311 w 250279"/>
                  <a:gd name="connsiteY110" fmla="*/ 137981 h 389950"/>
                  <a:gd name="connsiteX111" fmla="*/ 112552 w 250279"/>
                  <a:gd name="connsiteY111" fmla="*/ 131800 h 389950"/>
                  <a:gd name="connsiteX112" fmla="*/ 108283 w 250279"/>
                  <a:gd name="connsiteY112" fmla="*/ 132666 h 389950"/>
                  <a:gd name="connsiteX113" fmla="*/ 116512 w 250279"/>
                  <a:gd name="connsiteY113" fmla="*/ 119378 h 389950"/>
                  <a:gd name="connsiteX114" fmla="*/ 117564 w 250279"/>
                  <a:gd name="connsiteY114" fmla="*/ 118389 h 389950"/>
                  <a:gd name="connsiteX115" fmla="*/ 117069 w 250279"/>
                  <a:gd name="connsiteY115" fmla="*/ 116968 h 389950"/>
                  <a:gd name="connsiteX116" fmla="*/ 115336 w 250279"/>
                  <a:gd name="connsiteY116" fmla="*/ 107883 h 389950"/>
                  <a:gd name="connsiteX117" fmla="*/ 132784 w 250279"/>
                  <a:gd name="connsiteY117" fmla="*/ 82482 h 389950"/>
                  <a:gd name="connsiteX118" fmla="*/ 133403 w 250279"/>
                  <a:gd name="connsiteY118" fmla="*/ 82234 h 389950"/>
                  <a:gd name="connsiteX119" fmla="*/ 133774 w 250279"/>
                  <a:gd name="connsiteY119" fmla="*/ 81678 h 389950"/>
                  <a:gd name="connsiteX120" fmla="*/ 139405 w 250279"/>
                  <a:gd name="connsiteY120" fmla="*/ 74942 h 389950"/>
                  <a:gd name="connsiteX121" fmla="*/ 138043 w 250279"/>
                  <a:gd name="connsiteY121" fmla="*/ 73088 h 389950"/>
                  <a:gd name="connsiteX122" fmla="*/ 139838 w 250279"/>
                  <a:gd name="connsiteY122" fmla="*/ 74571 h 389950"/>
                  <a:gd name="connsiteX123" fmla="*/ 140271 w 250279"/>
                  <a:gd name="connsiteY123" fmla="*/ 74138 h 389950"/>
                  <a:gd name="connsiteX124" fmla="*/ 140456 w 250279"/>
                  <a:gd name="connsiteY124" fmla="*/ 73520 h 389950"/>
                  <a:gd name="connsiteX125" fmla="*/ 142993 w 250279"/>
                  <a:gd name="connsiteY125" fmla="*/ 60603 h 389950"/>
                  <a:gd name="connsiteX126" fmla="*/ 139961 w 250279"/>
                  <a:gd name="connsiteY126" fmla="*/ 56092 h 389950"/>
                  <a:gd name="connsiteX127" fmla="*/ 86442 w 250279"/>
                  <a:gd name="connsiteY127" fmla="*/ 55783 h 389950"/>
                  <a:gd name="connsiteX128" fmla="*/ 80069 w 250279"/>
                  <a:gd name="connsiteY128" fmla="*/ 55536 h 389950"/>
                  <a:gd name="connsiteX129" fmla="*/ 77408 w 250279"/>
                  <a:gd name="connsiteY129" fmla="*/ 51395 h 389950"/>
                  <a:gd name="connsiteX130" fmla="*/ 78708 w 250279"/>
                  <a:gd name="connsiteY130" fmla="*/ 49850 h 389950"/>
                  <a:gd name="connsiteX131" fmla="*/ 101724 w 250279"/>
                  <a:gd name="connsiteY131" fmla="*/ 21791 h 389950"/>
                  <a:gd name="connsiteX132" fmla="*/ 104509 w 250279"/>
                  <a:gd name="connsiteY132" fmla="*/ 15611 h 389950"/>
                  <a:gd name="connsiteX133" fmla="*/ 105313 w 250279"/>
                  <a:gd name="connsiteY133" fmla="*/ 2076 h 389950"/>
                  <a:gd name="connsiteX134" fmla="*/ 99992 w 250279"/>
                  <a:gd name="connsiteY134" fmla="*/ 98 h 389950"/>
                  <a:gd name="connsiteX135" fmla="*/ 93681 w 250279"/>
                  <a:gd name="connsiteY135" fmla="*/ 7638 h 389950"/>
                  <a:gd name="connsiteX136" fmla="*/ 89474 w 250279"/>
                  <a:gd name="connsiteY136" fmla="*/ 14375 h 389950"/>
                  <a:gd name="connsiteX137" fmla="*/ 60393 w 250279"/>
                  <a:gd name="connsiteY137" fmla="*/ 14375 h 389950"/>
                  <a:gd name="connsiteX138" fmla="*/ 55073 w 250279"/>
                  <a:gd name="connsiteY138" fmla="*/ 14313 h 389950"/>
                  <a:gd name="connsiteX139" fmla="*/ 53526 w 250279"/>
                  <a:gd name="connsiteY139" fmla="*/ 14560 h 389950"/>
                  <a:gd name="connsiteX140" fmla="*/ 53216 w 250279"/>
                  <a:gd name="connsiteY140" fmla="*/ 16105 h 389950"/>
                  <a:gd name="connsiteX141" fmla="*/ 41584 w 250279"/>
                  <a:gd name="connsiteY141" fmla="*/ 33101 h 389950"/>
                  <a:gd name="connsiteX142" fmla="*/ 40718 w 250279"/>
                  <a:gd name="connsiteY142" fmla="*/ 33657 h 389950"/>
                  <a:gd name="connsiteX143" fmla="*/ 40532 w 250279"/>
                  <a:gd name="connsiteY143" fmla="*/ 34646 h 389950"/>
                  <a:gd name="connsiteX144" fmla="*/ 39790 w 250279"/>
                  <a:gd name="connsiteY144" fmla="*/ 42866 h 389950"/>
                  <a:gd name="connsiteX145" fmla="*/ 33541 w 250279"/>
                  <a:gd name="connsiteY145" fmla="*/ 51951 h 389950"/>
                  <a:gd name="connsiteX146" fmla="*/ 27168 w 250279"/>
                  <a:gd name="connsiteY146" fmla="*/ 64559 h 389950"/>
                  <a:gd name="connsiteX147" fmla="*/ 26054 w 250279"/>
                  <a:gd name="connsiteY147" fmla="*/ 71357 h 389950"/>
                  <a:gd name="connsiteX148" fmla="*/ 23827 w 250279"/>
                  <a:gd name="connsiteY148" fmla="*/ 70863 h 389950"/>
                  <a:gd name="connsiteX149" fmla="*/ 21476 w 250279"/>
                  <a:gd name="connsiteY149" fmla="*/ 68143 h 389950"/>
                  <a:gd name="connsiteX150" fmla="*/ 11329 w 250279"/>
                  <a:gd name="connsiteY150" fmla="*/ 60789 h 389950"/>
                  <a:gd name="connsiteX151" fmla="*/ 2976 w 250279"/>
                  <a:gd name="connsiteY151" fmla="*/ 63879 h 389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Lst>
                <a:rect l="l" t="t" r="r" b="b"/>
                <a:pathLst>
                  <a:path w="250279" h="389950">
                    <a:moveTo>
                      <a:pt x="2976" y="63879"/>
                    </a:moveTo>
                    <a:cubicBezTo>
                      <a:pt x="377" y="66104"/>
                      <a:pt x="-551" y="68947"/>
                      <a:pt x="315" y="71790"/>
                    </a:cubicBezTo>
                    <a:cubicBezTo>
                      <a:pt x="2543" y="79082"/>
                      <a:pt x="16155" y="85139"/>
                      <a:pt x="25003" y="86252"/>
                    </a:cubicBezTo>
                    <a:cubicBezTo>
                      <a:pt x="25435" y="86313"/>
                      <a:pt x="25745" y="86375"/>
                      <a:pt x="25992" y="86437"/>
                    </a:cubicBezTo>
                    <a:cubicBezTo>
                      <a:pt x="25312" y="87426"/>
                      <a:pt x="23827" y="88909"/>
                      <a:pt x="22713" y="90145"/>
                    </a:cubicBezTo>
                    <a:cubicBezTo>
                      <a:pt x="18877" y="94162"/>
                      <a:pt x="13556" y="99725"/>
                      <a:pt x="12442" y="106523"/>
                    </a:cubicBezTo>
                    <a:cubicBezTo>
                      <a:pt x="10958" y="115608"/>
                      <a:pt x="17454" y="117709"/>
                      <a:pt x="21785" y="119193"/>
                    </a:cubicBezTo>
                    <a:cubicBezTo>
                      <a:pt x="25745" y="120490"/>
                      <a:pt x="27477" y="121294"/>
                      <a:pt x="27663" y="123642"/>
                    </a:cubicBezTo>
                    <a:cubicBezTo>
                      <a:pt x="27972" y="126609"/>
                      <a:pt x="22156" y="129081"/>
                      <a:pt x="17083" y="131244"/>
                    </a:cubicBezTo>
                    <a:cubicBezTo>
                      <a:pt x="10586" y="134025"/>
                      <a:pt x="3904" y="136868"/>
                      <a:pt x="3904" y="142616"/>
                    </a:cubicBezTo>
                    <a:cubicBezTo>
                      <a:pt x="3904" y="145582"/>
                      <a:pt x="5203" y="146880"/>
                      <a:pt x="6317" y="147436"/>
                    </a:cubicBezTo>
                    <a:cubicBezTo>
                      <a:pt x="9782" y="149229"/>
                      <a:pt x="14670" y="146015"/>
                      <a:pt x="22342" y="140514"/>
                    </a:cubicBezTo>
                    <a:cubicBezTo>
                      <a:pt x="23889" y="139402"/>
                      <a:pt x="25374" y="138351"/>
                      <a:pt x="26735" y="137486"/>
                    </a:cubicBezTo>
                    <a:cubicBezTo>
                      <a:pt x="26797" y="138351"/>
                      <a:pt x="26797" y="139526"/>
                      <a:pt x="26797" y="140453"/>
                    </a:cubicBezTo>
                    <a:cubicBezTo>
                      <a:pt x="26797" y="145212"/>
                      <a:pt x="26859" y="151083"/>
                      <a:pt x="30633" y="154235"/>
                    </a:cubicBezTo>
                    <a:cubicBezTo>
                      <a:pt x="32675" y="155903"/>
                      <a:pt x="35459" y="156460"/>
                      <a:pt x="38862" y="155842"/>
                    </a:cubicBezTo>
                    <a:cubicBezTo>
                      <a:pt x="49813" y="153864"/>
                      <a:pt x="52041" y="143481"/>
                      <a:pt x="53526" y="136621"/>
                    </a:cubicBezTo>
                    <a:cubicBezTo>
                      <a:pt x="53959" y="134643"/>
                      <a:pt x="54516" y="131986"/>
                      <a:pt x="54577" y="131491"/>
                    </a:cubicBezTo>
                    <a:cubicBezTo>
                      <a:pt x="54825" y="132048"/>
                      <a:pt x="54454" y="134334"/>
                      <a:pt x="54144" y="136003"/>
                    </a:cubicBezTo>
                    <a:cubicBezTo>
                      <a:pt x="53340" y="140329"/>
                      <a:pt x="52288" y="146200"/>
                      <a:pt x="55073" y="151824"/>
                    </a:cubicBezTo>
                    <a:cubicBezTo>
                      <a:pt x="57300" y="156398"/>
                      <a:pt x="53216" y="163258"/>
                      <a:pt x="49690" y="169315"/>
                    </a:cubicBezTo>
                    <a:cubicBezTo>
                      <a:pt x="46781" y="174321"/>
                      <a:pt x="44245" y="178647"/>
                      <a:pt x="44678" y="182231"/>
                    </a:cubicBezTo>
                    <a:cubicBezTo>
                      <a:pt x="44863" y="183900"/>
                      <a:pt x="46101" y="186249"/>
                      <a:pt x="50803" y="187670"/>
                    </a:cubicBezTo>
                    <a:cubicBezTo>
                      <a:pt x="60827" y="190760"/>
                      <a:pt x="81678" y="188597"/>
                      <a:pt x="89845" y="179327"/>
                    </a:cubicBezTo>
                    <a:cubicBezTo>
                      <a:pt x="92691" y="176175"/>
                      <a:pt x="94980" y="175186"/>
                      <a:pt x="95785" y="175866"/>
                    </a:cubicBezTo>
                    <a:cubicBezTo>
                      <a:pt x="97022" y="176916"/>
                      <a:pt x="97270" y="181428"/>
                      <a:pt x="93990" y="185445"/>
                    </a:cubicBezTo>
                    <a:cubicBezTo>
                      <a:pt x="89350" y="191069"/>
                      <a:pt x="89288" y="195828"/>
                      <a:pt x="90092" y="198856"/>
                    </a:cubicBezTo>
                    <a:cubicBezTo>
                      <a:pt x="91206" y="203059"/>
                      <a:pt x="94609" y="206396"/>
                      <a:pt x="99682" y="208312"/>
                    </a:cubicBezTo>
                    <a:lnTo>
                      <a:pt x="100425" y="208559"/>
                    </a:lnTo>
                    <a:cubicBezTo>
                      <a:pt x="103952" y="209919"/>
                      <a:pt x="106984" y="211031"/>
                      <a:pt x="107416" y="212144"/>
                    </a:cubicBezTo>
                    <a:cubicBezTo>
                      <a:pt x="107602" y="212638"/>
                      <a:pt x="107540" y="213751"/>
                      <a:pt x="106117" y="216470"/>
                    </a:cubicBezTo>
                    <a:cubicBezTo>
                      <a:pt x="103642" y="221229"/>
                      <a:pt x="103828" y="227656"/>
                      <a:pt x="104013" y="233960"/>
                    </a:cubicBezTo>
                    <a:cubicBezTo>
                      <a:pt x="104137" y="238225"/>
                      <a:pt x="104261" y="242242"/>
                      <a:pt x="103457" y="244838"/>
                    </a:cubicBezTo>
                    <a:cubicBezTo>
                      <a:pt x="103271" y="245394"/>
                      <a:pt x="101972" y="246630"/>
                      <a:pt x="98197" y="247433"/>
                    </a:cubicBezTo>
                    <a:cubicBezTo>
                      <a:pt x="90154" y="249164"/>
                      <a:pt x="79822" y="247557"/>
                      <a:pt x="78708" y="246445"/>
                    </a:cubicBezTo>
                    <a:cubicBezTo>
                      <a:pt x="78337" y="244529"/>
                      <a:pt x="76975" y="243169"/>
                      <a:pt x="74995" y="242613"/>
                    </a:cubicBezTo>
                    <a:cubicBezTo>
                      <a:pt x="72026" y="241871"/>
                      <a:pt x="68313" y="243107"/>
                      <a:pt x="66271" y="245579"/>
                    </a:cubicBezTo>
                    <a:cubicBezTo>
                      <a:pt x="64539" y="247619"/>
                      <a:pt x="64230" y="250338"/>
                      <a:pt x="65467" y="252872"/>
                    </a:cubicBezTo>
                    <a:cubicBezTo>
                      <a:pt x="66395" y="254912"/>
                      <a:pt x="64477" y="257569"/>
                      <a:pt x="61569" y="261153"/>
                    </a:cubicBezTo>
                    <a:cubicBezTo>
                      <a:pt x="58971" y="264429"/>
                      <a:pt x="56248" y="267766"/>
                      <a:pt x="56743" y="271475"/>
                    </a:cubicBezTo>
                    <a:cubicBezTo>
                      <a:pt x="57362" y="275739"/>
                      <a:pt x="62064" y="277222"/>
                      <a:pt x="66271" y="278582"/>
                    </a:cubicBezTo>
                    <a:cubicBezTo>
                      <a:pt x="70541" y="279942"/>
                      <a:pt x="73572" y="281054"/>
                      <a:pt x="73696" y="283217"/>
                    </a:cubicBezTo>
                    <a:cubicBezTo>
                      <a:pt x="74005" y="288223"/>
                      <a:pt x="64972" y="296505"/>
                      <a:pt x="47710" y="301943"/>
                    </a:cubicBezTo>
                    <a:cubicBezTo>
                      <a:pt x="41646" y="303798"/>
                      <a:pt x="40100" y="306888"/>
                      <a:pt x="39914" y="309113"/>
                    </a:cubicBezTo>
                    <a:cubicBezTo>
                      <a:pt x="39543" y="312512"/>
                      <a:pt x="42079" y="316096"/>
                      <a:pt x="46534" y="318506"/>
                    </a:cubicBezTo>
                    <a:cubicBezTo>
                      <a:pt x="50494" y="320670"/>
                      <a:pt x="56681" y="322091"/>
                      <a:pt x="60889" y="318754"/>
                    </a:cubicBezTo>
                    <a:cubicBezTo>
                      <a:pt x="63363" y="316838"/>
                      <a:pt x="63487" y="317023"/>
                      <a:pt x="65405" y="318754"/>
                    </a:cubicBezTo>
                    <a:cubicBezTo>
                      <a:pt x="67385" y="320608"/>
                      <a:pt x="70355" y="323389"/>
                      <a:pt x="76480" y="323389"/>
                    </a:cubicBezTo>
                    <a:cubicBezTo>
                      <a:pt x="80440" y="323389"/>
                      <a:pt x="83843" y="324810"/>
                      <a:pt x="87432" y="326294"/>
                    </a:cubicBezTo>
                    <a:cubicBezTo>
                      <a:pt x="92938" y="328580"/>
                      <a:pt x="99188" y="331176"/>
                      <a:pt x="107478" y="327777"/>
                    </a:cubicBezTo>
                    <a:cubicBezTo>
                      <a:pt x="110386" y="326603"/>
                      <a:pt x="112119" y="326170"/>
                      <a:pt x="113171" y="325985"/>
                    </a:cubicBezTo>
                    <a:cubicBezTo>
                      <a:pt x="112428" y="327097"/>
                      <a:pt x="110820" y="329013"/>
                      <a:pt x="107664" y="331609"/>
                    </a:cubicBezTo>
                    <a:cubicBezTo>
                      <a:pt x="103271" y="335255"/>
                      <a:pt x="97517" y="334761"/>
                      <a:pt x="91392" y="334266"/>
                    </a:cubicBezTo>
                    <a:cubicBezTo>
                      <a:pt x="86071" y="333834"/>
                      <a:pt x="80564" y="333339"/>
                      <a:pt x="76109" y="335997"/>
                    </a:cubicBezTo>
                    <a:cubicBezTo>
                      <a:pt x="68685" y="340385"/>
                      <a:pt x="40532" y="368196"/>
                      <a:pt x="37872" y="381607"/>
                    </a:cubicBezTo>
                    <a:cubicBezTo>
                      <a:pt x="37377" y="384203"/>
                      <a:pt x="37748" y="386304"/>
                      <a:pt x="38924" y="387911"/>
                    </a:cubicBezTo>
                    <a:cubicBezTo>
                      <a:pt x="39914" y="389209"/>
                      <a:pt x="41089" y="389889"/>
                      <a:pt x="42450" y="389950"/>
                    </a:cubicBezTo>
                    <a:cubicBezTo>
                      <a:pt x="42574" y="389950"/>
                      <a:pt x="42698" y="389950"/>
                      <a:pt x="42822" y="389950"/>
                    </a:cubicBezTo>
                    <a:cubicBezTo>
                      <a:pt x="45420" y="389950"/>
                      <a:pt x="47586" y="387788"/>
                      <a:pt x="50618" y="384883"/>
                    </a:cubicBezTo>
                    <a:cubicBezTo>
                      <a:pt x="53773" y="381854"/>
                      <a:pt x="57671" y="378084"/>
                      <a:pt x="62930" y="375736"/>
                    </a:cubicBezTo>
                    <a:cubicBezTo>
                      <a:pt x="68870" y="373078"/>
                      <a:pt x="71654" y="374314"/>
                      <a:pt x="74005" y="375798"/>
                    </a:cubicBezTo>
                    <a:lnTo>
                      <a:pt x="75985" y="377096"/>
                    </a:lnTo>
                    <a:lnTo>
                      <a:pt x="77223" y="375056"/>
                    </a:lnTo>
                    <a:cubicBezTo>
                      <a:pt x="79636" y="371039"/>
                      <a:pt x="83410" y="367331"/>
                      <a:pt x="88112" y="364426"/>
                    </a:cubicBezTo>
                    <a:cubicBezTo>
                      <a:pt x="93867" y="360841"/>
                      <a:pt x="103086" y="359729"/>
                      <a:pt x="110386" y="361645"/>
                    </a:cubicBezTo>
                    <a:cubicBezTo>
                      <a:pt x="111809" y="362016"/>
                      <a:pt x="113356" y="362634"/>
                      <a:pt x="115398" y="363499"/>
                    </a:cubicBezTo>
                    <a:cubicBezTo>
                      <a:pt x="115707" y="363561"/>
                      <a:pt x="116017" y="363561"/>
                      <a:pt x="116388" y="363561"/>
                    </a:cubicBezTo>
                    <a:cubicBezTo>
                      <a:pt x="125483" y="365168"/>
                      <a:pt x="133465" y="362757"/>
                      <a:pt x="140890" y="356145"/>
                    </a:cubicBezTo>
                    <a:cubicBezTo>
                      <a:pt x="142374" y="354785"/>
                      <a:pt x="147572" y="357566"/>
                      <a:pt x="150975" y="359420"/>
                    </a:cubicBezTo>
                    <a:cubicBezTo>
                      <a:pt x="155863" y="362078"/>
                      <a:pt x="160503" y="364611"/>
                      <a:pt x="163720" y="362201"/>
                    </a:cubicBezTo>
                    <a:cubicBezTo>
                      <a:pt x="167185" y="359544"/>
                      <a:pt x="184881" y="355774"/>
                      <a:pt x="194409" y="356268"/>
                    </a:cubicBezTo>
                    <a:cubicBezTo>
                      <a:pt x="204618" y="356824"/>
                      <a:pt x="229429" y="344402"/>
                      <a:pt x="236111" y="337727"/>
                    </a:cubicBezTo>
                    <a:cubicBezTo>
                      <a:pt x="239328" y="334514"/>
                      <a:pt x="239081" y="332103"/>
                      <a:pt x="238277" y="330620"/>
                    </a:cubicBezTo>
                    <a:cubicBezTo>
                      <a:pt x="235554" y="325305"/>
                      <a:pt x="223118" y="327221"/>
                      <a:pt x="221757" y="327468"/>
                    </a:cubicBezTo>
                    <a:cubicBezTo>
                      <a:pt x="220767" y="327591"/>
                      <a:pt x="219529" y="327653"/>
                      <a:pt x="219158" y="326912"/>
                    </a:cubicBezTo>
                    <a:cubicBezTo>
                      <a:pt x="218168" y="324996"/>
                      <a:pt x="219962" y="319186"/>
                      <a:pt x="225902" y="313068"/>
                    </a:cubicBezTo>
                    <a:cubicBezTo>
                      <a:pt x="228191" y="310719"/>
                      <a:pt x="230852" y="308494"/>
                      <a:pt x="233636" y="306208"/>
                    </a:cubicBezTo>
                    <a:cubicBezTo>
                      <a:pt x="241494" y="299657"/>
                      <a:pt x="249661" y="292920"/>
                      <a:pt x="250280" y="281672"/>
                    </a:cubicBezTo>
                    <a:lnTo>
                      <a:pt x="250280" y="280189"/>
                    </a:lnTo>
                    <a:lnTo>
                      <a:pt x="243103" y="276790"/>
                    </a:lnTo>
                    <a:lnTo>
                      <a:pt x="241370" y="276172"/>
                    </a:lnTo>
                    <a:cubicBezTo>
                      <a:pt x="240690" y="275924"/>
                      <a:pt x="239947" y="275677"/>
                      <a:pt x="239143" y="275430"/>
                    </a:cubicBezTo>
                    <a:cubicBezTo>
                      <a:pt x="230419" y="273205"/>
                      <a:pt x="224912" y="267210"/>
                      <a:pt x="221819" y="262575"/>
                    </a:cubicBezTo>
                    <a:lnTo>
                      <a:pt x="220705" y="260906"/>
                    </a:lnTo>
                    <a:lnTo>
                      <a:pt x="218911" y="261833"/>
                    </a:lnTo>
                    <a:cubicBezTo>
                      <a:pt x="217364" y="262637"/>
                      <a:pt x="216374" y="263626"/>
                      <a:pt x="215879" y="264800"/>
                    </a:cubicBezTo>
                    <a:cubicBezTo>
                      <a:pt x="215384" y="266036"/>
                      <a:pt x="214208" y="268199"/>
                      <a:pt x="212476" y="268323"/>
                    </a:cubicBezTo>
                    <a:cubicBezTo>
                      <a:pt x="210929" y="268446"/>
                      <a:pt x="208454" y="267025"/>
                      <a:pt x="206103" y="262760"/>
                    </a:cubicBezTo>
                    <a:cubicBezTo>
                      <a:pt x="204061" y="259114"/>
                      <a:pt x="205360" y="255468"/>
                      <a:pt x="206412" y="252501"/>
                    </a:cubicBezTo>
                    <a:cubicBezTo>
                      <a:pt x="207217" y="250214"/>
                      <a:pt x="207897" y="248237"/>
                      <a:pt x="206907" y="246506"/>
                    </a:cubicBezTo>
                    <a:cubicBezTo>
                      <a:pt x="206536" y="245826"/>
                      <a:pt x="205732" y="244961"/>
                      <a:pt x="204123" y="244652"/>
                    </a:cubicBezTo>
                    <a:cubicBezTo>
                      <a:pt x="203133" y="244467"/>
                      <a:pt x="201339" y="242922"/>
                      <a:pt x="199483" y="239955"/>
                    </a:cubicBezTo>
                    <a:cubicBezTo>
                      <a:pt x="197131" y="236123"/>
                      <a:pt x="196142" y="232106"/>
                      <a:pt x="196575" y="230623"/>
                    </a:cubicBezTo>
                    <a:cubicBezTo>
                      <a:pt x="196699" y="230190"/>
                      <a:pt x="196822" y="229449"/>
                      <a:pt x="196699" y="227842"/>
                    </a:cubicBezTo>
                    <a:lnTo>
                      <a:pt x="196637" y="226853"/>
                    </a:lnTo>
                    <a:lnTo>
                      <a:pt x="195894" y="226235"/>
                    </a:lnTo>
                    <a:cubicBezTo>
                      <a:pt x="191130" y="222218"/>
                      <a:pt x="186737" y="217274"/>
                      <a:pt x="181911" y="210599"/>
                    </a:cubicBezTo>
                    <a:cubicBezTo>
                      <a:pt x="180426" y="208498"/>
                      <a:pt x="179374" y="206025"/>
                      <a:pt x="178693" y="203059"/>
                    </a:cubicBezTo>
                    <a:lnTo>
                      <a:pt x="178446" y="202008"/>
                    </a:lnTo>
                    <a:lnTo>
                      <a:pt x="175043" y="200340"/>
                    </a:lnTo>
                    <a:cubicBezTo>
                      <a:pt x="167247" y="196631"/>
                      <a:pt x="163411" y="188288"/>
                      <a:pt x="161802" y="183653"/>
                    </a:cubicBezTo>
                    <a:cubicBezTo>
                      <a:pt x="161060" y="181490"/>
                      <a:pt x="160689" y="179018"/>
                      <a:pt x="160751" y="176236"/>
                    </a:cubicBezTo>
                    <a:lnTo>
                      <a:pt x="160751" y="175804"/>
                    </a:lnTo>
                    <a:lnTo>
                      <a:pt x="160627" y="175433"/>
                    </a:lnTo>
                    <a:cubicBezTo>
                      <a:pt x="159884" y="173270"/>
                      <a:pt x="159204" y="170983"/>
                      <a:pt x="158647" y="168635"/>
                    </a:cubicBezTo>
                    <a:lnTo>
                      <a:pt x="158400" y="167646"/>
                    </a:lnTo>
                    <a:lnTo>
                      <a:pt x="157533" y="167151"/>
                    </a:lnTo>
                    <a:cubicBezTo>
                      <a:pt x="149242" y="162516"/>
                      <a:pt x="143797" y="153987"/>
                      <a:pt x="142931" y="144346"/>
                    </a:cubicBezTo>
                    <a:lnTo>
                      <a:pt x="142808" y="143048"/>
                    </a:lnTo>
                    <a:lnTo>
                      <a:pt x="141632" y="142492"/>
                    </a:lnTo>
                    <a:cubicBezTo>
                      <a:pt x="139405" y="141441"/>
                      <a:pt x="137734" y="140082"/>
                      <a:pt x="136311" y="137981"/>
                    </a:cubicBezTo>
                    <a:cubicBezTo>
                      <a:pt x="129691" y="128710"/>
                      <a:pt x="119358" y="130626"/>
                      <a:pt x="112552" y="131800"/>
                    </a:cubicBezTo>
                    <a:cubicBezTo>
                      <a:pt x="111005" y="132109"/>
                      <a:pt x="109582" y="132356"/>
                      <a:pt x="108283" y="132666"/>
                    </a:cubicBezTo>
                    <a:cubicBezTo>
                      <a:pt x="107850" y="131491"/>
                      <a:pt x="110201" y="125311"/>
                      <a:pt x="116512" y="119378"/>
                    </a:cubicBezTo>
                    <a:lnTo>
                      <a:pt x="117564" y="118389"/>
                    </a:lnTo>
                    <a:lnTo>
                      <a:pt x="117069" y="116968"/>
                    </a:lnTo>
                    <a:cubicBezTo>
                      <a:pt x="116017" y="113816"/>
                      <a:pt x="115460" y="110787"/>
                      <a:pt x="115336" y="107883"/>
                    </a:cubicBezTo>
                    <a:cubicBezTo>
                      <a:pt x="114841" y="97809"/>
                      <a:pt x="122204" y="87117"/>
                      <a:pt x="132784" y="82482"/>
                    </a:cubicBezTo>
                    <a:lnTo>
                      <a:pt x="133403" y="82234"/>
                    </a:lnTo>
                    <a:lnTo>
                      <a:pt x="133774" y="81678"/>
                    </a:lnTo>
                    <a:cubicBezTo>
                      <a:pt x="135321" y="79453"/>
                      <a:pt x="137177" y="76919"/>
                      <a:pt x="139405" y="74942"/>
                    </a:cubicBezTo>
                    <a:lnTo>
                      <a:pt x="138043" y="73088"/>
                    </a:lnTo>
                    <a:lnTo>
                      <a:pt x="139838" y="74571"/>
                    </a:lnTo>
                    <a:lnTo>
                      <a:pt x="140271" y="74138"/>
                    </a:lnTo>
                    <a:lnTo>
                      <a:pt x="140456" y="73520"/>
                    </a:lnTo>
                    <a:cubicBezTo>
                      <a:pt x="141385" y="70059"/>
                      <a:pt x="142993" y="63817"/>
                      <a:pt x="142993" y="60603"/>
                    </a:cubicBezTo>
                    <a:cubicBezTo>
                      <a:pt x="142993" y="59367"/>
                      <a:pt x="142498" y="57575"/>
                      <a:pt x="139961" y="56092"/>
                    </a:cubicBezTo>
                    <a:cubicBezTo>
                      <a:pt x="130928" y="50653"/>
                      <a:pt x="94795" y="51271"/>
                      <a:pt x="86442" y="55783"/>
                    </a:cubicBezTo>
                    <a:cubicBezTo>
                      <a:pt x="83596" y="57328"/>
                      <a:pt x="81244" y="56277"/>
                      <a:pt x="80069" y="55536"/>
                    </a:cubicBezTo>
                    <a:cubicBezTo>
                      <a:pt x="78213" y="54300"/>
                      <a:pt x="77346" y="52569"/>
                      <a:pt x="77408" y="51395"/>
                    </a:cubicBezTo>
                    <a:cubicBezTo>
                      <a:pt x="77470" y="50962"/>
                      <a:pt x="77594" y="50344"/>
                      <a:pt x="78708" y="49850"/>
                    </a:cubicBezTo>
                    <a:cubicBezTo>
                      <a:pt x="86256" y="46512"/>
                      <a:pt x="102776" y="29826"/>
                      <a:pt x="101724" y="21791"/>
                    </a:cubicBezTo>
                    <a:cubicBezTo>
                      <a:pt x="101477" y="19999"/>
                      <a:pt x="103024" y="17774"/>
                      <a:pt x="104509" y="15611"/>
                    </a:cubicBezTo>
                    <a:cubicBezTo>
                      <a:pt x="106860" y="12150"/>
                      <a:pt x="110448" y="6959"/>
                      <a:pt x="105313" y="2076"/>
                    </a:cubicBezTo>
                    <a:cubicBezTo>
                      <a:pt x="103519" y="408"/>
                      <a:pt x="101724" y="-272"/>
                      <a:pt x="99992" y="98"/>
                    </a:cubicBezTo>
                    <a:cubicBezTo>
                      <a:pt x="96898" y="717"/>
                      <a:pt x="95352" y="4054"/>
                      <a:pt x="93681" y="7638"/>
                    </a:cubicBezTo>
                    <a:cubicBezTo>
                      <a:pt x="92505" y="10172"/>
                      <a:pt x="91206" y="13015"/>
                      <a:pt x="89474" y="14375"/>
                    </a:cubicBezTo>
                    <a:cubicBezTo>
                      <a:pt x="84276" y="18701"/>
                      <a:pt x="70417" y="16414"/>
                      <a:pt x="60393" y="14375"/>
                    </a:cubicBezTo>
                    <a:cubicBezTo>
                      <a:pt x="58537" y="14004"/>
                      <a:pt x="56805" y="14004"/>
                      <a:pt x="55073" y="14313"/>
                    </a:cubicBezTo>
                    <a:lnTo>
                      <a:pt x="53526" y="14560"/>
                    </a:lnTo>
                    <a:lnTo>
                      <a:pt x="53216" y="16105"/>
                    </a:lnTo>
                    <a:cubicBezTo>
                      <a:pt x="51608" y="23398"/>
                      <a:pt x="47524" y="29455"/>
                      <a:pt x="41584" y="33101"/>
                    </a:cubicBezTo>
                    <a:lnTo>
                      <a:pt x="40718" y="33657"/>
                    </a:lnTo>
                    <a:lnTo>
                      <a:pt x="40532" y="34646"/>
                    </a:lnTo>
                    <a:cubicBezTo>
                      <a:pt x="39852" y="38231"/>
                      <a:pt x="39790" y="41074"/>
                      <a:pt x="39790" y="42866"/>
                    </a:cubicBezTo>
                    <a:cubicBezTo>
                      <a:pt x="39976" y="46080"/>
                      <a:pt x="36696" y="49046"/>
                      <a:pt x="33541" y="51951"/>
                    </a:cubicBezTo>
                    <a:cubicBezTo>
                      <a:pt x="29705" y="55474"/>
                      <a:pt x="25374" y="59429"/>
                      <a:pt x="27168" y="64559"/>
                    </a:cubicBezTo>
                    <a:cubicBezTo>
                      <a:pt x="28282" y="67773"/>
                      <a:pt x="27415" y="70492"/>
                      <a:pt x="26054" y="71357"/>
                    </a:cubicBezTo>
                    <a:cubicBezTo>
                      <a:pt x="25807" y="71543"/>
                      <a:pt x="25003" y="72037"/>
                      <a:pt x="23827" y="70863"/>
                    </a:cubicBezTo>
                    <a:cubicBezTo>
                      <a:pt x="23085" y="70121"/>
                      <a:pt x="22280" y="69132"/>
                      <a:pt x="21476" y="68143"/>
                    </a:cubicBezTo>
                    <a:cubicBezTo>
                      <a:pt x="18939" y="65053"/>
                      <a:pt x="15783" y="61160"/>
                      <a:pt x="11329" y="60789"/>
                    </a:cubicBezTo>
                    <a:cubicBezTo>
                      <a:pt x="8359" y="60480"/>
                      <a:pt x="5699" y="61530"/>
                      <a:pt x="2976" y="63879"/>
                    </a:cubicBezTo>
                    <a:close/>
                  </a:path>
                </a:pathLst>
              </a:custGeom>
              <a:grpFill/>
              <a:ln w="0" cap="flat">
                <a:solidFill>
                  <a:schemeClr val="accent5"/>
                </a:solidFill>
                <a:prstDash val="solid"/>
                <a:miter/>
              </a:ln>
            </p:spPr>
            <p:txBody>
              <a:bodyPr rtlCol="0" anchor="ctr"/>
              <a:lstStyle/>
              <a:p>
                <a:endParaRPr lang="en-US"/>
              </a:p>
            </p:txBody>
          </p:sp>
          <p:sp>
            <p:nvSpPr>
              <p:cNvPr id="149" name="Freeform 148">
                <a:extLst>
                  <a:ext uri="{FF2B5EF4-FFF2-40B4-BE49-F238E27FC236}">
                    <a16:creationId xmlns:a16="http://schemas.microsoft.com/office/drawing/2014/main" id="{22402A8C-6EB3-2BE1-73A0-37290AC69E2F}"/>
                  </a:ext>
                </a:extLst>
              </p:cNvPr>
              <p:cNvSpPr/>
              <p:nvPr/>
            </p:nvSpPr>
            <p:spPr>
              <a:xfrm>
                <a:off x="6727150" y="2884297"/>
                <a:ext cx="46405" cy="66781"/>
              </a:xfrm>
              <a:custGeom>
                <a:avLst/>
                <a:gdLst>
                  <a:gd name="connsiteX0" fmla="*/ 44585 w 46405"/>
                  <a:gd name="connsiteY0" fmla="*/ 3434 h 66781"/>
                  <a:gd name="connsiteX1" fmla="*/ 36171 w 46405"/>
                  <a:gd name="connsiteY1" fmla="*/ 7142 h 66781"/>
                  <a:gd name="connsiteX2" fmla="*/ 33387 w 46405"/>
                  <a:gd name="connsiteY2" fmla="*/ 10232 h 66781"/>
                  <a:gd name="connsiteX3" fmla="*/ 30602 w 46405"/>
                  <a:gd name="connsiteY3" fmla="*/ 5721 h 66781"/>
                  <a:gd name="connsiteX4" fmla="*/ 24786 w 46405"/>
                  <a:gd name="connsiteY4" fmla="*/ 35 h 66781"/>
                  <a:gd name="connsiteX5" fmla="*/ 21507 w 46405"/>
                  <a:gd name="connsiteY5" fmla="*/ 4979 h 66781"/>
                  <a:gd name="connsiteX6" fmla="*/ 20826 w 46405"/>
                  <a:gd name="connsiteY6" fmla="*/ 6895 h 66781"/>
                  <a:gd name="connsiteX7" fmla="*/ 18290 w 46405"/>
                  <a:gd name="connsiteY7" fmla="*/ 6586 h 66781"/>
                  <a:gd name="connsiteX8" fmla="*/ 3131 w 46405"/>
                  <a:gd name="connsiteY8" fmla="*/ 12766 h 66781"/>
                  <a:gd name="connsiteX9" fmla="*/ 14763 w 46405"/>
                  <a:gd name="connsiteY9" fmla="*/ 44285 h 66781"/>
                  <a:gd name="connsiteX10" fmla="*/ 16000 w 46405"/>
                  <a:gd name="connsiteY10" fmla="*/ 46449 h 66781"/>
                  <a:gd name="connsiteX11" fmla="*/ 8576 w 46405"/>
                  <a:gd name="connsiteY11" fmla="*/ 48364 h 66781"/>
                  <a:gd name="connsiteX12" fmla="*/ 3131 w 46405"/>
                  <a:gd name="connsiteY12" fmla="*/ 49600 h 66781"/>
                  <a:gd name="connsiteX13" fmla="*/ 2450 w 46405"/>
                  <a:gd name="connsiteY13" fmla="*/ 55966 h 66781"/>
                  <a:gd name="connsiteX14" fmla="*/ 15258 w 46405"/>
                  <a:gd name="connsiteY14" fmla="*/ 66658 h 66781"/>
                  <a:gd name="connsiteX15" fmla="*/ 16867 w 46405"/>
                  <a:gd name="connsiteY15" fmla="*/ 66782 h 66781"/>
                  <a:gd name="connsiteX16" fmla="*/ 28499 w 46405"/>
                  <a:gd name="connsiteY16" fmla="*/ 60540 h 66781"/>
                  <a:gd name="connsiteX17" fmla="*/ 38707 w 46405"/>
                  <a:gd name="connsiteY17" fmla="*/ 38229 h 66781"/>
                  <a:gd name="connsiteX18" fmla="*/ 42234 w 46405"/>
                  <a:gd name="connsiteY18" fmla="*/ 24508 h 66781"/>
                  <a:gd name="connsiteX19" fmla="*/ 44585 w 46405"/>
                  <a:gd name="connsiteY19" fmla="*/ 3434 h 66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6405" h="66781">
                    <a:moveTo>
                      <a:pt x="44585" y="3434"/>
                    </a:moveTo>
                    <a:cubicBezTo>
                      <a:pt x="40873" y="900"/>
                      <a:pt x="37903" y="4793"/>
                      <a:pt x="36171" y="7142"/>
                    </a:cubicBezTo>
                    <a:cubicBezTo>
                      <a:pt x="35305" y="8254"/>
                      <a:pt x="34191" y="9738"/>
                      <a:pt x="33387" y="10232"/>
                    </a:cubicBezTo>
                    <a:cubicBezTo>
                      <a:pt x="32582" y="9429"/>
                      <a:pt x="31283" y="7018"/>
                      <a:pt x="30602" y="5721"/>
                    </a:cubicBezTo>
                    <a:cubicBezTo>
                      <a:pt x="28808" y="2321"/>
                      <a:pt x="27509" y="-336"/>
                      <a:pt x="24786" y="35"/>
                    </a:cubicBezTo>
                    <a:cubicBezTo>
                      <a:pt x="22311" y="467"/>
                      <a:pt x="21754" y="3496"/>
                      <a:pt x="21507" y="4979"/>
                    </a:cubicBezTo>
                    <a:cubicBezTo>
                      <a:pt x="21197" y="6586"/>
                      <a:pt x="20826" y="6895"/>
                      <a:pt x="20826" y="6895"/>
                    </a:cubicBezTo>
                    <a:cubicBezTo>
                      <a:pt x="20579" y="7080"/>
                      <a:pt x="19094" y="6771"/>
                      <a:pt x="18290" y="6586"/>
                    </a:cubicBezTo>
                    <a:cubicBezTo>
                      <a:pt x="14701" y="5782"/>
                      <a:pt x="8638" y="4484"/>
                      <a:pt x="3131" y="12766"/>
                    </a:cubicBezTo>
                    <a:cubicBezTo>
                      <a:pt x="-6769" y="27784"/>
                      <a:pt x="9504" y="40701"/>
                      <a:pt x="14763" y="44285"/>
                    </a:cubicBezTo>
                    <a:cubicBezTo>
                      <a:pt x="15877" y="45089"/>
                      <a:pt x="16310" y="45769"/>
                      <a:pt x="16000" y="46449"/>
                    </a:cubicBezTo>
                    <a:cubicBezTo>
                      <a:pt x="15381" y="47870"/>
                      <a:pt x="12226" y="49230"/>
                      <a:pt x="8576" y="48364"/>
                    </a:cubicBezTo>
                    <a:cubicBezTo>
                      <a:pt x="5544" y="47623"/>
                      <a:pt x="3873" y="48797"/>
                      <a:pt x="3131" y="49600"/>
                    </a:cubicBezTo>
                    <a:cubicBezTo>
                      <a:pt x="1770" y="51084"/>
                      <a:pt x="1522" y="53309"/>
                      <a:pt x="2450" y="55966"/>
                    </a:cubicBezTo>
                    <a:cubicBezTo>
                      <a:pt x="3935" y="60292"/>
                      <a:pt x="8576" y="65484"/>
                      <a:pt x="15258" y="66658"/>
                    </a:cubicBezTo>
                    <a:cubicBezTo>
                      <a:pt x="15815" y="66720"/>
                      <a:pt x="16310" y="66782"/>
                      <a:pt x="16867" y="66782"/>
                    </a:cubicBezTo>
                    <a:cubicBezTo>
                      <a:pt x="20641" y="66782"/>
                      <a:pt x="24601" y="64619"/>
                      <a:pt x="28499" y="60540"/>
                    </a:cubicBezTo>
                    <a:cubicBezTo>
                      <a:pt x="34748" y="53927"/>
                      <a:pt x="39759" y="42802"/>
                      <a:pt x="38707" y="38229"/>
                    </a:cubicBezTo>
                    <a:cubicBezTo>
                      <a:pt x="38336" y="36437"/>
                      <a:pt x="40564" y="29576"/>
                      <a:pt x="42234" y="24508"/>
                    </a:cubicBezTo>
                    <a:cubicBezTo>
                      <a:pt x="46070" y="12581"/>
                      <a:pt x="48112" y="5782"/>
                      <a:pt x="44585" y="3434"/>
                    </a:cubicBezTo>
                    <a:close/>
                  </a:path>
                </a:pathLst>
              </a:custGeom>
              <a:grpFill/>
              <a:ln w="0" cap="flat">
                <a:solidFill>
                  <a:schemeClr val="accent5"/>
                </a:solidFill>
                <a:prstDash val="solid"/>
                <a:miter/>
              </a:ln>
            </p:spPr>
            <p:txBody>
              <a:bodyPr rtlCol="0" anchor="ctr"/>
              <a:lstStyle/>
              <a:p>
                <a:endParaRPr lang="en-US"/>
              </a:p>
            </p:txBody>
          </p:sp>
          <p:sp>
            <p:nvSpPr>
              <p:cNvPr id="150" name="Freeform 149">
                <a:extLst>
                  <a:ext uri="{FF2B5EF4-FFF2-40B4-BE49-F238E27FC236}">
                    <a16:creationId xmlns:a16="http://schemas.microsoft.com/office/drawing/2014/main" id="{F5DA803C-D8AA-0B49-CAFD-65F06B9043ED}"/>
                  </a:ext>
                </a:extLst>
              </p:cNvPr>
              <p:cNvSpPr/>
              <p:nvPr/>
            </p:nvSpPr>
            <p:spPr>
              <a:xfrm>
                <a:off x="6918083" y="2803116"/>
                <a:ext cx="29827" cy="45246"/>
              </a:xfrm>
              <a:custGeom>
                <a:avLst/>
                <a:gdLst>
                  <a:gd name="connsiteX0" fmla="*/ 6107 w 29827"/>
                  <a:gd name="connsiteY0" fmla="*/ 44752 h 45246"/>
                  <a:gd name="connsiteX1" fmla="*/ 29618 w 29827"/>
                  <a:gd name="connsiteY1" fmla="*/ 4580 h 45246"/>
                  <a:gd name="connsiteX2" fmla="*/ 22936 w 29827"/>
                  <a:gd name="connsiteY2" fmla="*/ 6 h 45246"/>
                  <a:gd name="connsiteX3" fmla="*/ 5611 w 29827"/>
                  <a:gd name="connsiteY3" fmla="*/ 14592 h 45246"/>
                  <a:gd name="connsiteX4" fmla="*/ 1590 w 29827"/>
                  <a:gd name="connsiteY4" fmla="*/ 44010 h 45246"/>
                  <a:gd name="connsiteX5" fmla="*/ 4127 w 29827"/>
                  <a:gd name="connsiteY5" fmla="*/ 45246 h 45246"/>
                  <a:gd name="connsiteX6" fmla="*/ 6107 w 29827"/>
                  <a:gd name="connsiteY6" fmla="*/ 44752 h 45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827" h="45246">
                    <a:moveTo>
                      <a:pt x="6107" y="44752"/>
                    </a:moveTo>
                    <a:cubicBezTo>
                      <a:pt x="12912" y="41538"/>
                      <a:pt x="32031" y="14468"/>
                      <a:pt x="29618" y="4580"/>
                    </a:cubicBezTo>
                    <a:cubicBezTo>
                      <a:pt x="28876" y="1551"/>
                      <a:pt x="26586" y="-117"/>
                      <a:pt x="22936" y="6"/>
                    </a:cubicBezTo>
                    <a:cubicBezTo>
                      <a:pt x="16130" y="192"/>
                      <a:pt x="10190" y="5260"/>
                      <a:pt x="5611" y="14592"/>
                    </a:cubicBezTo>
                    <a:cubicBezTo>
                      <a:pt x="847" y="24295"/>
                      <a:pt x="-1937" y="39251"/>
                      <a:pt x="1590" y="44010"/>
                    </a:cubicBezTo>
                    <a:cubicBezTo>
                      <a:pt x="1837" y="44381"/>
                      <a:pt x="2703" y="45246"/>
                      <a:pt x="4127" y="45246"/>
                    </a:cubicBezTo>
                    <a:cubicBezTo>
                      <a:pt x="4683" y="45246"/>
                      <a:pt x="5302" y="45122"/>
                      <a:pt x="6107" y="44752"/>
                    </a:cubicBezTo>
                    <a:close/>
                  </a:path>
                </a:pathLst>
              </a:custGeom>
              <a:grpFill/>
              <a:ln w="0" cap="flat">
                <a:solidFill>
                  <a:schemeClr val="accent5"/>
                </a:solidFill>
                <a:prstDash val="solid"/>
                <a:miter/>
              </a:ln>
            </p:spPr>
            <p:txBody>
              <a:bodyPr rtlCol="0" anchor="ctr"/>
              <a:lstStyle/>
              <a:p>
                <a:endParaRPr lang="en-US"/>
              </a:p>
            </p:txBody>
          </p:sp>
          <p:sp>
            <p:nvSpPr>
              <p:cNvPr id="151" name="Freeform 150">
                <a:extLst>
                  <a:ext uri="{FF2B5EF4-FFF2-40B4-BE49-F238E27FC236}">
                    <a16:creationId xmlns:a16="http://schemas.microsoft.com/office/drawing/2014/main" id="{0904F9FF-BF06-630D-0234-9CB77C2147DC}"/>
                  </a:ext>
                </a:extLst>
              </p:cNvPr>
              <p:cNvSpPr/>
              <p:nvPr/>
            </p:nvSpPr>
            <p:spPr>
              <a:xfrm>
                <a:off x="7033733" y="2749729"/>
                <a:ext cx="24089" cy="14025"/>
              </a:xfrm>
              <a:custGeom>
                <a:avLst/>
                <a:gdLst>
                  <a:gd name="connsiteX0" fmla="*/ 11788 w 24089"/>
                  <a:gd name="connsiteY0" fmla="*/ 14025 h 14025"/>
                  <a:gd name="connsiteX1" fmla="*/ 14449 w 24089"/>
                  <a:gd name="connsiteY1" fmla="*/ 13778 h 14025"/>
                  <a:gd name="connsiteX2" fmla="*/ 23544 w 24089"/>
                  <a:gd name="connsiteY2" fmla="*/ 7227 h 14025"/>
                  <a:gd name="connsiteX3" fmla="*/ 21936 w 24089"/>
                  <a:gd name="connsiteY3" fmla="*/ 1479 h 14025"/>
                  <a:gd name="connsiteX4" fmla="*/ 961 w 24089"/>
                  <a:gd name="connsiteY4" fmla="*/ 4137 h 14025"/>
                  <a:gd name="connsiteX5" fmla="*/ 1641 w 24089"/>
                  <a:gd name="connsiteY5" fmla="*/ 10193 h 14025"/>
                  <a:gd name="connsiteX6" fmla="*/ 11788 w 24089"/>
                  <a:gd name="connsiteY6" fmla="*/ 14025 h 140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89" h="14025">
                    <a:moveTo>
                      <a:pt x="11788" y="14025"/>
                    </a:moveTo>
                    <a:cubicBezTo>
                      <a:pt x="12655" y="14025"/>
                      <a:pt x="13583" y="13963"/>
                      <a:pt x="14449" y="13778"/>
                    </a:cubicBezTo>
                    <a:cubicBezTo>
                      <a:pt x="18594" y="13036"/>
                      <a:pt x="21874" y="10750"/>
                      <a:pt x="23544" y="7227"/>
                    </a:cubicBezTo>
                    <a:cubicBezTo>
                      <a:pt x="24658" y="5002"/>
                      <a:pt x="24039" y="2839"/>
                      <a:pt x="21936" y="1479"/>
                    </a:cubicBezTo>
                    <a:cubicBezTo>
                      <a:pt x="17604" y="-1240"/>
                      <a:pt x="4302" y="-128"/>
                      <a:pt x="961" y="4137"/>
                    </a:cubicBezTo>
                    <a:cubicBezTo>
                      <a:pt x="-215" y="5620"/>
                      <a:pt x="-648" y="7969"/>
                      <a:pt x="1641" y="10193"/>
                    </a:cubicBezTo>
                    <a:cubicBezTo>
                      <a:pt x="4178" y="12666"/>
                      <a:pt x="7952" y="14025"/>
                      <a:pt x="11788" y="14025"/>
                    </a:cubicBezTo>
                    <a:close/>
                  </a:path>
                </a:pathLst>
              </a:custGeom>
              <a:grpFill/>
              <a:ln w="0" cap="flat">
                <a:solidFill>
                  <a:schemeClr val="accent5"/>
                </a:solidFill>
                <a:prstDash val="solid"/>
                <a:miter/>
              </a:ln>
            </p:spPr>
            <p:txBody>
              <a:bodyPr rtlCol="0" anchor="ctr"/>
              <a:lstStyle/>
              <a:p>
                <a:endParaRPr lang="en-US"/>
              </a:p>
            </p:txBody>
          </p:sp>
          <p:sp>
            <p:nvSpPr>
              <p:cNvPr id="152" name="Freeform 151">
                <a:extLst>
                  <a:ext uri="{FF2B5EF4-FFF2-40B4-BE49-F238E27FC236}">
                    <a16:creationId xmlns:a16="http://schemas.microsoft.com/office/drawing/2014/main" id="{1A63CDD1-AD35-7399-0BFE-A81FFA972345}"/>
                  </a:ext>
                </a:extLst>
              </p:cNvPr>
              <p:cNvSpPr/>
              <p:nvPr/>
            </p:nvSpPr>
            <p:spPr>
              <a:xfrm>
                <a:off x="7025689" y="2765283"/>
                <a:ext cx="38833" cy="33327"/>
              </a:xfrm>
              <a:custGeom>
                <a:avLst/>
                <a:gdLst>
                  <a:gd name="connsiteX0" fmla="*/ 218 w 38833"/>
                  <a:gd name="connsiteY0" fmla="*/ 27889 h 33327"/>
                  <a:gd name="connsiteX1" fmla="*/ 5354 w 38833"/>
                  <a:gd name="connsiteY1" fmla="*/ 33328 h 33327"/>
                  <a:gd name="connsiteX2" fmla="*/ 5601 w 38833"/>
                  <a:gd name="connsiteY2" fmla="*/ 33328 h 33327"/>
                  <a:gd name="connsiteX3" fmla="*/ 36847 w 38833"/>
                  <a:gd name="connsiteY3" fmla="*/ 11511 h 33327"/>
                  <a:gd name="connsiteX4" fmla="*/ 37961 w 38833"/>
                  <a:gd name="connsiteY4" fmla="*/ 4157 h 33327"/>
                  <a:gd name="connsiteX5" fmla="*/ 16181 w 38833"/>
                  <a:gd name="connsiteY5" fmla="*/ 1808 h 33327"/>
                  <a:gd name="connsiteX6" fmla="*/ 218 w 38833"/>
                  <a:gd name="connsiteY6" fmla="*/ 27889 h 33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833" h="33327">
                    <a:moveTo>
                      <a:pt x="218" y="27889"/>
                    </a:moveTo>
                    <a:cubicBezTo>
                      <a:pt x="1084" y="32771"/>
                      <a:pt x="4055" y="33328"/>
                      <a:pt x="5354" y="33328"/>
                    </a:cubicBezTo>
                    <a:cubicBezTo>
                      <a:pt x="5478" y="33328"/>
                      <a:pt x="5539" y="33328"/>
                      <a:pt x="5601" y="33328"/>
                    </a:cubicBezTo>
                    <a:cubicBezTo>
                      <a:pt x="14387" y="32771"/>
                      <a:pt x="32702" y="15961"/>
                      <a:pt x="36847" y="11511"/>
                    </a:cubicBezTo>
                    <a:cubicBezTo>
                      <a:pt x="39012" y="9225"/>
                      <a:pt x="39445" y="6443"/>
                      <a:pt x="37961" y="4157"/>
                    </a:cubicBezTo>
                    <a:cubicBezTo>
                      <a:pt x="35114" y="-355"/>
                      <a:pt x="26576" y="-1282"/>
                      <a:pt x="16181" y="1808"/>
                    </a:cubicBezTo>
                    <a:cubicBezTo>
                      <a:pt x="3312" y="5578"/>
                      <a:pt x="-1081" y="20782"/>
                      <a:pt x="218" y="27889"/>
                    </a:cubicBezTo>
                    <a:close/>
                  </a:path>
                </a:pathLst>
              </a:custGeom>
              <a:grpFill/>
              <a:ln w="0" cap="flat">
                <a:solidFill>
                  <a:schemeClr val="accent5"/>
                </a:solidFill>
                <a:prstDash val="solid"/>
                <a:miter/>
              </a:ln>
            </p:spPr>
            <p:txBody>
              <a:bodyPr rtlCol="0" anchor="ctr"/>
              <a:lstStyle/>
              <a:p>
                <a:endParaRPr lang="en-US"/>
              </a:p>
            </p:txBody>
          </p:sp>
          <p:sp>
            <p:nvSpPr>
              <p:cNvPr id="153" name="Freeform 152">
                <a:extLst>
                  <a:ext uri="{FF2B5EF4-FFF2-40B4-BE49-F238E27FC236}">
                    <a16:creationId xmlns:a16="http://schemas.microsoft.com/office/drawing/2014/main" id="{26EE4529-0337-59FF-018E-2A3581D1E6F0}"/>
                  </a:ext>
                </a:extLst>
              </p:cNvPr>
              <p:cNvSpPr/>
              <p:nvPr/>
            </p:nvSpPr>
            <p:spPr>
              <a:xfrm>
                <a:off x="6715347" y="1559488"/>
                <a:ext cx="395044" cy="244160"/>
              </a:xfrm>
              <a:custGeom>
                <a:avLst/>
                <a:gdLst>
                  <a:gd name="connsiteX0" fmla="*/ 15243 w 395044"/>
                  <a:gd name="connsiteY0" fmla="*/ 72348 h 244160"/>
                  <a:gd name="connsiteX1" fmla="*/ 26999 w 395044"/>
                  <a:gd name="connsiteY1" fmla="*/ 67713 h 244160"/>
                  <a:gd name="connsiteX2" fmla="*/ 38198 w 395044"/>
                  <a:gd name="connsiteY2" fmla="*/ 63263 h 244160"/>
                  <a:gd name="connsiteX3" fmla="*/ 39683 w 395044"/>
                  <a:gd name="connsiteY3" fmla="*/ 63758 h 244160"/>
                  <a:gd name="connsiteX4" fmla="*/ 32506 w 395044"/>
                  <a:gd name="connsiteY4" fmla="*/ 72966 h 244160"/>
                  <a:gd name="connsiteX5" fmla="*/ 19884 w 395044"/>
                  <a:gd name="connsiteY5" fmla="*/ 90580 h 244160"/>
                  <a:gd name="connsiteX6" fmla="*/ 19574 w 395044"/>
                  <a:gd name="connsiteY6" fmla="*/ 96142 h 244160"/>
                  <a:gd name="connsiteX7" fmla="*/ 19698 w 395044"/>
                  <a:gd name="connsiteY7" fmla="*/ 96946 h 244160"/>
                  <a:gd name="connsiteX8" fmla="*/ 20317 w 395044"/>
                  <a:gd name="connsiteY8" fmla="*/ 97502 h 244160"/>
                  <a:gd name="connsiteX9" fmla="*/ 39807 w 395044"/>
                  <a:gd name="connsiteY9" fmla="*/ 119257 h 244160"/>
                  <a:gd name="connsiteX10" fmla="*/ 43828 w 395044"/>
                  <a:gd name="connsiteY10" fmla="*/ 122594 h 244160"/>
                  <a:gd name="connsiteX11" fmla="*/ 44694 w 395044"/>
                  <a:gd name="connsiteY11" fmla="*/ 123027 h 244160"/>
                  <a:gd name="connsiteX12" fmla="*/ 59482 w 395044"/>
                  <a:gd name="connsiteY12" fmla="*/ 132482 h 244160"/>
                  <a:gd name="connsiteX13" fmla="*/ 59977 w 395044"/>
                  <a:gd name="connsiteY13" fmla="*/ 133162 h 244160"/>
                  <a:gd name="connsiteX14" fmla="*/ 60782 w 395044"/>
                  <a:gd name="connsiteY14" fmla="*/ 133348 h 244160"/>
                  <a:gd name="connsiteX15" fmla="*/ 92769 w 395044"/>
                  <a:gd name="connsiteY15" fmla="*/ 130196 h 244160"/>
                  <a:gd name="connsiteX16" fmla="*/ 100380 w 395044"/>
                  <a:gd name="connsiteY16" fmla="*/ 116723 h 244160"/>
                  <a:gd name="connsiteX17" fmla="*/ 107928 w 395044"/>
                  <a:gd name="connsiteY17" fmla="*/ 106525 h 244160"/>
                  <a:gd name="connsiteX18" fmla="*/ 118261 w 395044"/>
                  <a:gd name="connsiteY18" fmla="*/ 98800 h 244160"/>
                  <a:gd name="connsiteX19" fmla="*/ 122901 w 395044"/>
                  <a:gd name="connsiteY19" fmla="*/ 92681 h 244160"/>
                  <a:gd name="connsiteX20" fmla="*/ 126490 w 395044"/>
                  <a:gd name="connsiteY20" fmla="*/ 92990 h 244160"/>
                  <a:gd name="connsiteX21" fmla="*/ 122777 w 395044"/>
                  <a:gd name="connsiteY21" fmla="*/ 107576 h 244160"/>
                  <a:gd name="connsiteX22" fmla="*/ 122283 w 395044"/>
                  <a:gd name="connsiteY22" fmla="*/ 116166 h 244160"/>
                  <a:gd name="connsiteX23" fmla="*/ 151053 w 395044"/>
                  <a:gd name="connsiteY23" fmla="*/ 107885 h 244160"/>
                  <a:gd name="connsiteX24" fmla="*/ 157983 w 395044"/>
                  <a:gd name="connsiteY24" fmla="*/ 103682 h 244160"/>
                  <a:gd name="connsiteX25" fmla="*/ 158602 w 395044"/>
                  <a:gd name="connsiteY25" fmla="*/ 116043 h 244160"/>
                  <a:gd name="connsiteX26" fmla="*/ 145546 w 395044"/>
                  <a:gd name="connsiteY26" fmla="*/ 122347 h 244160"/>
                  <a:gd name="connsiteX27" fmla="*/ 124572 w 395044"/>
                  <a:gd name="connsiteY27" fmla="*/ 132482 h 244160"/>
                  <a:gd name="connsiteX28" fmla="*/ 105515 w 395044"/>
                  <a:gd name="connsiteY28" fmla="*/ 139095 h 244160"/>
                  <a:gd name="connsiteX29" fmla="*/ 79591 w 395044"/>
                  <a:gd name="connsiteY29" fmla="*/ 148736 h 244160"/>
                  <a:gd name="connsiteX30" fmla="*/ 76744 w 395044"/>
                  <a:gd name="connsiteY30" fmla="*/ 160170 h 244160"/>
                  <a:gd name="connsiteX31" fmla="*/ 107928 w 395044"/>
                  <a:gd name="connsiteY31" fmla="*/ 163507 h 244160"/>
                  <a:gd name="connsiteX32" fmla="*/ 163242 w 395044"/>
                  <a:gd name="connsiteY32" fmla="*/ 160541 h 244160"/>
                  <a:gd name="connsiteX33" fmla="*/ 138617 w 395044"/>
                  <a:gd name="connsiteY33" fmla="*/ 163013 h 244160"/>
                  <a:gd name="connsiteX34" fmla="*/ 113992 w 395044"/>
                  <a:gd name="connsiteY34" fmla="*/ 169997 h 244160"/>
                  <a:gd name="connsiteX35" fmla="*/ 111455 w 395044"/>
                  <a:gd name="connsiteY35" fmla="*/ 176301 h 244160"/>
                  <a:gd name="connsiteX36" fmla="*/ 104958 w 395044"/>
                  <a:gd name="connsiteY36" fmla="*/ 175744 h 244160"/>
                  <a:gd name="connsiteX37" fmla="*/ 84726 w 395044"/>
                  <a:gd name="connsiteY37" fmla="*/ 179391 h 244160"/>
                  <a:gd name="connsiteX38" fmla="*/ 83489 w 395044"/>
                  <a:gd name="connsiteY38" fmla="*/ 181368 h 244160"/>
                  <a:gd name="connsiteX39" fmla="*/ 85469 w 395044"/>
                  <a:gd name="connsiteY39" fmla="*/ 182604 h 244160"/>
                  <a:gd name="connsiteX40" fmla="*/ 92089 w 395044"/>
                  <a:gd name="connsiteY40" fmla="*/ 186498 h 244160"/>
                  <a:gd name="connsiteX41" fmla="*/ 116157 w 395044"/>
                  <a:gd name="connsiteY41" fmla="*/ 203741 h 244160"/>
                  <a:gd name="connsiteX42" fmla="*/ 122097 w 395044"/>
                  <a:gd name="connsiteY42" fmla="*/ 212517 h 244160"/>
                  <a:gd name="connsiteX43" fmla="*/ 122715 w 395044"/>
                  <a:gd name="connsiteY43" fmla="*/ 213877 h 244160"/>
                  <a:gd name="connsiteX44" fmla="*/ 124201 w 395044"/>
                  <a:gd name="connsiteY44" fmla="*/ 213877 h 244160"/>
                  <a:gd name="connsiteX45" fmla="*/ 130945 w 395044"/>
                  <a:gd name="connsiteY45" fmla="*/ 213444 h 244160"/>
                  <a:gd name="connsiteX46" fmla="*/ 140659 w 395044"/>
                  <a:gd name="connsiteY46" fmla="*/ 213382 h 244160"/>
                  <a:gd name="connsiteX47" fmla="*/ 134719 w 395044"/>
                  <a:gd name="connsiteY47" fmla="*/ 216596 h 244160"/>
                  <a:gd name="connsiteX48" fmla="*/ 126552 w 395044"/>
                  <a:gd name="connsiteY48" fmla="*/ 221726 h 244160"/>
                  <a:gd name="connsiteX49" fmla="*/ 125995 w 395044"/>
                  <a:gd name="connsiteY49" fmla="*/ 224507 h 244160"/>
                  <a:gd name="connsiteX50" fmla="*/ 136327 w 395044"/>
                  <a:gd name="connsiteY50" fmla="*/ 231243 h 244160"/>
                  <a:gd name="connsiteX51" fmla="*/ 149939 w 395044"/>
                  <a:gd name="connsiteY51" fmla="*/ 239339 h 244160"/>
                  <a:gd name="connsiteX52" fmla="*/ 159468 w 395044"/>
                  <a:gd name="connsiteY52" fmla="*/ 244160 h 244160"/>
                  <a:gd name="connsiteX53" fmla="*/ 164170 w 395044"/>
                  <a:gd name="connsiteY53" fmla="*/ 243480 h 244160"/>
                  <a:gd name="connsiteX54" fmla="*/ 173451 w 395044"/>
                  <a:gd name="connsiteY54" fmla="*/ 231923 h 244160"/>
                  <a:gd name="connsiteX55" fmla="*/ 205068 w 395044"/>
                  <a:gd name="connsiteY55" fmla="*/ 178587 h 244160"/>
                  <a:gd name="connsiteX56" fmla="*/ 217566 w 395044"/>
                  <a:gd name="connsiteY56" fmla="*/ 159923 h 244160"/>
                  <a:gd name="connsiteX57" fmla="*/ 217319 w 395044"/>
                  <a:gd name="connsiteY57" fmla="*/ 150900 h 244160"/>
                  <a:gd name="connsiteX58" fmla="*/ 224929 w 395044"/>
                  <a:gd name="connsiteY58" fmla="*/ 146079 h 244160"/>
                  <a:gd name="connsiteX59" fmla="*/ 230992 w 395044"/>
                  <a:gd name="connsiteY59" fmla="*/ 143669 h 244160"/>
                  <a:gd name="connsiteX60" fmla="*/ 230497 w 395044"/>
                  <a:gd name="connsiteY60" fmla="*/ 137736 h 244160"/>
                  <a:gd name="connsiteX61" fmla="*/ 240273 w 395044"/>
                  <a:gd name="connsiteY61" fmla="*/ 114251 h 244160"/>
                  <a:gd name="connsiteX62" fmla="*/ 257041 w 395044"/>
                  <a:gd name="connsiteY62" fmla="*/ 107576 h 244160"/>
                  <a:gd name="connsiteX63" fmla="*/ 274055 w 395044"/>
                  <a:gd name="connsiteY63" fmla="*/ 103682 h 244160"/>
                  <a:gd name="connsiteX64" fmla="*/ 285069 w 395044"/>
                  <a:gd name="connsiteY64" fmla="*/ 102570 h 244160"/>
                  <a:gd name="connsiteX65" fmla="*/ 285502 w 395044"/>
                  <a:gd name="connsiteY65" fmla="*/ 103435 h 244160"/>
                  <a:gd name="connsiteX66" fmla="*/ 278572 w 395044"/>
                  <a:gd name="connsiteY66" fmla="*/ 106154 h 244160"/>
                  <a:gd name="connsiteX67" fmla="*/ 268796 w 395044"/>
                  <a:gd name="connsiteY67" fmla="*/ 114003 h 244160"/>
                  <a:gd name="connsiteX68" fmla="*/ 282285 w 395044"/>
                  <a:gd name="connsiteY68" fmla="*/ 133966 h 244160"/>
                  <a:gd name="connsiteX69" fmla="*/ 286863 w 395044"/>
                  <a:gd name="connsiteY69" fmla="*/ 138663 h 244160"/>
                  <a:gd name="connsiteX70" fmla="*/ 292803 w 395044"/>
                  <a:gd name="connsiteY70" fmla="*/ 145090 h 244160"/>
                  <a:gd name="connsiteX71" fmla="*/ 296020 w 395044"/>
                  <a:gd name="connsiteY71" fmla="*/ 147995 h 244160"/>
                  <a:gd name="connsiteX72" fmla="*/ 286492 w 395044"/>
                  <a:gd name="connsiteY72" fmla="*/ 170862 h 244160"/>
                  <a:gd name="connsiteX73" fmla="*/ 283027 w 395044"/>
                  <a:gd name="connsiteY73" fmla="*/ 183284 h 244160"/>
                  <a:gd name="connsiteX74" fmla="*/ 316500 w 395044"/>
                  <a:gd name="connsiteY74" fmla="*/ 180750 h 244160"/>
                  <a:gd name="connsiteX75" fmla="*/ 327513 w 395044"/>
                  <a:gd name="connsiteY75" fmla="*/ 178587 h 244160"/>
                  <a:gd name="connsiteX76" fmla="*/ 328132 w 395044"/>
                  <a:gd name="connsiteY76" fmla="*/ 179885 h 244160"/>
                  <a:gd name="connsiteX77" fmla="*/ 329617 w 395044"/>
                  <a:gd name="connsiteY77" fmla="*/ 179885 h 244160"/>
                  <a:gd name="connsiteX78" fmla="*/ 349973 w 395044"/>
                  <a:gd name="connsiteY78" fmla="*/ 187858 h 244160"/>
                  <a:gd name="connsiteX79" fmla="*/ 351396 w 395044"/>
                  <a:gd name="connsiteY79" fmla="*/ 189279 h 244160"/>
                  <a:gd name="connsiteX80" fmla="*/ 352634 w 395044"/>
                  <a:gd name="connsiteY80" fmla="*/ 190515 h 244160"/>
                  <a:gd name="connsiteX81" fmla="*/ 354056 w 395044"/>
                  <a:gd name="connsiteY81" fmla="*/ 192060 h 244160"/>
                  <a:gd name="connsiteX82" fmla="*/ 355727 w 395044"/>
                  <a:gd name="connsiteY82" fmla="*/ 190824 h 244160"/>
                  <a:gd name="connsiteX83" fmla="*/ 369710 w 395044"/>
                  <a:gd name="connsiteY83" fmla="*/ 177228 h 244160"/>
                  <a:gd name="connsiteX84" fmla="*/ 386044 w 395044"/>
                  <a:gd name="connsiteY84" fmla="*/ 166412 h 244160"/>
                  <a:gd name="connsiteX85" fmla="*/ 395016 w 395044"/>
                  <a:gd name="connsiteY85" fmla="*/ 157760 h 244160"/>
                  <a:gd name="connsiteX86" fmla="*/ 390004 w 395044"/>
                  <a:gd name="connsiteY86" fmla="*/ 149911 h 244160"/>
                  <a:gd name="connsiteX87" fmla="*/ 371319 w 395044"/>
                  <a:gd name="connsiteY87" fmla="*/ 150220 h 244160"/>
                  <a:gd name="connsiteX88" fmla="*/ 371319 w 395044"/>
                  <a:gd name="connsiteY88" fmla="*/ 150220 h 244160"/>
                  <a:gd name="connsiteX89" fmla="*/ 349540 w 395044"/>
                  <a:gd name="connsiteY89" fmla="*/ 149169 h 244160"/>
                  <a:gd name="connsiteX90" fmla="*/ 350344 w 395044"/>
                  <a:gd name="connsiteY90" fmla="*/ 147809 h 244160"/>
                  <a:gd name="connsiteX91" fmla="*/ 355294 w 395044"/>
                  <a:gd name="connsiteY91" fmla="*/ 135263 h 244160"/>
                  <a:gd name="connsiteX92" fmla="*/ 343353 w 395044"/>
                  <a:gd name="connsiteY92" fmla="*/ 131494 h 244160"/>
                  <a:gd name="connsiteX93" fmla="*/ 321512 w 395044"/>
                  <a:gd name="connsiteY93" fmla="*/ 127353 h 244160"/>
                  <a:gd name="connsiteX94" fmla="*/ 322254 w 395044"/>
                  <a:gd name="connsiteY94" fmla="*/ 126982 h 244160"/>
                  <a:gd name="connsiteX95" fmla="*/ 326276 w 395044"/>
                  <a:gd name="connsiteY95" fmla="*/ 119442 h 244160"/>
                  <a:gd name="connsiteX96" fmla="*/ 305239 w 395044"/>
                  <a:gd name="connsiteY96" fmla="*/ 105351 h 244160"/>
                  <a:gd name="connsiteX97" fmla="*/ 302331 w 395044"/>
                  <a:gd name="connsiteY97" fmla="*/ 104609 h 244160"/>
                  <a:gd name="connsiteX98" fmla="*/ 301651 w 395044"/>
                  <a:gd name="connsiteY98" fmla="*/ 93176 h 244160"/>
                  <a:gd name="connsiteX99" fmla="*/ 301960 w 395044"/>
                  <a:gd name="connsiteY99" fmla="*/ 89962 h 244160"/>
                  <a:gd name="connsiteX100" fmla="*/ 286306 w 395044"/>
                  <a:gd name="connsiteY100" fmla="*/ 78096 h 244160"/>
                  <a:gd name="connsiteX101" fmla="*/ 282099 w 395044"/>
                  <a:gd name="connsiteY101" fmla="*/ 76489 h 244160"/>
                  <a:gd name="connsiteX102" fmla="*/ 282532 w 395044"/>
                  <a:gd name="connsiteY102" fmla="*/ 74264 h 244160"/>
                  <a:gd name="connsiteX103" fmla="*/ 274613 w 395044"/>
                  <a:gd name="connsiteY103" fmla="*/ 68578 h 244160"/>
                  <a:gd name="connsiteX104" fmla="*/ 262733 w 395044"/>
                  <a:gd name="connsiteY104" fmla="*/ 71236 h 244160"/>
                  <a:gd name="connsiteX105" fmla="*/ 258030 w 395044"/>
                  <a:gd name="connsiteY105" fmla="*/ 73399 h 244160"/>
                  <a:gd name="connsiteX106" fmla="*/ 255494 w 395044"/>
                  <a:gd name="connsiteY106" fmla="*/ 68393 h 244160"/>
                  <a:gd name="connsiteX107" fmla="*/ 253266 w 395044"/>
                  <a:gd name="connsiteY107" fmla="*/ 63325 h 244160"/>
                  <a:gd name="connsiteX108" fmla="*/ 227094 w 395044"/>
                  <a:gd name="connsiteY108" fmla="*/ 60482 h 244160"/>
                  <a:gd name="connsiteX109" fmla="*/ 226228 w 395044"/>
                  <a:gd name="connsiteY109" fmla="*/ 60544 h 244160"/>
                  <a:gd name="connsiteX110" fmla="*/ 222825 w 395044"/>
                  <a:gd name="connsiteY110" fmla="*/ 52262 h 244160"/>
                  <a:gd name="connsiteX111" fmla="*/ 216452 w 395044"/>
                  <a:gd name="connsiteY111" fmla="*/ 36997 h 244160"/>
                  <a:gd name="connsiteX112" fmla="*/ 198819 w 395044"/>
                  <a:gd name="connsiteY112" fmla="*/ 42683 h 244160"/>
                  <a:gd name="connsiteX113" fmla="*/ 192013 w 395044"/>
                  <a:gd name="connsiteY113" fmla="*/ 47751 h 244160"/>
                  <a:gd name="connsiteX114" fmla="*/ 196468 w 395044"/>
                  <a:gd name="connsiteY114" fmla="*/ 37862 h 244160"/>
                  <a:gd name="connsiteX115" fmla="*/ 201170 w 395044"/>
                  <a:gd name="connsiteY115" fmla="*/ 28715 h 244160"/>
                  <a:gd name="connsiteX116" fmla="*/ 199685 w 395044"/>
                  <a:gd name="connsiteY116" fmla="*/ 21855 h 244160"/>
                  <a:gd name="connsiteX117" fmla="*/ 173080 w 395044"/>
                  <a:gd name="connsiteY117" fmla="*/ 11843 h 244160"/>
                  <a:gd name="connsiteX118" fmla="*/ 167016 w 395044"/>
                  <a:gd name="connsiteY118" fmla="*/ 15860 h 244160"/>
                  <a:gd name="connsiteX119" fmla="*/ 163799 w 395044"/>
                  <a:gd name="connsiteY119" fmla="*/ 10854 h 244160"/>
                  <a:gd name="connsiteX120" fmla="*/ 154518 w 395044"/>
                  <a:gd name="connsiteY120" fmla="*/ 286 h 244160"/>
                  <a:gd name="connsiteX121" fmla="*/ 150373 w 395044"/>
                  <a:gd name="connsiteY121" fmla="*/ 719 h 244160"/>
                  <a:gd name="connsiteX122" fmla="*/ 147712 w 395044"/>
                  <a:gd name="connsiteY122" fmla="*/ 9062 h 244160"/>
                  <a:gd name="connsiteX123" fmla="*/ 146289 w 395044"/>
                  <a:gd name="connsiteY123" fmla="*/ 15366 h 244160"/>
                  <a:gd name="connsiteX124" fmla="*/ 136266 w 395044"/>
                  <a:gd name="connsiteY124" fmla="*/ 23957 h 244160"/>
                  <a:gd name="connsiteX125" fmla="*/ 141587 w 395044"/>
                  <a:gd name="connsiteY125" fmla="*/ 33907 h 244160"/>
                  <a:gd name="connsiteX126" fmla="*/ 158602 w 395044"/>
                  <a:gd name="connsiteY126" fmla="*/ 76365 h 244160"/>
                  <a:gd name="connsiteX127" fmla="*/ 131316 w 395044"/>
                  <a:gd name="connsiteY127" fmla="*/ 39346 h 244160"/>
                  <a:gd name="connsiteX128" fmla="*/ 115229 w 395044"/>
                  <a:gd name="connsiteY128" fmla="*/ 17591 h 244160"/>
                  <a:gd name="connsiteX129" fmla="*/ 107062 w 395044"/>
                  <a:gd name="connsiteY129" fmla="*/ 22968 h 244160"/>
                  <a:gd name="connsiteX130" fmla="*/ 101060 w 395044"/>
                  <a:gd name="connsiteY130" fmla="*/ 32238 h 244160"/>
                  <a:gd name="connsiteX131" fmla="*/ 95554 w 395044"/>
                  <a:gd name="connsiteY131" fmla="*/ 49172 h 244160"/>
                  <a:gd name="connsiteX132" fmla="*/ 94687 w 395044"/>
                  <a:gd name="connsiteY132" fmla="*/ 55723 h 244160"/>
                  <a:gd name="connsiteX133" fmla="*/ 93203 w 395044"/>
                  <a:gd name="connsiteY133" fmla="*/ 56218 h 244160"/>
                  <a:gd name="connsiteX134" fmla="*/ 92460 w 395044"/>
                  <a:gd name="connsiteY134" fmla="*/ 53993 h 244160"/>
                  <a:gd name="connsiteX135" fmla="*/ 74084 w 395044"/>
                  <a:gd name="connsiteY135" fmla="*/ 34834 h 244160"/>
                  <a:gd name="connsiteX136" fmla="*/ 76682 w 395044"/>
                  <a:gd name="connsiteY136" fmla="*/ 34030 h 244160"/>
                  <a:gd name="connsiteX137" fmla="*/ 93759 w 395044"/>
                  <a:gd name="connsiteY137" fmla="*/ 27850 h 244160"/>
                  <a:gd name="connsiteX138" fmla="*/ 97781 w 395044"/>
                  <a:gd name="connsiteY138" fmla="*/ 22782 h 244160"/>
                  <a:gd name="connsiteX139" fmla="*/ 93883 w 395044"/>
                  <a:gd name="connsiteY139" fmla="*/ 17529 h 244160"/>
                  <a:gd name="connsiteX140" fmla="*/ 74826 w 395044"/>
                  <a:gd name="connsiteY140" fmla="*/ 17653 h 244160"/>
                  <a:gd name="connsiteX141" fmla="*/ 63875 w 395044"/>
                  <a:gd name="connsiteY141" fmla="*/ 18703 h 244160"/>
                  <a:gd name="connsiteX142" fmla="*/ 50015 w 395044"/>
                  <a:gd name="connsiteY142" fmla="*/ 22473 h 244160"/>
                  <a:gd name="connsiteX143" fmla="*/ 40302 w 395044"/>
                  <a:gd name="connsiteY143" fmla="*/ 22535 h 244160"/>
                  <a:gd name="connsiteX144" fmla="*/ 32135 w 395044"/>
                  <a:gd name="connsiteY144" fmla="*/ 19445 h 244160"/>
                  <a:gd name="connsiteX145" fmla="*/ 17161 w 395044"/>
                  <a:gd name="connsiteY145" fmla="*/ 26120 h 244160"/>
                  <a:gd name="connsiteX146" fmla="*/ 9551 w 395044"/>
                  <a:gd name="connsiteY146" fmla="*/ 30570 h 244160"/>
                  <a:gd name="connsiteX147" fmla="*/ 2993 w 395044"/>
                  <a:gd name="connsiteY147" fmla="*/ 32176 h 244160"/>
                  <a:gd name="connsiteX148" fmla="*/ 6643 w 395044"/>
                  <a:gd name="connsiteY148" fmla="*/ 64808 h 244160"/>
                  <a:gd name="connsiteX149" fmla="*/ 15243 w 395044"/>
                  <a:gd name="connsiteY149" fmla="*/ 72348 h 244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Lst>
                <a:rect l="l" t="t" r="r" b="b"/>
                <a:pathLst>
                  <a:path w="395044" h="244160">
                    <a:moveTo>
                      <a:pt x="15243" y="72348"/>
                    </a:moveTo>
                    <a:cubicBezTo>
                      <a:pt x="19574" y="73213"/>
                      <a:pt x="23348" y="70432"/>
                      <a:pt x="26999" y="67713"/>
                    </a:cubicBezTo>
                    <a:cubicBezTo>
                      <a:pt x="30711" y="64932"/>
                      <a:pt x="34300" y="62336"/>
                      <a:pt x="38198" y="63263"/>
                    </a:cubicBezTo>
                    <a:cubicBezTo>
                      <a:pt x="39497" y="63572"/>
                      <a:pt x="39683" y="63819"/>
                      <a:pt x="39683" y="63758"/>
                    </a:cubicBezTo>
                    <a:cubicBezTo>
                      <a:pt x="39807" y="65241"/>
                      <a:pt x="35414" y="69876"/>
                      <a:pt x="32506" y="72966"/>
                    </a:cubicBezTo>
                    <a:cubicBezTo>
                      <a:pt x="27432" y="78343"/>
                      <a:pt x="21740" y="84400"/>
                      <a:pt x="19884" y="90580"/>
                    </a:cubicBezTo>
                    <a:cubicBezTo>
                      <a:pt x="19389" y="92434"/>
                      <a:pt x="19265" y="94226"/>
                      <a:pt x="19574" y="96142"/>
                    </a:cubicBezTo>
                    <a:lnTo>
                      <a:pt x="19698" y="96946"/>
                    </a:lnTo>
                    <a:lnTo>
                      <a:pt x="20317" y="97502"/>
                    </a:lnTo>
                    <a:cubicBezTo>
                      <a:pt x="27618" y="103991"/>
                      <a:pt x="34238" y="111284"/>
                      <a:pt x="39807" y="119257"/>
                    </a:cubicBezTo>
                    <a:lnTo>
                      <a:pt x="43828" y="122594"/>
                    </a:lnTo>
                    <a:lnTo>
                      <a:pt x="44694" y="123027"/>
                    </a:lnTo>
                    <a:cubicBezTo>
                      <a:pt x="51253" y="124757"/>
                      <a:pt x="56203" y="127909"/>
                      <a:pt x="59482" y="132482"/>
                    </a:cubicBezTo>
                    <a:lnTo>
                      <a:pt x="59977" y="133162"/>
                    </a:lnTo>
                    <a:lnTo>
                      <a:pt x="60782" y="133348"/>
                    </a:lnTo>
                    <a:cubicBezTo>
                      <a:pt x="71547" y="136191"/>
                      <a:pt x="85902" y="134769"/>
                      <a:pt x="92769" y="130196"/>
                    </a:cubicBezTo>
                    <a:cubicBezTo>
                      <a:pt x="97101" y="127353"/>
                      <a:pt x="98771" y="121976"/>
                      <a:pt x="100380" y="116723"/>
                    </a:cubicBezTo>
                    <a:cubicBezTo>
                      <a:pt x="102607" y="109615"/>
                      <a:pt x="104092" y="106340"/>
                      <a:pt x="107928" y="106525"/>
                    </a:cubicBezTo>
                    <a:cubicBezTo>
                      <a:pt x="115538" y="106958"/>
                      <a:pt x="117147" y="102261"/>
                      <a:pt x="118261" y="98800"/>
                    </a:cubicBezTo>
                    <a:cubicBezTo>
                      <a:pt x="119251" y="95710"/>
                      <a:pt x="119993" y="93794"/>
                      <a:pt x="122901" y="92681"/>
                    </a:cubicBezTo>
                    <a:cubicBezTo>
                      <a:pt x="125562" y="91631"/>
                      <a:pt x="126242" y="92681"/>
                      <a:pt x="126490" y="92990"/>
                    </a:cubicBezTo>
                    <a:cubicBezTo>
                      <a:pt x="128037" y="95092"/>
                      <a:pt x="127604" y="101519"/>
                      <a:pt x="122777" y="107576"/>
                    </a:cubicBezTo>
                    <a:cubicBezTo>
                      <a:pt x="118879" y="112520"/>
                      <a:pt x="121416" y="115425"/>
                      <a:pt x="122283" y="116166"/>
                    </a:cubicBezTo>
                    <a:cubicBezTo>
                      <a:pt x="126985" y="120307"/>
                      <a:pt x="142082" y="117032"/>
                      <a:pt x="151053" y="107885"/>
                    </a:cubicBezTo>
                    <a:cubicBezTo>
                      <a:pt x="155075" y="103806"/>
                      <a:pt x="157240" y="103311"/>
                      <a:pt x="157983" y="103682"/>
                    </a:cubicBezTo>
                    <a:cubicBezTo>
                      <a:pt x="159282" y="104424"/>
                      <a:pt x="160272" y="109121"/>
                      <a:pt x="158602" y="116043"/>
                    </a:cubicBezTo>
                    <a:cubicBezTo>
                      <a:pt x="157735" y="119751"/>
                      <a:pt x="153095" y="120925"/>
                      <a:pt x="145546" y="122347"/>
                    </a:cubicBezTo>
                    <a:cubicBezTo>
                      <a:pt x="137936" y="123768"/>
                      <a:pt x="129274" y="125437"/>
                      <a:pt x="124572" y="132482"/>
                    </a:cubicBezTo>
                    <a:cubicBezTo>
                      <a:pt x="121169" y="137612"/>
                      <a:pt x="113558" y="138354"/>
                      <a:pt x="105515" y="139095"/>
                    </a:cubicBezTo>
                    <a:cubicBezTo>
                      <a:pt x="96358" y="139960"/>
                      <a:pt x="86025" y="141011"/>
                      <a:pt x="79591" y="148736"/>
                    </a:cubicBezTo>
                    <a:cubicBezTo>
                      <a:pt x="75816" y="153248"/>
                      <a:pt x="74888" y="157080"/>
                      <a:pt x="76744" y="160170"/>
                    </a:cubicBezTo>
                    <a:cubicBezTo>
                      <a:pt x="80952" y="167154"/>
                      <a:pt x="98338" y="165547"/>
                      <a:pt x="107928" y="163507"/>
                    </a:cubicBezTo>
                    <a:cubicBezTo>
                      <a:pt x="123149" y="160170"/>
                      <a:pt x="151610" y="158254"/>
                      <a:pt x="163242" y="160541"/>
                    </a:cubicBezTo>
                    <a:cubicBezTo>
                      <a:pt x="158725" y="161715"/>
                      <a:pt x="149754" y="163013"/>
                      <a:pt x="138617" y="163013"/>
                    </a:cubicBezTo>
                    <a:cubicBezTo>
                      <a:pt x="123396" y="163013"/>
                      <a:pt x="116838" y="166783"/>
                      <a:pt x="113992" y="169997"/>
                    </a:cubicBezTo>
                    <a:cubicBezTo>
                      <a:pt x="112321" y="171851"/>
                      <a:pt x="111455" y="174014"/>
                      <a:pt x="111455" y="176301"/>
                    </a:cubicBezTo>
                    <a:cubicBezTo>
                      <a:pt x="110032" y="176424"/>
                      <a:pt x="107186" y="176053"/>
                      <a:pt x="104958" y="175744"/>
                    </a:cubicBezTo>
                    <a:cubicBezTo>
                      <a:pt x="97534" y="174817"/>
                      <a:pt x="88253" y="173643"/>
                      <a:pt x="84726" y="179391"/>
                    </a:cubicBezTo>
                    <a:lnTo>
                      <a:pt x="83489" y="181368"/>
                    </a:lnTo>
                    <a:lnTo>
                      <a:pt x="85469" y="182604"/>
                    </a:lnTo>
                    <a:cubicBezTo>
                      <a:pt x="87634" y="183902"/>
                      <a:pt x="89861" y="185200"/>
                      <a:pt x="92089" y="186498"/>
                    </a:cubicBezTo>
                    <a:cubicBezTo>
                      <a:pt x="100813" y="191628"/>
                      <a:pt x="109846" y="196943"/>
                      <a:pt x="116157" y="203741"/>
                    </a:cubicBezTo>
                    <a:cubicBezTo>
                      <a:pt x="118632" y="206399"/>
                      <a:pt x="120612" y="209365"/>
                      <a:pt x="122097" y="212517"/>
                    </a:cubicBezTo>
                    <a:lnTo>
                      <a:pt x="122715" y="213877"/>
                    </a:lnTo>
                    <a:lnTo>
                      <a:pt x="124201" y="213877"/>
                    </a:lnTo>
                    <a:cubicBezTo>
                      <a:pt x="126366" y="213815"/>
                      <a:pt x="128655" y="213629"/>
                      <a:pt x="130945" y="213444"/>
                    </a:cubicBezTo>
                    <a:cubicBezTo>
                      <a:pt x="134409" y="213135"/>
                      <a:pt x="137998" y="212764"/>
                      <a:pt x="140659" y="213382"/>
                    </a:cubicBezTo>
                    <a:cubicBezTo>
                      <a:pt x="139112" y="214371"/>
                      <a:pt x="136513" y="215731"/>
                      <a:pt x="134719" y="216596"/>
                    </a:cubicBezTo>
                    <a:cubicBezTo>
                      <a:pt x="130450" y="218697"/>
                      <a:pt x="127789" y="220119"/>
                      <a:pt x="126552" y="221726"/>
                    </a:cubicBezTo>
                    <a:cubicBezTo>
                      <a:pt x="125933" y="222529"/>
                      <a:pt x="125748" y="223518"/>
                      <a:pt x="125995" y="224507"/>
                    </a:cubicBezTo>
                    <a:cubicBezTo>
                      <a:pt x="126675" y="226979"/>
                      <a:pt x="129831" y="228400"/>
                      <a:pt x="136327" y="231243"/>
                    </a:cubicBezTo>
                    <a:cubicBezTo>
                      <a:pt x="141401" y="233468"/>
                      <a:pt x="148393" y="236435"/>
                      <a:pt x="149939" y="239339"/>
                    </a:cubicBezTo>
                    <a:cubicBezTo>
                      <a:pt x="151672" y="242430"/>
                      <a:pt x="155260" y="244160"/>
                      <a:pt x="159468" y="244160"/>
                    </a:cubicBezTo>
                    <a:cubicBezTo>
                      <a:pt x="160953" y="244160"/>
                      <a:pt x="162561" y="243913"/>
                      <a:pt x="164170" y="243480"/>
                    </a:cubicBezTo>
                    <a:cubicBezTo>
                      <a:pt x="170172" y="241750"/>
                      <a:pt x="173760" y="237176"/>
                      <a:pt x="173451" y="231923"/>
                    </a:cubicBezTo>
                    <a:cubicBezTo>
                      <a:pt x="172708" y="220799"/>
                      <a:pt x="187125" y="185756"/>
                      <a:pt x="205068" y="178587"/>
                    </a:cubicBezTo>
                    <a:cubicBezTo>
                      <a:pt x="218742" y="173210"/>
                      <a:pt x="218865" y="167463"/>
                      <a:pt x="217566" y="159923"/>
                    </a:cubicBezTo>
                    <a:cubicBezTo>
                      <a:pt x="217071" y="157080"/>
                      <a:pt x="216576" y="154175"/>
                      <a:pt x="217319" y="150900"/>
                    </a:cubicBezTo>
                    <a:cubicBezTo>
                      <a:pt x="218185" y="146821"/>
                      <a:pt x="220783" y="146388"/>
                      <a:pt x="224929" y="146079"/>
                    </a:cubicBezTo>
                    <a:cubicBezTo>
                      <a:pt x="227342" y="145894"/>
                      <a:pt x="229817" y="145770"/>
                      <a:pt x="230992" y="143669"/>
                    </a:cubicBezTo>
                    <a:cubicBezTo>
                      <a:pt x="232168" y="141753"/>
                      <a:pt x="231302" y="139342"/>
                      <a:pt x="230497" y="137736"/>
                    </a:cubicBezTo>
                    <a:cubicBezTo>
                      <a:pt x="226785" y="129763"/>
                      <a:pt x="228084" y="126673"/>
                      <a:pt x="240273" y="114251"/>
                    </a:cubicBezTo>
                    <a:cubicBezTo>
                      <a:pt x="246460" y="107947"/>
                      <a:pt x="251163" y="107761"/>
                      <a:pt x="257041" y="107576"/>
                    </a:cubicBezTo>
                    <a:cubicBezTo>
                      <a:pt x="261805" y="107390"/>
                      <a:pt x="267250" y="107205"/>
                      <a:pt x="274055" y="103682"/>
                    </a:cubicBezTo>
                    <a:cubicBezTo>
                      <a:pt x="280057" y="100592"/>
                      <a:pt x="283893" y="101643"/>
                      <a:pt x="285069" y="102570"/>
                    </a:cubicBezTo>
                    <a:cubicBezTo>
                      <a:pt x="285440" y="102879"/>
                      <a:pt x="285564" y="103188"/>
                      <a:pt x="285502" y="103435"/>
                    </a:cubicBezTo>
                    <a:cubicBezTo>
                      <a:pt x="285254" y="104177"/>
                      <a:pt x="283522" y="105722"/>
                      <a:pt x="278572" y="106154"/>
                    </a:cubicBezTo>
                    <a:cubicBezTo>
                      <a:pt x="273066" y="106649"/>
                      <a:pt x="269539" y="109492"/>
                      <a:pt x="268796" y="114003"/>
                    </a:cubicBezTo>
                    <a:cubicBezTo>
                      <a:pt x="267683" y="121111"/>
                      <a:pt x="273994" y="130443"/>
                      <a:pt x="282285" y="133966"/>
                    </a:cubicBezTo>
                    <a:cubicBezTo>
                      <a:pt x="286925" y="135943"/>
                      <a:pt x="286925" y="137179"/>
                      <a:pt x="286863" y="138663"/>
                    </a:cubicBezTo>
                    <a:cubicBezTo>
                      <a:pt x="286801" y="141753"/>
                      <a:pt x="287791" y="143916"/>
                      <a:pt x="292803" y="145090"/>
                    </a:cubicBezTo>
                    <a:cubicBezTo>
                      <a:pt x="294473" y="145461"/>
                      <a:pt x="295463" y="146388"/>
                      <a:pt x="296020" y="147995"/>
                    </a:cubicBezTo>
                    <a:cubicBezTo>
                      <a:pt x="297443" y="152383"/>
                      <a:pt x="294597" y="161591"/>
                      <a:pt x="286492" y="170862"/>
                    </a:cubicBezTo>
                    <a:cubicBezTo>
                      <a:pt x="280861" y="177228"/>
                      <a:pt x="281480" y="181121"/>
                      <a:pt x="283027" y="183284"/>
                    </a:cubicBezTo>
                    <a:cubicBezTo>
                      <a:pt x="286739" y="188538"/>
                      <a:pt x="299238" y="187549"/>
                      <a:pt x="316500" y="180750"/>
                    </a:cubicBezTo>
                    <a:cubicBezTo>
                      <a:pt x="326462" y="176857"/>
                      <a:pt x="327451" y="178525"/>
                      <a:pt x="327513" y="178587"/>
                    </a:cubicBezTo>
                    <a:lnTo>
                      <a:pt x="328132" y="179885"/>
                    </a:lnTo>
                    <a:lnTo>
                      <a:pt x="329617" y="179885"/>
                    </a:lnTo>
                    <a:cubicBezTo>
                      <a:pt x="337908" y="179823"/>
                      <a:pt x="345333" y="182728"/>
                      <a:pt x="349973" y="187858"/>
                    </a:cubicBezTo>
                    <a:cubicBezTo>
                      <a:pt x="350406" y="188352"/>
                      <a:pt x="350901" y="188785"/>
                      <a:pt x="351396" y="189279"/>
                    </a:cubicBezTo>
                    <a:cubicBezTo>
                      <a:pt x="351829" y="189712"/>
                      <a:pt x="352262" y="190083"/>
                      <a:pt x="352634" y="190515"/>
                    </a:cubicBezTo>
                    <a:lnTo>
                      <a:pt x="354056" y="192060"/>
                    </a:lnTo>
                    <a:lnTo>
                      <a:pt x="355727" y="190824"/>
                    </a:lnTo>
                    <a:cubicBezTo>
                      <a:pt x="361048" y="186807"/>
                      <a:pt x="365998" y="181986"/>
                      <a:pt x="369710" y="177228"/>
                    </a:cubicBezTo>
                    <a:cubicBezTo>
                      <a:pt x="374722" y="170862"/>
                      <a:pt x="380971" y="168390"/>
                      <a:pt x="386044" y="166412"/>
                    </a:cubicBezTo>
                    <a:cubicBezTo>
                      <a:pt x="390871" y="164496"/>
                      <a:pt x="395449" y="162766"/>
                      <a:pt x="395016" y="157760"/>
                    </a:cubicBezTo>
                    <a:cubicBezTo>
                      <a:pt x="394769" y="154484"/>
                      <a:pt x="392974" y="151703"/>
                      <a:pt x="390004" y="149911"/>
                    </a:cubicBezTo>
                    <a:cubicBezTo>
                      <a:pt x="385178" y="147068"/>
                      <a:pt x="377878" y="147191"/>
                      <a:pt x="371319" y="150220"/>
                    </a:cubicBezTo>
                    <a:lnTo>
                      <a:pt x="371319" y="150220"/>
                    </a:lnTo>
                    <a:cubicBezTo>
                      <a:pt x="364637" y="153310"/>
                      <a:pt x="351334" y="151765"/>
                      <a:pt x="349540" y="149169"/>
                    </a:cubicBezTo>
                    <a:cubicBezTo>
                      <a:pt x="349292" y="148860"/>
                      <a:pt x="350220" y="147871"/>
                      <a:pt x="350344" y="147809"/>
                    </a:cubicBezTo>
                    <a:cubicBezTo>
                      <a:pt x="355170" y="143112"/>
                      <a:pt x="356903" y="138663"/>
                      <a:pt x="355294" y="135263"/>
                    </a:cubicBezTo>
                    <a:cubicBezTo>
                      <a:pt x="354242" y="133039"/>
                      <a:pt x="351272" y="130566"/>
                      <a:pt x="343353" y="131494"/>
                    </a:cubicBezTo>
                    <a:cubicBezTo>
                      <a:pt x="335247" y="132421"/>
                      <a:pt x="324048" y="129454"/>
                      <a:pt x="321512" y="127353"/>
                    </a:cubicBezTo>
                    <a:cubicBezTo>
                      <a:pt x="321697" y="127229"/>
                      <a:pt x="321945" y="127106"/>
                      <a:pt x="322254" y="126982"/>
                    </a:cubicBezTo>
                    <a:cubicBezTo>
                      <a:pt x="325595" y="125560"/>
                      <a:pt x="327142" y="122718"/>
                      <a:pt x="326276" y="119442"/>
                    </a:cubicBezTo>
                    <a:cubicBezTo>
                      <a:pt x="324605" y="112644"/>
                      <a:pt x="312726" y="104795"/>
                      <a:pt x="305239" y="105351"/>
                    </a:cubicBezTo>
                    <a:cubicBezTo>
                      <a:pt x="303198" y="105536"/>
                      <a:pt x="302579" y="104856"/>
                      <a:pt x="302331" y="104609"/>
                    </a:cubicBezTo>
                    <a:cubicBezTo>
                      <a:pt x="300599" y="102817"/>
                      <a:pt x="301156" y="97440"/>
                      <a:pt x="301651" y="93176"/>
                    </a:cubicBezTo>
                    <a:cubicBezTo>
                      <a:pt x="301774" y="92063"/>
                      <a:pt x="301898" y="91013"/>
                      <a:pt x="301960" y="89962"/>
                    </a:cubicBezTo>
                    <a:cubicBezTo>
                      <a:pt x="302455" y="83905"/>
                      <a:pt x="293484" y="80692"/>
                      <a:pt x="286306" y="78096"/>
                    </a:cubicBezTo>
                    <a:cubicBezTo>
                      <a:pt x="284945" y="77601"/>
                      <a:pt x="283336" y="77045"/>
                      <a:pt x="282099" y="76489"/>
                    </a:cubicBezTo>
                    <a:cubicBezTo>
                      <a:pt x="282594" y="75624"/>
                      <a:pt x="282594" y="74759"/>
                      <a:pt x="282532" y="74264"/>
                    </a:cubicBezTo>
                    <a:cubicBezTo>
                      <a:pt x="282037" y="70556"/>
                      <a:pt x="275850" y="68887"/>
                      <a:pt x="274613" y="68578"/>
                    </a:cubicBezTo>
                    <a:cubicBezTo>
                      <a:pt x="269230" y="67280"/>
                      <a:pt x="264775" y="68269"/>
                      <a:pt x="262733" y="71236"/>
                    </a:cubicBezTo>
                    <a:cubicBezTo>
                      <a:pt x="261496" y="73028"/>
                      <a:pt x="259639" y="73893"/>
                      <a:pt x="258030" y="73399"/>
                    </a:cubicBezTo>
                    <a:cubicBezTo>
                      <a:pt x="256422" y="72904"/>
                      <a:pt x="255494" y="71050"/>
                      <a:pt x="255494" y="68393"/>
                    </a:cubicBezTo>
                    <a:cubicBezTo>
                      <a:pt x="255494" y="66415"/>
                      <a:pt x="254751" y="64685"/>
                      <a:pt x="253266" y="63325"/>
                    </a:cubicBezTo>
                    <a:cubicBezTo>
                      <a:pt x="248502" y="58937"/>
                      <a:pt x="237241" y="59555"/>
                      <a:pt x="227094" y="60482"/>
                    </a:cubicBezTo>
                    <a:lnTo>
                      <a:pt x="226228" y="60544"/>
                    </a:lnTo>
                    <a:cubicBezTo>
                      <a:pt x="224310" y="60791"/>
                      <a:pt x="223753" y="57392"/>
                      <a:pt x="222825" y="52262"/>
                    </a:cubicBezTo>
                    <a:cubicBezTo>
                      <a:pt x="221835" y="46762"/>
                      <a:pt x="220722" y="40458"/>
                      <a:pt x="216452" y="36997"/>
                    </a:cubicBezTo>
                    <a:cubicBezTo>
                      <a:pt x="210451" y="32115"/>
                      <a:pt x="203707" y="38233"/>
                      <a:pt x="198819" y="42683"/>
                    </a:cubicBezTo>
                    <a:cubicBezTo>
                      <a:pt x="196715" y="44599"/>
                      <a:pt x="193250" y="47936"/>
                      <a:pt x="192013" y="47751"/>
                    </a:cubicBezTo>
                    <a:cubicBezTo>
                      <a:pt x="191641" y="46391"/>
                      <a:pt x="194673" y="41014"/>
                      <a:pt x="196468" y="37862"/>
                    </a:cubicBezTo>
                    <a:cubicBezTo>
                      <a:pt x="198262" y="34772"/>
                      <a:pt x="200056" y="31558"/>
                      <a:pt x="201170" y="28715"/>
                    </a:cubicBezTo>
                    <a:cubicBezTo>
                      <a:pt x="201789" y="27170"/>
                      <a:pt x="201974" y="24760"/>
                      <a:pt x="199685" y="21855"/>
                    </a:cubicBezTo>
                    <a:cubicBezTo>
                      <a:pt x="194921" y="15860"/>
                      <a:pt x="180876" y="10669"/>
                      <a:pt x="173080" y="11843"/>
                    </a:cubicBezTo>
                    <a:cubicBezTo>
                      <a:pt x="169244" y="12400"/>
                      <a:pt x="167697" y="14315"/>
                      <a:pt x="167016" y="15860"/>
                    </a:cubicBezTo>
                    <a:cubicBezTo>
                      <a:pt x="166088" y="14686"/>
                      <a:pt x="164727" y="12461"/>
                      <a:pt x="163799" y="10854"/>
                    </a:cubicBezTo>
                    <a:cubicBezTo>
                      <a:pt x="161076" y="6219"/>
                      <a:pt x="158231" y="1460"/>
                      <a:pt x="154518" y="286"/>
                    </a:cubicBezTo>
                    <a:cubicBezTo>
                      <a:pt x="152538" y="-332"/>
                      <a:pt x="151177" y="163"/>
                      <a:pt x="150373" y="719"/>
                    </a:cubicBezTo>
                    <a:cubicBezTo>
                      <a:pt x="148083" y="2264"/>
                      <a:pt x="147898" y="5539"/>
                      <a:pt x="147712" y="9062"/>
                    </a:cubicBezTo>
                    <a:cubicBezTo>
                      <a:pt x="147588" y="11163"/>
                      <a:pt x="147341" y="15057"/>
                      <a:pt x="146289" y="15366"/>
                    </a:cubicBezTo>
                    <a:cubicBezTo>
                      <a:pt x="142082" y="16355"/>
                      <a:pt x="137194" y="19445"/>
                      <a:pt x="136266" y="23957"/>
                    </a:cubicBezTo>
                    <a:cubicBezTo>
                      <a:pt x="135771" y="26367"/>
                      <a:pt x="136327" y="30075"/>
                      <a:pt x="141587" y="33907"/>
                    </a:cubicBezTo>
                    <a:cubicBezTo>
                      <a:pt x="149506" y="39593"/>
                      <a:pt x="158045" y="67960"/>
                      <a:pt x="158602" y="76365"/>
                    </a:cubicBezTo>
                    <a:cubicBezTo>
                      <a:pt x="151919" y="72286"/>
                      <a:pt x="132244" y="50594"/>
                      <a:pt x="131316" y="39346"/>
                    </a:cubicBezTo>
                    <a:cubicBezTo>
                      <a:pt x="130264" y="27974"/>
                      <a:pt x="121973" y="18518"/>
                      <a:pt x="115229" y="17591"/>
                    </a:cubicBezTo>
                    <a:cubicBezTo>
                      <a:pt x="111517" y="17097"/>
                      <a:pt x="108547" y="19074"/>
                      <a:pt x="107062" y="22968"/>
                    </a:cubicBezTo>
                    <a:cubicBezTo>
                      <a:pt x="105701" y="26614"/>
                      <a:pt x="103349" y="29457"/>
                      <a:pt x="101060" y="32238"/>
                    </a:cubicBezTo>
                    <a:cubicBezTo>
                      <a:pt x="97224" y="36873"/>
                      <a:pt x="93203" y="41694"/>
                      <a:pt x="95554" y="49172"/>
                    </a:cubicBezTo>
                    <a:cubicBezTo>
                      <a:pt x="96605" y="52510"/>
                      <a:pt x="95801" y="54796"/>
                      <a:pt x="94687" y="55723"/>
                    </a:cubicBezTo>
                    <a:cubicBezTo>
                      <a:pt x="94069" y="56218"/>
                      <a:pt x="93512" y="56341"/>
                      <a:pt x="93203" y="56218"/>
                    </a:cubicBezTo>
                    <a:cubicBezTo>
                      <a:pt x="92831" y="56032"/>
                      <a:pt x="92460" y="55414"/>
                      <a:pt x="92460" y="53993"/>
                    </a:cubicBezTo>
                    <a:cubicBezTo>
                      <a:pt x="92460" y="46267"/>
                      <a:pt x="81880" y="38357"/>
                      <a:pt x="74084" y="34834"/>
                    </a:cubicBezTo>
                    <a:cubicBezTo>
                      <a:pt x="74950" y="34587"/>
                      <a:pt x="75816" y="34278"/>
                      <a:pt x="76682" y="34030"/>
                    </a:cubicBezTo>
                    <a:cubicBezTo>
                      <a:pt x="82251" y="32300"/>
                      <a:pt x="89119" y="30199"/>
                      <a:pt x="93759" y="27850"/>
                    </a:cubicBezTo>
                    <a:cubicBezTo>
                      <a:pt x="97039" y="26182"/>
                      <a:pt x="97719" y="24204"/>
                      <a:pt x="97781" y="22782"/>
                    </a:cubicBezTo>
                    <a:cubicBezTo>
                      <a:pt x="97781" y="21608"/>
                      <a:pt x="97286" y="19383"/>
                      <a:pt x="93883" y="17529"/>
                    </a:cubicBezTo>
                    <a:cubicBezTo>
                      <a:pt x="88933" y="14810"/>
                      <a:pt x="80209" y="14068"/>
                      <a:pt x="74826" y="17653"/>
                    </a:cubicBezTo>
                    <a:cubicBezTo>
                      <a:pt x="71671" y="19754"/>
                      <a:pt x="67835" y="19260"/>
                      <a:pt x="63875" y="18703"/>
                    </a:cubicBezTo>
                    <a:cubicBezTo>
                      <a:pt x="58987" y="18024"/>
                      <a:pt x="53480" y="17220"/>
                      <a:pt x="50015" y="22473"/>
                    </a:cubicBezTo>
                    <a:cubicBezTo>
                      <a:pt x="47912" y="25625"/>
                      <a:pt x="46179" y="25316"/>
                      <a:pt x="40302" y="22535"/>
                    </a:cubicBezTo>
                    <a:cubicBezTo>
                      <a:pt x="37889" y="21423"/>
                      <a:pt x="35166" y="20125"/>
                      <a:pt x="32135" y="19445"/>
                    </a:cubicBezTo>
                    <a:cubicBezTo>
                      <a:pt x="26257" y="18147"/>
                      <a:pt x="21430" y="22412"/>
                      <a:pt x="17161" y="26120"/>
                    </a:cubicBezTo>
                    <a:cubicBezTo>
                      <a:pt x="14253" y="28654"/>
                      <a:pt x="11284" y="31311"/>
                      <a:pt x="9551" y="30570"/>
                    </a:cubicBezTo>
                    <a:cubicBezTo>
                      <a:pt x="7200" y="29581"/>
                      <a:pt x="4725" y="30199"/>
                      <a:pt x="2993" y="32176"/>
                    </a:cubicBezTo>
                    <a:cubicBezTo>
                      <a:pt x="-1524" y="37306"/>
                      <a:pt x="-1401" y="51273"/>
                      <a:pt x="6643" y="64808"/>
                    </a:cubicBezTo>
                    <a:cubicBezTo>
                      <a:pt x="9366" y="69258"/>
                      <a:pt x="12150" y="71730"/>
                      <a:pt x="15243" y="72348"/>
                    </a:cubicBezTo>
                    <a:close/>
                  </a:path>
                </a:pathLst>
              </a:custGeom>
              <a:grpFill/>
              <a:ln w="0" cap="flat">
                <a:solidFill>
                  <a:schemeClr val="accent5"/>
                </a:solidFill>
                <a:prstDash val="solid"/>
                <a:miter/>
              </a:ln>
            </p:spPr>
            <p:txBody>
              <a:bodyPr rtlCol="0" anchor="ctr"/>
              <a:lstStyle/>
              <a:p>
                <a:endParaRPr lang="en-US"/>
              </a:p>
            </p:txBody>
          </p:sp>
          <p:sp>
            <p:nvSpPr>
              <p:cNvPr id="154" name="Freeform 153">
                <a:extLst>
                  <a:ext uri="{FF2B5EF4-FFF2-40B4-BE49-F238E27FC236}">
                    <a16:creationId xmlns:a16="http://schemas.microsoft.com/office/drawing/2014/main" id="{880FA1B0-35B1-7D48-C14F-5E9A0FDFB95C}"/>
                  </a:ext>
                </a:extLst>
              </p:cNvPr>
              <p:cNvSpPr/>
              <p:nvPr/>
            </p:nvSpPr>
            <p:spPr>
              <a:xfrm>
                <a:off x="6912052" y="1534373"/>
                <a:ext cx="260616" cy="92147"/>
              </a:xfrm>
              <a:custGeom>
                <a:avLst/>
                <a:gdLst>
                  <a:gd name="connsiteX0" fmla="*/ 10219 w 260616"/>
                  <a:gd name="connsiteY0" fmla="*/ 27564 h 92147"/>
                  <a:gd name="connsiteX1" fmla="*/ 16963 w 260616"/>
                  <a:gd name="connsiteY1" fmla="*/ 32385 h 92147"/>
                  <a:gd name="connsiteX2" fmla="*/ 17211 w 260616"/>
                  <a:gd name="connsiteY2" fmla="*/ 32570 h 92147"/>
                  <a:gd name="connsiteX3" fmla="*/ 15849 w 260616"/>
                  <a:gd name="connsiteY3" fmla="*/ 33497 h 92147"/>
                  <a:gd name="connsiteX4" fmla="*/ 11456 w 260616"/>
                  <a:gd name="connsiteY4" fmla="*/ 38627 h 92147"/>
                  <a:gd name="connsiteX5" fmla="*/ 13560 w 260616"/>
                  <a:gd name="connsiteY5" fmla="*/ 43818 h 92147"/>
                  <a:gd name="connsiteX6" fmla="*/ 88982 w 260616"/>
                  <a:gd name="connsiteY6" fmla="*/ 49442 h 92147"/>
                  <a:gd name="connsiteX7" fmla="*/ 116887 w 260616"/>
                  <a:gd name="connsiteY7" fmla="*/ 47217 h 92147"/>
                  <a:gd name="connsiteX8" fmla="*/ 92633 w 260616"/>
                  <a:gd name="connsiteY8" fmla="*/ 53521 h 92147"/>
                  <a:gd name="connsiteX9" fmla="*/ 57922 w 260616"/>
                  <a:gd name="connsiteY9" fmla="*/ 65326 h 92147"/>
                  <a:gd name="connsiteX10" fmla="*/ 57675 w 260616"/>
                  <a:gd name="connsiteY10" fmla="*/ 68539 h 92147"/>
                  <a:gd name="connsiteX11" fmla="*/ 86879 w 260616"/>
                  <a:gd name="connsiteY11" fmla="*/ 79108 h 92147"/>
                  <a:gd name="connsiteX12" fmla="*/ 129138 w 260616"/>
                  <a:gd name="connsiteY12" fmla="*/ 78799 h 92147"/>
                  <a:gd name="connsiteX13" fmla="*/ 136253 w 260616"/>
                  <a:gd name="connsiteY13" fmla="*/ 82074 h 92147"/>
                  <a:gd name="connsiteX14" fmla="*/ 161559 w 260616"/>
                  <a:gd name="connsiteY14" fmla="*/ 92024 h 92147"/>
                  <a:gd name="connsiteX15" fmla="*/ 165271 w 260616"/>
                  <a:gd name="connsiteY15" fmla="*/ 92148 h 92147"/>
                  <a:gd name="connsiteX16" fmla="*/ 182410 w 260616"/>
                  <a:gd name="connsiteY16" fmla="*/ 87142 h 92147"/>
                  <a:gd name="connsiteX17" fmla="*/ 194289 w 260616"/>
                  <a:gd name="connsiteY17" fmla="*/ 83063 h 92147"/>
                  <a:gd name="connsiteX18" fmla="*/ 233454 w 260616"/>
                  <a:gd name="connsiteY18" fmla="*/ 63719 h 92147"/>
                  <a:gd name="connsiteX19" fmla="*/ 248489 w 260616"/>
                  <a:gd name="connsiteY19" fmla="*/ 53212 h 92147"/>
                  <a:gd name="connsiteX20" fmla="*/ 255543 w 260616"/>
                  <a:gd name="connsiteY20" fmla="*/ 49319 h 92147"/>
                  <a:gd name="connsiteX21" fmla="*/ 260616 w 260616"/>
                  <a:gd name="connsiteY21" fmla="*/ 46414 h 92147"/>
                  <a:gd name="connsiteX22" fmla="*/ 254924 w 260616"/>
                  <a:gd name="connsiteY22" fmla="*/ 45054 h 92147"/>
                  <a:gd name="connsiteX23" fmla="*/ 236424 w 260616"/>
                  <a:gd name="connsiteY23" fmla="*/ 29047 h 92147"/>
                  <a:gd name="connsiteX24" fmla="*/ 235558 w 260616"/>
                  <a:gd name="connsiteY24" fmla="*/ 26761 h 92147"/>
                  <a:gd name="connsiteX25" fmla="*/ 233331 w 260616"/>
                  <a:gd name="connsiteY25" fmla="*/ 27749 h 92147"/>
                  <a:gd name="connsiteX26" fmla="*/ 215078 w 260616"/>
                  <a:gd name="connsiteY26" fmla="*/ 28800 h 92147"/>
                  <a:gd name="connsiteX27" fmla="*/ 167622 w 260616"/>
                  <a:gd name="connsiteY27" fmla="*/ 16131 h 92147"/>
                  <a:gd name="connsiteX28" fmla="*/ 166447 w 260616"/>
                  <a:gd name="connsiteY28" fmla="*/ 16007 h 92147"/>
                  <a:gd name="connsiteX29" fmla="*/ 165642 w 260616"/>
                  <a:gd name="connsiteY29" fmla="*/ 16872 h 92147"/>
                  <a:gd name="connsiteX30" fmla="*/ 159517 w 260616"/>
                  <a:gd name="connsiteY30" fmla="*/ 20395 h 92147"/>
                  <a:gd name="connsiteX31" fmla="*/ 156795 w 260616"/>
                  <a:gd name="connsiteY31" fmla="*/ 19221 h 92147"/>
                  <a:gd name="connsiteX32" fmla="*/ 156114 w 260616"/>
                  <a:gd name="connsiteY32" fmla="*/ 16996 h 92147"/>
                  <a:gd name="connsiteX33" fmla="*/ 155866 w 260616"/>
                  <a:gd name="connsiteY33" fmla="*/ 15389 h 92147"/>
                  <a:gd name="connsiteX34" fmla="*/ 154258 w 260616"/>
                  <a:gd name="connsiteY34" fmla="*/ 15080 h 92147"/>
                  <a:gd name="connsiteX35" fmla="*/ 135820 w 260616"/>
                  <a:gd name="connsiteY35" fmla="*/ 2349 h 92147"/>
                  <a:gd name="connsiteX36" fmla="*/ 134458 w 260616"/>
                  <a:gd name="connsiteY36" fmla="*/ 0 h 92147"/>
                  <a:gd name="connsiteX37" fmla="*/ 132355 w 260616"/>
                  <a:gd name="connsiteY37" fmla="*/ 1669 h 92147"/>
                  <a:gd name="connsiteX38" fmla="*/ 130313 w 260616"/>
                  <a:gd name="connsiteY38" fmla="*/ 24536 h 92147"/>
                  <a:gd name="connsiteX39" fmla="*/ 131736 w 260616"/>
                  <a:gd name="connsiteY39" fmla="*/ 29418 h 92147"/>
                  <a:gd name="connsiteX40" fmla="*/ 122703 w 260616"/>
                  <a:gd name="connsiteY40" fmla="*/ 27131 h 92147"/>
                  <a:gd name="connsiteX41" fmla="*/ 112865 w 260616"/>
                  <a:gd name="connsiteY41" fmla="*/ 17119 h 92147"/>
                  <a:gd name="connsiteX42" fmla="*/ 110390 w 260616"/>
                  <a:gd name="connsiteY42" fmla="*/ 13040 h 92147"/>
                  <a:gd name="connsiteX43" fmla="*/ 99253 w 260616"/>
                  <a:gd name="connsiteY43" fmla="*/ 15018 h 92147"/>
                  <a:gd name="connsiteX44" fmla="*/ 90220 w 260616"/>
                  <a:gd name="connsiteY44" fmla="*/ 17367 h 92147"/>
                  <a:gd name="connsiteX45" fmla="*/ 89230 w 260616"/>
                  <a:gd name="connsiteY45" fmla="*/ 15636 h 92147"/>
                  <a:gd name="connsiteX46" fmla="*/ 80444 w 260616"/>
                  <a:gd name="connsiteY46" fmla="*/ 4079 h 92147"/>
                  <a:gd name="connsiteX47" fmla="*/ 79392 w 260616"/>
                  <a:gd name="connsiteY47" fmla="*/ 3276 h 92147"/>
                  <a:gd name="connsiteX48" fmla="*/ 78155 w 260616"/>
                  <a:gd name="connsiteY48" fmla="*/ 3770 h 92147"/>
                  <a:gd name="connsiteX49" fmla="*/ 57613 w 260616"/>
                  <a:gd name="connsiteY49" fmla="*/ 8034 h 92147"/>
                  <a:gd name="connsiteX50" fmla="*/ 55386 w 260616"/>
                  <a:gd name="connsiteY50" fmla="*/ 8096 h 92147"/>
                  <a:gd name="connsiteX51" fmla="*/ 55386 w 260616"/>
                  <a:gd name="connsiteY51" fmla="*/ 9579 h 92147"/>
                  <a:gd name="connsiteX52" fmla="*/ 49817 w 260616"/>
                  <a:gd name="connsiteY52" fmla="*/ 8096 h 92147"/>
                  <a:gd name="connsiteX53" fmla="*/ 49137 w 260616"/>
                  <a:gd name="connsiteY53" fmla="*/ 8034 h 92147"/>
                  <a:gd name="connsiteX54" fmla="*/ 45672 w 260616"/>
                  <a:gd name="connsiteY54" fmla="*/ 7787 h 92147"/>
                  <a:gd name="connsiteX55" fmla="*/ 36082 w 260616"/>
                  <a:gd name="connsiteY55" fmla="*/ 6613 h 92147"/>
                  <a:gd name="connsiteX56" fmla="*/ 32617 w 260616"/>
                  <a:gd name="connsiteY56" fmla="*/ 6118 h 92147"/>
                  <a:gd name="connsiteX57" fmla="*/ 33545 w 260616"/>
                  <a:gd name="connsiteY57" fmla="*/ 9518 h 92147"/>
                  <a:gd name="connsiteX58" fmla="*/ 34287 w 260616"/>
                  <a:gd name="connsiteY58" fmla="*/ 11990 h 92147"/>
                  <a:gd name="connsiteX59" fmla="*/ 35772 w 260616"/>
                  <a:gd name="connsiteY59" fmla="*/ 19530 h 92147"/>
                  <a:gd name="connsiteX60" fmla="*/ 31688 w 260616"/>
                  <a:gd name="connsiteY60" fmla="*/ 14894 h 92147"/>
                  <a:gd name="connsiteX61" fmla="*/ 23707 w 260616"/>
                  <a:gd name="connsiteY61" fmla="*/ 6366 h 92147"/>
                  <a:gd name="connsiteX62" fmla="*/ 23027 w 260616"/>
                  <a:gd name="connsiteY62" fmla="*/ 5809 h 92147"/>
                  <a:gd name="connsiteX63" fmla="*/ 22160 w 260616"/>
                  <a:gd name="connsiteY63" fmla="*/ 5871 h 92147"/>
                  <a:gd name="connsiteX64" fmla="*/ 8177 w 260616"/>
                  <a:gd name="connsiteY64" fmla="*/ 8652 h 92147"/>
                  <a:gd name="connsiteX65" fmla="*/ 7187 w 260616"/>
                  <a:gd name="connsiteY65" fmla="*/ 9023 h 92147"/>
                  <a:gd name="connsiteX66" fmla="*/ 6506 w 260616"/>
                  <a:gd name="connsiteY66" fmla="*/ 10815 h 92147"/>
                  <a:gd name="connsiteX67" fmla="*/ 3660 w 260616"/>
                  <a:gd name="connsiteY67" fmla="*/ 14647 h 92147"/>
                  <a:gd name="connsiteX68" fmla="*/ 134 w 260616"/>
                  <a:gd name="connsiteY68" fmla="*/ 17119 h 92147"/>
                  <a:gd name="connsiteX69" fmla="*/ 10219 w 260616"/>
                  <a:gd name="connsiteY69" fmla="*/ 27564 h 921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60616" h="92147">
                    <a:moveTo>
                      <a:pt x="10219" y="27564"/>
                    </a:moveTo>
                    <a:cubicBezTo>
                      <a:pt x="12756" y="29233"/>
                      <a:pt x="15293" y="31025"/>
                      <a:pt x="16963" y="32385"/>
                    </a:cubicBezTo>
                    <a:cubicBezTo>
                      <a:pt x="17087" y="32446"/>
                      <a:pt x="17149" y="32508"/>
                      <a:pt x="17211" y="32570"/>
                    </a:cubicBezTo>
                    <a:cubicBezTo>
                      <a:pt x="16839" y="32879"/>
                      <a:pt x="16282" y="33250"/>
                      <a:pt x="15849" y="33497"/>
                    </a:cubicBezTo>
                    <a:cubicBezTo>
                      <a:pt x="14055" y="34671"/>
                      <a:pt x="11827" y="36093"/>
                      <a:pt x="11456" y="38627"/>
                    </a:cubicBezTo>
                    <a:cubicBezTo>
                      <a:pt x="11209" y="40295"/>
                      <a:pt x="11951" y="42088"/>
                      <a:pt x="13560" y="43818"/>
                    </a:cubicBezTo>
                    <a:cubicBezTo>
                      <a:pt x="26553" y="57786"/>
                      <a:pt x="61140" y="53150"/>
                      <a:pt x="88982" y="49442"/>
                    </a:cubicBezTo>
                    <a:cubicBezTo>
                      <a:pt x="100243" y="47897"/>
                      <a:pt x="111875" y="46352"/>
                      <a:pt x="116887" y="47217"/>
                    </a:cubicBezTo>
                    <a:cubicBezTo>
                      <a:pt x="112432" y="49133"/>
                      <a:pt x="101233" y="51605"/>
                      <a:pt x="92633" y="53521"/>
                    </a:cubicBezTo>
                    <a:cubicBezTo>
                      <a:pt x="70730" y="58342"/>
                      <a:pt x="60150" y="61123"/>
                      <a:pt x="57922" y="65326"/>
                    </a:cubicBezTo>
                    <a:cubicBezTo>
                      <a:pt x="57366" y="66376"/>
                      <a:pt x="57304" y="67489"/>
                      <a:pt x="57675" y="68539"/>
                    </a:cubicBezTo>
                    <a:cubicBezTo>
                      <a:pt x="59346" y="72742"/>
                      <a:pt x="69121" y="76265"/>
                      <a:pt x="86879" y="79108"/>
                    </a:cubicBezTo>
                    <a:cubicBezTo>
                      <a:pt x="87250" y="79169"/>
                      <a:pt x="124188" y="84917"/>
                      <a:pt x="129138" y="78799"/>
                    </a:cubicBezTo>
                    <a:cubicBezTo>
                      <a:pt x="129880" y="77872"/>
                      <a:pt x="132974" y="79911"/>
                      <a:pt x="136253" y="82074"/>
                    </a:cubicBezTo>
                    <a:cubicBezTo>
                      <a:pt x="142192" y="85968"/>
                      <a:pt x="150298" y="91283"/>
                      <a:pt x="161559" y="92024"/>
                    </a:cubicBezTo>
                    <a:cubicBezTo>
                      <a:pt x="162858" y="92148"/>
                      <a:pt x="164157" y="92148"/>
                      <a:pt x="165271" y="92148"/>
                    </a:cubicBezTo>
                    <a:cubicBezTo>
                      <a:pt x="174428" y="92148"/>
                      <a:pt x="178635" y="89490"/>
                      <a:pt x="182410" y="87142"/>
                    </a:cubicBezTo>
                    <a:cubicBezTo>
                      <a:pt x="185627" y="85102"/>
                      <a:pt x="188411" y="83372"/>
                      <a:pt x="194289" y="83063"/>
                    </a:cubicBezTo>
                    <a:cubicBezTo>
                      <a:pt x="207530" y="82445"/>
                      <a:pt x="232650" y="75276"/>
                      <a:pt x="233454" y="63719"/>
                    </a:cubicBezTo>
                    <a:cubicBezTo>
                      <a:pt x="233640" y="61247"/>
                      <a:pt x="242240" y="56611"/>
                      <a:pt x="248489" y="53212"/>
                    </a:cubicBezTo>
                    <a:cubicBezTo>
                      <a:pt x="250840" y="51976"/>
                      <a:pt x="253254" y="50616"/>
                      <a:pt x="255543" y="49319"/>
                    </a:cubicBezTo>
                    <a:lnTo>
                      <a:pt x="260616" y="46414"/>
                    </a:lnTo>
                    <a:lnTo>
                      <a:pt x="254924" y="45054"/>
                    </a:lnTo>
                    <a:cubicBezTo>
                      <a:pt x="246200" y="42953"/>
                      <a:pt x="239642" y="37267"/>
                      <a:pt x="236424" y="29047"/>
                    </a:cubicBezTo>
                    <a:lnTo>
                      <a:pt x="235558" y="26761"/>
                    </a:lnTo>
                    <a:lnTo>
                      <a:pt x="233331" y="27749"/>
                    </a:lnTo>
                    <a:cubicBezTo>
                      <a:pt x="228938" y="29727"/>
                      <a:pt x="222193" y="31458"/>
                      <a:pt x="215078" y="28800"/>
                    </a:cubicBezTo>
                    <a:cubicBezTo>
                      <a:pt x="200353" y="23238"/>
                      <a:pt x="184575" y="17676"/>
                      <a:pt x="167622" y="16131"/>
                    </a:cubicBezTo>
                    <a:lnTo>
                      <a:pt x="166447" y="16007"/>
                    </a:lnTo>
                    <a:lnTo>
                      <a:pt x="165642" y="16872"/>
                    </a:lnTo>
                    <a:cubicBezTo>
                      <a:pt x="163662" y="19097"/>
                      <a:pt x="161497" y="20333"/>
                      <a:pt x="159517" y="20395"/>
                    </a:cubicBezTo>
                    <a:cubicBezTo>
                      <a:pt x="158713" y="20333"/>
                      <a:pt x="157599" y="20024"/>
                      <a:pt x="156795" y="19221"/>
                    </a:cubicBezTo>
                    <a:cubicBezTo>
                      <a:pt x="156733" y="19159"/>
                      <a:pt x="156423" y="18788"/>
                      <a:pt x="156114" y="16996"/>
                    </a:cubicBezTo>
                    <a:lnTo>
                      <a:pt x="155866" y="15389"/>
                    </a:lnTo>
                    <a:lnTo>
                      <a:pt x="154258" y="15080"/>
                    </a:lnTo>
                    <a:cubicBezTo>
                      <a:pt x="146214" y="13597"/>
                      <a:pt x="139656" y="9085"/>
                      <a:pt x="135820" y="2349"/>
                    </a:cubicBezTo>
                    <a:lnTo>
                      <a:pt x="134458" y="0"/>
                    </a:lnTo>
                    <a:lnTo>
                      <a:pt x="132355" y="1669"/>
                    </a:lnTo>
                    <a:cubicBezTo>
                      <a:pt x="124621" y="7849"/>
                      <a:pt x="128086" y="17861"/>
                      <a:pt x="130313" y="24536"/>
                    </a:cubicBezTo>
                    <a:cubicBezTo>
                      <a:pt x="130870" y="26204"/>
                      <a:pt x="131613" y="28367"/>
                      <a:pt x="131736" y="29418"/>
                    </a:cubicBezTo>
                    <a:cubicBezTo>
                      <a:pt x="130499" y="29604"/>
                      <a:pt x="127158" y="29295"/>
                      <a:pt x="122703" y="27131"/>
                    </a:cubicBezTo>
                    <a:cubicBezTo>
                      <a:pt x="118310" y="25030"/>
                      <a:pt x="113422" y="21322"/>
                      <a:pt x="112865" y="17119"/>
                    </a:cubicBezTo>
                    <a:cubicBezTo>
                      <a:pt x="112556" y="14709"/>
                      <a:pt x="111318" y="13597"/>
                      <a:pt x="110390" y="13040"/>
                    </a:cubicBezTo>
                    <a:cubicBezTo>
                      <a:pt x="107544" y="11434"/>
                      <a:pt x="103708" y="13102"/>
                      <a:pt x="99253" y="15018"/>
                    </a:cubicBezTo>
                    <a:cubicBezTo>
                      <a:pt x="96159" y="16378"/>
                      <a:pt x="91890" y="18232"/>
                      <a:pt x="90220" y="17367"/>
                    </a:cubicBezTo>
                    <a:cubicBezTo>
                      <a:pt x="89787" y="17119"/>
                      <a:pt x="89416" y="16563"/>
                      <a:pt x="89230" y="15636"/>
                    </a:cubicBezTo>
                    <a:cubicBezTo>
                      <a:pt x="88364" y="11619"/>
                      <a:pt x="85456" y="7725"/>
                      <a:pt x="80444" y="4079"/>
                    </a:cubicBezTo>
                    <a:lnTo>
                      <a:pt x="79392" y="3276"/>
                    </a:lnTo>
                    <a:lnTo>
                      <a:pt x="78155" y="3770"/>
                    </a:lnTo>
                    <a:cubicBezTo>
                      <a:pt x="72153" y="6304"/>
                      <a:pt x="65223" y="7725"/>
                      <a:pt x="57613" y="8034"/>
                    </a:cubicBezTo>
                    <a:lnTo>
                      <a:pt x="55386" y="8096"/>
                    </a:lnTo>
                    <a:lnTo>
                      <a:pt x="55386" y="9579"/>
                    </a:lnTo>
                    <a:cubicBezTo>
                      <a:pt x="54643" y="10012"/>
                      <a:pt x="52601" y="9456"/>
                      <a:pt x="49817" y="8096"/>
                    </a:cubicBezTo>
                    <a:lnTo>
                      <a:pt x="49137" y="8034"/>
                    </a:lnTo>
                    <a:cubicBezTo>
                      <a:pt x="48023" y="7973"/>
                      <a:pt x="46847" y="7911"/>
                      <a:pt x="45672" y="7787"/>
                    </a:cubicBezTo>
                    <a:cubicBezTo>
                      <a:pt x="42331" y="7478"/>
                      <a:pt x="39113" y="7046"/>
                      <a:pt x="36082" y="6613"/>
                    </a:cubicBezTo>
                    <a:lnTo>
                      <a:pt x="32617" y="6118"/>
                    </a:lnTo>
                    <a:lnTo>
                      <a:pt x="33545" y="9518"/>
                    </a:lnTo>
                    <a:cubicBezTo>
                      <a:pt x="33730" y="10259"/>
                      <a:pt x="33978" y="11124"/>
                      <a:pt x="34287" y="11990"/>
                    </a:cubicBezTo>
                    <a:cubicBezTo>
                      <a:pt x="35029" y="14338"/>
                      <a:pt x="35958" y="17490"/>
                      <a:pt x="35772" y="19530"/>
                    </a:cubicBezTo>
                    <a:cubicBezTo>
                      <a:pt x="34658" y="18479"/>
                      <a:pt x="32988" y="16440"/>
                      <a:pt x="31688" y="14894"/>
                    </a:cubicBezTo>
                    <a:cubicBezTo>
                      <a:pt x="29275" y="11990"/>
                      <a:pt x="26553" y="8714"/>
                      <a:pt x="23707" y="6366"/>
                    </a:cubicBezTo>
                    <a:lnTo>
                      <a:pt x="23027" y="5809"/>
                    </a:lnTo>
                    <a:lnTo>
                      <a:pt x="22160" y="5871"/>
                    </a:lnTo>
                    <a:cubicBezTo>
                      <a:pt x="17272" y="6057"/>
                      <a:pt x="12694" y="6984"/>
                      <a:pt x="8177" y="8652"/>
                    </a:cubicBezTo>
                    <a:lnTo>
                      <a:pt x="7187" y="9023"/>
                    </a:lnTo>
                    <a:lnTo>
                      <a:pt x="6506" y="10815"/>
                    </a:lnTo>
                    <a:cubicBezTo>
                      <a:pt x="5393" y="13658"/>
                      <a:pt x="4898" y="14524"/>
                      <a:pt x="3660" y="14647"/>
                    </a:cubicBezTo>
                    <a:cubicBezTo>
                      <a:pt x="1062" y="14894"/>
                      <a:pt x="381" y="16316"/>
                      <a:pt x="134" y="17119"/>
                    </a:cubicBezTo>
                    <a:cubicBezTo>
                      <a:pt x="-733" y="19962"/>
                      <a:pt x="2608" y="22373"/>
                      <a:pt x="10219" y="27564"/>
                    </a:cubicBezTo>
                    <a:close/>
                  </a:path>
                </a:pathLst>
              </a:custGeom>
              <a:grpFill/>
              <a:ln w="0" cap="flat">
                <a:solidFill>
                  <a:schemeClr val="accent5"/>
                </a:solidFill>
                <a:prstDash val="solid"/>
                <a:miter/>
              </a:ln>
            </p:spPr>
            <p:txBody>
              <a:bodyPr rtlCol="0" anchor="ctr"/>
              <a:lstStyle/>
              <a:p>
                <a:endParaRPr lang="en-US"/>
              </a:p>
            </p:txBody>
          </p:sp>
          <p:sp>
            <p:nvSpPr>
              <p:cNvPr id="155" name="Freeform 154">
                <a:extLst>
                  <a:ext uri="{FF2B5EF4-FFF2-40B4-BE49-F238E27FC236}">
                    <a16:creationId xmlns:a16="http://schemas.microsoft.com/office/drawing/2014/main" id="{79F0720B-DA34-0132-E434-70AF63967539}"/>
                  </a:ext>
                </a:extLst>
              </p:cNvPr>
              <p:cNvSpPr/>
              <p:nvPr/>
            </p:nvSpPr>
            <p:spPr>
              <a:xfrm>
                <a:off x="8212573" y="1497415"/>
                <a:ext cx="72870" cy="24659"/>
              </a:xfrm>
              <a:custGeom>
                <a:avLst/>
                <a:gdLst>
                  <a:gd name="connsiteX0" fmla="*/ 21702 w 72870"/>
                  <a:gd name="connsiteY0" fmla="*/ 24659 h 24659"/>
                  <a:gd name="connsiteX1" fmla="*/ 44470 w 72870"/>
                  <a:gd name="connsiteY1" fmla="*/ 22682 h 24659"/>
                  <a:gd name="connsiteX2" fmla="*/ 51091 w 72870"/>
                  <a:gd name="connsiteY2" fmla="*/ 21878 h 24659"/>
                  <a:gd name="connsiteX3" fmla="*/ 68168 w 72870"/>
                  <a:gd name="connsiteY3" fmla="*/ 17428 h 24659"/>
                  <a:gd name="connsiteX4" fmla="*/ 72870 w 72870"/>
                  <a:gd name="connsiteY4" fmla="*/ 15203 h 24659"/>
                  <a:gd name="connsiteX5" fmla="*/ 68044 w 72870"/>
                  <a:gd name="connsiteY5" fmla="*/ 13164 h 24659"/>
                  <a:gd name="connsiteX6" fmla="*/ 42801 w 72870"/>
                  <a:gd name="connsiteY6" fmla="*/ 1051 h 24659"/>
                  <a:gd name="connsiteX7" fmla="*/ 40758 w 72870"/>
                  <a:gd name="connsiteY7" fmla="*/ 0 h 24659"/>
                  <a:gd name="connsiteX8" fmla="*/ 39769 w 72870"/>
                  <a:gd name="connsiteY8" fmla="*/ 433 h 24659"/>
                  <a:gd name="connsiteX9" fmla="*/ 37418 w 72870"/>
                  <a:gd name="connsiteY9" fmla="*/ 803 h 24659"/>
                  <a:gd name="connsiteX10" fmla="*/ 665 w 72870"/>
                  <a:gd name="connsiteY10" fmla="*/ 12113 h 24659"/>
                  <a:gd name="connsiteX11" fmla="*/ 1408 w 72870"/>
                  <a:gd name="connsiteY11" fmla="*/ 18294 h 24659"/>
                  <a:gd name="connsiteX12" fmla="*/ 21702 w 72870"/>
                  <a:gd name="connsiteY12" fmla="*/ 24659 h 24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2870" h="24659">
                    <a:moveTo>
                      <a:pt x="21702" y="24659"/>
                    </a:moveTo>
                    <a:cubicBezTo>
                      <a:pt x="28941" y="24659"/>
                      <a:pt x="36922" y="23609"/>
                      <a:pt x="44470" y="22682"/>
                    </a:cubicBezTo>
                    <a:cubicBezTo>
                      <a:pt x="46760" y="22373"/>
                      <a:pt x="48988" y="22125"/>
                      <a:pt x="51091" y="21878"/>
                    </a:cubicBezTo>
                    <a:cubicBezTo>
                      <a:pt x="57711" y="21137"/>
                      <a:pt x="63466" y="19591"/>
                      <a:pt x="68168" y="17428"/>
                    </a:cubicBezTo>
                    <a:lnTo>
                      <a:pt x="72870" y="15203"/>
                    </a:lnTo>
                    <a:lnTo>
                      <a:pt x="68044" y="13164"/>
                    </a:lnTo>
                    <a:cubicBezTo>
                      <a:pt x="59382" y="9518"/>
                      <a:pt x="50967" y="5253"/>
                      <a:pt x="42801" y="1051"/>
                    </a:cubicBezTo>
                    <a:lnTo>
                      <a:pt x="40758" y="0"/>
                    </a:lnTo>
                    <a:lnTo>
                      <a:pt x="39769" y="433"/>
                    </a:lnTo>
                    <a:cubicBezTo>
                      <a:pt x="38964" y="742"/>
                      <a:pt x="38160" y="927"/>
                      <a:pt x="37418" y="803"/>
                    </a:cubicBezTo>
                    <a:cubicBezTo>
                      <a:pt x="30488" y="0"/>
                      <a:pt x="4811" y="4326"/>
                      <a:pt x="665" y="12113"/>
                    </a:cubicBezTo>
                    <a:cubicBezTo>
                      <a:pt x="-448" y="14153"/>
                      <a:pt x="-139" y="16378"/>
                      <a:pt x="1408" y="18294"/>
                    </a:cubicBezTo>
                    <a:cubicBezTo>
                      <a:pt x="5553" y="23176"/>
                      <a:pt x="13040" y="24659"/>
                      <a:pt x="21702" y="24659"/>
                    </a:cubicBezTo>
                    <a:close/>
                  </a:path>
                </a:pathLst>
              </a:custGeom>
              <a:grpFill/>
              <a:ln w="0" cap="flat">
                <a:solidFill>
                  <a:schemeClr val="accent5"/>
                </a:solidFill>
                <a:prstDash val="solid"/>
                <a:miter/>
              </a:ln>
            </p:spPr>
            <p:txBody>
              <a:bodyPr rtlCol="0" anchor="ctr"/>
              <a:lstStyle/>
              <a:p>
                <a:endParaRPr lang="en-US"/>
              </a:p>
            </p:txBody>
          </p:sp>
          <p:sp>
            <p:nvSpPr>
              <p:cNvPr id="156" name="Freeform 155">
                <a:extLst>
                  <a:ext uri="{FF2B5EF4-FFF2-40B4-BE49-F238E27FC236}">
                    <a16:creationId xmlns:a16="http://schemas.microsoft.com/office/drawing/2014/main" id="{C3204187-E0FD-84EC-B9BB-CB6282555F23}"/>
                  </a:ext>
                </a:extLst>
              </p:cNvPr>
              <p:cNvSpPr/>
              <p:nvPr/>
            </p:nvSpPr>
            <p:spPr>
              <a:xfrm>
                <a:off x="7907630" y="1542513"/>
                <a:ext cx="41351" cy="19485"/>
              </a:xfrm>
              <a:custGeom>
                <a:avLst/>
                <a:gdLst>
                  <a:gd name="connsiteX0" fmla="*/ 2620 w 41351"/>
                  <a:gd name="connsiteY0" fmla="*/ 15098 h 19485"/>
                  <a:gd name="connsiteX1" fmla="*/ 25760 w 41351"/>
                  <a:gd name="connsiteY1" fmla="*/ 19486 h 19485"/>
                  <a:gd name="connsiteX2" fmla="*/ 37206 w 41351"/>
                  <a:gd name="connsiteY2" fmla="*/ 16704 h 19485"/>
                  <a:gd name="connsiteX3" fmla="*/ 41352 w 41351"/>
                  <a:gd name="connsiteY3" fmla="*/ 8361 h 19485"/>
                  <a:gd name="connsiteX4" fmla="*/ 32380 w 41351"/>
                  <a:gd name="connsiteY4" fmla="*/ 141 h 19485"/>
                  <a:gd name="connsiteX5" fmla="*/ 83 w 41351"/>
                  <a:gd name="connsiteY5" fmla="*/ 11080 h 19485"/>
                  <a:gd name="connsiteX6" fmla="*/ 2620 w 41351"/>
                  <a:gd name="connsiteY6" fmla="*/ 15098 h 19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351" h="19485">
                    <a:moveTo>
                      <a:pt x="2620" y="15098"/>
                    </a:moveTo>
                    <a:cubicBezTo>
                      <a:pt x="2805" y="15159"/>
                      <a:pt x="15056" y="19486"/>
                      <a:pt x="25760" y="19486"/>
                    </a:cubicBezTo>
                    <a:cubicBezTo>
                      <a:pt x="30153" y="19486"/>
                      <a:pt x="34298" y="18744"/>
                      <a:pt x="37206" y="16704"/>
                    </a:cubicBezTo>
                    <a:cubicBezTo>
                      <a:pt x="39929" y="14789"/>
                      <a:pt x="41352" y="11884"/>
                      <a:pt x="41352" y="8361"/>
                    </a:cubicBezTo>
                    <a:cubicBezTo>
                      <a:pt x="41352" y="5704"/>
                      <a:pt x="40176" y="1068"/>
                      <a:pt x="32380" y="141"/>
                    </a:cubicBezTo>
                    <a:cubicBezTo>
                      <a:pt x="22419" y="-1033"/>
                      <a:pt x="1444" y="5333"/>
                      <a:pt x="83" y="11080"/>
                    </a:cubicBezTo>
                    <a:cubicBezTo>
                      <a:pt x="-226" y="12440"/>
                      <a:pt x="269" y="14232"/>
                      <a:pt x="2620" y="15098"/>
                    </a:cubicBezTo>
                    <a:close/>
                  </a:path>
                </a:pathLst>
              </a:custGeom>
              <a:grpFill/>
              <a:ln w="0" cap="flat">
                <a:solidFill>
                  <a:schemeClr val="accent5"/>
                </a:solidFill>
                <a:prstDash val="solid"/>
                <a:miter/>
              </a:ln>
            </p:spPr>
            <p:txBody>
              <a:bodyPr rtlCol="0" anchor="ctr"/>
              <a:lstStyle/>
              <a:p>
                <a:endParaRPr lang="en-US"/>
              </a:p>
            </p:txBody>
          </p:sp>
          <p:sp>
            <p:nvSpPr>
              <p:cNvPr id="157" name="Freeform 156">
                <a:extLst>
                  <a:ext uri="{FF2B5EF4-FFF2-40B4-BE49-F238E27FC236}">
                    <a16:creationId xmlns:a16="http://schemas.microsoft.com/office/drawing/2014/main" id="{1F4F97D4-7BC7-35AD-10E9-E5F42674431D}"/>
                  </a:ext>
                </a:extLst>
              </p:cNvPr>
              <p:cNvSpPr/>
              <p:nvPr/>
            </p:nvSpPr>
            <p:spPr>
              <a:xfrm>
                <a:off x="7782556" y="2225036"/>
                <a:ext cx="67066" cy="45594"/>
              </a:xfrm>
              <a:custGeom>
                <a:avLst/>
                <a:gdLst>
                  <a:gd name="connsiteX0" fmla="*/ 2649 w 67066"/>
                  <a:gd name="connsiteY0" fmla="*/ 14198 h 45594"/>
                  <a:gd name="connsiteX1" fmla="*/ 6238 w 67066"/>
                  <a:gd name="connsiteY1" fmla="*/ 36880 h 45594"/>
                  <a:gd name="connsiteX2" fmla="*/ 6238 w 67066"/>
                  <a:gd name="connsiteY2" fmla="*/ 36880 h 45594"/>
                  <a:gd name="connsiteX3" fmla="*/ 24614 w 67066"/>
                  <a:gd name="connsiteY3" fmla="*/ 45594 h 45594"/>
                  <a:gd name="connsiteX4" fmla="*/ 51033 w 67066"/>
                  <a:gd name="connsiteY4" fmla="*/ 32616 h 45594"/>
                  <a:gd name="connsiteX5" fmla="*/ 61675 w 67066"/>
                  <a:gd name="connsiteY5" fmla="*/ 25694 h 45594"/>
                  <a:gd name="connsiteX6" fmla="*/ 67058 w 67066"/>
                  <a:gd name="connsiteY6" fmla="*/ 21182 h 45594"/>
                  <a:gd name="connsiteX7" fmla="*/ 36493 w 67066"/>
                  <a:gd name="connsiteY7" fmla="*/ 1034 h 45594"/>
                  <a:gd name="connsiteX8" fmla="*/ 2649 w 67066"/>
                  <a:gd name="connsiteY8" fmla="*/ 14198 h 45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066" h="45594">
                    <a:moveTo>
                      <a:pt x="2649" y="14198"/>
                    </a:moveTo>
                    <a:cubicBezTo>
                      <a:pt x="-1867" y="21800"/>
                      <a:pt x="-568" y="30082"/>
                      <a:pt x="6238" y="36880"/>
                    </a:cubicBezTo>
                    <a:lnTo>
                      <a:pt x="6238" y="36880"/>
                    </a:lnTo>
                    <a:cubicBezTo>
                      <a:pt x="12610" y="43246"/>
                      <a:pt x="18798" y="45594"/>
                      <a:pt x="24614" y="45594"/>
                    </a:cubicBezTo>
                    <a:cubicBezTo>
                      <a:pt x="34947" y="45594"/>
                      <a:pt x="44104" y="38178"/>
                      <a:pt x="51033" y="32616"/>
                    </a:cubicBezTo>
                    <a:cubicBezTo>
                      <a:pt x="55179" y="29278"/>
                      <a:pt x="59077" y="26126"/>
                      <a:pt x="61675" y="25694"/>
                    </a:cubicBezTo>
                    <a:cubicBezTo>
                      <a:pt x="66130" y="24952"/>
                      <a:pt x="66935" y="22542"/>
                      <a:pt x="67058" y="21182"/>
                    </a:cubicBezTo>
                    <a:cubicBezTo>
                      <a:pt x="67491" y="14136"/>
                      <a:pt x="49239" y="4804"/>
                      <a:pt x="36493" y="1034"/>
                    </a:cubicBezTo>
                    <a:cubicBezTo>
                      <a:pt x="24552" y="-2550"/>
                      <a:pt x="9022" y="3506"/>
                      <a:pt x="2649" y="14198"/>
                    </a:cubicBezTo>
                    <a:close/>
                  </a:path>
                </a:pathLst>
              </a:custGeom>
              <a:grpFill/>
              <a:ln w="0" cap="flat">
                <a:solidFill>
                  <a:schemeClr val="accent5"/>
                </a:solidFill>
                <a:prstDash val="solid"/>
                <a:miter/>
              </a:ln>
            </p:spPr>
            <p:txBody>
              <a:bodyPr rtlCol="0" anchor="ctr"/>
              <a:lstStyle/>
              <a:p>
                <a:endParaRPr lang="en-US"/>
              </a:p>
            </p:txBody>
          </p:sp>
          <p:sp>
            <p:nvSpPr>
              <p:cNvPr id="158" name="Freeform 157">
                <a:extLst>
                  <a:ext uri="{FF2B5EF4-FFF2-40B4-BE49-F238E27FC236}">
                    <a16:creationId xmlns:a16="http://schemas.microsoft.com/office/drawing/2014/main" id="{2A535411-6321-EEBD-077C-01C6DFE3C6D0}"/>
                  </a:ext>
                </a:extLst>
              </p:cNvPr>
              <p:cNvSpPr/>
              <p:nvPr/>
            </p:nvSpPr>
            <p:spPr>
              <a:xfrm>
                <a:off x="8115470" y="1495886"/>
                <a:ext cx="89559" cy="45841"/>
              </a:xfrm>
              <a:custGeom>
                <a:avLst/>
                <a:gdLst>
                  <a:gd name="connsiteX0" fmla="*/ 28534 w 89559"/>
                  <a:gd name="connsiteY0" fmla="*/ 45841 h 45841"/>
                  <a:gd name="connsiteX1" fmla="*/ 38928 w 89559"/>
                  <a:gd name="connsiteY1" fmla="*/ 45223 h 45841"/>
                  <a:gd name="connsiteX2" fmla="*/ 87869 w 89559"/>
                  <a:gd name="connsiteY2" fmla="*/ 27115 h 45841"/>
                  <a:gd name="connsiteX3" fmla="*/ 89416 w 89559"/>
                  <a:gd name="connsiteY3" fmla="*/ 21367 h 45841"/>
                  <a:gd name="connsiteX4" fmla="*/ 82301 w 89559"/>
                  <a:gd name="connsiteY4" fmla="*/ 14816 h 45841"/>
                  <a:gd name="connsiteX5" fmla="*/ 75495 w 89559"/>
                  <a:gd name="connsiteY5" fmla="*/ 8821 h 45841"/>
                  <a:gd name="connsiteX6" fmla="*/ 67389 w 89559"/>
                  <a:gd name="connsiteY6" fmla="*/ 2703 h 45841"/>
                  <a:gd name="connsiteX7" fmla="*/ 25687 w 89559"/>
                  <a:gd name="connsiteY7" fmla="*/ 4124 h 45841"/>
                  <a:gd name="connsiteX8" fmla="*/ 24264 w 89559"/>
                  <a:gd name="connsiteY8" fmla="*/ 8945 h 45841"/>
                  <a:gd name="connsiteX9" fmla="*/ 13313 w 89559"/>
                  <a:gd name="connsiteY9" fmla="*/ 19019 h 45841"/>
                  <a:gd name="connsiteX10" fmla="*/ 11 w 89559"/>
                  <a:gd name="connsiteY10" fmla="*/ 32554 h 45841"/>
                  <a:gd name="connsiteX11" fmla="*/ 2857 w 89559"/>
                  <a:gd name="connsiteY11" fmla="*/ 38425 h 45841"/>
                  <a:gd name="connsiteX12" fmla="*/ 28534 w 89559"/>
                  <a:gd name="connsiteY12" fmla="*/ 45841 h 458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9559" h="45841">
                    <a:moveTo>
                      <a:pt x="28534" y="45841"/>
                    </a:moveTo>
                    <a:cubicBezTo>
                      <a:pt x="32184" y="45841"/>
                      <a:pt x="35711" y="45594"/>
                      <a:pt x="38928" y="45223"/>
                    </a:cubicBezTo>
                    <a:cubicBezTo>
                      <a:pt x="60027" y="42689"/>
                      <a:pt x="83477" y="33110"/>
                      <a:pt x="87869" y="27115"/>
                    </a:cubicBezTo>
                    <a:cubicBezTo>
                      <a:pt x="89292" y="25137"/>
                      <a:pt x="89849" y="23160"/>
                      <a:pt x="89416" y="21367"/>
                    </a:cubicBezTo>
                    <a:cubicBezTo>
                      <a:pt x="88674" y="18215"/>
                      <a:pt x="85580" y="16547"/>
                      <a:pt x="82301" y="14816"/>
                    </a:cubicBezTo>
                    <a:cubicBezTo>
                      <a:pt x="79207" y="13148"/>
                      <a:pt x="75990" y="11417"/>
                      <a:pt x="75495" y="8821"/>
                    </a:cubicBezTo>
                    <a:cubicBezTo>
                      <a:pt x="75000" y="6226"/>
                      <a:pt x="72339" y="4186"/>
                      <a:pt x="67389" y="2703"/>
                    </a:cubicBezTo>
                    <a:cubicBezTo>
                      <a:pt x="55881" y="-820"/>
                      <a:pt x="31442" y="-1438"/>
                      <a:pt x="25687" y="4124"/>
                    </a:cubicBezTo>
                    <a:cubicBezTo>
                      <a:pt x="24264" y="5484"/>
                      <a:pt x="23770" y="7214"/>
                      <a:pt x="24264" y="8945"/>
                    </a:cubicBezTo>
                    <a:cubicBezTo>
                      <a:pt x="24945" y="11417"/>
                      <a:pt x="18201" y="15805"/>
                      <a:pt x="13313" y="19019"/>
                    </a:cubicBezTo>
                    <a:cubicBezTo>
                      <a:pt x="6631" y="23407"/>
                      <a:pt x="320" y="27548"/>
                      <a:pt x="11" y="32554"/>
                    </a:cubicBezTo>
                    <a:cubicBezTo>
                      <a:pt x="-113" y="34717"/>
                      <a:pt x="815" y="36694"/>
                      <a:pt x="2857" y="38425"/>
                    </a:cubicBezTo>
                    <a:cubicBezTo>
                      <a:pt x="9663" y="44173"/>
                      <a:pt x="19438" y="45841"/>
                      <a:pt x="28534" y="45841"/>
                    </a:cubicBezTo>
                    <a:close/>
                  </a:path>
                </a:pathLst>
              </a:custGeom>
              <a:grpFill/>
              <a:ln w="0" cap="flat">
                <a:solidFill>
                  <a:schemeClr val="accent5"/>
                </a:solidFill>
                <a:prstDash val="solid"/>
                <a:miter/>
              </a:ln>
            </p:spPr>
            <p:txBody>
              <a:bodyPr rtlCol="0" anchor="ctr"/>
              <a:lstStyle/>
              <a:p>
                <a:endParaRPr lang="en-US"/>
              </a:p>
            </p:txBody>
          </p:sp>
          <p:sp>
            <p:nvSpPr>
              <p:cNvPr id="159" name="Freeform 158">
                <a:extLst>
                  <a:ext uri="{FF2B5EF4-FFF2-40B4-BE49-F238E27FC236}">
                    <a16:creationId xmlns:a16="http://schemas.microsoft.com/office/drawing/2014/main" id="{3BDC73F3-3B50-BCE2-3658-5F60A0CD08DC}"/>
                  </a:ext>
                </a:extLst>
              </p:cNvPr>
              <p:cNvSpPr/>
              <p:nvPr/>
            </p:nvSpPr>
            <p:spPr>
              <a:xfrm>
                <a:off x="7757876" y="1508107"/>
                <a:ext cx="127724" cy="55931"/>
              </a:xfrm>
              <a:custGeom>
                <a:avLst/>
                <a:gdLst>
                  <a:gd name="connsiteX0" fmla="*/ 31536 w 127724"/>
                  <a:gd name="connsiteY0" fmla="*/ 55932 h 55931"/>
                  <a:gd name="connsiteX1" fmla="*/ 43230 w 127724"/>
                  <a:gd name="connsiteY1" fmla="*/ 54881 h 55931"/>
                  <a:gd name="connsiteX2" fmla="*/ 52759 w 127724"/>
                  <a:gd name="connsiteY2" fmla="*/ 47403 h 55931"/>
                  <a:gd name="connsiteX3" fmla="*/ 62101 w 127724"/>
                  <a:gd name="connsiteY3" fmla="*/ 44807 h 55931"/>
                  <a:gd name="connsiteX4" fmla="*/ 75713 w 127724"/>
                  <a:gd name="connsiteY4" fmla="*/ 38503 h 55931"/>
                  <a:gd name="connsiteX5" fmla="*/ 107578 w 127724"/>
                  <a:gd name="connsiteY5" fmla="*/ 21384 h 55931"/>
                  <a:gd name="connsiteX6" fmla="*/ 127501 w 127724"/>
                  <a:gd name="connsiteY6" fmla="*/ 12917 h 55931"/>
                  <a:gd name="connsiteX7" fmla="*/ 119581 w 127724"/>
                  <a:gd name="connsiteY7" fmla="*/ 494 h 55931"/>
                  <a:gd name="connsiteX8" fmla="*/ 118838 w 127724"/>
                  <a:gd name="connsiteY8" fmla="*/ 0 h 55931"/>
                  <a:gd name="connsiteX9" fmla="*/ 112651 w 127724"/>
                  <a:gd name="connsiteY9" fmla="*/ 803 h 55931"/>
                  <a:gd name="connsiteX10" fmla="*/ 66866 w 127724"/>
                  <a:gd name="connsiteY10" fmla="*/ 8467 h 55931"/>
                  <a:gd name="connsiteX11" fmla="*/ 63525 w 127724"/>
                  <a:gd name="connsiteY11" fmla="*/ 9147 h 55931"/>
                  <a:gd name="connsiteX12" fmla="*/ 65381 w 127724"/>
                  <a:gd name="connsiteY12" fmla="*/ 11990 h 55931"/>
                  <a:gd name="connsiteX13" fmla="*/ 67732 w 127724"/>
                  <a:gd name="connsiteY13" fmla="*/ 14462 h 55931"/>
                  <a:gd name="connsiteX14" fmla="*/ 68598 w 127724"/>
                  <a:gd name="connsiteY14" fmla="*/ 15203 h 55931"/>
                  <a:gd name="connsiteX15" fmla="*/ 53749 w 127724"/>
                  <a:gd name="connsiteY15" fmla="*/ 18417 h 55931"/>
                  <a:gd name="connsiteX16" fmla="*/ 28195 w 127724"/>
                  <a:gd name="connsiteY16" fmla="*/ 26884 h 55931"/>
                  <a:gd name="connsiteX17" fmla="*/ 14088 w 127724"/>
                  <a:gd name="connsiteY17" fmla="*/ 33064 h 55931"/>
                  <a:gd name="connsiteX18" fmla="*/ 600 w 127724"/>
                  <a:gd name="connsiteY18" fmla="*/ 39616 h 55931"/>
                  <a:gd name="connsiteX19" fmla="*/ 848 w 127724"/>
                  <a:gd name="connsiteY19" fmla="*/ 45610 h 55931"/>
                  <a:gd name="connsiteX20" fmla="*/ 31536 w 127724"/>
                  <a:gd name="connsiteY20" fmla="*/ 55932 h 559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7724" h="55931">
                    <a:moveTo>
                      <a:pt x="31536" y="55932"/>
                    </a:moveTo>
                    <a:cubicBezTo>
                      <a:pt x="35930" y="55932"/>
                      <a:pt x="40013" y="55561"/>
                      <a:pt x="43230" y="54881"/>
                    </a:cubicBezTo>
                    <a:cubicBezTo>
                      <a:pt x="51088" y="53150"/>
                      <a:pt x="52759" y="49875"/>
                      <a:pt x="52759" y="47403"/>
                    </a:cubicBezTo>
                    <a:cubicBezTo>
                      <a:pt x="52759" y="45301"/>
                      <a:pt x="55667" y="44931"/>
                      <a:pt x="62101" y="44807"/>
                    </a:cubicBezTo>
                    <a:cubicBezTo>
                      <a:pt x="67855" y="44683"/>
                      <a:pt x="75095" y="44560"/>
                      <a:pt x="75713" y="38503"/>
                    </a:cubicBezTo>
                    <a:cubicBezTo>
                      <a:pt x="76456" y="31334"/>
                      <a:pt x="85242" y="23114"/>
                      <a:pt x="107578" y="21384"/>
                    </a:cubicBezTo>
                    <a:cubicBezTo>
                      <a:pt x="119705" y="20457"/>
                      <a:pt x="126201" y="17676"/>
                      <a:pt x="127501" y="12917"/>
                    </a:cubicBezTo>
                    <a:cubicBezTo>
                      <a:pt x="128553" y="9085"/>
                      <a:pt x="125892" y="4882"/>
                      <a:pt x="119581" y="494"/>
                    </a:cubicBezTo>
                    <a:lnTo>
                      <a:pt x="118838" y="0"/>
                    </a:lnTo>
                    <a:lnTo>
                      <a:pt x="112651" y="803"/>
                    </a:lnTo>
                    <a:cubicBezTo>
                      <a:pt x="97864" y="2843"/>
                      <a:pt x="82890" y="5377"/>
                      <a:pt x="66866" y="8467"/>
                    </a:cubicBezTo>
                    <a:lnTo>
                      <a:pt x="63525" y="9147"/>
                    </a:lnTo>
                    <a:lnTo>
                      <a:pt x="65381" y="11990"/>
                    </a:lnTo>
                    <a:cubicBezTo>
                      <a:pt x="65999" y="12917"/>
                      <a:pt x="66742" y="13720"/>
                      <a:pt x="67732" y="14462"/>
                    </a:cubicBezTo>
                    <a:cubicBezTo>
                      <a:pt x="68165" y="14771"/>
                      <a:pt x="68413" y="15018"/>
                      <a:pt x="68598" y="15203"/>
                    </a:cubicBezTo>
                    <a:cubicBezTo>
                      <a:pt x="66618" y="16501"/>
                      <a:pt x="58946" y="17676"/>
                      <a:pt x="53749" y="18417"/>
                    </a:cubicBezTo>
                    <a:cubicBezTo>
                      <a:pt x="42797" y="20086"/>
                      <a:pt x="31536" y="21755"/>
                      <a:pt x="28195" y="26884"/>
                    </a:cubicBezTo>
                    <a:cubicBezTo>
                      <a:pt x="26030" y="30222"/>
                      <a:pt x="19719" y="31705"/>
                      <a:pt x="14088" y="33064"/>
                    </a:cubicBezTo>
                    <a:cubicBezTo>
                      <a:pt x="7840" y="34548"/>
                      <a:pt x="2456" y="35846"/>
                      <a:pt x="600" y="39616"/>
                    </a:cubicBezTo>
                    <a:cubicBezTo>
                      <a:pt x="-266" y="41408"/>
                      <a:pt x="-204" y="43447"/>
                      <a:pt x="848" y="45610"/>
                    </a:cubicBezTo>
                    <a:cubicBezTo>
                      <a:pt x="4127" y="52903"/>
                      <a:pt x="19038" y="55932"/>
                      <a:pt x="31536" y="55932"/>
                    </a:cubicBezTo>
                    <a:close/>
                  </a:path>
                </a:pathLst>
              </a:custGeom>
              <a:grpFill/>
              <a:ln w="0" cap="flat">
                <a:solidFill>
                  <a:schemeClr val="accent5"/>
                </a:solidFill>
                <a:prstDash val="solid"/>
                <a:miter/>
              </a:ln>
            </p:spPr>
            <p:txBody>
              <a:bodyPr rtlCol="0" anchor="ctr"/>
              <a:lstStyle/>
              <a:p>
                <a:endParaRPr lang="en-US"/>
              </a:p>
            </p:txBody>
          </p:sp>
          <p:sp>
            <p:nvSpPr>
              <p:cNvPr id="160" name="Freeform 159">
                <a:extLst>
                  <a:ext uri="{FF2B5EF4-FFF2-40B4-BE49-F238E27FC236}">
                    <a16:creationId xmlns:a16="http://schemas.microsoft.com/office/drawing/2014/main" id="{9512E9CC-2C06-71E5-C407-2B7F8971A193}"/>
                  </a:ext>
                </a:extLst>
              </p:cNvPr>
              <p:cNvSpPr/>
              <p:nvPr/>
            </p:nvSpPr>
            <p:spPr>
              <a:xfrm>
                <a:off x="8011473" y="1469301"/>
                <a:ext cx="98810" cy="22551"/>
              </a:xfrm>
              <a:custGeom>
                <a:avLst/>
                <a:gdLst>
                  <a:gd name="connsiteX0" fmla="*/ 40527 w 98810"/>
                  <a:gd name="connsiteY0" fmla="*/ 22551 h 22551"/>
                  <a:gd name="connsiteX1" fmla="*/ 59459 w 98810"/>
                  <a:gd name="connsiteY1" fmla="*/ 14393 h 22551"/>
                  <a:gd name="connsiteX2" fmla="*/ 68245 w 98810"/>
                  <a:gd name="connsiteY2" fmla="*/ 10623 h 22551"/>
                  <a:gd name="connsiteX3" fmla="*/ 93489 w 98810"/>
                  <a:gd name="connsiteY3" fmla="*/ 8955 h 22551"/>
                  <a:gd name="connsiteX4" fmla="*/ 98810 w 98810"/>
                  <a:gd name="connsiteY4" fmla="*/ 5988 h 22551"/>
                  <a:gd name="connsiteX5" fmla="*/ 90334 w 98810"/>
                  <a:gd name="connsiteY5" fmla="*/ 4134 h 22551"/>
                  <a:gd name="connsiteX6" fmla="*/ 83218 w 98810"/>
                  <a:gd name="connsiteY6" fmla="*/ 2651 h 22551"/>
                  <a:gd name="connsiteX7" fmla="*/ 42259 w 98810"/>
                  <a:gd name="connsiteY7" fmla="*/ 611 h 22551"/>
                  <a:gd name="connsiteX8" fmla="*/ 40031 w 98810"/>
                  <a:gd name="connsiteY8" fmla="*/ 797 h 22551"/>
                  <a:gd name="connsiteX9" fmla="*/ 40155 w 98810"/>
                  <a:gd name="connsiteY9" fmla="*/ 2589 h 22551"/>
                  <a:gd name="connsiteX10" fmla="*/ 16953 w 98810"/>
                  <a:gd name="connsiteY10" fmla="*/ 5308 h 22551"/>
                  <a:gd name="connsiteX11" fmla="*/ 13241 w 98810"/>
                  <a:gd name="connsiteY11" fmla="*/ 5494 h 22551"/>
                  <a:gd name="connsiteX12" fmla="*/ 12498 w 98810"/>
                  <a:gd name="connsiteY12" fmla="*/ 5617 h 22551"/>
                  <a:gd name="connsiteX13" fmla="*/ 4146 w 98810"/>
                  <a:gd name="connsiteY13" fmla="*/ 7719 h 22551"/>
                  <a:gd name="connsiteX14" fmla="*/ 3403 w 98810"/>
                  <a:gd name="connsiteY14" fmla="*/ 7966 h 22551"/>
                  <a:gd name="connsiteX15" fmla="*/ 0 w 98810"/>
                  <a:gd name="connsiteY15" fmla="*/ 8522 h 22551"/>
                  <a:gd name="connsiteX16" fmla="*/ 1795 w 98810"/>
                  <a:gd name="connsiteY16" fmla="*/ 11427 h 22551"/>
                  <a:gd name="connsiteX17" fmla="*/ 40527 w 98810"/>
                  <a:gd name="connsiteY17" fmla="*/ 22551 h 22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8810" h="22551">
                    <a:moveTo>
                      <a:pt x="40527" y="22551"/>
                    </a:moveTo>
                    <a:cubicBezTo>
                      <a:pt x="52530" y="22551"/>
                      <a:pt x="56366" y="18040"/>
                      <a:pt x="59459" y="14393"/>
                    </a:cubicBezTo>
                    <a:cubicBezTo>
                      <a:pt x="61810" y="11612"/>
                      <a:pt x="63233" y="9944"/>
                      <a:pt x="68245" y="10623"/>
                    </a:cubicBezTo>
                    <a:cubicBezTo>
                      <a:pt x="76969" y="11798"/>
                      <a:pt x="88230" y="11983"/>
                      <a:pt x="93489" y="8955"/>
                    </a:cubicBezTo>
                    <a:lnTo>
                      <a:pt x="98810" y="5988"/>
                    </a:lnTo>
                    <a:lnTo>
                      <a:pt x="90334" y="4134"/>
                    </a:lnTo>
                    <a:cubicBezTo>
                      <a:pt x="87982" y="3640"/>
                      <a:pt x="85631" y="3083"/>
                      <a:pt x="83218" y="2651"/>
                    </a:cubicBezTo>
                    <a:cubicBezTo>
                      <a:pt x="70287" y="-7"/>
                      <a:pt x="56922" y="-625"/>
                      <a:pt x="42259" y="611"/>
                    </a:cubicBezTo>
                    <a:lnTo>
                      <a:pt x="40031" y="797"/>
                    </a:lnTo>
                    <a:lnTo>
                      <a:pt x="40155" y="2589"/>
                    </a:lnTo>
                    <a:cubicBezTo>
                      <a:pt x="37618" y="4381"/>
                      <a:pt x="23759" y="4999"/>
                      <a:pt x="16953" y="5308"/>
                    </a:cubicBezTo>
                    <a:lnTo>
                      <a:pt x="13241" y="5494"/>
                    </a:lnTo>
                    <a:lnTo>
                      <a:pt x="12498" y="5617"/>
                    </a:lnTo>
                    <a:cubicBezTo>
                      <a:pt x="9714" y="6297"/>
                      <a:pt x="6992" y="6915"/>
                      <a:pt x="4146" y="7719"/>
                    </a:cubicBezTo>
                    <a:cubicBezTo>
                      <a:pt x="3898" y="7780"/>
                      <a:pt x="3650" y="7904"/>
                      <a:pt x="3403" y="7966"/>
                    </a:cubicBezTo>
                    <a:lnTo>
                      <a:pt x="0" y="8522"/>
                    </a:lnTo>
                    <a:lnTo>
                      <a:pt x="1795" y="11427"/>
                    </a:lnTo>
                    <a:cubicBezTo>
                      <a:pt x="5693" y="17854"/>
                      <a:pt x="21965" y="22551"/>
                      <a:pt x="40527" y="22551"/>
                    </a:cubicBezTo>
                    <a:close/>
                  </a:path>
                </a:pathLst>
              </a:custGeom>
              <a:grpFill/>
              <a:ln w="0" cap="flat">
                <a:solidFill>
                  <a:schemeClr val="accent5"/>
                </a:solidFill>
                <a:prstDash val="solid"/>
                <a:miter/>
              </a:ln>
            </p:spPr>
            <p:txBody>
              <a:bodyPr rtlCol="0" anchor="ctr"/>
              <a:lstStyle/>
              <a:p>
                <a:endParaRPr lang="en-US"/>
              </a:p>
            </p:txBody>
          </p:sp>
          <p:sp>
            <p:nvSpPr>
              <p:cNvPr id="161" name="Freeform 160">
                <a:extLst>
                  <a:ext uri="{FF2B5EF4-FFF2-40B4-BE49-F238E27FC236}">
                    <a16:creationId xmlns:a16="http://schemas.microsoft.com/office/drawing/2014/main" id="{6F0AFDA1-9F34-AE27-2C50-73E102E33470}"/>
                  </a:ext>
                </a:extLst>
              </p:cNvPr>
              <p:cNvSpPr/>
              <p:nvPr/>
            </p:nvSpPr>
            <p:spPr>
              <a:xfrm>
                <a:off x="8012259" y="1533009"/>
                <a:ext cx="101589" cy="39929"/>
              </a:xfrm>
              <a:custGeom>
                <a:avLst/>
                <a:gdLst>
                  <a:gd name="connsiteX0" fmla="*/ 43205 w 101589"/>
                  <a:gd name="connsiteY0" fmla="*/ 2539 h 39929"/>
                  <a:gd name="connsiteX1" fmla="*/ 41844 w 101589"/>
                  <a:gd name="connsiteY1" fmla="*/ 6741 h 39929"/>
                  <a:gd name="connsiteX2" fmla="*/ 41968 w 101589"/>
                  <a:gd name="connsiteY2" fmla="*/ 9460 h 39929"/>
                  <a:gd name="connsiteX3" fmla="*/ 22788 w 101589"/>
                  <a:gd name="connsiteY3" fmla="*/ 11871 h 39929"/>
                  <a:gd name="connsiteX4" fmla="*/ 637 w 101589"/>
                  <a:gd name="connsiteY4" fmla="*/ 22377 h 39929"/>
                  <a:gd name="connsiteX5" fmla="*/ 4226 w 101589"/>
                  <a:gd name="connsiteY5" fmla="*/ 34182 h 39929"/>
                  <a:gd name="connsiteX6" fmla="*/ 29346 w 101589"/>
                  <a:gd name="connsiteY6" fmla="*/ 39929 h 39929"/>
                  <a:gd name="connsiteX7" fmla="*/ 41906 w 101589"/>
                  <a:gd name="connsiteY7" fmla="*/ 39188 h 39929"/>
                  <a:gd name="connsiteX8" fmla="*/ 70491 w 101589"/>
                  <a:gd name="connsiteY8" fmla="*/ 28249 h 39929"/>
                  <a:gd name="connsiteX9" fmla="*/ 85526 w 101589"/>
                  <a:gd name="connsiteY9" fmla="*/ 22810 h 39929"/>
                  <a:gd name="connsiteX10" fmla="*/ 101365 w 101589"/>
                  <a:gd name="connsiteY10" fmla="*/ 14776 h 39929"/>
                  <a:gd name="connsiteX11" fmla="*/ 98210 w 101589"/>
                  <a:gd name="connsiteY11" fmla="*/ 7792 h 39929"/>
                  <a:gd name="connsiteX12" fmla="*/ 43205 w 101589"/>
                  <a:gd name="connsiteY12" fmla="*/ 2539 h 39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1589" h="39929">
                    <a:moveTo>
                      <a:pt x="43205" y="2539"/>
                    </a:moveTo>
                    <a:cubicBezTo>
                      <a:pt x="41782" y="3589"/>
                      <a:pt x="41287" y="5196"/>
                      <a:pt x="41844" y="6741"/>
                    </a:cubicBezTo>
                    <a:cubicBezTo>
                      <a:pt x="42277" y="8039"/>
                      <a:pt x="42339" y="8966"/>
                      <a:pt x="41968" y="9460"/>
                    </a:cubicBezTo>
                    <a:cubicBezTo>
                      <a:pt x="40235" y="11871"/>
                      <a:pt x="29346" y="11871"/>
                      <a:pt x="22788" y="11871"/>
                    </a:cubicBezTo>
                    <a:cubicBezTo>
                      <a:pt x="11774" y="11871"/>
                      <a:pt x="3050" y="16012"/>
                      <a:pt x="637" y="22377"/>
                    </a:cubicBezTo>
                    <a:cubicBezTo>
                      <a:pt x="-910" y="26394"/>
                      <a:pt x="389" y="30721"/>
                      <a:pt x="4226" y="34182"/>
                    </a:cubicBezTo>
                    <a:cubicBezTo>
                      <a:pt x="8804" y="38322"/>
                      <a:pt x="18890" y="39929"/>
                      <a:pt x="29346" y="39929"/>
                    </a:cubicBezTo>
                    <a:cubicBezTo>
                      <a:pt x="33553" y="39929"/>
                      <a:pt x="37884" y="39682"/>
                      <a:pt x="41906" y="39188"/>
                    </a:cubicBezTo>
                    <a:cubicBezTo>
                      <a:pt x="48774" y="38384"/>
                      <a:pt x="65355" y="35665"/>
                      <a:pt x="70491" y="28249"/>
                    </a:cubicBezTo>
                    <a:cubicBezTo>
                      <a:pt x="73647" y="23675"/>
                      <a:pt x="79710" y="23243"/>
                      <a:pt x="85526" y="22810"/>
                    </a:cubicBezTo>
                    <a:cubicBezTo>
                      <a:pt x="91899" y="22315"/>
                      <a:pt x="99200" y="21821"/>
                      <a:pt x="101365" y="14776"/>
                    </a:cubicBezTo>
                    <a:cubicBezTo>
                      <a:pt x="101798" y="13292"/>
                      <a:pt x="101984" y="10449"/>
                      <a:pt x="98210" y="7792"/>
                    </a:cubicBezTo>
                    <a:cubicBezTo>
                      <a:pt x="88186" y="870"/>
                      <a:pt x="50197" y="-2776"/>
                      <a:pt x="43205" y="2539"/>
                    </a:cubicBezTo>
                    <a:close/>
                  </a:path>
                </a:pathLst>
              </a:custGeom>
              <a:grpFill/>
              <a:ln w="0" cap="flat">
                <a:solidFill>
                  <a:schemeClr val="accent5"/>
                </a:solidFill>
                <a:prstDash val="solid"/>
                <a:miter/>
              </a:ln>
            </p:spPr>
            <p:txBody>
              <a:bodyPr rtlCol="0" anchor="ctr"/>
              <a:lstStyle/>
              <a:p>
                <a:endParaRPr lang="en-US"/>
              </a:p>
            </p:txBody>
          </p:sp>
          <p:sp>
            <p:nvSpPr>
              <p:cNvPr id="162" name="Freeform 161">
                <a:extLst>
                  <a:ext uri="{FF2B5EF4-FFF2-40B4-BE49-F238E27FC236}">
                    <a16:creationId xmlns:a16="http://schemas.microsoft.com/office/drawing/2014/main" id="{3719829A-1FF6-83F8-BF3F-A5A986A35D5A}"/>
                  </a:ext>
                </a:extLst>
              </p:cNvPr>
              <p:cNvSpPr/>
              <p:nvPr/>
            </p:nvSpPr>
            <p:spPr>
              <a:xfrm>
                <a:off x="7963067" y="1484096"/>
                <a:ext cx="105816" cy="44776"/>
              </a:xfrm>
              <a:custGeom>
                <a:avLst/>
                <a:gdLst>
                  <a:gd name="connsiteX0" fmla="*/ 41723 w 105816"/>
                  <a:gd name="connsiteY0" fmla="*/ 44776 h 44776"/>
                  <a:gd name="connsiteX1" fmla="*/ 85281 w 105816"/>
                  <a:gd name="connsiteY1" fmla="*/ 38720 h 44776"/>
                  <a:gd name="connsiteX2" fmla="*/ 105637 w 105816"/>
                  <a:gd name="connsiteY2" fmla="*/ 23145 h 44776"/>
                  <a:gd name="connsiteX3" fmla="*/ 103472 w 105816"/>
                  <a:gd name="connsiteY3" fmla="*/ 13875 h 44776"/>
                  <a:gd name="connsiteX4" fmla="*/ 83549 w 105816"/>
                  <a:gd name="connsiteY4" fmla="*/ 10352 h 44776"/>
                  <a:gd name="connsiteX5" fmla="*/ 55025 w 105816"/>
                  <a:gd name="connsiteY5" fmla="*/ 7015 h 44776"/>
                  <a:gd name="connsiteX6" fmla="*/ 25822 w 105816"/>
                  <a:gd name="connsiteY6" fmla="*/ 2318 h 44776"/>
                  <a:gd name="connsiteX7" fmla="*/ 31762 w 105816"/>
                  <a:gd name="connsiteY7" fmla="*/ 15111 h 44776"/>
                  <a:gd name="connsiteX8" fmla="*/ 18644 w 105816"/>
                  <a:gd name="connsiteY8" fmla="*/ 20240 h 44776"/>
                  <a:gd name="connsiteX9" fmla="*/ 145 w 105816"/>
                  <a:gd name="connsiteY9" fmla="*/ 30129 h 44776"/>
                  <a:gd name="connsiteX10" fmla="*/ 1444 w 105816"/>
                  <a:gd name="connsiteY10" fmla="*/ 34517 h 44776"/>
                  <a:gd name="connsiteX11" fmla="*/ 41723 w 105816"/>
                  <a:gd name="connsiteY11" fmla="*/ 44776 h 44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5816" h="44776">
                    <a:moveTo>
                      <a:pt x="41723" y="44776"/>
                    </a:moveTo>
                    <a:cubicBezTo>
                      <a:pt x="57191" y="44776"/>
                      <a:pt x="73587" y="42428"/>
                      <a:pt x="85281" y="38720"/>
                    </a:cubicBezTo>
                    <a:cubicBezTo>
                      <a:pt x="97779" y="34702"/>
                      <a:pt x="104833" y="29326"/>
                      <a:pt x="105637" y="23145"/>
                    </a:cubicBezTo>
                    <a:cubicBezTo>
                      <a:pt x="106194" y="19066"/>
                      <a:pt x="105451" y="16100"/>
                      <a:pt x="103472" y="13875"/>
                    </a:cubicBezTo>
                    <a:cubicBezTo>
                      <a:pt x="99698" y="9734"/>
                      <a:pt x="92582" y="10043"/>
                      <a:pt x="83549" y="10352"/>
                    </a:cubicBezTo>
                    <a:cubicBezTo>
                      <a:pt x="74391" y="10723"/>
                      <a:pt x="64059" y="11094"/>
                      <a:pt x="55025" y="7015"/>
                    </a:cubicBezTo>
                    <a:cubicBezTo>
                      <a:pt x="45744" y="2812"/>
                      <a:pt x="29720" y="-3430"/>
                      <a:pt x="25822" y="2318"/>
                    </a:cubicBezTo>
                    <a:cubicBezTo>
                      <a:pt x="23285" y="6088"/>
                      <a:pt x="27802" y="11279"/>
                      <a:pt x="31762" y="15111"/>
                    </a:cubicBezTo>
                    <a:cubicBezTo>
                      <a:pt x="29906" y="16594"/>
                      <a:pt x="23224" y="18757"/>
                      <a:pt x="18644" y="20240"/>
                    </a:cubicBezTo>
                    <a:cubicBezTo>
                      <a:pt x="7879" y="23701"/>
                      <a:pt x="1197" y="26050"/>
                      <a:pt x="145" y="30129"/>
                    </a:cubicBezTo>
                    <a:cubicBezTo>
                      <a:pt x="-102" y="30994"/>
                      <a:pt x="-226" y="32725"/>
                      <a:pt x="1444" y="34517"/>
                    </a:cubicBezTo>
                    <a:cubicBezTo>
                      <a:pt x="8250" y="41810"/>
                      <a:pt x="24399" y="44776"/>
                      <a:pt x="41723" y="44776"/>
                    </a:cubicBezTo>
                    <a:close/>
                  </a:path>
                </a:pathLst>
              </a:custGeom>
              <a:grpFill/>
              <a:ln w="0" cap="flat">
                <a:solidFill>
                  <a:schemeClr val="accent5"/>
                </a:solidFill>
                <a:prstDash val="solid"/>
                <a:miter/>
              </a:ln>
            </p:spPr>
            <p:txBody>
              <a:bodyPr rtlCol="0" anchor="ctr"/>
              <a:lstStyle/>
              <a:p>
                <a:endParaRPr lang="en-US"/>
              </a:p>
            </p:txBody>
          </p:sp>
          <p:sp>
            <p:nvSpPr>
              <p:cNvPr id="163" name="Freeform 162">
                <a:extLst>
                  <a:ext uri="{FF2B5EF4-FFF2-40B4-BE49-F238E27FC236}">
                    <a16:creationId xmlns:a16="http://schemas.microsoft.com/office/drawing/2014/main" id="{7AE4EF01-0239-D24F-00FC-08798C98B223}"/>
                  </a:ext>
                </a:extLst>
              </p:cNvPr>
              <p:cNvSpPr/>
              <p:nvPr/>
            </p:nvSpPr>
            <p:spPr>
              <a:xfrm>
                <a:off x="7877952" y="1779891"/>
                <a:ext cx="515983" cy="389382"/>
              </a:xfrm>
              <a:custGeom>
                <a:avLst/>
                <a:gdLst>
                  <a:gd name="connsiteX0" fmla="*/ 510014 w 515983"/>
                  <a:gd name="connsiteY0" fmla="*/ 6267 h 389382"/>
                  <a:gd name="connsiteX1" fmla="*/ 418690 w 515983"/>
                  <a:gd name="connsiteY1" fmla="*/ 24622 h 389382"/>
                  <a:gd name="connsiteX2" fmla="*/ 394313 w 515983"/>
                  <a:gd name="connsiteY2" fmla="*/ 31482 h 389382"/>
                  <a:gd name="connsiteX3" fmla="*/ 372348 w 515983"/>
                  <a:gd name="connsiteY3" fmla="*/ 36241 h 389382"/>
                  <a:gd name="connsiteX4" fmla="*/ 331018 w 515983"/>
                  <a:gd name="connsiteY4" fmla="*/ 46068 h 389382"/>
                  <a:gd name="connsiteX5" fmla="*/ 330460 w 515983"/>
                  <a:gd name="connsiteY5" fmla="*/ 46006 h 389382"/>
                  <a:gd name="connsiteX6" fmla="*/ 329966 w 515983"/>
                  <a:gd name="connsiteY6" fmla="*/ 46191 h 389382"/>
                  <a:gd name="connsiteX7" fmla="*/ 313445 w 515983"/>
                  <a:gd name="connsiteY7" fmla="*/ 47736 h 389382"/>
                  <a:gd name="connsiteX8" fmla="*/ 310600 w 515983"/>
                  <a:gd name="connsiteY8" fmla="*/ 47427 h 389382"/>
                  <a:gd name="connsiteX9" fmla="*/ 308743 w 515983"/>
                  <a:gd name="connsiteY9" fmla="*/ 47242 h 389382"/>
                  <a:gd name="connsiteX10" fmla="*/ 285356 w 515983"/>
                  <a:gd name="connsiteY10" fmla="*/ 50456 h 389382"/>
                  <a:gd name="connsiteX11" fmla="*/ 284675 w 515983"/>
                  <a:gd name="connsiteY11" fmla="*/ 50641 h 389382"/>
                  <a:gd name="connsiteX12" fmla="*/ 284242 w 515983"/>
                  <a:gd name="connsiteY12" fmla="*/ 51135 h 389382"/>
                  <a:gd name="connsiteX13" fmla="*/ 262834 w 515983"/>
                  <a:gd name="connsiteY13" fmla="*/ 58799 h 389382"/>
                  <a:gd name="connsiteX14" fmla="*/ 261720 w 515983"/>
                  <a:gd name="connsiteY14" fmla="*/ 58799 h 389382"/>
                  <a:gd name="connsiteX15" fmla="*/ 260978 w 515983"/>
                  <a:gd name="connsiteY15" fmla="*/ 58923 h 389382"/>
                  <a:gd name="connsiteX16" fmla="*/ 243654 w 515983"/>
                  <a:gd name="connsiteY16" fmla="*/ 63743 h 389382"/>
                  <a:gd name="connsiteX17" fmla="*/ 237961 w 515983"/>
                  <a:gd name="connsiteY17" fmla="*/ 64485 h 389382"/>
                  <a:gd name="connsiteX18" fmla="*/ 236971 w 515983"/>
                  <a:gd name="connsiteY18" fmla="*/ 64794 h 389382"/>
                  <a:gd name="connsiteX19" fmla="*/ 197559 w 515983"/>
                  <a:gd name="connsiteY19" fmla="*/ 93223 h 389382"/>
                  <a:gd name="connsiteX20" fmla="*/ 185494 w 515983"/>
                  <a:gd name="connsiteY20" fmla="*/ 102617 h 389382"/>
                  <a:gd name="connsiteX21" fmla="*/ 156290 w 515983"/>
                  <a:gd name="connsiteY21" fmla="*/ 107500 h 389382"/>
                  <a:gd name="connsiteX22" fmla="*/ 154990 w 515983"/>
                  <a:gd name="connsiteY22" fmla="*/ 107067 h 389382"/>
                  <a:gd name="connsiteX23" fmla="*/ 154001 w 515983"/>
                  <a:gd name="connsiteY23" fmla="*/ 107994 h 389382"/>
                  <a:gd name="connsiteX24" fmla="*/ 141688 w 515983"/>
                  <a:gd name="connsiteY24" fmla="*/ 119613 h 389382"/>
                  <a:gd name="connsiteX25" fmla="*/ 140636 w 515983"/>
                  <a:gd name="connsiteY25" fmla="*/ 120664 h 389382"/>
                  <a:gd name="connsiteX26" fmla="*/ 141193 w 515983"/>
                  <a:gd name="connsiteY26" fmla="*/ 122085 h 389382"/>
                  <a:gd name="connsiteX27" fmla="*/ 146081 w 515983"/>
                  <a:gd name="connsiteY27" fmla="*/ 129625 h 389382"/>
                  <a:gd name="connsiteX28" fmla="*/ 147937 w 515983"/>
                  <a:gd name="connsiteY28" fmla="*/ 132962 h 389382"/>
                  <a:gd name="connsiteX29" fmla="*/ 138471 w 515983"/>
                  <a:gd name="connsiteY29" fmla="*/ 138648 h 389382"/>
                  <a:gd name="connsiteX30" fmla="*/ 128695 w 515983"/>
                  <a:gd name="connsiteY30" fmla="*/ 145385 h 389382"/>
                  <a:gd name="connsiteX31" fmla="*/ 129747 w 515983"/>
                  <a:gd name="connsiteY31" fmla="*/ 149587 h 389382"/>
                  <a:gd name="connsiteX32" fmla="*/ 126219 w 515983"/>
                  <a:gd name="connsiteY32" fmla="*/ 156262 h 389382"/>
                  <a:gd name="connsiteX33" fmla="*/ 121022 w 515983"/>
                  <a:gd name="connsiteY33" fmla="*/ 169302 h 389382"/>
                  <a:gd name="connsiteX34" fmla="*/ 121270 w 515983"/>
                  <a:gd name="connsiteY34" fmla="*/ 171589 h 389382"/>
                  <a:gd name="connsiteX35" fmla="*/ 100481 w 515983"/>
                  <a:gd name="connsiteY35" fmla="*/ 179191 h 389382"/>
                  <a:gd name="connsiteX36" fmla="*/ 97573 w 515983"/>
                  <a:gd name="connsiteY36" fmla="*/ 179809 h 389382"/>
                  <a:gd name="connsiteX37" fmla="*/ 97326 w 515983"/>
                  <a:gd name="connsiteY37" fmla="*/ 181354 h 389382"/>
                  <a:gd name="connsiteX38" fmla="*/ 93798 w 515983"/>
                  <a:gd name="connsiteY38" fmla="*/ 191551 h 389382"/>
                  <a:gd name="connsiteX39" fmla="*/ 87488 w 515983"/>
                  <a:gd name="connsiteY39" fmla="*/ 200884 h 389382"/>
                  <a:gd name="connsiteX40" fmla="*/ 85693 w 515983"/>
                  <a:gd name="connsiteY40" fmla="*/ 202985 h 389382"/>
                  <a:gd name="connsiteX41" fmla="*/ 88045 w 515983"/>
                  <a:gd name="connsiteY41" fmla="*/ 204345 h 389382"/>
                  <a:gd name="connsiteX42" fmla="*/ 94789 w 515983"/>
                  <a:gd name="connsiteY42" fmla="*/ 206199 h 389382"/>
                  <a:gd name="connsiteX43" fmla="*/ 85137 w 515983"/>
                  <a:gd name="connsiteY43" fmla="*/ 221526 h 389382"/>
                  <a:gd name="connsiteX44" fmla="*/ 84456 w 515983"/>
                  <a:gd name="connsiteY44" fmla="*/ 224678 h 389382"/>
                  <a:gd name="connsiteX45" fmla="*/ 72762 w 515983"/>
                  <a:gd name="connsiteY45" fmla="*/ 227644 h 389382"/>
                  <a:gd name="connsiteX46" fmla="*/ 60821 w 515983"/>
                  <a:gd name="connsiteY46" fmla="*/ 231043 h 389382"/>
                  <a:gd name="connsiteX47" fmla="*/ 59584 w 515983"/>
                  <a:gd name="connsiteY47" fmla="*/ 235184 h 389382"/>
                  <a:gd name="connsiteX48" fmla="*/ 57355 w 515983"/>
                  <a:gd name="connsiteY48" fmla="*/ 243651 h 389382"/>
                  <a:gd name="connsiteX49" fmla="*/ 41517 w 515983"/>
                  <a:gd name="connsiteY49" fmla="*/ 248225 h 389382"/>
                  <a:gd name="connsiteX50" fmla="*/ 36196 w 515983"/>
                  <a:gd name="connsiteY50" fmla="*/ 248966 h 389382"/>
                  <a:gd name="connsiteX51" fmla="*/ 34835 w 515983"/>
                  <a:gd name="connsiteY51" fmla="*/ 249522 h 389382"/>
                  <a:gd name="connsiteX52" fmla="*/ 34773 w 515983"/>
                  <a:gd name="connsiteY52" fmla="*/ 251006 h 389382"/>
                  <a:gd name="connsiteX53" fmla="*/ 34463 w 515983"/>
                  <a:gd name="connsiteY53" fmla="*/ 253910 h 389382"/>
                  <a:gd name="connsiteX54" fmla="*/ 34277 w 515983"/>
                  <a:gd name="connsiteY54" fmla="*/ 254899 h 389382"/>
                  <a:gd name="connsiteX55" fmla="*/ 34835 w 515983"/>
                  <a:gd name="connsiteY55" fmla="*/ 255703 h 389382"/>
                  <a:gd name="connsiteX56" fmla="*/ 39722 w 515983"/>
                  <a:gd name="connsiteY56" fmla="*/ 260770 h 389382"/>
                  <a:gd name="connsiteX57" fmla="*/ 48446 w 515983"/>
                  <a:gd name="connsiteY57" fmla="*/ 271957 h 389382"/>
                  <a:gd name="connsiteX58" fmla="*/ 43744 w 515983"/>
                  <a:gd name="connsiteY58" fmla="*/ 276098 h 389382"/>
                  <a:gd name="connsiteX59" fmla="*/ 31493 w 515983"/>
                  <a:gd name="connsiteY59" fmla="*/ 289756 h 389382"/>
                  <a:gd name="connsiteX60" fmla="*/ 18500 w 515983"/>
                  <a:gd name="connsiteY60" fmla="*/ 295813 h 389382"/>
                  <a:gd name="connsiteX61" fmla="*/ 14602 w 515983"/>
                  <a:gd name="connsiteY61" fmla="*/ 296122 h 389382"/>
                  <a:gd name="connsiteX62" fmla="*/ 12931 w 515983"/>
                  <a:gd name="connsiteY62" fmla="*/ 296245 h 389382"/>
                  <a:gd name="connsiteX63" fmla="*/ 12560 w 515983"/>
                  <a:gd name="connsiteY63" fmla="*/ 297852 h 389382"/>
                  <a:gd name="connsiteX64" fmla="*/ 8848 w 515983"/>
                  <a:gd name="connsiteY64" fmla="*/ 312932 h 389382"/>
                  <a:gd name="connsiteX65" fmla="*/ 2289 w 515983"/>
                  <a:gd name="connsiteY65" fmla="*/ 323995 h 389382"/>
                  <a:gd name="connsiteX66" fmla="*/ 0 w 515983"/>
                  <a:gd name="connsiteY66" fmla="*/ 326343 h 389382"/>
                  <a:gd name="connsiteX67" fmla="*/ 2970 w 515983"/>
                  <a:gd name="connsiteY67" fmla="*/ 327703 h 389382"/>
                  <a:gd name="connsiteX68" fmla="*/ 20913 w 515983"/>
                  <a:gd name="connsiteY68" fmla="*/ 330360 h 389382"/>
                  <a:gd name="connsiteX69" fmla="*/ 26729 w 515983"/>
                  <a:gd name="connsiteY69" fmla="*/ 330608 h 389382"/>
                  <a:gd name="connsiteX70" fmla="*/ 29637 w 515983"/>
                  <a:gd name="connsiteY70" fmla="*/ 331411 h 389382"/>
                  <a:gd name="connsiteX71" fmla="*/ 28462 w 515983"/>
                  <a:gd name="connsiteY71" fmla="*/ 336355 h 389382"/>
                  <a:gd name="connsiteX72" fmla="*/ 30503 w 515983"/>
                  <a:gd name="connsiteY72" fmla="*/ 352980 h 389382"/>
                  <a:gd name="connsiteX73" fmla="*/ 45415 w 515983"/>
                  <a:gd name="connsiteY73" fmla="*/ 356812 h 389382"/>
                  <a:gd name="connsiteX74" fmla="*/ 45167 w 515983"/>
                  <a:gd name="connsiteY74" fmla="*/ 340187 h 389382"/>
                  <a:gd name="connsiteX75" fmla="*/ 44610 w 515983"/>
                  <a:gd name="connsiteY75" fmla="*/ 338086 h 389382"/>
                  <a:gd name="connsiteX76" fmla="*/ 63543 w 515983"/>
                  <a:gd name="connsiteY76" fmla="*/ 348036 h 389382"/>
                  <a:gd name="connsiteX77" fmla="*/ 64409 w 515983"/>
                  <a:gd name="connsiteY77" fmla="*/ 356874 h 389382"/>
                  <a:gd name="connsiteX78" fmla="*/ 61253 w 515983"/>
                  <a:gd name="connsiteY78" fmla="*/ 366453 h 389382"/>
                  <a:gd name="connsiteX79" fmla="*/ 102337 w 515983"/>
                  <a:gd name="connsiteY79" fmla="*/ 382769 h 389382"/>
                  <a:gd name="connsiteX80" fmla="*/ 119971 w 515983"/>
                  <a:gd name="connsiteY80" fmla="*/ 385118 h 389382"/>
                  <a:gd name="connsiteX81" fmla="*/ 159940 w 515983"/>
                  <a:gd name="connsiteY81" fmla="*/ 389382 h 389382"/>
                  <a:gd name="connsiteX82" fmla="*/ 176522 w 515983"/>
                  <a:gd name="connsiteY82" fmla="*/ 385859 h 389382"/>
                  <a:gd name="connsiteX83" fmla="*/ 179430 w 515983"/>
                  <a:gd name="connsiteY83" fmla="*/ 380668 h 389382"/>
                  <a:gd name="connsiteX84" fmla="*/ 163900 w 515983"/>
                  <a:gd name="connsiteY84" fmla="*/ 362374 h 389382"/>
                  <a:gd name="connsiteX85" fmla="*/ 139832 w 515983"/>
                  <a:gd name="connsiteY85" fmla="*/ 341423 h 389382"/>
                  <a:gd name="connsiteX86" fmla="*/ 120032 w 515983"/>
                  <a:gd name="connsiteY86" fmla="*/ 293341 h 389382"/>
                  <a:gd name="connsiteX87" fmla="*/ 129190 w 515983"/>
                  <a:gd name="connsiteY87" fmla="*/ 278075 h 389382"/>
                  <a:gd name="connsiteX88" fmla="*/ 141626 w 515983"/>
                  <a:gd name="connsiteY88" fmla="*/ 259225 h 389382"/>
                  <a:gd name="connsiteX89" fmla="*/ 152206 w 515983"/>
                  <a:gd name="connsiteY89" fmla="*/ 242291 h 389382"/>
                  <a:gd name="connsiteX90" fmla="*/ 166746 w 515983"/>
                  <a:gd name="connsiteY90" fmla="*/ 220970 h 389382"/>
                  <a:gd name="connsiteX91" fmla="*/ 167118 w 515983"/>
                  <a:gd name="connsiteY91" fmla="*/ 219672 h 389382"/>
                  <a:gd name="connsiteX92" fmla="*/ 166128 w 515983"/>
                  <a:gd name="connsiteY92" fmla="*/ 218683 h 389382"/>
                  <a:gd name="connsiteX93" fmla="*/ 157713 w 515983"/>
                  <a:gd name="connsiteY93" fmla="*/ 199277 h 389382"/>
                  <a:gd name="connsiteX94" fmla="*/ 166808 w 515983"/>
                  <a:gd name="connsiteY94" fmla="*/ 181848 h 389382"/>
                  <a:gd name="connsiteX95" fmla="*/ 210057 w 515983"/>
                  <a:gd name="connsiteY95" fmla="*/ 159599 h 389382"/>
                  <a:gd name="connsiteX96" fmla="*/ 211728 w 515983"/>
                  <a:gd name="connsiteY96" fmla="*/ 159105 h 389382"/>
                  <a:gd name="connsiteX97" fmla="*/ 211666 w 515983"/>
                  <a:gd name="connsiteY97" fmla="*/ 156324 h 389382"/>
                  <a:gd name="connsiteX98" fmla="*/ 216925 w 515983"/>
                  <a:gd name="connsiteY98" fmla="*/ 155891 h 389382"/>
                  <a:gd name="connsiteX99" fmla="*/ 228619 w 515983"/>
                  <a:gd name="connsiteY99" fmla="*/ 154532 h 389382"/>
                  <a:gd name="connsiteX100" fmla="*/ 231836 w 515983"/>
                  <a:gd name="connsiteY100" fmla="*/ 153419 h 389382"/>
                  <a:gd name="connsiteX101" fmla="*/ 238332 w 515983"/>
                  <a:gd name="connsiteY101" fmla="*/ 148660 h 389382"/>
                  <a:gd name="connsiteX102" fmla="*/ 245819 w 515983"/>
                  <a:gd name="connsiteY102" fmla="*/ 144087 h 389382"/>
                  <a:gd name="connsiteX103" fmla="*/ 246562 w 515983"/>
                  <a:gd name="connsiteY103" fmla="*/ 143716 h 389382"/>
                  <a:gd name="connsiteX104" fmla="*/ 267537 w 515983"/>
                  <a:gd name="connsiteY104" fmla="*/ 137907 h 389382"/>
                  <a:gd name="connsiteX105" fmla="*/ 268341 w 515983"/>
                  <a:gd name="connsiteY105" fmla="*/ 138030 h 389382"/>
                  <a:gd name="connsiteX106" fmla="*/ 269021 w 515983"/>
                  <a:gd name="connsiteY106" fmla="*/ 137659 h 389382"/>
                  <a:gd name="connsiteX107" fmla="*/ 276879 w 515983"/>
                  <a:gd name="connsiteY107" fmla="*/ 128945 h 389382"/>
                  <a:gd name="connsiteX108" fmla="*/ 434963 w 515983"/>
                  <a:gd name="connsiteY108" fmla="*/ 65226 h 389382"/>
                  <a:gd name="connsiteX109" fmla="*/ 515583 w 515983"/>
                  <a:gd name="connsiteY109" fmla="*/ 20790 h 389382"/>
                  <a:gd name="connsiteX110" fmla="*/ 510014 w 515983"/>
                  <a:gd name="connsiteY110" fmla="*/ 6267 h 389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15983" h="389382">
                    <a:moveTo>
                      <a:pt x="510014" y="6267"/>
                    </a:moveTo>
                    <a:cubicBezTo>
                      <a:pt x="488977" y="-11471"/>
                      <a:pt x="432055" y="12879"/>
                      <a:pt x="418690" y="24622"/>
                    </a:cubicBezTo>
                    <a:cubicBezTo>
                      <a:pt x="411823" y="30617"/>
                      <a:pt x="403284" y="31049"/>
                      <a:pt x="394313" y="31482"/>
                    </a:cubicBezTo>
                    <a:cubicBezTo>
                      <a:pt x="386765" y="31853"/>
                      <a:pt x="378969" y="32224"/>
                      <a:pt x="372348" y="36241"/>
                    </a:cubicBezTo>
                    <a:cubicBezTo>
                      <a:pt x="362820" y="41989"/>
                      <a:pt x="345124" y="47427"/>
                      <a:pt x="331018" y="46068"/>
                    </a:cubicBezTo>
                    <a:lnTo>
                      <a:pt x="330460" y="46006"/>
                    </a:lnTo>
                    <a:lnTo>
                      <a:pt x="329966" y="46191"/>
                    </a:lnTo>
                    <a:cubicBezTo>
                      <a:pt x="324830" y="48169"/>
                      <a:pt x="319262" y="48663"/>
                      <a:pt x="313445" y="47736"/>
                    </a:cubicBezTo>
                    <a:cubicBezTo>
                      <a:pt x="312518" y="47551"/>
                      <a:pt x="311590" y="47489"/>
                      <a:pt x="310600" y="47427"/>
                    </a:cubicBezTo>
                    <a:cubicBezTo>
                      <a:pt x="310043" y="47365"/>
                      <a:pt x="309485" y="47304"/>
                      <a:pt x="308743" y="47242"/>
                    </a:cubicBezTo>
                    <a:cubicBezTo>
                      <a:pt x="301999" y="46809"/>
                      <a:pt x="294822" y="47798"/>
                      <a:pt x="285356" y="50456"/>
                    </a:cubicBezTo>
                    <a:lnTo>
                      <a:pt x="284675" y="50641"/>
                    </a:lnTo>
                    <a:lnTo>
                      <a:pt x="284242" y="51135"/>
                    </a:lnTo>
                    <a:cubicBezTo>
                      <a:pt x="279231" y="56821"/>
                      <a:pt x="271929" y="59479"/>
                      <a:pt x="262834" y="58799"/>
                    </a:cubicBezTo>
                    <a:lnTo>
                      <a:pt x="261720" y="58799"/>
                    </a:lnTo>
                    <a:lnTo>
                      <a:pt x="260978" y="58923"/>
                    </a:lnTo>
                    <a:cubicBezTo>
                      <a:pt x="256090" y="60653"/>
                      <a:pt x="249717" y="62754"/>
                      <a:pt x="243654" y="63743"/>
                    </a:cubicBezTo>
                    <a:cubicBezTo>
                      <a:pt x="241859" y="64052"/>
                      <a:pt x="239941" y="64299"/>
                      <a:pt x="237961" y="64485"/>
                    </a:cubicBezTo>
                    <a:lnTo>
                      <a:pt x="236971" y="64794"/>
                    </a:lnTo>
                    <a:cubicBezTo>
                      <a:pt x="223298" y="73014"/>
                      <a:pt x="210243" y="83273"/>
                      <a:pt x="197559" y="93223"/>
                    </a:cubicBezTo>
                    <a:cubicBezTo>
                      <a:pt x="193537" y="96375"/>
                      <a:pt x="189577" y="99527"/>
                      <a:pt x="185494" y="102617"/>
                    </a:cubicBezTo>
                    <a:cubicBezTo>
                      <a:pt x="176955" y="109106"/>
                      <a:pt x="166560" y="110837"/>
                      <a:pt x="156290" y="107500"/>
                    </a:cubicBezTo>
                    <a:lnTo>
                      <a:pt x="154990" y="107067"/>
                    </a:lnTo>
                    <a:lnTo>
                      <a:pt x="154001" y="107994"/>
                    </a:lnTo>
                    <a:cubicBezTo>
                      <a:pt x="149855" y="111764"/>
                      <a:pt x="145647" y="115719"/>
                      <a:pt x="141688" y="119613"/>
                    </a:cubicBezTo>
                    <a:lnTo>
                      <a:pt x="140636" y="120664"/>
                    </a:lnTo>
                    <a:lnTo>
                      <a:pt x="141193" y="122085"/>
                    </a:lnTo>
                    <a:cubicBezTo>
                      <a:pt x="142245" y="124866"/>
                      <a:pt x="143854" y="127400"/>
                      <a:pt x="146081" y="129625"/>
                    </a:cubicBezTo>
                    <a:cubicBezTo>
                      <a:pt x="147442" y="130985"/>
                      <a:pt x="148061" y="132159"/>
                      <a:pt x="147937" y="132962"/>
                    </a:cubicBezTo>
                    <a:cubicBezTo>
                      <a:pt x="147504" y="135064"/>
                      <a:pt x="142307" y="137165"/>
                      <a:pt x="138471" y="138648"/>
                    </a:cubicBezTo>
                    <a:cubicBezTo>
                      <a:pt x="133645" y="140564"/>
                      <a:pt x="129499" y="142233"/>
                      <a:pt x="128695" y="145385"/>
                    </a:cubicBezTo>
                    <a:cubicBezTo>
                      <a:pt x="128448" y="146374"/>
                      <a:pt x="128448" y="147919"/>
                      <a:pt x="129747" y="149587"/>
                    </a:cubicBezTo>
                    <a:cubicBezTo>
                      <a:pt x="131108" y="151256"/>
                      <a:pt x="130489" y="152430"/>
                      <a:pt x="126219" y="156262"/>
                    </a:cubicBezTo>
                    <a:cubicBezTo>
                      <a:pt x="122755" y="159414"/>
                      <a:pt x="118053" y="163678"/>
                      <a:pt x="121022" y="169302"/>
                    </a:cubicBezTo>
                    <a:cubicBezTo>
                      <a:pt x="121641" y="170477"/>
                      <a:pt x="121518" y="171156"/>
                      <a:pt x="121270" y="171589"/>
                    </a:cubicBezTo>
                    <a:cubicBezTo>
                      <a:pt x="119599" y="175112"/>
                      <a:pt x="108524" y="177460"/>
                      <a:pt x="100481" y="179191"/>
                    </a:cubicBezTo>
                    <a:lnTo>
                      <a:pt x="97573" y="179809"/>
                    </a:lnTo>
                    <a:lnTo>
                      <a:pt x="97326" y="181354"/>
                    </a:lnTo>
                    <a:cubicBezTo>
                      <a:pt x="96769" y="184568"/>
                      <a:pt x="95593" y="187967"/>
                      <a:pt x="93798" y="191551"/>
                    </a:cubicBezTo>
                    <a:cubicBezTo>
                      <a:pt x="92128" y="194765"/>
                      <a:pt x="90024" y="197917"/>
                      <a:pt x="87488" y="200884"/>
                    </a:cubicBezTo>
                    <a:lnTo>
                      <a:pt x="85693" y="202985"/>
                    </a:lnTo>
                    <a:lnTo>
                      <a:pt x="88045" y="204345"/>
                    </a:lnTo>
                    <a:cubicBezTo>
                      <a:pt x="89900" y="205457"/>
                      <a:pt x="92128" y="206075"/>
                      <a:pt x="94789" y="206199"/>
                    </a:cubicBezTo>
                    <a:cubicBezTo>
                      <a:pt x="90334" y="208980"/>
                      <a:pt x="84147" y="213677"/>
                      <a:pt x="85137" y="221526"/>
                    </a:cubicBezTo>
                    <a:cubicBezTo>
                      <a:pt x="85322" y="222885"/>
                      <a:pt x="85075" y="223936"/>
                      <a:pt x="84456" y="224678"/>
                    </a:cubicBezTo>
                    <a:cubicBezTo>
                      <a:pt x="82662" y="226903"/>
                      <a:pt x="77403" y="227273"/>
                      <a:pt x="72762" y="227644"/>
                    </a:cubicBezTo>
                    <a:cubicBezTo>
                      <a:pt x="67565" y="228015"/>
                      <a:pt x="63048" y="228386"/>
                      <a:pt x="60821" y="231043"/>
                    </a:cubicBezTo>
                    <a:cubicBezTo>
                      <a:pt x="59892" y="232156"/>
                      <a:pt x="59460" y="233577"/>
                      <a:pt x="59584" y="235184"/>
                    </a:cubicBezTo>
                    <a:cubicBezTo>
                      <a:pt x="59954" y="238831"/>
                      <a:pt x="59212" y="241612"/>
                      <a:pt x="57355" y="243651"/>
                    </a:cubicBezTo>
                    <a:cubicBezTo>
                      <a:pt x="54571" y="246679"/>
                      <a:pt x="49251" y="248225"/>
                      <a:pt x="41517" y="248225"/>
                    </a:cubicBezTo>
                    <a:cubicBezTo>
                      <a:pt x="39103" y="248225"/>
                      <a:pt x="37433" y="248472"/>
                      <a:pt x="36196" y="248966"/>
                    </a:cubicBezTo>
                    <a:lnTo>
                      <a:pt x="34835" y="249522"/>
                    </a:lnTo>
                    <a:lnTo>
                      <a:pt x="34773" y="251006"/>
                    </a:lnTo>
                    <a:cubicBezTo>
                      <a:pt x="34711" y="251995"/>
                      <a:pt x="34649" y="252983"/>
                      <a:pt x="34463" y="253910"/>
                    </a:cubicBezTo>
                    <a:lnTo>
                      <a:pt x="34277" y="254899"/>
                    </a:lnTo>
                    <a:lnTo>
                      <a:pt x="34835" y="255703"/>
                    </a:lnTo>
                    <a:cubicBezTo>
                      <a:pt x="35948" y="257248"/>
                      <a:pt x="37680" y="258855"/>
                      <a:pt x="39722" y="260770"/>
                    </a:cubicBezTo>
                    <a:cubicBezTo>
                      <a:pt x="43373" y="264170"/>
                      <a:pt x="47828" y="268372"/>
                      <a:pt x="48446" y="271957"/>
                    </a:cubicBezTo>
                    <a:cubicBezTo>
                      <a:pt x="48818" y="274182"/>
                      <a:pt x="48260" y="274676"/>
                      <a:pt x="43744" y="276098"/>
                    </a:cubicBezTo>
                    <a:cubicBezTo>
                      <a:pt x="39041" y="277519"/>
                      <a:pt x="31988" y="279620"/>
                      <a:pt x="31493" y="289756"/>
                    </a:cubicBezTo>
                    <a:cubicBezTo>
                      <a:pt x="31245" y="294515"/>
                      <a:pt x="27347" y="295256"/>
                      <a:pt x="18500" y="295813"/>
                    </a:cubicBezTo>
                    <a:cubicBezTo>
                      <a:pt x="17200" y="295874"/>
                      <a:pt x="15901" y="295998"/>
                      <a:pt x="14602" y="296122"/>
                    </a:cubicBezTo>
                    <a:lnTo>
                      <a:pt x="12931" y="296245"/>
                    </a:lnTo>
                    <a:lnTo>
                      <a:pt x="12560" y="297852"/>
                    </a:lnTo>
                    <a:cubicBezTo>
                      <a:pt x="11385" y="302920"/>
                      <a:pt x="10209" y="307926"/>
                      <a:pt x="8848" y="312932"/>
                    </a:cubicBezTo>
                    <a:cubicBezTo>
                      <a:pt x="7734" y="316949"/>
                      <a:pt x="5507" y="320657"/>
                      <a:pt x="2289" y="323995"/>
                    </a:cubicBezTo>
                    <a:lnTo>
                      <a:pt x="0" y="326343"/>
                    </a:lnTo>
                    <a:lnTo>
                      <a:pt x="2970" y="327703"/>
                    </a:lnTo>
                    <a:cubicBezTo>
                      <a:pt x="7981" y="329990"/>
                      <a:pt x="14602" y="330175"/>
                      <a:pt x="20913" y="330360"/>
                    </a:cubicBezTo>
                    <a:cubicBezTo>
                      <a:pt x="22893" y="330422"/>
                      <a:pt x="24872" y="330484"/>
                      <a:pt x="26729" y="330608"/>
                    </a:cubicBezTo>
                    <a:cubicBezTo>
                      <a:pt x="28709" y="330731"/>
                      <a:pt x="29513" y="331164"/>
                      <a:pt x="29637" y="331411"/>
                    </a:cubicBezTo>
                    <a:cubicBezTo>
                      <a:pt x="30070" y="332091"/>
                      <a:pt x="29080" y="334687"/>
                      <a:pt x="28462" y="336355"/>
                    </a:cubicBezTo>
                    <a:cubicBezTo>
                      <a:pt x="26791" y="340929"/>
                      <a:pt x="24192" y="347851"/>
                      <a:pt x="30503" y="352980"/>
                    </a:cubicBezTo>
                    <a:cubicBezTo>
                      <a:pt x="36690" y="357925"/>
                      <a:pt x="42073" y="359346"/>
                      <a:pt x="45415" y="356812"/>
                    </a:cubicBezTo>
                    <a:cubicBezTo>
                      <a:pt x="47828" y="355020"/>
                      <a:pt x="49683" y="350632"/>
                      <a:pt x="45167" y="340187"/>
                    </a:cubicBezTo>
                    <a:cubicBezTo>
                      <a:pt x="44486" y="338704"/>
                      <a:pt x="44610" y="338086"/>
                      <a:pt x="44610" y="338086"/>
                    </a:cubicBezTo>
                    <a:cubicBezTo>
                      <a:pt x="46343" y="336912"/>
                      <a:pt x="57665" y="340929"/>
                      <a:pt x="63543" y="348036"/>
                    </a:cubicBezTo>
                    <a:cubicBezTo>
                      <a:pt x="68060" y="353475"/>
                      <a:pt x="65275" y="356009"/>
                      <a:pt x="64409" y="356874"/>
                    </a:cubicBezTo>
                    <a:cubicBezTo>
                      <a:pt x="60326" y="360706"/>
                      <a:pt x="60449" y="364228"/>
                      <a:pt x="61253" y="366453"/>
                    </a:cubicBezTo>
                    <a:cubicBezTo>
                      <a:pt x="64843" y="376404"/>
                      <a:pt x="90210" y="382089"/>
                      <a:pt x="102337" y="382769"/>
                    </a:cubicBezTo>
                    <a:cubicBezTo>
                      <a:pt x="106173" y="383016"/>
                      <a:pt x="112546" y="383943"/>
                      <a:pt x="119971" y="385118"/>
                    </a:cubicBezTo>
                    <a:cubicBezTo>
                      <a:pt x="135315" y="387466"/>
                      <a:pt x="149360" y="389382"/>
                      <a:pt x="159940" y="389382"/>
                    </a:cubicBezTo>
                    <a:cubicBezTo>
                      <a:pt x="167489" y="389382"/>
                      <a:pt x="173305" y="388393"/>
                      <a:pt x="176522" y="385859"/>
                    </a:cubicBezTo>
                    <a:cubicBezTo>
                      <a:pt x="178254" y="384500"/>
                      <a:pt x="179245" y="382707"/>
                      <a:pt x="179430" y="380668"/>
                    </a:cubicBezTo>
                    <a:cubicBezTo>
                      <a:pt x="180049" y="374364"/>
                      <a:pt x="173243" y="369358"/>
                      <a:pt x="163900" y="362374"/>
                    </a:cubicBezTo>
                    <a:cubicBezTo>
                      <a:pt x="156723" y="357059"/>
                      <a:pt x="147814" y="350385"/>
                      <a:pt x="139832" y="341423"/>
                    </a:cubicBezTo>
                    <a:cubicBezTo>
                      <a:pt x="128509" y="328630"/>
                      <a:pt x="118053" y="308853"/>
                      <a:pt x="120032" y="293341"/>
                    </a:cubicBezTo>
                    <a:cubicBezTo>
                      <a:pt x="120899" y="286728"/>
                      <a:pt x="123930" y="281598"/>
                      <a:pt x="129190" y="278075"/>
                    </a:cubicBezTo>
                    <a:cubicBezTo>
                      <a:pt x="140265" y="270597"/>
                      <a:pt x="140945" y="264788"/>
                      <a:pt x="141626" y="259225"/>
                    </a:cubicBezTo>
                    <a:cubicBezTo>
                      <a:pt x="142245" y="254219"/>
                      <a:pt x="142802" y="249461"/>
                      <a:pt x="152206" y="242291"/>
                    </a:cubicBezTo>
                    <a:cubicBezTo>
                      <a:pt x="162044" y="234752"/>
                      <a:pt x="164890" y="227335"/>
                      <a:pt x="166746" y="220970"/>
                    </a:cubicBezTo>
                    <a:lnTo>
                      <a:pt x="167118" y="219672"/>
                    </a:lnTo>
                    <a:lnTo>
                      <a:pt x="166128" y="218683"/>
                    </a:lnTo>
                    <a:cubicBezTo>
                      <a:pt x="160559" y="213059"/>
                      <a:pt x="157527" y="206013"/>
                      <a:pt x="157713" y="199277"/>
                    </a:cubicBezTo>
                    <a:cubicBezTo>
                      <a:pt x="157960" y="192911"/>
                      <a:pt x="161054" y="186854"/>
                      <a:pt x="166808" y="181848"/>
                    </a:cubicBezTo>
                    <a:cubicBezTo>
                      <a:pt x="178316" y="171836"/>
                      <a:pt x="192052" y="164729"/>
                      <a:pt x="210057" y="159599"/>
                    </a:cubicBezTo>
                    <a:lnTo>
                      <a:pt x="211728" y="159105"/>
                    </a:lnTo>
                    <a:lnTo>
                      <a:pt x="211666" y="156324"/>
                    </a:lnTo>
                    <a:cubicBezTo>
                      <a:pt x="212718" y="156015"/>
                      <a:pt x="215130" y="155953"/>
                      <a:pt x="216925" y="155891"/>
                    </a:cubicBezTo>
                    <a:cubicBezTo>
                      <a:pt x="220328" y="155768"/>
                      <a:pt x="224535" y="155644"/>
                      <a:pt x="228619" y="154532"/>
                    </a:cubicBezTo>
                    <a:cubicBezTo>
                      <a:pt x="229671" y="154222"/>
                      <a:pt x="230660" y="153852"/>
                      <a:pt x="231836" y="153419"/>
                    </a:cubicBezTo>
                    <a:cubicBezTo>
                      <a:pt x="234435" y="152245"/>
                      <a:pt x="236600" y="150700"/>
                      <a:pt x="238332" y="148660"/>
                    </a:cubicBezTo>
                    <a:cubicBezTo>
                      <a:pt x="240003" y="146621"/>
                      <a:pt x="242354" y="145199"/>
                      <a:pt x="245819" y="144087"/>
                    </a:cubicBezTo>
                    <a:lnTo>
                      <a:pt x="246562" y="143716"/>
                    </a:lnTo>
                    <a:cubicBezTo>
                      <a:pt x="252749" y="138772"/>
                      <a:pt x="260049" y="136794"/>
                      <a:pt x="267537" y="137907"/>
                    </a:cubicBezTo>
                    <a:lnTo>
                      <a:pt x="268341" y="138030"/>
                    </a:lnTo>
                    <a:lnTo>
                      <a:pt x="269021" y="137659"/>
                    </a:lnTo>
                    <a:cubicBezTo>
                      <a:pt x="272672" y="135558"/>
                      <a:pt x="275271" y="132715"/>
                      <a:pt x="276879" y="128945"/>
                    </a:cubicBezTo>
                    <a:cubicBezTo>
                      <a:pt x="282819" y="115349"/>
                      <a:pt x="373833" y="80430"/>
                      <a:pt x="434963" y="65226"/>
                    </a:cubicBezTo>
                    <a:cubicBezTo>
                      <a:pt x="479573" y="54164"/>
                      <a:pt x="511994" y="36303"/>
                      <a:pt x="515583" y="20790"/>
                    </a:cubicBezTo>
                    <a:cubicBezTo>
                      <a:pt x="516511" y="17020"/>
                      <a:pt x="516263" y="11520"/>
                      <a:pt x="510014" y="6267"/>
                    </a:cubicBezTo>
                    <a:close/>
                  </a:path>
                </a:pathLst>
              </a:custGeom>
              <a:grpFill/>
              <a:ln w="0" cap="flat">
                <a:solidFill>
                  <a:schemeClr val="accent5"/>
                </a:solidFill>
                <a:prstDash val="solid"/>
                <a:miter/>
              </a:ln>
            </p:spPr>
            <p:txBody>
              <a:bodyPr rtlCol="0" anchor="ctr"/>
              <a:lstStyle/>
              <a:p>
                <a:endParaRPr lang="en-US"/>
              </a:p>
            </p:txBody>
          </p:sp>
          <p:sp>
            <p:nvSpPr>
              <p:cNvPr id="164" name="Freeform 163">
                <a:extLst>
                  <a:ext uri="{FF2B5EF4-FFF2-40B4-BE49-F238E27FC236}">
                    <a16:creationId xmlns:a16="http://schemas.microsoft.com/office/drawing/2014/main" id="{8332531D-2C36-24DF-F137-0CBF5C8E242A}"/>
                  </a:ext>
                </a:extLst>
              </p:cNvPr>
              <p:cNvSpPr/>
              <p:nvPr/>
            </p:nvSpPr>
            <p:spPr>
              <a:xfrm>
                <a:off x="6637876" y="3487036"/>
                <a:ext cx="52955" cy="86273"/>
              </a:xfrm>
              <a:custGeom>
                <a:avLst/>
                <a:gdLst>
                  <a:gd name="connsiteX0" fmla="*/ 46000 w 52955"/>
                  <a:gd name="connsiteY0" fmla="*/ 2963 h 86273"/>
                  <a:gd name="connsiteX1" fmla="*/ 22303 w 52955"/>
                  <a:gd name="connsiteY1" fmla="*/ 4570 h 86273"/>
                  <a:gd name="connsiteX2" fmla="*/ 10981 w 52955"/>
                  <a:gd name="connsiteY2" fmla="*/ 7227 h 86273"/>
                  <a:gd name="connsiteX3" fmla="*/ 1019 w 52955"/>
                  <a:gd name="connsiteY3" fmla="*/ 10626 h 86273"/>
                  <a:gd name="connsiteX4" fmla="*/ 4979 w 52955"/>
                  <a:gd name="connsiteY4" fmla="*/ 27498 h 86273"/>
                  <a:gd name="connsiteX5" fmla="*/ 11352 w 52955"/>
                  <a:gd name="connsiteY5" fmla="*/ 50983 h 86273"/>
                  <a:gd name="connsiteX6" fmla="*/ 17787 w 52955"/>
                  <a:gd name="connsiteY6" fmla="*/ 85531 h 86273"/>
                  <a:gd name="connsiteX7" fmla="*/ 20695 w 52955"/>
                  <a:gd name="connsiteY7" fmla="*/ 86273 h 86273"/>
                  <a:gd name="connsiteX8" fmla="*/ 27191 w 52955"/>
                  <a:gd name="connsiteY8" fmla="*/ 82874 h 86273"/>
                  <a:gd name="connsiteX9" fmla="*/ 38266 w 52955"/>
                  <a:gd name="connsiteY9" fmla="*/ 75705 h 86273"/>
                  <a:gd name="connsiteX10" fmla="*/ 47362 w 52955"/>
                  <a:gd name="connsiteY10" fmla="*/ 69401 h 86273"/>
                  <a:gd name="connsiteX11" fmla="*/ 50765 w 52955"/>
                  <a:gd name="connsiteY11" fmla="*/ 42331 h 86273"/>
                  <a:gd name="connsiteX12" fmla="*/ 52373 w 52955"/>
                  <a:gd name="connsiteY12" fmla="*/ 18352 h 86273"/>
                  <a:gd name="connsiteX13" fmla="*/ 46000 w 52955"/>
                  <a:gd name="connsiteY13" fmla="*/ 2963 h 86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955" h="86273">
                    <a:moveTo>
                      <a:pt x="46000" y="2963"/>
                    </a:moveTo>
                    <a:cubicBezTo>
                      <a:pt x="39442" y="-993"/>
                      <a:pt x="28800" y="-1487"/>
                      <a:pt x="22303" y="4570"/>
                    </a:cubicBezTo>
                    <a:cubicBezTo>
                      <a:pt x="18096" y="8463"/>
                      <a:pt x="14507" y="7845"/>
                      <a:pt x="10981" y="7227"/>
                    </a:cubicBezTo>
                    <a:cubicBezTo>
                      <a:pt x="7701" y="6671"/>
                      <a:pt x="3556" y="5929"/>
                      <a:pt x="1019" y="10626"/>
                    </a:cubicBezTo>
                    <a:cubicBezTo>
                      <a:pt x="-1703" y="15694"/>
                      <a:pt x="1514" y="21442"/>
                      <a:pt x="4979" y="27498"/>
                    </a:cubicBezTo>
                    <a:cubicBezTo>
                      <a:pt x="8877" y="34359"/>
                      <a:pt x="13270" y="42146"/>
                      <a:pt x="11352" y="50983"/>
                    </a:cubicBezTo>
                    <a:cubicBezTo>
                      <a:pt x="8506" y="64209"/>
                      <a:pt x="10671" y="81823"/>
                      <a:pt x="17787" y="85531"/>
                    </a:cubicBezTo>
                    <a:cubicBezTo>
                      <a:pt x="18467" y="85902"/>
                      <a:pt x="19457" y="86273"/>
                      <a:pt x="20695" y="86273"/>
                    </a:cubicBezTo>
                    <a:cubicBezTo>
                      <a:pt x="22489" y="86273"/>
                      <a:pt x="24716" y="85531"/>
                      <a:pt x="27191" y="82874"/>
                    </a:cubicBezTo>
                    <a:cubicBezTo>
                      <a:pt x="31894" y="77806"/>
                      <a:pt x="35173" y="76693"/>
                      <a:pt x="38266" y="75705"/>
                    </a:cubicBezTo>
                    <a:cubicBezTo>
                      <a:pt x="41236" y="74716"/>
                      <a:pt x="44330" y="73665"/>
                      <a:pt x="47362" y="69401"/>
                    </a:cubicBezTo>
                    <a:cubicBezTo>
                      <a:pt x="50827" y="64518"/>
                      <a:pt x="50765" y="54259"/>
                      <a:pt x="50765" y="42331"/>
                    </a:cubicBezTo>
                    <a:cubicBezTo>
                      <a:pt x="50765" y="33432"/>
                      <a:pt x="50703" y="24285"/>
                      <a:pt x="52373" y="18352"/>
                    </a:cubicBezTo>
                    <a:cubicBezTo>
                      <a:pt x="54168" y="12233"/>
                      <a:pt x="51754" y="6486"/>
                      <a:pt x="46000" y="2963"/>
                    </a:cubicBezTo>
                    <a:close/>
                  </a:path>
                </a:pathLst>
              </a:custGeom>
              <a:grpFill/>
              <a:ln w="0" cap="flat">
                <a:solidFill>
                  <a:schemeClr val="accent5"/>
                </a:solidFill>
                <a:prstDash val="solid"/>
                <a:miter/>
              </a:ln>
            </p:spPr>
            <p:txBody>
              <a:bodyPr rtlCol="0" anchor="ctr"/>
              <a:lstStyle/>
              <a:p>
                <a:endParaRPr lang="en-US"/>
              </a:p>
            </p:txBody>
          </p:sp>
          <p:sp>
            <p:nvSpPr>
              <p:cNvPr id="165" name="Freeform 164">
                <a:extLst>
                  <a:ext uri="{FF2B5EF4-FFF2-40B4-BE49-F238E27FC236}">
                    <a16:creationId xmlns:a16="http://schemas.microsoft.com/office/drawing/2014/main" id="{47B705ED-03F3-C4A7-149A-3D797D067A36}"/>
                  </a:ext>
                </a:extLst>
              </p:cNvPr>
              <p:cNvSpPr/>
              <p:nvPr/>
            </p:nvSpPr>
            <p:spPr>
              <a:xfrm>
                <a:off x="6764311" y="3593054"/>
                <a:ext cx="87103" cy="58250"/>
              </a:xfrm>
              <a:custGeom>
                <a:avLst/>
                <a:gdLst>
                  <a:gd name="connsiteX0" fmla="*/ 61192 w 87103"/>
                  <a:gd name="connsiteY0" fmla="*/ 1948 h 58250"/>
                  <a:gd name="connsiteX1" fmla="*/ 28028 w 87103"/>
                  <a:gd name="connsiteY1" fmla="*/ 2133 h 58250"/>
                  <a:gd name="connsiteX2" fmla="*/ 11199 w 87103"/>
                  <a:gd name="connsiteY2" fmla="*/ 2380 h 58250"/>
                  <a:gd name="connsiteX3" fmla="*/ 433 w 87103"/>
                  <a:gd name="connsiteY3" fmla="*/ 13010 h 58250"/>
                  <a:gd name="connsiteX4" fmla="*/ 0 w 87103"/>
                  <a:gd name="connsiteY4" fmla="*/ 14679 h 58250"/>
                  <a:gd name="connsiteX5" fmla="*/ 1423 w 87103"/>
                  <a:gd name="connsiteY5" fmla="*/ 15544 h 58250"/>
                  <a:gd name="connsiteX6" fmla="*/ 2970 w 87103"/>
                  <a:gd name="connsiteY6" fmla="*/ 16410 h 58250"/>
                  <a:gd name="connsiteX7" fmla="*/ 14911 w 87103"/>
                  <a:gd name="connsiteY7" fmla="*/ 29450 h 58250"/>
                  <a:gd name="connsiteX8" fmla="*/ 15283 w 87103"/>
                  <a:gd name="connsiteY8" fmla="*/ 30315 h 58250"/>
                  <a:gd name="connsiteX9" fmla="*/ 16149 w 87103"/>
                  <a:gd name="connsiteY9" fmla="*/ 30686 h 58250"/>
                  <a:gd name="connsiteX10" fmla="*/ 31803 w 87103"/>
                  <a:gd name="connsiteY10" fmla="*/ 36248 h 58250"/>
                  <a:gd name="connsiteX11" fmla="*/ 53582 w 87103"/>
                  <a:gd name="connsiteY11" fmla="*/ 50710 h 58250"/>
                  <a:gd name="connsiteX12" fmla="*/ 64966 w 87103"/>
                  <a:gd name="connsiteY12" fmla="*/ 58250 h 58250"/>
                  <a:gd name="connsiteX13" fmla="*/ 65708 w 87103"/>
                  <a:gd name="connsiteY13" fmla="*/ 58250 h 58250"/>
                  <a:gd name="connsiteX14" fmla="*/ 73009 w 87103"/>
                  <a:gd name="connsiteY14" fmla="*/ 55222 h 58250"/>
                  <a:gd name="connsiteX15" fmla="*/ 74989 w 87103"/>
                  <a:gd name="connsiteY15" fmla="*/ 34456 h 58250"/>
                  <a:gd name="connsiteX16" fmla="*/ 85013 w 87103"/>
                  <a:gd name="connsiteY16" fmla="*/ 9426 h 58250"/>
                  <a:gd name="connsiteX17" fmla="*/ 86621 w 87103"/>
                  <a:gd name="connsiteY17" fmla="*/ 7139 h 58250"/>
                  <a:gd name="connsiteX18" fmla="*/ 86312 w 87103"/>
                  <a:gd name="connsiteY18" fmla="*/ 3246 h 58250"/>
                  <a:gd name="connsiteX19" fmla="*/ 61192 w 87103"/>
                  <a:gd name="connsiteY19" fmla="*/ 1948 h 58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7103" h="58250">
                    <a:moveTo>
                      <a:pt x="61192" y="1948"/>
                    </a:moveTo>
                    <a:cubicBezTo>
                      <a:pt x="43868" y="6089"/>
                      <a:pt x="37371" y="7201"/>
                      <a:pt x="28028" y="2133"/>
                    </a:cubicBezTo>
                    <a:cubicBezTo>
                      <a:pt x="23388" y="-401"/>
                      <a:pt x="17262" y="-277"/>
                      <a:pt x="11199" y="2380"/>
                    </a:cubicBezTo>
                    <a:cubicBezTo>
                      <a:pt x="5569" y="4852"/>
                      <a:pt x="1423" y="8931"/>
                      <a:pt x="433" y="13010"/>
                    </a:cubicBezTo>
                    <a:lnTo>
                      <a:pt x="0" y="14679"/>
                    </a:lnTo>
                    <a:lnTo>
                      <a:pt x="1423" y="15544"/>
                    </a:lnTo>
                    <a:cubicBezTo>
                      <a:pt x="1980" y="15915"/>
                      <a:pt x="2537" y="16162"/>
                      <a:pt x="2970" y="16410"/>
                    </a:cubicBezTo>
                    <a:cubicBezTo>
                      <a:pt x="8724" y="19685"/>
                      <a:pt x="12746" y="24073"/>
                      <a:pt x="14911" y="29450"/>
                    </a:cubicBezTo>
                    <a:lnTo>
                      <a:pt x="15283" y="30315"/>
                    </a:lnTo>
                    <a:lnTo>
                      <a:pt x="16149" y="30686"/>
                    </a:lnTo>
                    <a:cubicBezTo>
                      <a:pt x="20851" y="32787"/>
                      <a:pt x="25925" y="34580"/>
                      <a:pt x="31803" y="36248"/>
                    </a:cubicBezTo>
                    <a:cubicBezTo>
                      <a:pt x="43435" y="39462"/>
                      <a:pt x="49065" y="45704"/>
                      <a:pt x="53582" y="50710"/>
                    </a:cubicBezTo>
                    <a:cubicBezTo>
                      <a:pt x="57170" y="54665"/>
                      <a:pt x="60264" y="58065"/>
                      <a:pt x="64966" y="58250"/>
                    </a:cubicBezTo>
                    <a:cubicBezTo>
                      <a:pt x="65213" y="58250"/>
                      <a:pt x="65461" y="58250"/>
                      <a:pt x="65708" y="58250"/>
                    </a:cubicBezTo>
                    <a:cubicBezTo>
                      <a:pt x="68802" y="58250"/>
                      <a:pt x="71215" y="57261"/>
                      <a:pt x="73009" y="55222"/>
                    </a:cubicBezTo>
                    <a:cubicBezTo>
                      <a:pt x="76227" y="51575"/>
                      <a:pt x="76845" y="44963"/>
                      <a:pt x="74989" y="34456"/>
                    </a:cubicBezTo>
                    <a:cubicBezTo>
                      <a:pt x="73381" y="25124"/>
                      <a:pt x="81548" y="14123"/>
                      <a:pt x="85013" y="9426"/>
                    </a:cubicBezTo>
                    <a:cubicBezTo>
                      <a:pt x="85817" y="8313"/>
                      <a:pt x="86374" y="7572"/>
                      <a:pt x="86621" y="7139"/>
                    </a:cubicBezTo>
                    <a:cubicBezTo>
                      <a:pt x="87364" y="5903"/>
                      <a:pt x="87240" y="4420"/>
                      <a:pt x="86312" y="3246"/>
                    </a:cubicBezTo>
                    <a:cubicBezTo>
                      <a:pt x="83590" y="-524"/>
                      <a:pt x="73690" y="-1081"/>
                      <a:pt x="61192" y="1948"/>
                    </a:cubicBezTo>
                    <a:close/>
                  </a:path>
                </a:pathLst>
              </a:custGeom>
              <a:grpFill/>
              <a:ln w="0" cap="flat">
                <a:solidFill>
                  <a:schemeClr val="accent5"/>
                </a:solidFill>
                <a:prstDash val="solid"/>
                <a:miter/>
              </a:ln>
            </p:spPr>
            <p:txBody>
              <a:bodyPr rtlCol="0" anchor="ctr"/>
              <a:lstStyle/>
              <a:p>
                <a:endParaRPr lang="en-US"/>
              </a:p>
            </p:txBody>
          </p:sp>
        </p:grpSp>
      </p:grpSp>
      <p:sp>
        <p:nvSpPr>
          <p:cNvPr id="38" name="TextBox 37">
            <a:extLst>
              <a:ext uri="{FF2B5EF4-FFF2-40B4-BE49-F238E27FC236}">
                <a16:creationId xmlns:a16="http://schemas.microsoft.com/office/drawing/2014/main" id="{5FECA856-C85A-7782-9A45-BDF7EE32118B}"/>
              </a:ext>
            </a:extLst>
          </p:cNvPr>
          <p:cNvSpPr txBox="1"/>
          <p:nvPr userDrawn="1"/>
        </p:nvSpPr>
        <p:spPr>
          <a:xfrm>
            <a:off x="490538" y="690556"/>
            <a:ext cx="6138862" cy="401648"/>
          </a:xfrm>
          <a:prstGeom prst="rect">
            <a:avLst/>
          </a:prstGeom>
        </p:spPr>
        <p:txBody>
          <a:bodyPr vert="horz" wrap="square" lIns="0" tIns="0" rIns="0" bIns="0" rtlCol="0" anchor="t">
            <a:spAutoFit/>
          </a:bodyPr>
          <a:lstStyle>
            <a:lvl1pPr defTabSz="1007886">
              <a:lnSpc>
                <a:spcPct val="90000"/>
              </a:lnSpc>
              <a:spcBef>
                <a:spcPct val="0"/>
              </a:spcBef>
              <a:buNone/>
              <a:defRPr sz="3200" b="0" i="0">
                <a:latin typeface="+mj-lt"/>
                <a:ea typeface="Segoe UI" charset="0"/>
                <a:cs typeface="Segoe UI" charset="0"/>
              </a:defRPr>
            </a:lvl1pPr>
          </a:lstStyle>
          <a:p>
            <a:pPr lvl="0"/>
            <a:r>
              <a:rPr lang="en-GB" sz="2900" dirty="0">
                <a:solidFill>
                  <a:schemeClr val="tx2"/>
                </a:solidFill>
              </a:rPr>
              <a:t>Global advisory firm</a:t>
            </a:r>
            <a:endParaRPr lang="en-US" sz="2900" dirty="0">
              <a:solidFill>
                <a:schemeClr val="tx2"/>
              </a:solidFill>
            </a:endParaRPr>
          </a:p>
        </p:txBody>
      </p:sp>
      <p:sp>
        <p:nvSpPr>
          <p:cNvPr id="2" name="TextBox 1">
            <a:extLst>
              <a:ext uri="{FF2B5EF4-FFF2-40B4-BE49-F238E27FC236}">
                <a16:creationId xmlns:a16="http://schemas.microsoft.com/office/drawing/2014/main" id="{319A3679-5554-992C-06A9-6BE4B326C570}"/>
              </a:ext>
            </a:extLst>
          </p:cNvPr>
          <p:cNvSpPr txBox="1"/>
          <p:nvPr userDrawn="1"/>
        </p:nvSpPr>
        <p:spPr>
          <a:xfrm>
            <a:off x="531341" y="98854"/>
            <a:ext cx="0" cy="0"/>
          </a:xfrm>
          <a:prstGeom prst="rect">
            <a:avLst/>
          </a:prstGeom>
          <a:noFill/>
        </p:spPr>
        <p:txBody>
          <a:bodyPr wrap="none" lIns="0" tIns="0" rIns="0" bIns="0" rtlCol="0">
            <a:noAutofit/>
          </a:bodyPr>
          <a:lstStyle/>
          <a:p>
            <a:pPr marL="285750" indent="-285750" algn="l">
              <a:spcAft>
                <a:spcPts val="1200"/>
              </a:spcAft>
              <a:buFont typeface="Wingdings" panose="05000000000000000000" pitchFamily="2" charset="2"/>
              <a:buChar char="§"/>
            </a:pPr>
            <a:endParaRPr lang="en-GB" sz="1600" dirty="0"/>
          </a:p>
        </p:txBody>
      </p:sp>
      <p:sp>
        <p:nvSpPr>
          <p:cNvPr id="10" name="Title 1">
            <a:extLst>
              <a:ext uri="{FF2B5EF4-FFF2-40B4-BE49-F238E27FC236}">
                <a16:creationId xmlns:a16="http://schemas.microsoft.com/office/drawing/2014/main" id="{4C03ED90-97CB-6ED9-71FD-53C6AD976382}"/>
              </a:ext>
            </a:extLst>
          </p:cNvPr>
          <p:cNvSpPr txBox="1">
            <a:spLocks/>
          </p:cNvSpPr>
          <p:nvPr userDrawn="1"/>
        </p:nvSpPr>
        <p:spPr>
          <a:xfrm>
            <a:off x="490538" y="4025403"/>
            <a:ext cx="4013603" cy="2487094"/>
          </a:xfrm>
          <a:prstGeom prst="rect">
            <a:avLst/>
          </a:prstGeom>
        </p:spPr>
        <p:txBody>
          <a:bodyPr vert="horz" lIns="0" tIns="0" rIns="0" bIns="0" rtlCol="0" anchor="t">
            <a:noAutofit/>
          </a:bodyPr>
          <a:lstStyle>
            <a:lvl1pPr algn="l" defTabSz="567015" rtl="0" eaLnBrk="1" latinLnBrk="0" hangingPunct="1">
              <a:lnSpc>
                <a:spcPct val="90000"/>
              </a:lnSpc>
              <a:spcBef>
                <a:spcPct val="0"/>
              </a:spcBef>
              <a:buNone/>
              <a:defRPr sz="2900" b="0" kern="1200" spc="0" baseline="0">
                <a:solidFill>
                  <a:schemeClr val="tx1"/>
                </a:solidFill>
                <a:latin typeface="Petit Serif Brunswick" panose="02000602020200020003" pitchFamily="2" charset="0"/>
                <a:ea typeface="+mj-ea"/>
                <a:cs typeface="+mj-cs"/>
              </a:defRPr>
            </a:lvl1pPr>
          </a:lstStyle>
          <a:p>
            <a:pPr fontAlgn="auto">
              <a:lnSpc>
                <a:spcPct val="100000"/>
              </a:lnSpc>
              <a:spcAft>
                <a:spcPts val="0"/>
              </a:spcAft>
            </a:pPr>
            <a:r>
              <a:rPr lang="en-US" sz="3000" dirty="0">
                <a:solidFill>
                  <a:schemeClr val="tx2"/>
                </a:solidFill>
                <a:latin typeface="+mn-lt"/>
                <a:ea typeface="Hellix" panose="020B0504030102000003" pitchFamily="34" charset="77"/>
                <a:cs typeface="Hellix" panose="020B0504030102000003" pitchFamily="34" charset="77"/>
              </a:rPr>
              <a:t>1,400+ people</a:t>
            </a:r>
          </a:p>
          <a:p>
            <a:pPr fontAlgn="auto">
              <a:lnSpc>
                <a:spcPct val="100000"/>
              </a:lnSpc>
              <a:spcAft>
                <a:spcPts val="0"/>
              </a:spcAft>
            </a:pPr>
            <a:r>
              <a:rPr lang="en-US" sz="3000" dirty="0">
                <a:solidFill>
                  <a:schemeClr val="tx2"/>
                </a:solidFill>
                <a:latin typeface="+mn-lt"/>
                <a:ea typeface="Hellix" panose="020B0504030102000003" pitchFamily="34" charset="77"/>
                <a:cs typeface="Hellix" panose="020B0504030102000003" pitchFamily="34" charset="77"/>
              </a:rPr>
              <a:t>220+ partners</a:t>
            </a:r>
          </a:p>
          <a:p>
            <a:pPr fontAlgn="auto">
              <a:lnSpc>
                <a:spcPct val="100000"/>
              </a:lnSpc>
              <a:spcAft>
                <a:spcPts val="0"/>
              </a:spcAft>
            </a:pPr>
            <a:r>
              <a:rPr lang="en-US" sz="3000" dirty="0">
                <a:solidFill>
                  <a:schemeClr val="tx2"/>
                </a:solidFill>
                <a:latin typeface="+mn-lt"/>
                <a:ea typeface="Hellix" panose="020B0504030102000003" pitchFamily="34" charset="77"/>
                <a:cs typeface="Hellix" panose="020B0504030102000003" pitchFamily="34" charset="77"/>
              </a:rPr>
              <a:t>37 years</a:t>
            </a:r>
          </a:p>
          <a:p>
            <a:pPr fontAlgn="auto">
              <a:lnSpc>
                <a:spcPct val="100000"/>
              </a:lnSpc>
              <a:spcAft>
                <a:spcPts val="0"/>
              </a:spcAft>
            </a:pPr>
            <a:r>
              <a:rPr lang="en-US" sz="3000" dirty="0">
                <a:solidFill>
                  <a:schemeClr val="tx2"/>
                </a:solidFill>
                <a:latin typeface="+mn-lt"/>
                <a:ea typeface="Hellix" panose="020B0504030102000003" pitchFamily="34" charset="77"/>
                <a:cs typeface="Hellix" panose="020B0504030102000003" pitchFamily="34" charset="77"/>
              </a:rPr>
              <a:t>27 offices</a:t>
            </a:r>
          </a:p>
          <a:p>
            <a:pPr fontAlgn="auto">
              <a:lnSpc>
                <a:spcPct val="100000"/>
              </a:lnSpc>
              <a:spcAft>
                <a:spcPts val="0"/>
              </a:spcAft>
            </a:pPr>
            <a:r>
              <a:rPr lang="en-US" sz="3000" dirty="0">
                <a:solidFill>
                  <a:schemeClr val="tx2"/>
                </a:solidFill>
                <a:latin typeface="+mn-lt"/>
                <a:ea typeface="Hellix" panose="020B0504030102000003" pitchFamily="34" charset="77"/>
                <a:cs typeface="Hellix" panose="020B0504030102000003" pitchFamily="34" charset="77"/>
              </a:rPr>
              <a:t>One firm</a:t>
            </a:r>
          </a:p>
          <a:p>
            <a:pPr fontAlgn="auto">
              <a:lnSpc>
                <a:spcPct val="100000"/>
              </a:lnSpc>
              <a:spcAft>
                <a:spcPts val="0"/>
              </a:spcAft>
            </a:pPr>
            <a:endParaRPr lang="en-US" sz="3000" dirty="0">
              <a:solidFill>
                <a:schemeClr val="tx2"/>
              </a:solidFill>
              <a:latin typeface="+mn-lt"/>
              <a:ea typeface="Hellix" panose="020B0504030102000003" pitchFamily="34" charset="77"/>
              <a:cs typeface="Hellix" panose="020B0504030102000003" pitchFamily="34" charset="77"/>
            </a:endParaRPr>
          </a:p>
        </p:txBody>
      </p:sp>
      <p:sp>
        <p:nvSpPr>
          <p:cNvPr id="3" name="TextBox 2">
            <a:extLst>
              <a:ext uri="{FF2B5EF4-FFF2-40B4-BE49-F238E27FC236}">
                <a16:creationId xmlns:a16="http://schemas.microsoft.com/office/drawing/2014/main" id="{61069254-60E1-0C25-EC87-665929719397}"/>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Slide Number Placeholder 5">
            <a:extLst>
              <a:ext uri="{FF2B5EF4-FFF2-40B4-BE49-F238E27FC236}">
                <a16:creationId xmlns:a16="http://schemas.microsoft.com/office/drawing/2014/main" id="{837C1DBE-8416-7C09-55E0-DD1C5FEF6527}"/>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
        <p:nvSpPr>
          <p:cNvPr id="167" name="Oval 166">
            <a:extLst>
              <a:ext uri="{FF2B5EF4-FFF2-40B4-BE49-F238E27FC236}">
                <a16:creationId xmlns:a16="http://schemas.microsoft.com/office/drawing/2014/main" id="{693304CF-ECB3-2D8F-AE4F-EC5A19E04CD1}"/>
              </a:ext>
            </a:extLst>
          </p:cNvPr>
          <p:cNvSpPr>
            <a:spLocks noChangeAspect="1"/>
          </p:cNvSpPr>
          <p:nvPr userDrawn="1"/>
        </p:nvSpPr>
        <p:spPr>
          <a:xfrm>
            <a:off x="3973795" y="37334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68" name="Oval 167">
            <a:extLst>
              <a:ext uri="{FF2B5EF4-FFF2-40B4-BE49-F238E27FC236}">
                <a16:creationId xmlns:a16="http://schemas.microsoft.com/office/drawing/2014/main" id="{B65E9129-9DF8-DE2B-FF00-C8792F8A50F0}"/>
              </a:ext>
            </a:extLst>
          </p:cNvPr>
          <p:cNvSpPr>
            <a:spLocks noChangeAspect="1"/>
          </p:cNvSpPr>
          <p:nvPr userDrawn="1"/>
        </p:nvSpPr>
        <p:spPr>
          <a:xfrm>
            <a:off x="10261140" y="4025403"/>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69" name="Oval 168">
            <a:extLst>
              <a:ext uri="{FF2B5EF4-FFF2-40B4-BE49-F238E27FC236}">
                <a16:creationId xmlns:a16="http://schemas.microsoft.com/office/drawing/2014/main" id="{424D43DB-2E94-5A75-488C-AB808208DBD0}"/>
              </a:ext>
            </a:extLst>
          </p:cNvPr>
          <p:cNvSpPr>
            <a:spLocks noChangeAspect="1"/>
          </p:cNvSpPr>
          <p:nvPr userDrawn="1"/>
        </p:nvSpPr>
        <p:spPr>
          <a:xfrm>
            <a:off x="11581940" y="3757353"/>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0" name="Oval 169">
            <a:extLst>
              <a:ext uri="{FF2B5EF4-FFF2-40B4-BE49-F238E27FC236}">
                <a16:creationId xmlns:a16="http://schemas.microsoft.com/office/drawing/2014/main" id="{7FE608DC-99C8-5E36-827A-AE126E36C8B6}"/>
              </a:ext>
            </a:extLst>
          </p:cNvPr>
          <p:cNvSpPr>
            <a:spLocks noChangeAspect="1"/>
          </p:cNvSpPr>
          <p:nvPr userDrawn="1"/>
        </p:nvSpPr>
        <p:spPr>
          <a:xfrm>
            <a:off x="11016790" y="3947631"/>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1" name="Oval 170">
            <a:extLst>
              <a:ext uri="{FF2B5EF4-FFF2-40B4-BE49-F238E27FC236}">
                <a16:creationId xmlns:a16="http://schemas.microsoft.com/office/drawing/2014/main" id="{2C0BF78F-E36C-F9B4-D54A-615C43DC1B42}"/>
              </a:ext>
            </a:extLst>
          </p:cNvPr>
          <p:cNvSpPr>
            <a:spLocks noChangeAspect="1"/>
          </p:cNvSpPr>
          <p:nvPr userDrawn="1"/>
        </p:nvSpPr>
        <p:spPr>
          <a:xfrm>
            <a:off x="10875605" y="3643003"/>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2" name="Oval 171">
            <a:extLst>
              <a:ext uri="{FF2B5EF4-FFF2-40B4-BE49-F238E27FC236}">
                <a16:creationId xmlns:a16="http://schemas.microsoft.com/office/drawing/2014/main" id="{6AE2EBD8-BA95-E774-96CC-E1D11BAEA1DE}"/>
              </a:ext>
            </a:extLst>
          </p:cNvPr>
          <p:cNvSpPr>
            <a:spLocks noChangeAspect="1"/>
          </p:cNvSpPr>
          <p:nvPr userDrawn="1"/>
        </p:nvSpPr>
        <p:spPr>
          <a:xfrm>
            <a:off x="10823115" y="4200778"/>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3" name="Oval 172">
            <a:extLst>
              <a:ext uri="{FF2B5EF4-FFF2-40B4-BE49-F238E27FC236}">
                <a16:creationId xmlns:a16="http://schemas.microsoft.com/office/drawing/2014/main" id="{F5B8766F-5526-A377-D4EB-64DB059C86CD}"/>
              </a:ext>
            </a:extLst>
          </p:cNvPr>
          <p:cNvSpPr>
            <a:spLocks noChangeAspect="1"/>
          </p:cNvSpPr>
          <p:nvPr userDrawn="1"/>
        </p:nvSpPr>
        <p:spPr>
          <a:xfrm>
            <a:off x="10499265" y="4889003"/>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4" name="Oval 173">
            <a:extLst>
              <a:ext uri="{FF2B5EF4-FFF2-40B4-BE49-F238E27FC236}">
                <a16:creationId xmlns:a16="http://schemas.microsoft.com/office/drawing/2014/main" id="{3566E874-B05D-11EA-7220-B655D62E9712}"/>
              </a:ext>
            </a:extLst>
          </p:cNvPr>
          <p:cNvSpPr>
            <a:spLocks noChangeAspect="1"/>
          </p:cNvSpPr>
          <p:nvPr userDrawn="1"/>
        </p:nvSpPr>
        <p:spPr>
          <a:xfrm>
            <a:off x="8041815" y="280422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5" name="Oval 174">
            <a:extLst>
              <a:ext uri="{FF2B5EF4-FFF2-40B4-BE49-F238E27FC236}">
                <a16:creationId xmlns:a16="http://schemas.microsoft.com/office/drawing/2014/main" id="{82DC9B87-91A4-492B-D03E-30C02E9AE9B4}"/>
              </a:ext>
            </a:extLst>
          </p:cNvPr>
          <p:cNvSpPr>
            <a:spLocks noChangeAspect="1"/>
          </p:cNvSpPr>
          <p:nvPr userDrawn="1"/>
        </p:nvSpPr>
        <p:spPr>
          <a:xfrm>
            <a:off x="7859970" y="3080588"/>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6" name="Oval 175">
            <a:extLst>
              <a:ext uri="{FF2B5EF4-FFF2-40B4-BE49-F238E27FC236}">
                <a16:creationId xmlns:a16="http://schemas.microsoft.com/office/drawing/2014/main" id="{4DBA6215-AFD9-E240-3896-9CD893D03A22}"/>
              </a:ext>
            </a:extLst>
          </p:cNvPr>
          <p:cNvSpPr>
            <a:spLocks noChangeAspect="1"/>
          </p:cNvSpPr>
          <p:nvPr userDrawn="1"/>
        </p:nvSpPr>
        <p:spPr>
          <a:xfrm>
            <a:off x="7875230" y="329000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7" name="Oval 176">
            <a:extLst>
              <a:ext uri="{FF2B5EF4-FFF2-40B4-BE49-F238E27FC236}">
                <a16:creationId xmlns:a16="http://schemas.microsoft.com/office/drawing/2014/main" id="{E1D71117-79CE-CF28-E5C0-412B9788ED87}"/>
              </a:ext>
            </a:extLst>
          </p:cNvPr>
          <p:cNvSpPr>
            <a:spLocks noChangeAspect="1"/>
          </p:cNvSpPr>
          <p:nvPr userDrawn="1"/>
        </p:nvSpPr>
        <p:spPr>
          <a:xfrm>
            <a:off x="7781770" y="321800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8" name="Oval 177">
            <a:extLst>
              <a:ext uri="{FF2B5EF4-FFF2-40B4-BE49-F238E27FC236}">
                <a16:creationId xmlns:a16="http://schemas.microsoft.com/office/drawing/2014/main" id="{C4CC55CE-758E-69E5-4399-FFF5264597AB}"/>
              </a:ext>
            </a:extLst>
          </p:cNvPr>
          <p:cNvSpPr>
            <a:spLocks noChangeAspect="1"/>
          </p:cNvSpPr>
          <p:nvPr userDrawn="1"/>
        </p:nvSpPr>
        <p:spPr>
          <a:xfrm>
            <a:off x="7682680" y="321800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79" name="Oval 178">
            <a:extLst>
              <a:ext uri="{FF2B5EF4-FFF2-40B4-BE49-F238E27FC236}">
                <a16:creationId xmlns:a16="http://schemas.microsoft.com/office/drawing/2014/main" id="{785CA38C-5632-8E08-1DA8-AEBB56D62868}"/>
              </a:ext>
            </a:extLst>
          </p:cNvPr>
          <p:cNvSpPr>
            <a:spLocks noChangeAspect="1"/>
          </p:cNvSpPr>
          <p:nvPr userDrawn="1"/>
        </p:nvSpPr>
        <p:spPr>
          <a:xfrm>
            <a:off x="7583590" y="329000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0" name="Oval 179">
            <a:extLst>
              <a:ext uri="{FF2B5EF4-FFF2-40B4-BE49-F238E27FC236}">
                <a16:creationId xmlns:a16="http://schemas.microsoft.com/office/drawing/2014/main" id="{E989BBAF-54BC-A8D5-68A2-B8F709A487FA}"/>
              </a:ext>
            </a:extLst>
          </p:cNvPr>
          <p:cNvSpPr>
            <a:spLocks noChangeAspect="1"/>
          </p:cNvSpPr>
          <p:nvPr userDrawn="1"/>
        </p:nvSpPr>
        <p:spPr>
          <a:xfrm>
            <a:off x="7851315" y="34582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1" name="Oval 180">
            <a:extLst>
              <a:ext uri="{FF2B5EF4-FFF2-40B4-BE49-F238E27FC236}">
                <a16:creationId xmlns:a16="http://schemas.microsoft.com/office/drawing/2014/main" id="{8664F0E0-468B-FD77-21C7-9F37DE138CAC}"/>
              </a:ext>
            </a:extLst>
          </p:cNvPr>
          <p:cNvSpPr>
            <a:spLocks noChangeAspect="1"/>
          </p:cNvSpPr>
          <p:nvPr userDrawn="1"/>
        </p:nvSpPr>
        <p:spPr>
          <a:xfrm>
            <a:off x="9657890" y="43980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2" name="Oval 181">
            <a:extLst>
              <a:ext uri="{FF2B5EF4-FFF2-40B4-BE49-F238E27FC236}">
                <a16:creationId xmlns:a16="http://schemas.microsoft.com/office/drawing/2014/main" id="{494CFE29-67BE-A2D8-7CFB-26C684844743}"/>
              </a:ext>
            </a:extLst>
          </p:cNvPr>
          <p:cNvSpPr>
            <a:spLocks noChangeAspect="1"/>
          </p:cNvSpPr>
          <p:nvPr userDrawn="1"/>
        </p:nvSpPr>
        <p:spPr>
          <a:xfrm>
            <a:off x="7390940" y="36127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3" name="Oval 182">
            <a:extLst>
              <a:ext uri="{FF2B5EF4-FFF2-40B4-BE49-F238E27FC236}">
                <a16:creationId xmlns:a16="http://schemas.microsoft.com/office/drawing/2014/main" id="{E9E9C800-6A7F-A3B7-E914-481C87EC1689}"/>
              </a:ext>
            </a:extLst>
          </p:cNvPr>
          <p:cNvSpPr>
            <a:spLocks noChangeAspect="1"/>
          </p:cNvSpPr>
          <p:nvPr userDrawn="1"/>
        </p:nvSpPr>
        <p:spPr>
          <a:xfrm>
            <a:off x="7256055" y="36487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4" name="Oval 183">
            <a:extLst>
              <a:ext uri="{FF2B5EF4-FFF2-40B4-BE49-F238E27FC236}">
                <a16:creationId xmlns:a16="http://schemas.microsoft.com/office/drawing/2014/main" id="{E561F76A-B24A-6193-90D5-3DF27438EE29}"/>
              </a:ext>
            </a:extLst>
          </p:cNvPr>
          <p:cNvSpPr>
            <a:spLocks noChangeAspect="1"/>
          </p:cNvSpPr>
          <p:nvPr userDrawn="1"/>
        </p:nvSpPr>
        <p:spPr>
          <a:xfrm>
            <a:off x="7511590" y="314712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5" name="Oval 184">
            <a:extLst>
              <a:ext uri="{FF2B5EF4-FFF2-40B4-BE49-F238E27FC236}">
                <a16:creationId xmlns:a16="http://schemas.microsoft.com/office/drawing/2014/main" id="{98810A55-9068-39CB-F51D-5D556EE8C604}"/>
              </a:ext>
            </a:extLst>
          </p:cNvPr>
          <p:cNvSpPr>
            <a:spLocks noChangeAspect="1"/>
          </p:cNvSpPr>
          <p:nvPr userDrawn="1"/>
        </p:nvSpPr>
        <p:spPr>
          <a:xfrm>
            <a:off x="8951763" y="415962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6" name="Oval 185">
            <a:extLst>
              <a:ext uri="{FF2B5EF4-FFF2-40B4-BE49-F238E27FC236}">
                <a16:creationId xmlns:a16="http://schemas.microsoft.com/office/drawing/2014/main" id="{B80CCC2A-E7C7-32FC-A3ED-4BE9FDA133E2}"/>
              </a:ext>
            </a:extLst>
          </p:cNvPr>
          <p:cNvSpPr>
            <a:spLocks noChangeAspect="1"/>
          </p:cNvSpPr>
          <p:nvPr userDrawn="1"/>
        </p:nvSpPr>
        <p:spPr>
          <a:xfrm>
            <a:off x="9062630" y="417055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7" name="Oval 186">
            <a:extLst>
              <a:ext uri="{FF2B5EF4-FFF2-40B4-BE49-F238E27FC236}">
                <a16:creationId xmlns:a16="http://schemas.microsoft.com/office/drawing/2014/main" id="{641DE345-6496-D8C7-64C5-B90F8FC59F62}"/>
              </a:ext>
            </a:extLst>
          </p:cNvPr>
          <p:cNvSpPr>
            <a:spLocks noChangeAspect="1"/>
          </p:cNvSpPr>
          <p:nvPr userDrawn="1"/>
        </p:nvSpPr>
        <p:spPr>
          <a:xfrm>
            <a:off x="9140365" y="413455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8" name="Oval 187">
            <a:extLst>
              <a:ext uri="{FF2B5EF4-FFF2-40B4-BE49-F238E27FC236}">
                <a16:creationId xmlns:a16="http://schemas.microsoft.com/office/drawing/2014/main" id="{EE531328-FED1-459C-B124-DB8D2E9E7AB3}"/>
              </a:ext>
            </a:extLst>
          </p:cNvPr>
          <p:cNvSpPr>
            <a:spLocks noChangeAspect="1"/>
          </p:cNvSpPr>
          <p:nvPr userDrawn="1"/>
        </p:nvSpPr>
        <p:spPr>
          <a:xfrm>
            <a:off x="8318040" y="5839778"/>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89" name="Oval 188">
            <a:extLst>
              <a:ext uri="{FF2B5EF4-FFF2-40B4-BE49-F238E27FC236}">
                <a16:creationId xmlns:a16="http://schemas.microsoft.com/office/drawing/2014/main" id="{70AADC23-B8FC-985F-4CBF-6CC68C3E87D6}"/>
              </a:ext>
            </a:extLst>
          </p:cNvPr>
          <p:cNvSpPr>
            <a:spLocks noChangeAspect="1"/>
          </p:cNvSpPr>
          <p:nvPr userDrawn="1"/>
        </p:nvSpPr>
        <p:spPr>
          <a:xfrm>
            <a:off x="4695365" y="3942478"/>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90" name="Oval 189">
            <a:extLst>
              <a:ext uri="{FF2B5EF4-FFF2-40B4-BE49-F238E27FC236}">
                <a16:creationId xmlns:a16="http://schemas.microsoft.com/office/drawing/2014/main" id="{8EECC914-FBF1-CC49-CC8A-57B9B8B694F1}"/>
              </a:ext>
            </a:extLst>
          </p:cNvPr>
          <p:cNvSpPr>
            <a:spLocks noChangeAspect="1"/>
          </p:cNvSpPr>
          <p:nvPr userDrawn="1"/>
        </p:nvSpPr>
        <p:spPr>
          <a:xfrm>
            <a:off x="4917615" y="3467800"/>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91" name="Oval 190">
            <a:extLst>
              <a:ext uri="{FF2B5EF4-FFF2-40B4-BE49-F238E27FC236}">
                <a16:creationId xmlns:a16="http://schemas.microsoft.com/office/drawing/2014/main" id="{3B3E7A51-84CB-6613-5B07-79712AA212F3}"/>
              </a:ext>
            </a:extLst>
          </p:cNvPr>
          <p:cNvSpPr>
            <a:spLocks noChangeAspect="1"/>
          </p:cNvSpPr>
          <p:nvPr userDrawn="1"/>
        </p:nvSpPr>
        <p:spPr>
          <a:xfrm>
            <a:off x="5276390" y="36487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92" name="Oval 191">
            <a:extLst>
              <a:ext uri="{FF2B5EF4-FFF2-40B4-BE49-F238E27FC236}">
                <a16:creationId xmlns:a16="http://schemas.microsoft.com/office/drawing/2014/main" id="{4D8D19DA-6E0B-C1CD-C879-6DC1DDACEC73}"/>
              </a:ext>
            </a:extLst>
          </p:cNvPr>
          <p:cNvSpPr>
            <a:spLocks noChangeAspect="1"/>
          </p:cNvSpPr>
          <p:nvPr userDrawn="1"/>
        </p:nvSpPr>
        <p:spPr>
          <a:xfrm>
            <a:off x="5371640" y="3576775"/>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
        <p:nvSpPr>
          <p:cNvPr id="193" name="Oval 192">
            <a:extLst>
              <a:ext uri="{FF2B5EF4-FFF2-40B4-BE49-F238E27FC236}">
                <a16:creationId xmlns:a16="http://schemas.microsoft.com/office/drawing/2014/main" id="{D16E49EE-BCE7-D3D2-7ADB-24369BDC8606}"/>
              </a:ext>
            </a:extLst>
          </p:cNvPr>
          <p:cNvSpPr>
            <a:spLocks noChangeAspect="1"/>
          </p:cNvSpPr>
          <p:nvPr userDrawn="1"/>
        </p:nvSpPr>
        <p:spPr>
          <a:xfrm>
            <a:off x="6120940" y="5721603"/>
            <a:ext cx="72000" cy="7200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err="1"/>
          </a:p>
        </p:txBody>
      </p:sp>
    </p:spTree>
    <p:extLst>
      <p:ext uri="{BB962C8B-B14F-4D97-AF65-F5344CB8AC3E}">
        <p14:creationId xmlns:p14="http://schemas.microsoft.com/office/powerpoint/2010/main" val="224467814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Corporate boiler plate">
    <p:spTree>
      <p:nvGrpSpPr>
        <p:cNvPr id="1" name=""/>
        <p:cNvGrpSpPr/>
        <p:nvPr/>
      </p:nvGrpSpPr>
      <p:grpSpPr>
        <a:xfrm>
          <a:off x="0" y="0"/>
          <a:ext cx="0" cy="0"/>
          <a:chOff x="0" y="0"/>
          <a:chExt cx="0" cy="0"/>
        </a:xfrm>
      </p:grpSpPr>
      <p:cxnSp>
        <p:nvCxnSpPr>
          <p:cNvPr id="3" name="Straight Connector 2">
            <a:extLst>
              <a:ext uri="{FF2B5EF4-FFF2-40B4-BE49-F238E27FC236}">
                <a16:creationId xmlns:a16="http://schemas.microsoft.com/office/drawing/2014/main" id="{7CB5EBFF-5FFC-1361-AECC-07F319D03259}"/>
              </a:ext>
            </a:extLst>
          </p:cNvPr>
          <p:cNvCxnSpPr/>
          <p:nvPr userDrawn="1"/>
        </p:nvCxnSpPr>
        <p:spPr>
          <a:xfrm>
            <a:off x="804451" y="4656347"/>
            <a:ext cx="511686" cy="0"/>
          </a:xfrm>
          <a:prstGeom prst="line">
            <a:avLst/>
          </a:prstGeom>
          <a:ln w="47625">
            <a:solidFill>
              <a:schemeClr val="bg2"/>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3A097F89-6B8E-042D-3B5E-5A9DA99DE2D5}"/>
              </a:ext>
            </a:extLst>
          </p:cNvPr>
          <p:cNvSpPr txBox="1"/>
          <p:nvPr userDrawn="1"/>
        </p:nvSpPr>
        <p:spPr>
          <a:xfrm>
            <a:off x="556054" y="111211"/>
            <a:ext cx="0" cy="0"/>
          </a:xfrm>
          <a:prstGeom prst="rect">
            <a:avLst/>
          </a:prstGeom>
          <a:noFill/>
        </p:spPr>
        <p:txBody>
          <a:bodyPr wrap="none" lIns="0" tIns="0" rIns="0" bIns="0" rtlCol="0">
            <a:noAutofit/>
          </a:bodyPr>
          <a:lstStyle/>
          <a:p>
            <a:pPr marL="285750" indent="-285750" algn="l">
              <a:spcAft>
                <a:spcPts val="1200"/>
              </a:spcAft>
              <a:buFont typeface="Wingdings" panose="05000000000000000000" pitchFamily="2" charset="2"/>
              <a:buChar char="§"/>
            </a:pPr>
            <a:endParaRPr lang="en-GB" sz="1600" dirty="0"/>
          </a:p>
        </p:txBody>
      </p:sp>
      <p:sp>
        <p:nvSpPr>
          <p:cNvPr id="2" name="TextBox 1">
            <a:extLst>
              <a:ext uri="{FF2B5EF4-FFF2-40B4-BE49-F238E27FC236}">
                <a16:creationId xmlns:a16="http://schemas.microsoft.com/office/drawing/2014/main" id="{3AB7DE82-16CD-E790-3C8C-FF77C3002FDF}"/>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5" name="Slide Number Placeholder 5">
            <a:extLst>
              <a:ext uri="{FF2B5EF4-FFF2-40B4-BE49-F238E27FC236}">
                <a16:creationId xmlns:a16="http://schemas.microsoft.com/office/drawing/2014/main" id="{2D220779-CA32-E62E-95E5-B79D03FA70C8}"/>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
        <p:nvSpPr>
          <p:cNvPr id="7" name="Title 1">
            <a:extLst>
              <a:ext uri="{FF2B5EF4-FFF2-40B4-BE49-F238E27FC236}">
                <a16:creationId xmlns:a16="http://schemas.microsoft.com/office/drawing/2014/main" id="{2BA7FDF2-D0BE-FA9E-B611-6464E172624B}"/>
              </a:ext>
            </a:extLst>
          </p:cNvPr>
          <p:cNvSpPr txBox="1">
            <a:spLocks/>
          </p:cNvSpPr>
          <p:nvPr userDrawn="1"/>
        </p:nvSpPr>
        <p:spPr>
          <a:xfrm>
            <a:off x="1172838" y="1463040"/>
            <a:ext cx="11094099" cy="2713283"/>
          </a:xfrm>
          <a:prstGeom prst="rect">
            <a:avLst/>
          </a:prstGeom>
        </p:spPr>
        <p:txBody>
          <a:bodyPr vert="horz" lIns="0" tIns="0" rIns="0" bIns="0" rtlCol="0" anchor="b">
            <a:noAutofit/>
          </a:bodyPr>
          <a:lstStyle>
            <a:lvl1pPr marL="0" marR="0" indent="0" algn="ctr" defTabSz="567015" rtl="0" eaLnBrk="1" fontAlgn="auto" latinLnBrk="0" hangingPunct="1">
              <a:lnSpc>
                <a:spcPts val="7220"/>
              </a:lnSpc>
              <a:spcBef>
                <a:spcPct val="0"/>
              </a:spcBef>
              <a:spcAft>
                <a:spcPts val="0"/>
              </a:spcAft>
              <a:buClrTx/>
              <a:buSzTx/>
              <a:buFontTx/>
              <a:buNone/>
              <a:tabLst/>
              <a:defRPr sz="6100" b="0" kern="1200" spc="0" baseline="0">
                <a:solidFill>
                  <a:schemeClr val="tx1"/>
                </a:solidFill>
                <a:latin typeface="Petit Serif Brunswick" panose="02000602020200020003" pitchFamily="2" charset="0"/>
                <a:ea typeface="+mj-ea"/>
                <a:cs typeface="+mj-cs"/>
              </a:defRPr>
            </a:lvl1pPr>
          </a:lstStyle>
          <a:p>
            <a:r>
              <a:rPr lang="en-GB" dirty="0">
                <a:solidFill>
                  <a:schemeClr val="tx2"/>
                </a:solidFill>
              </a:rPr>
              <a:t>High-stakes issues.</a:t>
            </a:r>
            <a:br>
              <a:rPr lang="en-GB" dirty="0">
                <a:solidFill>
                  <a:schemeClr val="tx2"/>
                </a:solidFill>
              </a:rPr>
            </a:br>
            <a:r>
              <a:rPr lang="en-GB" dirty="0">
                <a:solidFill>
                  <a:schemeClr val="tx2"/>
                </a:solidFill>
              </a:rPr>
              <a:t>High-impact outcomes.</a:t>
            </a:r>
          </a:p>
        </p:txBody>
      </p:sp>
      <p:sp>
        <p:nvSpPr>
          <p:cNvPr id="9" name="Text Placeholder 7">
            <a:extLst>
              <a:ext uri="{FF2B5EF4-FFF2-40B4-BE49-F238E27FC236}">
                <a16:creationId xmlns:a16="http://schemas.microsoft.com/office/drawing/2014/main" id="{00878CE9-1144-3B35-2019-6301F06627DD}"/>
              </a:ext>
            </a:extLst>
          </p:cNvPr>
          <p:cNvSpPr txBox="1">
            <a:spLocks/>
          </p:cNvSpPr>
          <p:nvPr userDrawn="1"/>
        </p:nvSpPr>
        <p:spPr>
          <a:xfrm>
            <a:off x="2449381" y="4869812"/>
            <a:ext cx="8541013" cy="877163"/>
          </a:xfrm>
          <a:prstGeom prst="rect">
            <a:avLst/>
          </a:prstGeom>
        </p:spPr>
        <p:txBody>
          <a:bodyPr vert="horz" lIns="0" tIns="0" rIns="0" bIns="0" rtlCol="0" anchor="t">
            <a:spAutoFit/>
          </a:bodyPr>
          <a:lstStyle>
            <a:lvl1pPr marL="0" indent="0" algn="ctr" defTabSz="567015" rtl="0" eaLnBrk="1" latinLnBrk="0" hangingPunct="1">
              <a:lnSpc>
                <a:spcPct val="100000"/>
              </a:lnSpc>
              <a:spcBef>
                <a:spcPts val="0"/>
              </a:spcBef>
              <a:spcAft>
                <a:spcPts val="496"/>
              </a:spcAft>
              <a:buFont typeface="Arial" panose="020B0604020202020204" pitchFamily="34" charset="0"/>
              <a:buNone/>
              <a:defRPr sz="1900" b="0" i="0" kern="1200">
                <a:solidFill>
                  <a:schemeClr val="accent6"/>
                </a:solidFill>
                <a:latin typeface="Hellix" panose="020B0504030102000003" pitchFamily="34" charset="77"/>
                <a:ea typeface="Hellix" panose="020B0504030102000003" pitchFamily="34" charset="77"/>
                <a:cs typeface="Hellix" panose="020B0504030102000003" pitchFamily="34" charset="77"/>
              </a:defRPr>
            </a:lvl1pPr>
            <a:lvl2pPr marL="283507" indent="0" algn="ctr" defTabSz="567015" rtl="0" eaLnBrk="1" latinLnBrk="0" hangingPunct="1">
              <a:lnSpc>
                <a:spcPct val="100000"/>
              </a:lnSpc>
              <a:spcBef>
                <a:spcPts val="0"/>
              </a:spcBef>
              <a:spcAft>
                <a:spcPts val="800"/>
              </a:spcAft>
              <a:buClr>
                <a:schemeClr val="accent6"/>
              </a:buClr>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2pPr>
            <a:lvl3pPr marL="567015" indent="0" algn="ctr" defTabSz="567015" rtl="0" eaLnBrk="1" latinLnBrk="0" hangingPunct="1">
              <a:lnSpc>
                <a:spcPct val="100000"/>
              </a:lnSpc>
              <a:spcBef>
                <a:spcPts val="0"/>
              </a:spcBef>
              <a:spcAft>
                <a:spcPts val="600"/>
              </a:spcAft>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3pPr>
            <a:lvl4pPr marL="850521" indent="0" algn="ctr" defTabSz="567015" rtl="0" eaLnBrk="1" latinLnBrk="0" hangingPunct="1">
              <a:lnSpc>
                <a:spcPct val="100000"/>
              </a:lnSpc>
              <a:spcBef>
                <a:spcPts val="0"/>
              </a:spcBef>
              <a:spcAft>
                <a:spcPts val="400"/>
              </a:spcAft>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4pPr>
            <a:lvl5pPr marL="1134030" indent="0" algn="ctr" defTabSz="567015" rtl="0" eaLnBrk="1" latinLnBrk="0" hangingPunct="1">
              <a:lnSpc>
                <a:spcPct val="100000"/>
              </a:lnSpc>
              <a:spcBef>
                <a:spcPts val="0"/>
              </a:spcBef>
              <a:spcAft>
                <a:spcPts val="0"/>
              </a:spcAft>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5pPr>
            <a:lvl6pPr marL="1559291"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2798"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6306"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9812"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a:lstStyle>
          <a:p>
            <a:pPr fontAlgn="auto"/>
            <a:r>
              <a:rPr lang="en-US" sz="1900" b="0" i="0" dirty="0">
                <a:solidFill>
                  <a:schemeClr val="tx2"/>
                </a:solidFill>
                <a:latin typeface="+mn-lt"/>
                <a:ea typeface="Hellix" panose="020B0504030102000003" pitchFamily="34" charset="77"/>
                <a:cs typeface="Hellix" panose="020B0504030102000003" pitchFamily="34" charset="77"/>
              </a:rPr>
              <a:t>We create value by helping clients forge and strengthen relationships with their most critical stakeholders. We are a relationship business founded on trust, expertise, and delivering exceptional results.</a:t>
            </a:r>
          </a:p>
        </p:txBody>
      </p:sp>
    </p:spTree>
    <p:extLst>
      <p:ext uri="{BB962C8B-B14F-4D97-AF65-F5344CB8AC3E}">
        <p14:creationId xmlns:p14="http://schemas.microsoft.com/office/powerpoint/2010/main" val="4003640761"/>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usiness critical">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6DFC8FD-437D-B23A-D538-A498B2F1D12B}"/>
              </a:ext>
            </a:extLst>
          </p:cNvPr>
          <p:cNvSpPr txBox="1">
            <a:spLocks/>
          </p:cNvSpPr>
          <p:nvPr userDrawn="1"/>
        </p:nvSpPr>
        <p:spPr>
          <a:xfrm>
            <a:off x="1172838" y="1463040"/>
            <a:ext cx="11094099" cy="2713283"/>
          </a:xfrm>
          <a:prstGeom prst="rect">
            <a:avLst/>
          </a:prstGeom>
        </p:spPr>
        <p:txBody>
          <a:bodyPr vert="horz" lIns="0" tIns="0" rIns="0" bIns="0" rtlCol="0" anchor="b">
            <a:noAutofit/>
          </a:bodyPr>
          <a:lstStyle>
            <a:lvl1pPr marL="0" marR="0" indent="0" algn="ctr" defTabSz="567015" rtl="0" eaLnBrk="1" fontAlgn="auto" latinLnBrk="0" hangingPunct="1">
              <a:lnSpc>
                <a:spcPts val="7220"/>
              </a:lnSpc>
              <a:spcBef>
                <a:spcPct val="0"/>
              </a:spcBef>
              <a:spcAft>
                <a:spcPts val="0"/>
              </a:spcAft>
              <a:buClrTx/>
              <a:buSzTx/>
              <a:buFontTx/>
              <a:buNone/>
              <a:tabLst/>
              <a:defRPr sz="6100" b="0" kern="1200" spc="0" baseline="0">
                <a:solidFill>
                  <a:schemeClr val="tx1"/>
                </a:solidFill>
                <a:latin typeface="Petit Serif Brunswick" panose="02000602020200020003" pitchFamily="2" charset="0"/>
                <a:ea typeface="+mj-ea"/>
                <a:cs typeface="+mj-cs"/>
              </a:defRPr>
            </a:lvl1pPr>
          </a:lstStyle>
          <a:p>
            <a:r>
              <a:rPr lang="en-GB" dirty="0">
                <a:solidFill>
                  <a:schemeClr val="tx2"/>
                </a:solidFill>
              </a:rPr>
              <a:t>High-stakes issues.</a:t>
            </a:r>
            <a:br>
              <a:rPr lang="en-GB" dirty="0">
                <a:solidFill>
                  <a:schemeClr val="tx2"/>
                </a:solidFill>
              </a:rPr>
            </a:br>
            <a:r>
              <a:rPr lang="en-GB" dirty="0">
                <a:solidFill>
                  <a:schemeClr val="tx2"/>
                </a:solidFill>
              </a:rPr>
              <a:t>High-impact outcomes.</a:t>
            </a:r>
          </a:p>
        </p:txBody>
      </p:sp>
      <p:sp>
        <p:nvSpPr>
          <p:cNvPr id="2" name="TextBox 1">
            <a:extLst>
              <a:ext uri="{FF2B5EF4-FFF2-40B4-BE49-F238E27FC236}">
                <a16:creationId xmlns:a16="http://schemas.microsoft.com/office/drawing/2014/main" id="{B61F3C06-005E-BD37-EE49-383CCFC13411}"/>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4" name="Text Placeholder 7">
            <a:extLst>
              <a:ext uri="{FF2B5EF4-FFF2-40B4-BE49-F238E27FC236}">
                <a16:creationId xmlns:a16="http://schemas.microsoft.com/office/drawing/2014/main" id="{7CF457EA-2AB7-A9C3-A14C-4D56B7CD44BB}"/>
              </a:ext>
            </a:extLst>
          </p:cNvPr>
          <p:cNvSpPr txBox="1">
            <a:spLocks/>
          </p:cNvSpPr>
          <p:nvPr userDrawn="1"/>
        </p:nvSpPr>
        <p:spPr>
          <a:xfrm>
            <a:off x="2449381" y="4869812"/>
            <a:ext cx="8541013" cy="877163"/>
          </a:xfrm>
          <a:prstGeom prst="rect">
            <a:avLst/>
          </a:prstGeom>
        </p:spPr>
        <p:txBody>
          <a:bodyPr vert="horz" lIns="0" tIns="0" rIns="0" bIns="0" rtlCol="0" anchor="t">
            <a:spAutoFit/>
          </a:bodyPr>
          <a:lstStyle>
            <a:lvl1pPr marL="0" indent="0" algn="ctr" defTabSz="567015" rtl="0" eaLnBrk="1" latinLnBrk="0" hangingPunct="1">
              <a:lnSpc>
                <a:spcPct val="100000"/>
              </a:lnSpc>
              <a:spcBef>
                <a:spcPts val="0"/>
              </a:spcBef>
              <a:spcAft>
                <a:spcPts val="496"/>
              </a:spcAft>
              <a:buFont typeface="Arial" panose="020B0604020202020204" pitchFamily="34" charset="0"/>
              <a:buNone/>
              <a:defRPr sz="1900" b="0" i="0" kern="1200">
                <a:solidFill>
                  <a:schemeClr val="accent6"/>
                </a:solidFill>
                <a:latin typeface="Hellix" panose="020B0504030102000003" pitchFamily="34" charset="77"/>
                <a:ea typeface="Hellix" panose="020B0504030102000003" pitchFamily="34" charset="77"/>
                <a:cs typeface="Hellix" panose="020B0504030102000003" pitchFamily="34" charset="77"/>
              </a:defRPr>
            </a:lvl1pPr>
            <a:lvl2pPr marL="283507" indent="0" algn="ctr" defTabSz="567015" rtl="0" eaLnBrk="1" latinLnBrk="0" hangingPunct="1">
              <a:lnSpc>
                <a:spcPct val="100000"/>
              </a:lnSpc>
              <a:spcBef>
                <a:spcPts val="0"/>
              </a:spcBef>
              <a:spcAft>
                <a:spcPts val="800"/>
              </a:spcAft>
              <a:buClr>
                <a:schemeClr val="accent6"/>
              </a:buClr>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2pPr>
            <a:lvl3pPr marL="567015" indent="0" algn="ctr" defTabSz="567015" rtl="0" eaLnBrk="1" latinLnBrk="0" hangingPunct="1">
              <a:lnSpc>
                <a:spcPct val="100000"/>
              </a:lnSpc>
              <a:spcBef>
                <a:spcPts val="0"/>
              </a:spcBef>
              <a:spcAft>
                <a:spcPts val="600"/>
              </a:spcAft>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3pPr>
            <a:lvl4pPr marL="850521" indent="0" algn="ctr" defTabSz="567015" rtl="0" eaLnBrk="1" latinLnBrk="0" hangingPunct="1">
              <a:lnSpc>
                <a:spcPct val="100000"/>
              </a:lnSpc>
              <a:spcBef>
                <a:spcPts val="0"/>
              </a:spcBef>
              <a:spcAft>
                <a:spcPts val="400"/>
              </a:spcAft>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4pPr>
            <a:lvl5pPr marL="1134030" indent="0" algn="ctr" defTabSz="567015" rtl="0" eaLnBrk="1" latinLnBrk="0" hangingPunct="1">
              <a:lnSpc>
                <a:spcPct val="100000"/>
              </a:lnSpc>
              <a:spcBef>
                <a:spcPts val="0"/>
              </a:spcBef>
              <a:spcAft>
                <a:spcPts val="0"/>
              </a:spcAft>
              <a:buFont typeface="Arial" panose="020B0604020202020204" pitchFamily="34" charset="0"/>
              <a:buNone/>
              <a:defRPr sz="1488" b="0" i="0" kern="1200">
                <a:solidFill>
                  <a:schemeClr val="accent6"/>
                </a:solidFill>
                <a:latin typeface="Hellix Medium" pitchFamily="2" charset="77"/>
                <a:ea typeface="Hellix" pitchFamily="2" charset="77"/>
                <a:cs typeface="Hellix" pitchFamily="2" charset="77"/>
              </a:defRPr>
            </a:lvl5pPr>
            <a:lvl6pPr marL="1559291"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6pPr>
            <a:lvl7pPr marL="1842798"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7pPr>
            <a:lvl8pPr marL="2126306"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8pPr>
            <a:lvl9pPr marL="2409812" indent="-141754" algn="l" defTabSz="567015" rtl="0" eaLnBrk="1" latinLnBrk="0" hangingPunct="1">
              <a:lnSpc>
                <a:spcPct val="90000"/>
              </a:lnSpc>
              <a:spcBef>
                <a:spcPts val="310"/>
              </a:spcBef>
              <a:buFont typeface="Arial" panose="020B0604020202020204" pitchFamily="34" charset="0"/>
              <a:buChar char="•"/>
              <a:defRPr sz="1116" kern="1200">
                <a:solidFill>
                  <a:schemeClr val="tx1"/>
                </a:solidFill>
                <a:latin typeface="+mn-lt"/>
                <a:ea typeface="+mn-ea"/>
                <a:cs typeface="+mn-cs"/>
              </a:defRPr>
            </a:lvl9pPr>
          </a:lstStyle>
          <a:p>
            <a:pPr fontAlgn="auto"/>
            <a:r>
              <a:rPr lang="en-US" sz="1900" b="0" i="0" dirty="0">
                <a:solidFill>
                  <a:schemeClr val="tx2"/>
                </a:solidFill>
                <a:latin typeface="+mn-lt"/>
                <a:ea typeface="Hellix" panose="020B0504030102000003" pitchFamily="34" charset="77"/>
                <a:cs typeface="Hellix" panose="020B0504030102000003" pitchFamily="34" charset="77"/>
              </a:rPr>
              <a:t>We create value by helping clients forge and strengthen relationships with their most critical stakeholders. We are a relationship business founded on trust, expertise, and delivering exceptional results.</a:t>
            </a:r>
          </a:p>
        </p:txBody>
      </p:sp>
      <p:sp>
        <p:nvSpPr>
          <p:cNvPr id="5" name="Slide Number Placeholder 5">
            <a:extLst>
              <a:ext uri="{FF2B5EF4-FFF2-40B4-BE49-F238E27FC236}">
                <a16:creationId xmlns:a16="http://schemas.microsoft.com/office/drawing/2014/main" id="{4415CD09-1E87-F21D-4BFF-7E9FD8F4E9C9}"/>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84756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Final brand slide">
    <p:bg>
      <p:bgPr>
        <a:solidFill>
          <a:schemeClr val="tx2"/>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E7022DD-C354-B06E-0BE9-9B3EAFEA1A34}"/>
              </a:ext>
            </a:extLst>
          </p:cNvPr>
          <p:cNvPicPr>
            <a:picLocks noChangeAspect="1"/>
          </p:cNvPicPr>
          <p:nvPr userDrawn="1"/>
        </p:nvPicPr>
        <p:blipFill>
          <a:blip r:embed="rId2"/>
          <a:stretch>
            <a:fillRect/>
          </a:stretch>
        </p:blipFill>
        <p:spPr>
          <a:xfrm>
            <a:off x="268355" y="322750"/>
            <a:ext cx="12888000" cy="6838010"/>
          </a:xfrm>
          <a:prstGeom prst="rect">
            <a:avLst/>
          </a:prstGeom>
        </p:spPr>
      </p:pic>
    </p:spTree>
    <p:extLst>
      <p:ext uri="{BB962C8B-B14F-4D97-AF65-F5344CB8AC3E}">
        <p14:creationId xmlns:p14="http://schemas.microsoft.com/office/powerpoint/2010/main" val="3086348068"/>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Monogram Pattern">
    <p:bg>
      <p:bgPr>
        <a:solidFill>
          <a:schemeClr val="accent2"/>
        </a:solidFill>
        <a:effectLst/>
      </p:bgPr>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86B86EC-3B2C-D9A8-A65A-E16797081A88}"/>
              </a:ext>
            </a:extLst>
          </p:cNvPr>
          <p:cNvSpPr txBox="1">
            <a:spLocks/>
          </p:cNvSpPr>
          <p:nvPr userDrawn="1"/>
        </p:nvSpPr>
        <p:spPr>
          <a:xfrm>
            <a:off x="1552575" y="1857896"/>
            <a:ext cx="10334625" cy="3843882"/>
          </a:xfrm>
          <a:prstGeom prst="rect">
            <a:avLst/>
          </a:prstGeom>
        </p:spPr>
        <p:txBody>
          <a:bodyPr vert="horz" lIns="0" tIns="0" rIns="0" bIns="0" rtlCol="0" anchor="ctr">
            <a:noAutofit/>
          </a:bodyPr>
          <a:lstStyle>
            <a:lvl1pPr marL="0" marR="0" indent="0" algn="ctr" defTabSz="567015" rtl="0" eaLnBrk="1" fontAlgn="auto" latinLnBrk="0" hangingPunct="1">
              <a:lnSpc>
                <a:spcPct val="100000"/>
              </a:lnSpc>
              <a:spcBef>
                <a:spcPct val="0"/>
              </a:spcBef>
              <a:spcAft>
                <a:spcPts val="0"/>
              </a:spcAft>
              <a:buClrTx/>
              <a:buSzTx/>
              <a:buFontTx/>
              <a:buNone/>
              <a:tabLst/>
              <a:defRPr sz="6100" b="0" kern="1200" spc="0" baseline="0">
                <a:solidFill>
                  <a:schemeClr val="tx1"/>
                </a:solidFill>
                <a:latin typeface="Petit Serif Brunswick" panose="02000602020200020003" pitchFamily="2" charset="0"/>
                <a:ea typeface="+mj-ea"/>
                <a:cs typeface="+mj-cs"/>
              </a:defRPr>
            </a:lvl1pPr>
          </a:lstStyle>
          <a:p>
            <a:r>
              <a:rPr lang="en-US" dirty="0">
                <a:solidFill>
                  <a:schemeClr val="tx2"/>
                </a:solidFill>
              </a:rPr>
              <a:t>Each one of us connects you </a:t>
            </a:r>
            <a:br>
              <a:rPr lang="en-US" dirty="0">
                <a:solidFill>
                  <a:schemeClr val="tx2"/>
                </a:solidFill>
              </a:rPr>
            </a:br>
            <a:r>
              <a:rPr lang="en-US" dirty="0">
                <a:solidFill>
                  <a:schemeClr val="tx2"/>
                </a:solidFill>
              </a:rPr>
              <a:t>to all of us</a:t>
            </a:r>
          </a:p>
        </p:txBody>
      </p:sp>
      <p:sp>
        <p:nvSpPr>
          <p:cNvPr id="2" name="TextBox 1">
            <a:extLst>
              <a:ext uri="{FF2B5EF4-FFF2-40B4-BE49-F238E27FC236}">
                <a16:creationId xmlns:a16="http://schemas.microsoft.com/office/drawing/2014/main" id="{CEA2CD8C-3EC6-4E4C-E277-B7FD5AB14769}"/>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3" name="Slide Number Placeholder 5">
            <a:extLst>
              <a:ext uri="{FF2B5EF4-FFF2-40B4-BE49-F238E27FC236}">
                <a16:creationId xmlns:a16="http://schemas.microsoft.com/office/drawing/2014/main" id="{81F0F08F-D6F9-6659-AE9B-3894CF1E102C}"/>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22801790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Final brand slide links">
    <p:bg>
      <p:bgPr>
        <a:solidFill>
          <a:schemeClr val="tx2"/>
        </a:solidFill>
        <a:effectLst/>
      </p:bgPr>
    </p:bg>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2D4B970B-605E-E612-F08F-56EEBA5DB695}"/>
              </a:ext>
            </a:extLst>
          </p:cNvPr>
          <p:cNvSpPr txBox="1"/>
          <p:nvPr userDrawn="1"/>
        </p:nvSpPr>
        <p:spPr>
          <a:xfrm>
            <a:off x="6705600" y="8998527"/>
            <a:ext cx="0" cy="0"/>
          </a:xfrm>
          <a:prstGeom prst="rect">
            <a:avLst/>
          </a:prstGeom>
          <a:noFill/>
        </p:spPr>
        <p:txBody>
          <a:bodyPr wrap="none" lIns="0" tIns="0" rIns="0" bIns="0" rtlCol="0">
            <a:noAutofit/>
          </a:bodyPr>
          <a:lstStyle/>
          <a:p>
            <a:pPr marL="285750" indent="-285750" algn="l">
              <a:spcAft>
                <a:spcPts val="1200"/>
              </a:spcAft>
              <a:buFont typeface="Wingdings" panose="05000000000000000000" pitchFamily="2" charset="2"/>
              <a:buChar char="§"/>
            </a:pPr>
            <a:endParaRPr lang="en-GB" sz="1600" dirty="0"/>
          </a:p>
        </p:txBody>
      </p:sp>
      <p:pic>
        <p:nvPicPr>
          <p:cNvPr id="2" name="Picture 1">
            <a:extLst>
              <a:ext uri="{FF2B5EF4-FFF2-40B4-BE49-F238E27FC236}">
                <a16:creationId xmlns:a16="http://schemas.microsoft.com/office/drawing/2014/main" id="{27F92A6E-8EA9-9853-0CFE-78BC554DCAC4}"/>
              </a:ext>
            </a:extLst>
          </p:cNvPr>
          <p:cNvPicPr>
            <a:picLocks noChangeAspect="1"/>
          </p:cNvPicPr>
          <p:nvPr userDrawn="1"/>
        </p:nvPicPr>
        <p:blipFill>
          <a:blip r:embed="rId2"/>
          <a:stretch>
            <a:fillRect/>
          </a:stretch>
        </p:blipFill>
        <p:spPr>
          <a:xfrm>
            <a:off x="268355" y="322750"/>
            <a:ext cx="12888000" cy="6838010"/>
          </a:xfrm>
          <a:prstGeom prst="rect">
            <a:avLst/>
          </a:prstGeom>
        </p:spPr>
      </p:pic>
    </p:spTree>
    <p:extLst>
      <p:ext uri="{BB962C8B-B14F-4D97-AF65-F5344CB8AC3E}">
        <p14:creationId xmlns:p14="http://schemas.microsoft.com/office/powerpoint/2010/main" val="377862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Frame | Soft White">
    <p:bg>
      <p:bgPr>
        <a:solidFill>
          <a:schemeClr val="tx2"/>
        </a:solidFill>
        <a:effectLst/>
      </p:bgPr>
    </p:bg>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12CD4EF0-6563-78B3-7EB9-A90E9D30CB3F}"/>
              </a:ext>
            </a:extLst>
          </p:cNvPr>
          <p:cNvSpPr/>
          <p:nvPr userDrawn="1"/>
        </p:nvSpPr>
        <p:spPr>
          <a:xfrm>
            <a:off x="3920872" y="980825"/>
            <a:ext cx="5598023" cy="5598023"/>
          </a:xfrm>
          <a:custGeom>
            <a:avLst/>
            <a:gdLst>
              <a:gd name="connsiteX0" fmla="*/ 5071863 w 5071863"/>
              <a:gd name="connsiteY0" fmla="*/ 0 h 5071863"/>
              <a:gd name="connsiteX1" fmla="*/ 0 w 5071863"/>
              <a:gd name="connsiteY1" fmla="*/ 0 h 5071863"/>
              <a:gd name="connsiteX2" fmla="*/ 95071 w 5071863"/>
              <a:gd name="connsiteY2" fmla="*/ 418409 h 5071863"/>
              <a:gd name="connsiteX3" fmla="*/ 95071 w 5071863"/>
              <a:gd name="connsiteY3" fmla="*/ 4653455 h 5071863"/>
              <a:gd name="connsiteX4" fmla="*/ 0 w 5071863"/>
              <a:gd name="connsiteY4" fmla="*/ 5071863 h 5071863"/>
              <a:gd name="connsiteX5" fmla="*/ 5071863 w 5071863"/>
              <a:gd name="connsiteY5" fmla="*/ 5071863 h 5071863"/>
              <a:gd name="connsiteX6" fmla="*/ 4976792 w 5071863"/>
              <a:gd name="connsiteY6" fmla="*/ 4653455 h 5071863"/>
              <a:gd name="connsiteX7" fmla="*/ 4976792 w 5071863"/>
              <a:gd name="connsiteY7" fmla="*/ 418409 h 5071863"/>
              <a:gd name="connsiteX8" fmla="*/ 5071863 w 5071863"/>
              <a:gd name="connsiteY8" fmla="*/ 0 h 5071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071863" h="5071863">
                <a:moveTo>
                  <a:pt x="5071863" y="0"/>
                </a:moveTo>
                <a:lnTo>
                  <a:pt x="0" y="0"/>
                </a:lnTo>
                <a:cubicBezTo>
                  <a:pt x="63413" y="126825"/>
                  <a:pt x="95071" y="234541"/>
                  <a:pt x="95071" y="418409"/>
                </a:cubicBezTo>
                <a:lnTo>
                  <a:pt x="95071" y="4653455"/>
                </a:lnTo>
                <a:cubicBezTo>
                  <a:pt x="95071" y="4837323"/>
                  <a:pt x="63413" y="4945134"/>
                  <a:pt x="0" y="5071863"/>
                </a:cubicBezTo>
                <a:lnTo>
                  <a:pt x="5071863" y="5071863"/>
                </a:lnTo>
                <a:cubicBezTo>
                  <a:pt x="5008451" y="4945039"/>
                  <a:pt x="4976792" y="4837323"/>
                  <a:pt x="4976792" y="4653455"/>
                </a:cubicBezTo>
                <a:lnTo>
                  <a:pt x="4976792" y="418409"/>
                </a:lnTo>
                <a:cubicBezTo>
                  <a:pt x="4976792" y="234541"/>
                  <a:pt x="5008451" y="126730"/>
                  <a:pt x="5071863" y="0"/>
                </a:cubicBezTo>
                <a:close/>
              </a:path>
            </a:pathLst>
          </a:custGeom>
          <a:solidFill>
            <a:schemeClr val="accent2"/>
          </a:solidFill>
          <a:ln w="0" cap="flat">
            <a:noFill/>
            <a:prstDash val="solid"/>
            <a:miter/>
          </a:ln>
        </p:spPr>
        <p:txBody>
          <a:bodyPr rtlCol="0" anchor="ctr"/>
          <a:lstStyle/>
          <a:p>
            <a:endParaRPr lang="en-US" sz="2207"/>
          </a:p>
        </p:txBody>
      </p:sp>
      <p:sp>
        <p:nvSpPr>
          <p:cNvPr id="2" name="Date Placeholder 3">
            <a:extLst>
              <a:ext uri="{FF2B5EF4-FFF2-40B4-BE49-F238E27FC236}">
                <a16:creationId xmlns:a16="http://schemas.microsoft.com/office/drawing/2014/main" id="{A919A814-F8F1-3C50-A3D0-29E0EB9F8847}"/>
              </a:ext>
            </a:extLst>
          </p:cNvPr>
          <p:cNvSpPr>
            <a:spLocks noGrp="1"/>
          </p:cNvSpPr>
          <p:nvPr>
            <p:ph type="dt" sz="half" idx="10"/>
          </p:nvPr>
        </p:nvSpPr>
        <p:spPr>
          <a:xfrm>
            <a:off x="5207909" y="5931996"/>
            <a:ext cx="3023949" cy="402482"/>
          </a:xfrm>
          <a:prstGeom prst="rect">
            <a:avLst/>
          </a:prstGeom>
        </p:spPr>
        <p:txBody>
          <a:bodyPr>
            <a:noAutofit/>
          </a:bodyPr>
          <a:lstStyle>
            <a:lvl1pPr algn="ctr">
              <a:defRPr sz="1100" b="1" i="0" cap="all" spc="150" normalizeH="0" baseline="0">
                <a:solidFill>
                  <a:schemeClr val="bg2"/>
                </a:solidFill>
                <a:latin typeface="+mn-lt"/>
                <a:ea typeface="Hellix" panose="020B0504030102000003" pitchFamily="34" charset="77"/>
                <a:cs typeface="Hellix" panose="020B0504030102000003" pitchFamily="34" charset="77"/>
              </a:defRPr>
            </a:lvl1pPr>
          </a:lstStyle>
          <a:p>
            <a:fld id="{01D4CE7C-56B2-4144-8ED3-2D9B2DA95352}" type="datetime4">
              <a:rPr lang="en-GB" smtClean="0"/>
              <a:pPr/>
              <a:t>04 June 2025</a:t>
            </a:fld>
            <a:endParaRPr lang="en-US" dirty="0"/>
          </a:p>
        </p:txBody>
      </p:sp>
      <p:sp>
        <p:nvSpPr>
          <p:cNvPr id="5" name="Title 1">
            <a:extLst>
              <a:ext uri="{FF2B5EF4-FFF2-40B4-BE49-F238E27FC236}">
                <a16:creationId xmlns:a16="http://schemas.microsoft.com/office/drawing/2014/main" id="{2CF20372-8E5E-7B75-1A16-2212BB264F4A}"/>
              </a:ext>
            </a:extLst>
          </p:cNvPr>
          <p:cNvSpPr>
            <a:spLocks noGrp="1"/>
          </p:cNvSpPr>
          <p:nvPr>
            <p:ph type="ctrTitle" hasCustomPrompt="1"/>
          </p:nvPr>
        </p:nvSpPr>
        <p:spPr>
          <a:xfrm>
            <a:off x="4697116" y="2736944"/>
            <a:ext cx="4045534" cy="2085787"/>
          </a:xfrm>
        </p:spPr>
        <p:txBody>
          <a:bodyPr anchor="ctr">
            <a:noAutofit/>
          </a:bodyPr>
          <a:lstStyle>
            <a:lvl1pPr algn="ctr">
              <a:lnSpc>
                <a:spcPct val="100000"/>
              </a:lnSpc>
              <a:defRPr sz="3900" spc="0" baseline="0">
                <a:solidFill>
                  <a:schemeClr val="bg2"/>
                </a:solidFill>
                <a:latin typeface="+mj-lt"/>
              </a:defRPr>
            </a:lvl1pPr>
          </a:lstStyle>
          <a:p>
            <a:r>
              <a:rPr lang="en-US" dirty="0"/>
              <a:t>Title goes</a:t>
            </a:r>
            <a:br>
              <a:rPr lang="en-US" dirty="0"/>
            </a:br>
            <a:r>
              <a:rPr lang="en-US" dirty="0"/>
              <a:t>here</a:t>
            </a:r>
          </a:p>
        </p:txBody>
      </p:sp>
      <p:pic>
        <p:nvPicPr>
          <p:cNvPr id="6" name="Graphic 5">
            <a:extLst>
              <a:ext uri="{FF2B5EF4-FFF2-40B4-BE49-F238E27FC236}">
                <a16:creationId xmlns:a16="http://schemas.microsoft.com/office/drawing/2014/main" id="{72A0F17D-C680-3E02-9EF2-D42B5B12EEA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809293" y="1627679"/>
            <a:ext cx="1821181" cy="196260"/>
          </a:xfrm>
          <a:prstGeom prst="rect">
            <a:avLst/>
          </a:prstGeom>
        </p:spPr>
      </p:pic>
    </p:spTree>
    <p:extLst>
      <p:ext uri="{BB962C8B-B14F-4D97-AF65-F5344CB8AC3E}">
        <p14:creationId xmlns:p14="http://schemas.microsoft.com/office/powerpoint/2010/main" val="225291696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blank" preserve="1">
  <p:cSld name="Blank | Soft Blue">
    <p:bg>
      <p:bgPr>
        <a:solidFill>
          <a:schemeClr val="accent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8513C95-18D6-A8BB-E881-61D4C9283E7D}"/>
              </a:ext>
            </a:extLst>
          </p:cNvPr>
          <p:cNvSpPr>
            <a:spLocks noGrp="1"/>
          </p:cNvSpPr>
          <p:nvPr>
            <p:ph type="sldNum" sz="quarter" idx="10"/>
          </p:nvPr>
        </p:nvSpPr>
        <p:spPr/>
        <p:txBody>
          <a:body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068435041"/>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C01FBA5F-A0F6-A267-58F7-1DD9C29FC390}"/>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315166667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 White">
    <p:bg>
      <p:bgRef idx="1001">
        <a:schemeClr val="bg1"/>
      </p:bgRef>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81B1D3-C4C3-C99B-7635-30CF65189477}"/>
              </a:ext>
            </a:extLst>
          </p:cNvPr>
          <p:cNvSpPr>
            <a:spLocks noGrp="1"/>
          </p:cNvSpPr>
          <p:nvPr>
            <p:ph type="sldNum" sz="quarter" idx="10"/>
          </p:nvPr>
        </p:nvSpPr>
        <p:spPr/>
        <p:txBody>
          <a:body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931121201"/>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blank" preserve="1">
  <p:cSld name="Blank | Brunswick Blue">
    <p:bg>
      <p:bgPr>
        <a:solidFill>
          <a:schemeClr val="bg2"/>
        </a:solidFill>
        <a:effectLst/>
      </p:bgPr>
    </p:bg>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5CF96D-2C44-D041-0BBF-E89C680BF926}"/>
              </a:ext>
            </a:extLst>
          </p:cNvPr>
          <p:cNvSpPr>
            <a:spLocks noGrp="1"/>
          </p:cNvSpPr>
          <p:nvPr>
            <p:ph type="sldNum" sz="quarter" idx="10"/>
          </p:nvPr>
        </p:nvSpPr>
        <p:spPr/>
        <p:txBody>
          <a:body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1406419514"/>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1_Design only - do not use">
    <p:spTree>
      <p:nvGrpSpPr>
        <p:cNvPr id="1" name=""/>
        <p:cNvGrpSpPr/>
        <p:nvPr/>
      </p:nvGrpSpPr>
      <p:grpSpPr>
        <a:xfrm>
          <a:off x="0" y="0"/>
          <a:ext cx="0" cy="0"/>
          <a:chOff x="0" y="0"/>
          <a:chExt cx="0" cy="0"/>
        </a:xfrm>
      </p:grpSpPr>
      <p:grpSp>
        <p:nvGrpSpPr>
          <p:cNvPr id="28" name="Group 27">
            <a:extLst>
              <a:ext uri="{FF2B5EF4-FFF2-40B4-BE49-F238E27FC236}">
                <a16:creationId xmlns:a16="http://schemas.microsoft.com/office/drawing/2014/main" id="{1DE452EF-EC44-2C8B-76B3-DEE5FF0F4291}"/>
              </a:ext>
            </a:extLst>
          </p:cNvPr>
          <p:cNvGrpSpPr/>
          <p:nvPr userDrawn="1"/>
        </p:nvGrpSpPr>
        <p:grpSpPr>
          <a:xfrm>
            <a:off x="490538" y="4"/>
            <a:ext cx="12480415" cy="7568640"/>
            <a:chOff x="791999" y="4"/>
            <a:chExt cx="11854800" cy="7568640"/>
          </a:xfrm>
          <a:solidFill>
            <a:schemeClr val="bg1">
              <a:lumMod val="85000"/>
            </a:schemeClr>
          </a:solidFill>
        </p:grpSpPr>
        <p:sp>
          <p:nvSpPr>
            <p:cNvPr id="29" name="Rectangle 28">
              <a:extLst>
                <a:ext uri="{FF2B5EF4-FFF2-40B4-BE49-F238E27FC236}">
                  <a16:creationId xmlns:a16="http://schemas.microsoft.com/office/drawing/2014/main" id="{0E7B74AA-BD32-F9BF-2542-9F93EE33E10D}"/>
                </a:ext>
              </a:extLst>
            </p:cNvPr>
            <p:cNvSpPr/>
            <p:nvPr/>
          </p:nvSpPr>
          <p:spPr>
            <a:xfrm>
              <a:off x="791999" y="8969"/>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0" name="Rectangle 29">
              <a:extLst>
                <a:ext uri="{FF2B5EF4-FFF2-40B4-BE49-F238E27FC236}">
                  <a16:creationId xmlns:a16="http://schemas.microsoft.com/office/drawing/2014/main" id="{5188F73A-A5C7-A636-168F-76CD92517E18}"/>
                </a:ext>
              </a:extLst>
            </p:cNvPr>
            <p:cNvSpPr/>
            <p:nvPr/>
          </p:nvSpPr>
          <p:spPr>
            <a:xfrm>
              <a:off x="1794435"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1" name="Rectangle 30">
              <a:extLst>
                <a:ext uri="{FF2B5EF4-FFF2-40B4-BE49-F238E27FC236}">
                  <a16:creationId xmlns:a16="http://schemas.microsoft.com/office/drawing/2014/main" id="{3DD07960-C13F-C88F-D433-41D5AB5598CD}"/>
                </a:ext>
              </a:extLst>
            </p:cNvPr>
            <p:cNvSpPr/>
            <p:nvPr/>
          </p:nvSpPr>
          <p:spPr>
            <a:xfrm>
              <a:off x="2796871"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2" name="Rectangle 31">
              <a:extLst>
                <a:ext uri="{FF2B5EF4-FFF2-40B4-BE49-F238E27FC236}">
                  <a16:creationId xmlns:a16="http://schemas.microsoft.com/office/drawing/2014/main" id="{F2C904DA-EE06-A5ED-18D0-DCC8FE951F6C}"/>
                </a:ext>
              </a:extLst>
            </p:cNvPr>
            <p:cNvSpPr/>
            <p:nvPr/>
          </p:nvSpPr>
          <p:spPr>
            <a:xfrm>
              <a:off x="3799307"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3" name="Rectangle 32">
              <a:extLst>
                <a:ext uri="{FF2B5EF4-FFF2-40B4-BE49-F238E27FC236}">
                  <a16:creationId xmlns:a16="http://schemas.microsoft.com/office/drawing/2014/main" id="{C17840AB-A64D-636E-C8A3-6EBC7D9136E3}"/>
                </a:ext>
              </a:extLst>
            </p:cNvPr>
            <p:cNvSpPr/>
            <p:nvPr/>
          </p:nvSpPr>
          <p:spPr>
            <a:xfrm>
              <a:off x="4801743"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4" name="Rectangle 33">
              <a:extLst>
                <a:ext uri="{FF2B5EF4-FFF2-40B4-BE49-F238E27FC236}">
                  <a16:creationId xmlns:a16="http://schemas.microsoft.com/office/drawing/2014/main" id="{D3CDD91E-60D6-D560-B8D2-1B9CEA6554F7}"/>
                </a:ext>
              </a:extLst>
            </p:cNvPr>
            <p:cNvSpPr/>
            <p:nvPr/>
          </p:nvSpPr>
          <p:spPr>
            <a:xfrm>
              <a:off x="5804179"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5" name="Rectangle 34">
              <a:extLst>
                <a:ext uri="{FF2B5EF4-FFF2-40B4-BE49-F238E27FC236}">
                  <a16:creationId xmlns:a16="http://schemas.microsoft.com/office/drawing/2014/main" id="{439C92AB-5CCF-36E6-EB03-F8AA381E3664}"/>
                </a:ext>
              </a:extLst>
            </p:cNvPr>
            <p:cNvSpPr/>
            <p:nvPr/>
          </p:nvSpPr>
          <p:spPr>
            <a:xfrm>
              <a:off x="6806615"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6" name="Rectangle 35">
              <a:extLst>
                <a:ext uri="{FF2B5EF4-FFF2-40B4-BE49-F238E27FC236}">
                  <a16:creationId xmlns:a16="http://schemas.microsoft.com/office/drawing/2014/main" id="{981BE8A9-1CC4-FBC5-1AD2-323A315B3A27}"/>
                </a:ext>
              </a:extLst>
            </p:cNvPr>
            <p:cNvSpPr/>
            <p:nvPr/>
          </p:nvSpPr>
          <p:spPr>
            <a:xfrm>
              <a:off x="7809051"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7" name="Rectangle 36">
              <a:extLst>
                <a:ext uri="{FF2B5EF4-FFF2-40B4-BE49-F238E27FC236}">
                  <a16:creationId xmlns:a16="http://schemas.microsoft.com/office/drawing/2014/main" id="{D433024E-7380-05DC-AE36-45347F0E1FF7}"/>
                </a:ext>
              </a:extLst>
            </p:cNvPr>
            <p:cNvSpPr/>
            <p:nvPr/>
          </p:nvSpPr>
          <p:spPr>
            <a:xfrm>
              <a:off x="8811487"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8" name="Rectangle 37">
              <a:extLst>
                <a:ext uri="{FF2B5EF4-FFF2-40B4-BE49-F238E27FC236}">
                  <a16:creationId xmlns:a16="http://schemas.microsoft.com/office/drawing/2014/main" id="{4234AF4E-2301-4173-3D65-FE65BEBAA668}"/>
                </a:ext>
              </a:extLst>
            </p:cNvPr>
            <p:cNvSpPr/>
            <p:nvPr/>
          </p:nvSpPr>
          <p:spPr>
            <a:xfrm>
              <a:off x="9813923"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39" name="Rectangle 38">
              <a:extLst>
                <a:ext uri="{FF2B5EF4-FFF2-40B4-BE49-F238E27FC236}">
                  <a16:creationId xmlns:a16="http://schemas.microsoft.com/office/drawing/2014/main" id="{D21D6C1F-0F7A-D422-0430-B255A54855AB}"/>
                </a:ext>
              </a:extLst>
            </p:cNvPr>
            <p:cNvSpPr/>
            <p:nvPr/>
          </p:nvSpPr>
          <p:spPr>
            <a:xfrm>
              <a:off x="10816359"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sp>
          <p:nvSpPr>
            <p:cNvPr id="40" name="Rectangle 39">
              <a:extLst>
                <a:ext uri="{FF2B5EF4-FFF2-40B4-BE49-F238E27FC236}">
                  <a16:creationId xmlns:a16="http://schemas.microsoft.com/office/drawing/2014/main" id="{29FA2BD3-6B92-9883-BC9F-DB29BC84BA20}"/>
                </a:ext>
              </a:extLst>
            </p:cNvPr>
            <p:cNvSpPr/>
            <p:nvPr/>
          </p:nvSpPr>
          <p:spPr>
            <a:xfrm>
              <a:off x="11818799" y="4"/>
              <a:ext cx="828000" cy="755967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800"/>
            </a:p>
          </p:txBody>
        </p:sp>
      </p:grpSp>
    </p:spTree>
    <p:extLst>
      <p:ext uri="{BB962C8B-B14F-4D97-AF65-F5344CB8AC3E}">
        <p14:creationId xmlns:p14="http://schemas.microsoft.com/office/powerpoint/2010/main" val="1393323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lide_Image">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84336B2-0004-A41F-012A-6C940D244F82}"/>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644181" y="657251"/>
            <a:ext cx="1821181" cy="196260"/>
          </a:xfrm>
          <a:prstGeom prst="rect">
            <a:avLst/>
          </a:prstGeom>
        </p:spPr>
      </p:pic>
      <p:sp>
        <p:nvSpPr>
          <p:cNvPr id="12" name="Picture Placeholder 11">
            <a:extLst>
              <a:ext uri="{FF2B5EF4-FFF2-40B4-BE49-F238E27FC236}">
                <a16:creationId xmlns:a16="http://schemas.microsoft.com/office/drawing/2014/main" id="{729EBCC3-B9A9-B91D-077D-5169ACEBEA44}"/>
              </a:ext>
            </a:extLst>
          </p:cNvPr>
          <p:cNvSpPr>
            <a:spLocks noGrp="1"/>
          </p:cNvSpPr>
          <p:nvPr>
            <p:ph type="pic" sz="quarter" idx="13" hasCustomPrompt="1"/>
            <p:custDataLst>
              <p:tags r:id="rId1"/>
            </p:custDataLst>
          </p:nvPr>
        </p:nvSpPr>
        <p:spPr>
          <a:xfrm>
            <a:off x="6754813" y="647700"/>
            <a:ext cx="6156325" cy="6156325"/>
          </a:xfrm>
          <a:custGeom>
            <a:avLst/>
            <a:gdLst>
              <a:gd name="connsiteX0" fmla="*/ 0 w 3600000"/>
              <a:gd name="connsiteY0" fmla="*/ 0 h 3600000"/>
              <a:gd name="connsiteX1" fmla="*/ 3600000 w 3600000"/>
              <a:gd name="connsiteY1" fmla="*/ 0 h 3600000"/>
              <a:gd name="connsiteX2" fmla="*/ 3532666 w 3600000"/>
              <a:gd name="connsiteY2" fmla="*/ 297000 h 3600000"/>
              <a:gd name="connsiteX3" fmla="*/ 3532666 w 3600000"/>
              <a:gd name="connsiteY3" fmla="*/ 3303000 h 3600000"/>
              <a:gd name="connsiteX4" fmla="*/ 3600000 w 3600000"/>
              <a:gd name="connsiteY4" fmla="*/ 3600000 h 3600000"/>
              <a:gd name="connsiteX5" fmla="*/ 0 w 3600000"/>
              <a:gd name="connsiteY5" fmla="*/ 3600000 h 3600000"/>
              <a:gd name="connsiteX6" fmla="*/ 67334 w 3600000"/>
              <a:gd name="connsiteY6" fmla="*/ 3303000 h 3600000"/>
              <a:gd name="connsiteX7" fmla="*/ 67334 w 3600000"/>
              <a:gd name="connsiteY7" fmla="*/ 297000 h 3600000"/>
              <a:gd name="connsiteX8" fmla="*/ 0 w 3600000"/>
              <a:gd name="connsiteY8"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000" h="3600000">
                <a:moveTo>
                  <a:pt x="0" y="0"/>
                </a:moveTo>
                <a:lnTo>
                  <a:pt x="3600000" y="0"/>
                </a:lnTo>
                <a:cubicBezTo>
                  <a:pt x="3555000" y="90000"/>
                  <a:pt x="3532666" y="166667"/>
                  <a:pt x="3532666" y="297000"/>
                </a:cubicBezTo>
                <a:lnTo>
                  <a:pt x="3532666" y="3303000"/>
                </a:lnTo>
                <a:cubicBezTo>
                  <a:pt x="3532666" y="3433333"/>
                  <a:pt x="3555000" y="3510000"/>
                  <a:pt x="3600000" y="3600000"/>
                </a:cubicBezTo>
                <a:lnTo>
                  <a:pt x="0" y="3600000"/>
                </a:lnTo>
                <a:cubicBezTo>
                  <a:pt x="45000" y="3510000"/>
                  <a:pt x="67334" y="3433333"/>
                  <a:pt x="67334" y="3303000"/>
                </a:cubicBezTo>
                <a:lnTo>
                  <a:pt x="67334" y="297000"/>
                </a:lnTo>
                <a:cubicBezTo>
                  <a:pt x="67334" y="166667"/>
                  <a:pt x="45000" y="90000"/>
                  <a:pt x="0" y="0"/>
                </a:cubicBezTo>
                <a:close/>
              </a:path>
            </a:pathLst>
          </a:custGeom>
          <a:solidFill>
            <a:schemeClr val="bg1">
              <a:lumMod val="85000"/>
            </a:schemeClr>
          </a:solidFill>
          <a:ln w="44450">
            <a:noFill/>
          </a:ln>
        </p:spPr>
        <p:txBody>
          <a:bodyPr wrap="square" tIns="360000" bIns="720000" anchor="t">
            <a:noAutofit/>
          </a:bodyPr>
          <a:lstStyle>
            <a:lvl1pPr algn="ctr">
              <a:defRPr sz="2000">
                <a:solidFill>
                  <a:schemeClr val="accent6"/>
                </a:solidFill>
              </a:defRPr>
            </a:lvl1pPr>
          </a:lstStyle>
          <a:p>
            <a:r>
              <a:rPr lang="en-US" dirty="0"/>
              <a:t>Click icon to insert picture</a:t>
            </a:r>
          </a:p>
        </p:txBody>
      </p:sp>
      <p:sp>
        <p:nvSpPr>
          <p:cNvPr id="9" name="Date">
            <a:extLst>
              <a:ext uri="{FF2B5EF4-FFF2-40B4-BE49-F238E27FC236}">
                <a16:creationId xmlns:a16="http://schemas.microsoft.com/office/drawing/2014/main" id="{7BC5BB90-2A5D-0C69-1832-7DC3279F5B3A}"/>
              </a:ext>
            </a:extLst>
          </p:cNvPr>
          <p:cNvSpPr>
            <a:spLocks noGrp="1"/>
          </p:cNvSpPr>
          <p:nvPr>
            <p:ph type="body" sz="quarter" idx="10" hasCustomPrompt="1"/>
          </p:nvPr>
        </p:nvSpPr>
        <p:spPr>
          <a:xfrm>
            <a:off x="490539" y="6412656"/>
            <a:ext cx="6138861" cy="169277"/>
          </a:xfrm>
        </p:spPr>
        <p:txBody>
          <a:bodyPr>
            <a:spAutoFit/>
          </a:bodyPr>
          <a:lstStyle>
            <a:lvl1pPr marL="0" indent="0" algn="ctr">
              <a:buNone/>
              <a:defRPr sz="1100" b="1" cap="all" spc="30" baseline="0">
                <a:solidFill>
                  <a:schemeClr val="tx2"/>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dirty="0"/>
              <a:t>DATE</a:t>
            </a:r>
            <a:endParaRPr lang="en-US" dirty="0"/>
          </a:p>
        </p:txBody>
      </p:sp>
      <p:sp>
        <p:nvSpPr>
          <p:cNvPr id="10" name="Subtitle 2">
            <a:extLst>
              <a:ext uri="{FF2B5EF4-FFF2-40B4-BE49-F238E27FC236}">
                <a16:creationId xmlns:a16="http://schemas.microsoft.com/office/drawing/2014/main" id="{AC3860E5-5AA0-2066-F4DC-D5A54580BB30}"/>
              </a:ext>
            </a:extLst>
          </p:cNvPr>
          <p:cNvSpPr>
            <a:spLocks noGrp="1"/>
          </p:cNvSpPr>
          <p:nvPr>
            <p:ph type="subTitle" idx="1" hasCustomPrompt="1"/>
          </p:nvPr>
        </p:nvSpPr>
        <p:spPr>
          <a:xfrm>
            <a:off x="490539" y="4426551"/>
            <a:ext cx="6138861" cy="307777"/>
          </a:xfrm>
        </p:spPr>
        <p:txBody>
          <a:bodyPr wrap="square">
            <a:spAutoFit/>
          </a:bodyPr>
          <a:lstStyle>
            <a:lvl1pPr marL="0" indent="0" algn="ctr">
              <a:buNone/>
              <a:defRPr sz="2000">
                <a:solidFill>
                  <a:schemeClr val="tx2"/>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Subtitle</a:t>
            </a:r>
            <a:endParaRPr lang="en-US" dirty="0"/>
          </a:p>
        </p:txBody>
      </p:sp>
      <p:sp>
        <p:nvSpPr>
          <p:cNvPr id="13" name="Title Placeholder 1">
            <a:extLst>
              <a:ext uri="{FF2B5EF4-FFF2-40B4-BE49-F238E27FC236}">
                <a16:creationId xmlns:a16="http://schemas.microsoft.com/office/drawing/2014/main" id="{26D05C85-4B86-0B0D-A39A-162EC8CE3CAE}"/>
              </a:ext>
            </a:extLst>
          </p:cNvPr>
          <p:cNvSpPr>
            <a:spLocks noGrp="1"/>
          </p:cNvSpPr>
          <p:nvPr>
            <p:ph type="title" hasCustomPrompt="1"/>
          </p:nvPr>
        </p:nvSpPr>
        <p:spPr>
          <a:xfrm>
            <a:off x="490538" y="3725903"/>
            <a:ext cx="6153329" cy="553998"/>
          </a:xfrm>
          <a:prstGeom prst="rect">
            <a:avLst/>
          </a:prstGeom>
        </p:spPr>
        <p:txBody>
          <a:bodyPr vert="horz" wrap="square" lIns="0" tIns="0" rIns="0" bIns="0" rtlCol="0" anchor="b">
            <a:spAutoFit/>
          </a:bodyPr>
          <a:lstStyle>
            <a:lvl1pPr algn="ctr">
              <a:defRPr sz="4000"/>
            </a:lvl1pPr>
          </a:lstStyle>
          <a:p>
            <a:r>
              <a:rPr lang="en-GB"/>
              <a:t>Title</a:t>
            </a:r>
            <a:endParaRPr lang="en-US" dirty="0"/>
          </a:p>
        </p:txBody>
      </p:sp>
    </p:spTree>
    <p:extLst>
      <p:ext uri="{BB962C8B-B14F-4D97-AF65-F5344CB8AC3E}">
        <p14:creationId xmlns:p14="http://schemas.microsoft.com/office/powerpoint/2010/main" val="39861989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_Image 2">
    <p:bg>
      <p:bgPr>
        <a:solidFill>
          <a:schemeClr val="tx2"/>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84336B2-0004-A41F-012A-6C940D244F8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644181" y="657251"/>
            <a:ext cx="1821181" cy="196260"/>
          </a:xfrm>
          <a:prstGeom prst="rect">
            <a:avLst/>
          </a:prstGeom>
        </p:spPr>
      </p:pic>
      <p:sp>
        <p:nvSpPr>
          <p:cNvPr id="9" name="Date">
            <a:extLst>
              <a:ext uri="{FF2B5EF4-FFF2-40B4-BE49-F238E27FC236}">
                <a16:creationId xmlns:a16="http://schemas.microsoft.com/office/drawing/2014/main" id="{7BC5BB90-2A5D-0C69-1832-7DC3279F5B3A}"/>
              </a:ext>
            </a:extLst>
          </p:cNvPr>
          <p:cNvSpPr>
            <a:spLocks noGrp="1"/>
          </p:cNvSpPr>
          <p:nvPr>
            <p:ph type="body" sz="quarter" idx="10" hasCustomPrompt="1"/>
          </p:nvPr>
        </p:nvSpPr>
        <p:spPr>
          <a:xfrm>
            <a:off x="490539" y="6412656"/>
            <a:ext cx="6138861" cy="169277"/>
          </a:xfrm>
        </p:spPr>
        <p:txBody>
          <a:bodyPr>
            <a:spAutoFit/>
          </a:bodyPr>
          <a:lstStyle>
            <a:lvl1pPr marL="0" indent="0" algn="ctr">
              <a:buNone/>
              <a:defRPr sz="1100" b="1" cap="all" spc="30" baseline="0">
                <a:solidFill>
                  <a:schemeClr val="bg1"/>
                </a:solidFill>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GB" dirty="0"/>
              <a:t>DATE</a:t>
            </a:r>
            <a:endParaRPr lang="en-US" dirty="0"/>
          </a:p>
        </p:txBody>
      </p:sp>
      <p:sp>
        <p:nvSpPr>
          <p:cNvPr id="10" name="Subtitle 2">
            <a:extLst>
              <a:ext uri="{FF2B5EF4-FFF2-40B4-BE49-F238E27FC236}">
                <a16:creationId xmlns:a16="http://schemas.microsoft.com/office/drawing/2014/main" id="{AC3860E5-5AA0-2066-F4DC-D5A54580BB30}"/>
              </a:ext>
            </a:extLst>
          </p:cNvPr>
          <p:cNvSpPr>
            <a:spLocks noGrp="1"/>
          </p:cNvSpPr>
          <p:nvPr>
            <p:ph type="subTitle" idx="1" hasCustomPrompt="1"/>
          </p:nvPr>
        </p:nvSpPr>
        <p:spPr>
          <a:xfrm>
            <a:off x="490539" y="4426551"/>
            <a:ext cx="6138861" cy="307777"/>
          </a:xfrm>
        </p:spPr>
        <p:txBody>
          <a:bodyPr wrap="square">
            <a:spAutoFit/>
          </a:bodyPr>
          <a:lstStyle>
            <a:lvl1pPr marL="0" indent="0" algn="ctr">
              <a:buNone/>
              <a:defRPr sz="20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Subtitle</a:t>
            </a:r>
            <a:endParaRPr lang="en-US" dirty="0"/>
          </a:p>
        </p:txBody>
      </p:sp>
      <p:sp>
        <p:nvSpPr>
          <p:cNvPr id="13" name="Title Placeholder 1">
            <a:extLst>
              <a:ext uri="{FF2B5EF4-FFF2-40B4-BE49-F238E27FC236}">
                <a16:creationId xmlns:a16="http://schemas.microsoft.com/office/drawing/2014/main" id="{26D05C85-4B86-0B0D-A39A-162EC8CE3CAE}"/>
              </a:ext>
            </a:extLst>
          </p:cNvPr>
          <p:cNvSpPr>
            <a:spLocks noGrp="1"/>
          </p:cNvSpPr>
          <p:nvPr>
            <p:ph type="title" hasCustomPrompt="1"/>
          </p:nvPr>
        </p:nvSpPr>
        <p:spPr>
          <a:xfrm>
            <a:off x="490538" y="3725903"/>
            <a:ext cx="6153329" cy="553998"/>
          </a:xfrm>
          <a:prstGeom prst="rect">
            <a:avLst/>
          </a:prstGeom>
        </p:spPr>
        <p:txBody>
          <a:bodyPr vert="horz" wrap="square" lIns="0" tIns="0" rIns="0" bIns="0" rtlCol="0" anchor="b">
            <a:spAutoFit/>
          </a:bodyPr>
          <a:lstStyle>
            <a:lvl1pPr algn="ctr">
              <a:defRPr sz="4000">
                <a:solidFill>
                  <a:schemeClr val="bg1"/>
                </a:solidFill>
              </a:defRPr>
            </a:lvl1pPr>
          </a:lstStyle>
          <a:p>
            <a:r>
              <a:rPr lang="en-GB"/>
              <a:t>Title</a:t>
            </a:r>
            <a:endParaRPr lang="en-US" dirty="0"/>
          </a:p>
        </p:txBody>
      </p:sp>
      <p:sp>
        <p:nvSpPr>
          <p:cNvPr id="8" name="Picture Placeholder 7">
            <a:extLst>
              <a:ext uri="{FF2B5EF4-FFF2-40B4-BE49-F238E27FC236}">
                <a16:creationId xmlns:a16="http://schemas.microsoft.com/office/drawing/2014/main" id="{A66CA1FB-5EFD-2F6E-08B8-62910AF02AD3}"/>
              </a:ext>
            </a:extLst>
          </p:cNvPr>
          <p:cNvSpPr>
            <a:spLocks noGrp="1"/>
          </p:cNvSpPr>
          <p:nvPr>
            <p:ph type="pic" sz="quarter" idx="11"/>
          </p:nvPr>
        </p:nvSpPr>
        <p:spPr>
          <a:xfrm>
            <a:off x="6754813" y="647700"/>
            <a:ext cx="6156325" cy="6156325"/>
          </a:xfrm>
          <a:custGeom>
            <a:avLst/>
            <a:gdLst>
              <a:gd name="connsiteX0" fmla="*/ 0 w 3600000"/>
              <a:gd name="connsiteY0" fmla="*/ 0 h 3600000"/>
              <a:gd name="connsiteX1" fmla="*/ 3600000 w 3600000"/>
              <a:gd name="connsiteY1" fmla="*/ 0 h 3600000"/>
              <a:gd name="connsiteX2" fmla="*/ 3532665 w 3600000"/>
              <a:gd name="connsiteY2" fmla="*/ 297000 h 3600000"/>
              <a:gd name="connsiteX3" fmla="*/ 3532665 w 3600000"/>
              <a:gd name="connsiteY3" fmla="*/ 3303000 h 3600000"/>
              <a:gd name="connsiteX4" fmla="*/ 3600000 w 3600000"/>
              <a:gd name="connsiteY4" fmla="*/ 3600000 h 3600000"/>
              <a:gd name="connsiteX5" fmla="*/ 0 w 3600000"/>
              <a:gd name="connsiteY5" fmla="*/ 3600000 h 3600000"/>
              <a:gd name="connsiteX6" fmla="*/ 67335 w 3600000"/>
              <a:gd name="connsiteY6" fmla="*/ 3303000 h 3600000"/>
              <a:gd name="connsiteX7" fmla="*/ 67335 w 3600000"/>
              <a:gd name="connsiteY7" fmla="*/ 297000 h 3600000"/>
              <a:gd name="connsiteX8" fmla="*/ 0 w 3600000"/>
              <a:gd name="connsiteY8" fmla="*/ 0 h 36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600000" h="3600000">
                <a:moveTo>
                  <a:pt x="0" y="0"/>
                </a:moveTo>
                <a:lnTo>
                  <a:pt x="3600000" y="0"/>
                </a:lnTo>
                <a:cubicBezTo>
                  <a:pt x="3554999" y="90000"/>
                  <a:pt x="3532665" y="166667"/>
                  <a:pt x="3532665" y="297000"/>
                </a:cubicBezTo>
                <a:lnTo>
                  <a:pt x="3532665" y="3303000"/>
                </a:lnTo>
                <a:cubicBezTo>
                  <a:pt x="3532665" y="3433333"/>
                  <a:pt x="3554999" y="3510000"/>
                  <a:pt x="3600000" y="3600000"/>
                </a:cubicBezTo>
                <a:lnTo>
                  <a:pt x="0" y="3600000"/>
                </a:lnTo>
                <a:cubicBezTo>
                  <a:pt x="45001" y="3510000"/>
                  <a:pt x="67335" y="3433333"/>
                  <a:pt x="67335" y="3303000"/>
                </a:cubicBezTo>
                <a:lnTo>
                  <a:pt x="67335" y="297000"/>
                </a:lnTo>
                <a:cubicBezTo>
                  <a:pt x="67335" y="166667"/>
                  <a:pt x="45001" y="90000"/>
                  <a:pt x="0" y="0"/>
                </a:cubicBezTo>
                <a:close/>
              </a:path>
            </a:pathLst>
          </a:custGeom>
          <a:solidFill>
            <a:schemeClr val="bg1">
              <a:lumMod val="85000"/>
            </a:schemeClr>
          </a:solidFill>
          <a:ln w="38100">
            <a:noFill/>
          </a:ln>
        </p:spPr>
        <p:txBody>
          <a:bodyPr wrap="square" tIns="360000">
            <a:noAutofit/>
          </a:bodyPr>
          <a:lstStyle>
            <a:lvl1pPr algn="ctr">
              <a:defRPr/>
            </a:lvl1pPr>
          </a:lstStyle>
          <a:p>
            <a:r>
              <a:rPr lang="en-US"/>
              <a:t>Click icon to add picture</a:t>
            </a:r>
            <a:endParaRPr lang="en-GB" dirty="0"/>
          </a:p>
        </p:txBody>
      </p:sp>
    </p:spTree>
    <p:extLst>
      <p:ext uri="{BB962C8B-B14F-4D97-AF65-F5344CB8AC3E}">
        <p14:creationId xmlns:p14="http://schemas.microsoft.com/office/powerpoint/2010/main" val="315820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6A840770-CD7A-9194-62D3-99BFC65612AB}"/>
              </a:ext>
            </a:extLst>
          </p:cNvPr>
          <p:cNvSpPr>
            <a:spLocks noGrp="1"/>
          </p:cNvSpPr>
          <p:nvPr>
            <p:ph type="body" sz="quarter" idx="13" hasCustomPrompt="1"/>
          </p:nvPr>
        </p:nvSpPr>
        <p:spPr>
          <a:xfrm>
            <a:off x="490538" y="1979613"/>
            <a:ext cx="12420600" cy="4824412"/>
          </a:xfrm>
        </p:spPr>
        <p:txBody>
          <a:bodyPr anchor="ctr"/>
          <a:lstStyle>
            <a:lvl1pPr marL="0" indent="0" algn="ctr">
              <a:lnSpc>
                <a:spcPct val="100000"/>
              </a:lnSpc>
              <a:spcBef>
                <a:spcPts val="0"/>
              </a:spcBef>
              <a:spcAft>
                <a:spcPts val="1200"/>
              </a:spcAft>
              <a:buClr>
                <a:schemeClr val="tx1"/>
              </a:buClr>
              <a:buSzPct val="130000"/>
              <a:buFont typeface="+mj-lt"/>
              <a:buNone/>
              <a:defRPr sz="1600" cap="all" baseline="0">
                <a:solidFill>
                  <a:schemeClr val="tx2"/>
                </a:solidFill>
                <a:latin typeface="+mj-lt"/>
              </a:defRPr>
            </a:lvl1pPr>
            <a:lvl2pPr marL="11113" indent="0" algn="ctr">
              <a:lnSpc>
                <a:spcPct val="100000"/>
              </a:lnSpc>
              <a:spcBef>
                <a:spcPts val="0"/>
              </a:spcBef>
              <a:spcAft>
                <a:spcPts val="2000"/>
              </a:spcAft>
              <a:buClr>
                <a:schemeClr val="tx1"/>
              </a:buClr>
              <a:buNone/>
              <a:tabLst/>
              <a:defRPr sz="2800" cap="all" baseline="0">
                <a:solidFill>
                  <a:schemeClr val="tx2"/>
                </a:solidFill>
                <a:latin typeface="+mj-lt"/>
              </a:defRPr>
            </a:lvl2pPr>
            <a:lvl3pPr>
              <a:lnSpc>
                <a:spcPct val="200000"/>
              </a:lnSpc>
              <a:spcAft>
                <a:spcPts val="0"/>
              </a:spcAft>
              <a:defRPr/>
            </a:lvl3pPr>
            <a:lvl4pPr>
              <a:lnSpc>
                <a:spcPct val="200000"/>
              </a:lnSpc>
              <a:spcAft>
                <a:spcPts val="0"/>
              </a:spcAft>
              <a:defRPr/>
            </a:lvl4pPr>
            <a:lvl5pPr>
              <a:lnSpc>
                <a:spcPct val="200000"/>
              </a:lnSpc>
              <a:spcAft>
                <a:spcPts val="0"/>
              </a:spcAft>
              <a:defRPr/>
            </a:lvl5pPr>
          </a:lstStyle>
          <a:p>
            <a:pPr lvl="0"/>
            <a:r>
              <a:rPr lang="en-US" dirty="0"/>
              <a:t>Insert Agenda</a:t>
            </a:r>
          </a:p>
          <a:p>
            <a:pPr lvl="1"/>
            <a:r>
              <a:rPr lang="en-US" dirty="0"/>
              <a:t>‘Indent more’ for agenda item</a:t>
            </a:r>
          </a:p>
        </p:txBody>
      </p:sp>
      <p:sp>
        <p:nvSpPr>
          <p:cNvPr id="5" name="Title 1">
            <a:extLst>
              <a:ext uri="{FF2B5EF4-FFF2-40B4-BE49-F238E27FC236}">
                <a16:creationId xmlns:a16="http://schemas.microsoft.com/office/drawing/2014/main" id="{C9759838-CD7E-6874-56A6-C3870108E1DD}"/>
              </a:ext>
            </a:extLst>
          </p:cNvPr>
          <p:cNvSpPr>
            <a:spLocks noGrp="1"/>
          </p:cNvSpPr>
          <p:nvPr>
            <p:ph type="ctrTitle" hasCustomPrompt="1"/>
          </p:nvPr>
        </p:nvSpPr>
        <p:spPr>
          <a:xfrm>
            <a:off x="490538" y="931334"/>
            <a:ext cx="12420600" cy="526298"/>
          </a:xfrm>
        </p:spPr>
        <p:txBody>
          <a:bodyPr wrap="square" anchor="ctr">
            <a:spAutoFit/>
          </a:bodyPr>
          <a:lstStyle>
            <a:lvl1pPr algn="ctr">
              <a:defRPr sz="3800">
                <a:solidFill>
                  <a:schemeClr val="tx2"/>
                </a:solidFill>
              </a:defRPr>
            </a:lvl1pPr>
          </a:lstStyle>
          <a:p>
            <a:r>
              <a:rPr lang="en-GB" dirty="0"/>
              <a:t>Agenda here</a:t>
            </a:r>
            <a:endParaRPr lang="en-US" dirty="0"/>
          </a:p>
        </p:txBody>
      </p:sp>
      <p:sp>
        <p:nvSpPr>
          <p:cNvPr id="4" name="TextBox 3">
            <a:extLst>
              <a:ext uri="{FF2B5EF4-FFF2-40B4-BE49-F238E27FC236}">
                <a16:creationId xmlns:a16="http://schemas.microsoft.com/office/drawing/2014/main" id="{319C02CB-F660-6CC0-319B-277A503163FD}"/>
              </a:ext>
            </a:extLst>
          </p:cNvPr>
          <p:cNvSpPr txBox="1"/>
          <p:nvPr userDrawn="1"/>
        </p:nvSpPr>
        <p:spPr>
          <a:xfrm>
            <a:off x="504000" y="7003514"/>
            <a:ext cx="984244" cy="130805"/>
          </a:xfrm>
          <a:prstGeom prst="rect">
            <a:avLst/>
          </a:prstGeom>
          <a:noFill/>
        </p:spPr>
        <p:txBody>
          <a:bodyPr wrap="none" lIns="0" tIns="0" rIns="0" bIns="0" rtlCol="0" anchor="b">
            <a:spAutoFit/>
          </a:bodyPr>
          <a:lstStyle/>
          <a:p>
            <a:r>
              <a:rPr lang="en-GB" sz="850" b="0" i="0" dirty="0">
                <a:solidFill>
                  <a:schemeClr val="tx2"/>
                </a:solidFill>
                <a:latin typeface="+mn-lt"/>
                <a:ea typeface="Hellix" panose="020B0504030102000003" pitchFamily="34" charset="77"/>
                <a:cs typeface="Hellix" panose="020B0504030102000003" pitchFamily="34" charset="77"/>
              </a:rPr>
              <a:t>© Brunswick Group </a:t>
            </a:r>
          </a:p>
        </p:txBody>
      </p:sp>
      <p:sp>
        <p:nvSpPr>
          <p:cNvPr id="6" name="Slide Number Placeholder 5">
            <a:extLst>
              <a:ext uri="{FF2B5EF4-FFF2-40B4-BE49-F238E27FC236}">
                <a16:creationId xmlns:a16="http://schemas.microsoft.com/office/drawing/2014/main" id="{1AA24FCD-910E-44F1-3D22-2656C4B79CDE}"/>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659069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 Left">
    <p:bg>
      <p:bgPr>
        <a:solidFill>
          <a:schemeClr val="accent5"/>
        </a:solidFill>
        <a:effectLst/>
      </p:bgPr>
    </p:bg>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9A0FCFA4-EC24-D032-7E80-0B725364510F}"/>
              </a:ext>
            </a:extLst>
          </p:cNvPr>
          <p:cNvSpPr>
            <a:spLocks noGrp="1"/>
          </p:cNvSpPr>
          <p:nvPr>
            <p:ph type="body" sz="quarter" idx="14" hasCustomPrompt="1"/>
          </p:nvPr>
        </p:nvSpPr>
        <p:spPr>
          <a:xfrm>
            <a:off x="514603" y="2003676"/>
            <a:ext cx="12421936" cy="4811461"/>
          </a:xfrm>
        </p:spPr>
        <p:txBody>
          <a:bodyPr lIns="0">
            <a:noAutofit/>
          </a:bodyPr>
          <a:lstStyle>
            <a:lvl1pPr marL="0" indent="0">
              <a:lnSpc>
                <a:spcPct val="100000"/>
              </a:lnSpc>
              <a:spcBef>
                <a:spcPts val="0"/>
              </a:spcBef>
              <a:spcAft>
                <a:spcPts val="2400"/>
              </a:spcAft>
              <a:buClr>
                <a:schemeClr val="tx1"/>
              </a:buClr>
              <a:buSzPct val="90000"/>
              <a:buFontTx/>
              <a:buNone/>
              <a:tabLst>
                <a:tab pos="352425" algn="l"/>
              </a:tabLst>
              <a:defRPr sz="2400" b="0" i="0">
                <a:solidFill>
                  <a:schemeClr val="tx2"/>
                </a:solidFill>
                <a:latin typeface="+mn-lt"/>
              </a:defRPr>
            </a:lvl1pPr>
            <a:lvl2pPr marL="283507" indent="0">
              <a:buNone/>
              <a:defRPr/>
            </a:lvl2pPr>
            <a:lvl3pPr marL="567015" indent="0">
              <a:buNone/>
              <a:defRPr/>
            </a:lvl3pPr>
            <a:lvl4pPr marL="850521" indent="0">
              <a:buNone/>
              <a:defRPr/>
            </a:lvl4pPr>
            <a:lvl5pPr marL="1134030" indent="0">
              <a:buNone/>
              <a:defRPr/>
            </a:lvl5pPr>
          </a:lstStyle>
          <a:p>
            <a:pPr lvl="0"/>
            <a:r>
              <a:rPr lang="en-US" dirty="0"/>
              <a:t>1	Click to edit Master text styles</a:t>
            </a:r>
          </a:p>
        </p:txBody>
      </p:sp>
      <p:sp>
        <p:nvSpPr>
          <p:cNvPr id="7" name="Title 1">
            <a:extLst>
              <a:ext uri="{FF2B5EF4-FFF2-40B4-BE49-F238E27FC236}">
                <a16:creationId xmlns:a16="http://schemas.microsoft.com/office/drawing/2014/main" id="{C68E5B46-94D7-69FE-2AD9-98E23317A73A}"/>
              </a:ext>
            </a:extLst>
          </p:cNvPr>
          <p:cNvSpPr>
            <a:spLocks noGrp="1"/>
          </p:cNvSpPr>
          <p:nvPr>
            <p:ph type="title" hasCustomPrompt="1"/>
          </p:nvPr>
        </p:nvSpPr>
        <p:spPr>
          <a:xfrm>
            <a:off x="514601" y="672752"/>
            <a:ext cx="12421937" cy="995903"/>
          </a:xfrm>
        </p:spPr>
        <p:txBody>
          <a:bodyPr lIns="0" anchor="t">
            <a:noAutofit/>
          </a:bodyPr>
          <a:lstStyle>
            <a:lvl1pPr algn="l">
              <a:lnSpc>
                <a:spcPct val="90000"/>
              </a:lnSpc>
              <a:defRPr sz="2900" spc="0" baseline="0">
                <a:solidFill>
                  <a:schemeClr val="tx2"/>
                </a:solidFill>
                <a:latin typeface="+mj-lt"/>
              </a:defRPr>
            </a:lvl1pPr>
          </a:lstStyle>
          <a:p>
            <a:r>
              <a:rPr lang="en-US" dirty="0"/>
              <a:t>Title Goes Here</a:t>
            </a:r>
          </a:p>
        </p:txBody>
      </p:sp>
      <p:sp>
        <p:nvSpPr>
          <p:cNvPr id="5" name="Slide Number Placeholder 4">
            <a:extLst>
              <a:ext uri="{FF2B5EF4-FFF2-40B4-BE49-F238E27FC236}">
                <a16:creationId xmlns:a16="http://schemas.microsoft.com/office/drawing/2014/main" id="{3DC8AFAE-97EE-62BA-3745-7146D356B2A5}"/>
              </a:ext>
            </a:extLst>
          </p:cNvPr>
          <p:cNvSpPr>
            <a:spLocks noGrp="1"/>
          </p:cNvSpPr>
          <p:nvPr>
            <p:ph type="sldNum" sz="quarter" idx="15"/>
          </p:nvPr>
        </p:nvSpPr>
        <p:spPr/>
        <p:txBody>
          <a:bodyPr/>
          <a:lstStyle>
            <a:lvl1pPr>
              <a:defRPr>
                <a:solidFill>
                  <a:schemeClr val="tx2"/>
                </a:solidFill>
              </a:defRPr>
            </a:lvl1pPr>
          </a:lstStyle>
          <a:p>
            <a:pPr>
              <a:defRPr/>
            </a:pPr>
            <a:fld id="{57452EDD-F914-B74B-BD88-D04F1A44A6CC}" type="slidenum">
              <a:rPr lang="en-GB" smtClean="0"/>
              <a:pPr>
                <a:defRPr/>
              </a:pPr>
              <a:t>‹#›</a:t>
            </a:fld>
            <a:endParaRPr lang="en-GB" dirty="0"/>
          </a:p>
        </p:txBody>
      </p:sp>
      <p:sp>
        <p:nvSpPr>
          <p:cNvPr id="2" name="TextBox 1">
            <a:extLst>
              <a:ext uri="{FF2B5EF4-FFF2-40B4-BE49-F238E27FC236}">
                <a16:creationId xmlns:a16="http://schemas.microsoft.com/office/drawing/2014/main" id="{536FDFA0-75AE-A503-D04A-33ED05B3D59E}"/>
              </a:ext>
            </a:extLst>
          </p:cNvPr>
          <p:cNvSpPr txBox="1"/>
          <p:nvPr userDrawn="1"/>
        </p:nvSpPr>
        <p:spPr>
          <a:xfrm>
            <a:off x="499371" y="7003514"/>
            <a:ext cx="984244" cy="130805"/>
          </a:xfrm>
          <a:prstGeom prst="rect">
            <a:avLst/>
          </a:prstGeom>
          <a:noFill/>
        </p:spPr>
        <p:txBody>
          <a:bodyPr wrap="none" lIns="0" tIns="0" rIns="0" bIns="0" rtlCol="0" anchor="b">
            <a:spAutoFit/>
          </a:bodyPr>
          <a:lstStyle/>
          <a:p>
            <a:r>
              <a:rPr lang="en-GB" sz="850" b="0" i="0" dirty="0">
                <a:solidFill>
                  <a:schemeClr val="tx2"/>
                </a:solidFill>
                <a:latin typeface="Hellix" panose="020B0504030102000003" pitchFamily="34" charset="77"/>
                <a:ea typeface="Hellix" panose="020B0504030102000003" pitchFamily="34" charset="77"/>
                <a:cs typeface="Hellix" panose="020B0504030102000003" pitchFamily="34" charset="77"/>
              </a:rPr>
              <a:t>© Brunswick Group </a:t>
            </a:r>
          </a:p>
        </p:txBody>
      </p:sp>
    </p:spTree>
    <p:extLst>
      <p:ext uri="{BB962C8B-B14F-4D97-AF65-F5344CB8AC3E}">
        <p14:creationId xmlns:p14="http://schemas.microsoft.com/office/powerpoint/2010/main" val="55531449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slideLayout" Target="../slideLayouts/slideLayout42.xml"/><Relationship Id="rId43" Type="http://schemas.openxmlformats.org/officeDocument/2006/relationships/slideLayout" Target="../slideLayouts/slideLayout43.xml"/><Relationship Id="rId44" Type="http://schemas.openxmlformats.org/officeDocument/2006/relationships/slideLayout" Target="../slideLayouts/slideLayout44.xml"/><Relationship Id="rId45" Type="http://schemas.openxmlformats.org/officeDocument/2006/relationships/slideLayout" Target="../slideLayouts/slideLayout45.xml"/><Relationship Id="rId46" Type="http://schemas.openxmlformats.org/officeDocument/2006/relationships/slideLayout" Target="../slideLayouts/slideLayout46.xml"/><Relationship Id="rId47" Type="http://schemas.openxmlformats.org/officeDocument/2006/relationships/slideLayout" Target="../slideLayouts/slideLayout47.xml"/><Relationship Id="rId48" Type="http://schemas.openxmlformats.org/officeDocument/2006/relationships/slideLayout" Target="../slideLayouts/slideLayout48.xml"/><Relationship Id="rId49" Type="http://schemas.openxmlformats.org/officeDocument/2006/relationships/slideLayout" Target="../slideLayouts/slideLayout49.xml"/><Relationship Id="rId50" Type="http://schemas.openxmlformats.org/officeDocument/2006/relationships/slideLayout" Target="../slideLayouts/slideLayout50.xml"/><Relationship Id="rId51" Type="http://schemas.openxmlformats.org/officeDocument/2006/relationships/slideLayout" Target="../slideLayouts/slideLayout51.xml"/><Relationship Id="rId52" Type="http://schemas.openxmlformats.org/officeDocument/2006/relationships/slideLayout" Target="../slideLayouts/slideLayout52.xml"/><Relationship Id="rId53" Type="http://schemas.openxmlformats.org/officeDocument/2006/relationships/slideLayout" Target="../slideLayouts/slideLayout53.xml"/><Relationship Id="rId54" Type="http://schemas.openxmlformats.org/officeDocument/2006/relationships/slideLayout" Target="../slideLayouts/slideLayout54.xml"/><Relationship Id="rId5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02687" y="647700"/>
            <a:ext cx="12434400" cy="4431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7" name="Text Placeholder 6"/>
          <p:cNvSpPr>
            <a:spLocks noGrp="1"/>
          </p:cNvSpPr>
          <p:nvPr>
            <p:ph type="body" idx="1"/>
          </p:nvPr>
        </p:nvSpPr>
        <p:spPr>
          <a:xfrm>
            <a:off x="502687" y="1979613"/>
            <a:ext cx="12434400" cy="4829175"/>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2" name="TextBox 21">
            <a:extLst>
              <a:ext uri="{FF2B5EF4-FFF2-40B4-BE49-F238E27FC236}">
                <a16:creationId xmlns:a16="http://schemas.microsoft.com/office/drawing/2014/main" id="{ABF6DFE5-55B9-2029-813D-B7E3D2838B99}"/>
              </a:ext>
            </a:extLst>
          </p:cNvPr>
          <p:cNvSpPr txBox="1"/>
          <p:nvPr userDrawn="1"/>
        </p:nvSpPr>
        <p:spPr>
          <a:xfrm>
            <a:off x="-1460090" y="-1091381"/>
            <a:ext cx="0" cy="0"/>
          </a:xfrm>
          <a:prstGeom prst="rect">
            <a:avLst/>
          </a:prstGeom>
          <a:noFill/>
        </p:spPr>
        <p:txBody>
          <a:bodyPr wrap="none" lIns="0" tIns="0" rIns="0" bIns="0" rtlCol="0">
            <a:noAutofit/>
          </a:bodyPr>
          <a:lstStyle/>
          <a:p>
            <a:pPr marL="285750" indent="-285750" algn="l">
              <a:spcAft>
                <a:spcPts val="1200"/>
              </a:spcAft>
              <a:buFont typeface="Wingdings" panose="05000000000000000000" pitchFamily="2" charset="2"/>
              <a:buChar char="§"/>
            </a:pPr>
            <a:endParaRPr lang="en-GB" sz="1600" dirty="0"/>
          </a:p>
        </p:txBody>
      </p:sp>
      <p:sp>
        <p:nvSpPr>
          <p:cNvPr id="3" name="Slide Number Placeholder 5">
            <a:extLst>
              <a:ext uri="{FF2B5EF4-FFF2-40B4-BE49-F238E27FC236}">
                <a16:creationId xmlns:a16="http://schemas.microsoft.com/office/drawing/2014/main" id="{36CF0810-DBEC-782A-471B-053413899CC5}"/>
              </a:ext>
            </a:extLst>
          </p:cNvPr>
          <p:cNvSpPr>
            <a:spLocks noGrp="1"/>
          </p:cNvSpPr>
          <p:nvPr>
            <p:ph type="sldNum" sz="quarter" idx="4"/>
          </p:nvPr>
        </p:nvSpPr>
        <p:spPr>
          <a:xfrm>
            <a:off x="12065000" y="6911434"/>
            <a:ext cx="875400" cy="218029"/>
          </a:xfrm>
          <a:prstGeom prst="rect">
            <a:avLst/>
          </a:prstGeom>
        </p:spPr>
        <p:txBody>
          <a:bodyPr vert="horz" lIns="0" tIns="0" rIns="0" bIns="0" rtlCol="0" anchor="b"/>
          <a:lstStyle>
            <a:lvl1pPr algn="r">
              <a:defRPr sz="850" b="0" i="0" spc="0" baseline="0">
                <a:solidFill>
                  <a:schemeClr val="tx2"/>
                </a:solidFill>
                <a:latin typeface="+mn-lt"/>
                <a:ea typeface="Hellix" panose="020B0504030102000003" pitchFamily="34" charset="77"/>
                <a:cs typeface="Hellix" panose="020B0504030102000003" pitchFamily="34" charset="77"/>
              </a:defRPr>
            </a:lvl1pPr>
          </a:lstStyle>
          <a:p>
            <a:pPr>
              <a:defRPr/>
            </a:pPr>
            <a:fld id="{57452EDD-F914-B74B-BD88-D04F1A44A6CC}" type="slidenum">
              <a:rPr lang="en-GB" smtClean="0"/>
              <a:pPr>
                <a:defRPr/>
              </a:pPr>
              <a:t>‹#›</a:t>
            </a:fld>
            <a:endParaRPr lang="en-GB" dirty="0"/>
          </a:p>
        </p:txBody>
      </p:sp>
    </p:spTree>
    <p:extLst>
      <p:ext uri="{BB962C8B-B14F-4D97-AF65-F5344CB8AC3E}">
        <p14:creationId xmlns:p14="http://schemas.microsoft.com/office/powerpoint/2010/main" val="229510633"/>
      </p:ext>
    </p:extLst>
  </p:cSld>
  <p:clrMap bg1="lt1" tx1="dk1" bg2="lt2" tx2="dk2" accent1="accent1" accent2="accent2" accent3="accent3" accent4="accent4" accent5="accent5" accent6="accent6" hlink="hlink" folHlink="folHlink"/>
  <p:sldLayoutIdLst>
    <p:sldLayoutId id="2147484118" r:id="rId1"/>
    <p:sldLayoutId id="2147484158" r:id="rId2"/>
    <p:sldLayoutId id="2147484159" r:id="rId3"/>
    <p:sldLayoutId id="2147484132" r:id="rId4"/>
    <p:sldLayoutId id="2147484160" r:id="rId5"/>
    <p:sldLayoutId id="2147484121" r:id="rId6"/>
    <p:sldLayoutId id="2147484122" r:id="rId7"/>
    <p:sldLayoutId id="2147484124" r:id="rId8"/>
    <p:sldLayoutId id="2147484161" r:id="rId9"/>
    <p:sldLayoutId id="2147484134" r:id="rId10"/>
    <p:sldLayoutId id="2147484117" r:id="rId11"/>
    <p:sldLayoutId id="2147484111" r:id="rId12"/>
    <p:sldLayoutId id="2147484099" r:id="rId13"/>
    <p:sldLayoutId id="2147484135" r:id="rId14"/>
    <p:sldLayoutId id="2147484101" r:id="rId15"/>
    <p:sldLayoutId id="2147484138" r:id="rId16"/>
    <p:sldLayoutId id="2147484137" r:id="rId17"/>
    <p:sldLayoutId id="2147484136" r:id="rId18"/>
    <p:sldLayoutId id="2147484157" r:id="rId19"/>
    <p:sldLayoutId id="2147484139" r:id="rId20"/>
    <p:sldLayoutId id="2147484140" r:id="rId21"/>
    <p:sldLayoutId id="2147484141" r:id="rId22"/>
    <p:sldLayoutId id="2147484142" r:id="rId23"/>
    <p:sldLayoutId id="2147484143" r:id="rId24"/>
    <p:sldLayoutId id="2147484144" r:id="rId25"/>
    <p:sldLayoutId id="2147484145" r:id="rId26"/>
    <p:sldLayoutId id="2147484047" r:id="rId27"/>
    <p:sldLayoutId id="2147484005" r:id="rId28"/>
    <p:sldLayoutId id="2147484003" r:id="rId29"/>
    <p:sldLayoutId id="2147484049" r:id="rId30"/>
    <p:sldLayoutId id="2147484146" r:id="rId31"/>
    <p:sldLayoutId id="2147484147" r:id="rId32"/>
    <p:sldLayoutId id="2147484148" r:id="rId33"/>
    <p:sldLayoutId id="2147484054" r:id="rId34"/>
    <p:sldLayoutId id="2147484074" r:id="rId35"/>
    <p:sldLayoutId id="2147484129" r:id="rId36"/>
    <p:sldLayoutId id="2147484149" r:id="rId37"/>
    <p:sldLayoutId id="2147484127" r:id="rId38"/>
    <p:sldLayoutId id="2147484060" r:id="rId39"/>
    <p:sldLayoutId id="2147484150" r:id="rId40"/>
    <p:sldLayoutId id="2147484044" r:id="rId41"/>
    <p:sldLayoutId id="2147484128" r:id="rId42"/>
    <p:sldLayoutId id="2147484052" r:id="rId43"/>
    <p:sldLayoutId id="2147484102" r:id="rId44"/>
    <p:sldLayoutId id="2147484104" r:id="rId45"/>
    <p:sldLayoutId id="2147484108" r:id="rId46"/>
    <p:sldLayoutId id="2147484113" r:id="rId47"/>
    <p:sldLayoutId id="2147484057" r:id="rId48"/>
    <p:sldLayoutId id="2147484114" r:id="rId49"/>
    <p:sldLayoutId id="2147484151" r:id="rId50"/>
    <p:sldLayoutId id="2147484050" r:id="rId51"/>
    <p:sldLayoutId id="2147484153" r:id="rId52"/>
    <p:sldLayoutId id="2147484154" r:id="rId53"/>
    <p:sldLayoutId id="2147484130" r:id="rId54"/>
  </p:sldLayoutIdLst>
  <p:hf hdr="0" dt="0"/>
  <p:txStyles>
    <p:titleStyle>
      <a:lvl1pPr algn="l" defTabSz="1007886" rtl="0" eaLnBrk="1" latinLnBrk="0" hangingPunct="1">
        <a:lnSpc>
          <a:spcPct val="90000"/>
        </a:lnSpc>
        <a:spcBef>
          <a:spcPct val="0"/>
        </a:spcBef>
        <a:buNone/>
        <a:defRPr sz="3200" b="0" i="0" kern="1200" cap="all" baseline="0">
          <a:solidFill>
            <a:schemeClr val="tx2"/>
          </a:solidFill>
          <a:latin typeface="+mj-lt"/>
          <a:ea typeface="Segoe UI" charset="0"/>
          <a:cs typeface="Segoe UI" charset="0"/>
        </a:defRPr>
      </a:lvl1pPr>
    </p:titleStyle>
    <p:bodyStyle>
      <a:lvl1pPr marL="0" marR="0" indent="0" algn="l" defTabSz="801773" rtl="0" eaLnBrk="1" fontAlgn="auto" latinLnBrk="0" hangingPunct="1">
        <a:lnSpc>
          <a:spcPct val="100000"/>
        </a:lnSpc>
        <a:spcBef>
          <a:spcPts val="1000"/>
        </a:spcBef>
        <a:spcAft>
          <a:spcPts val="0"/>
        </a:spcAft>
        <a:buClr>
          <a:schemeClr val="tx1"/>
        </a:buClr>
        <a:buSzTx/>
        <a:buFont typeface="Wingdings" panose="05000000000000000000" pitchFamily="2" charset="2"/>
        <a:buNone/>
        <a:tabLst/>
        <a:defRPr lang="en-US" sz="1800" b="0" i="0" kern="1200" spc="0" baseline="0" dirty="0">
          <a:solidFill>
            <a:schemeClr val="tx1"/>
          </a:solidFill>
          <a:latin typeface="+mn-lt"/>
          <a:ea typeface="Segoe UI" charset="0"/>
          <a:cs typeface="Segoe UI" charset="0"/>
        </a:defRPr>
      </a:lvl1pPr>
      <a:lvl2pPr marL="180000" indent="-180000" algn="l" defTabSz="801773" rtl="0" eaLnBrk="1" latinLnBrk="0" hangingPunct="1">
        <a:lnSpc>
          <a:spcPct val="100000"/>
        </a:lnSpc>
        <a:spcBef>
          <a:spcPts val="400"/>
        </a:spcBef>
        <a:spcAft>
          <a:spcPts val="0"/>
        </a:spcAft>
        <a:buClr>
          <a:schemeClr val="tx1"/>
        </a:buClr>
        <a:buFont typeface="Arial" panose="020B0604020202020204" pitchFamily="34" charset="0"/>
        <a:buChar char="•"/>
        <a:tabLst/>
        <a:defRPr lang="en-US" sz="1800" b="0" i="0" kern="1200" spc="0" baseline="0" dirty="0">
          <a:solidFill>
            <a:schemeClr val="tx1"/>
          </a:solidFill>
          <a:latin typeface="+mn-lt"/>
          <a:ea typeface="Segoe UI" charset="0"/>
          <a:cs typeface="Segoe UI" charset="0"/>
        </a:defRPr>
      </a:lvl2pPr>
      <a:lvl3pPr marL="432000" indent="-180000" algn="l" defTabSz="801773" rtl="0" eaLnBrk="1" latinLnBrk="0" hangingPunct="1">
        <a:lnSpc>
          <a:spcPct val="100000"/>
        </a:lnSpc>
        <a:spcBef>
          <a:spcPts val="400"/>
        </a:spcBef>
        <a:spcAft>
          <a:spcPts val="0"/>
        </a:spcAft>
        <a:buClr>
          <a:schemeClr val="tx1"/>
        </a:buClr>
        <a:buSzPct val="90000"/>
        <a:buFont typeface="System Font Regular"/>
        <a:buChar char="–"/>
        <a:tabLst/>
        <a:defRPr lang="en-US" sz="1800" b="0" i="0" kern="1200" spc="0" baseline="0" dirty="0">
          <a:solidFill>
            <a:schemeClr val="tx1"/>
          </a:solidFill>
          <a:latin typeface="+mn-lt"/>
          <a:ea typeface="Segoe UI" charset="0"/>
          <a:cs typeface="Segoe UI" charset="0"/>
        </a:defRPr>
      </a:lvl3pPr>
      <a:lvl4pPr marL="720000" indent="-216000" algn="l" defTabSz="801773" rtl="0" eaLnBrk="1" latinLnBrk="0" hangingPunct="1">
        <a:lnSpc>
          <a:spcPct val="100000"/>
        </a:lnSpc>
        <a:spcBef>
          <a:spcPts val="400"/>
        </a:spcBef>
        <a:spcAft>
          <a:spcPts val="0"/>
        </a:spcAft>
        <a:buClr>
          <a:schemeClr val="tx1"/>
        </a:buClr>
        <a:buFont typeface="System Font Regular"/>
        <a:buChar char="‣"/>
        <a:tabLst/>
        <a:defRPr lang="en-US" sz="1800" b="0" i="0" kern="1200" spc="0" baseline="0" dirty="0">
          <a:solidFill>
            <a:schemeClr val="tx1"/>
          </a:solidFill>
          <a:latin typeface="+mn-lt"/>
          <a:ea typeface="Segoe UI" charset="0"/>
          <a:cs typeface="Segoe UI" charset="0"/>
        </a:defRPr>
      </a:lvl4pPr>
      <a:lvl5pPr marL="935038" indent="-193675" algn="l" defTabSz="801773" rtl="0" eaLnBrk="1" latinLnBrk="0" hangingPunct="1">
        <a:lnSpc>
          <a:spcPct val="100000"/>
        </a:lnSpc>
        <a:spcBef>
          <a:spcPts val="400"/>
        </a:spcBef>
        <a:spcAft>
          <a:spcPts val="0"/>
        </a:spcAft>
        <a:buClr>
          <a:schemeClr val="tx1"/>
        </a:buClr>
        <a:buFont typeface="Wingdings" pitchFamily="2" charset="2"/>
        <a:buChar char="§"/>
        <a:tabLst/>
        <a:defRPr lang="en-GB" sz="1800" b="0" i="0" kern="1200" spc="0" baseline="0" dirty="0">
          <a:solidFill>
            <a:schemeClr val="tx1"/>
          </a:solidFill>
          <a:latin typeface="+mn-lt"/>
          <a:ea typeface="Segoe UI" charset="0"/>
          <a:cs typeface="Segoe UI" charset="0"/>
        </a:defRPr>
      </a:lvl5pPr>
      <a:lvl6pPr marL="2771687"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630"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573"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516" indent="-251971" algn="l" defTabSz="1007886"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886" rtl="0" eaLnBrk="1" latinLnBrk="0" hangingPunct="1">
        <a:defRPr sz="1984" kern="1200">
          <a:solidFill>
            <a:schemeClr val="tx1"/>
          </a:solidFill>
          <a:latin typeface="+mn-lt"/>
          <a:ea typeface="+mn-ea"/>
          <a:cs typeface="+mn-cs"/>
        </a:defRPr>
      </a:lvl1pPr>
      <a:lvl2pPr marL="503944" algn="l" defTabSz="1007886" rtl="0" eaLnBrk="1" latinLnBrk="0" hangingPunct="1">
        <a:defRPr sz="1984" kern="1200">
          <a:solidFill>
            <a:schemeClr val="tx1"/>
          </a:solidFill>
          <a:latin typeface="+mn-lt"/>
          <a:ea typeface="+mn-ea"/>
          <a:cs typeface="+mn-cs"/>
        </a:defRPr>
      </a:lvl2pPr>
      <a:lvl3pPr marL="1007886" algn="l" defTabSz="1007886" rtl="0" eaLnBrk="1" latinLnBrk="0" hangingPunct="1">
        <a:defRPr sz="1984" kern="1200">
          <a:solidFill>
            <a:schemeClr val="tx1"/>
          </a:solidFill>
          <a:latin typeface="+mn-lt"/>
          <a:ea typeface="+mn-ea"/>
          <a:cs typeface="+mn-cs"/>
        </a:defRPr>
      </a:lvl3pPr>
      <a:lvl4pPr marL="1511829" algn="l" defTabSz="1007886" rtl="0" eaLnBrk="1" latinLnBrk="0" hangingPunct="1">
        <a:defRPr sz="1984" kern="1200">
          <a:solidFill>
            <a:schemeClr val="tx1"/>
          </a:solidFill>
          <a:latin typeface="+mn-lt"/>
          <a:ea typeface="+mn-ea"/>
          <a:cs typeface="+mn-cs"/>
        </a:defRPr>
      </a:lvl4pPr>
      <a:lvl5pPr marL="2015772" algn="l" defTabSz="1007886" rtl="0" eaLnBrk="1" latinLnBrk="0" hangingPunct="1">
        <a:defRPr sz="1984" kern="1200">
          <a:solidFill>
            <a:schemeClr val="tx1"/>
          </a:solidFill>
          <a:latin typeface="+mn-lt"/>
          <a:ea typeface="+mn-ea"/>
          <a:cs typeface="+mn-cs"/>
        </a:defRPr>
      </a:lvl5pPr>
      <a:lvl6pPr marL="2519716" algn="l" defTabSz="1007886" rtl="0" eaLnBrk="1" latinLnBrk="0" hangingPunct="1">
        <a:defRPr sz="1984" kern="1200">
          <a:solidFill>
            <a:schemeClr val="tx1"/>
          </a:solidFill>
          <a:latin typeface="+mn-lt"/>
          <a:ea typeface="+mn-ea"/>
          <a:cs typeface="+mn-cs"/>
        </a:defRPr>
      </a:lvl6pPr>
      <a:lvl7pPr marL="3023658" algn="l" defTabSz="1007886" rtl="0" eaLnBrk="1" latinLnBrk="0" hangingPunct="1">
        <a:defRPr sz="1984" kern="1200">
          <a:solidFill>
            <a:schemeClr val="tx1"/>
          </a:solidFill>
          <a:latin typeface="+mn-lt"/>
          <a:ea typeface="+mn-ea"/>
          <a:cs typeface="+mn-cs"/>
        </a:defRPr>
      </a:lvl7pPr>
      <a:lvl8pPr marL="3527602" algn="l" defTabSz="1007886" rtl="0" eaLnBrk="1" latinLnBrk="0" hangingPunct="1">
        <a:defRPr sz="1984" kern="1200">
          <a:solidFill>
            <a:schemeClr val="tx1"/>
          </a:solidFill>
          <a:latin typeface="+mn-lt"/>
          <a:ea typeface="+mn-ea"/>
          <a:cs typeface="+mn-cs"/>
        </a:defRPr>
      </a:lvl8pPr>
      <a:lvl9pPr marL="4031544" algn="l" defTabSz="1007886" rtl="0" eaLnBrk="1" latinLnBrk="0" hangingPunct="1">
        <a:defRPr sz="1984" kern="1200">
          <a:solidFill>
            <a:schemeClr val="tx1"/>
          </a:solidFill>
          <a:latin typeface="+mn-lt"/>
          <a:ea typeface="+mn-ea"/>
          <a:cs typeface="+mn-cs"/>
        </a:defRPr>
      </a:lvl9pPr>
    </p:otherStyle>
  </p:txStyles>
  <p:extLst>
    <p:ext uri="{27BBF7A9-308A-43DC-89C8-2F10F3537804}">
      <p15:sldGuideLst xmlns:p15="http://schemas.microsoft.com/office/powerpoint/2012/main">
        <p15:guide id="2" pos="4181" userDrawn="1">
          <p15:clr>
            <a:srgbClr val="F26B43"/>
          </p15:clr>
        </p15:guide>
        <p15:guide id="3" pos="4302" userDrawn="1">
          <p15:clr>
            <a:srgbClr val="F26B43"/>
          </p15:clr>
        </p15:guide>
        <p15:guide id="5" pos="8171" userDrawn="1">
          <p15:clr>
            <a:srgbClr val="F26B43"/>
          </p15:clr>
        </p15:guide>
        <p15:guide id="6" pos="4836" userDrawn="1">
          <p15:clr>
            <a:srgbClr val="F26B43"/>
          </p15:clr>
        </p15:guide>
        <p15:guide id="7" pos="4964" userDrawn="1">
          <p15:clr>
            <a:srgbClr val="F26B43"/>
          </p15:clr>
        </p15:guide>
        <p15:guide id="8" pos="5504" userDrawn="1">
          <p15:clr>
            <a:srgbClr val="F26B43"/>
          </p15:clr>
        </p15:guide>
        <p15:guide id="9" pos="5625" userDrawn="1">
          <p15:clr>
            <a:srgbClr val="F26B43"/>
          </p15:clr>
        </p15:guide>
        <p15:guide id="10" pos="6172" userDrawn="1">
          <p15:clr>
            <a:srgbClr val="F26B43"/>
          </p15:clr>
        </p15:guide>
        <p15:guide id="11" pos="6293" userDrawn="1">
          <p15:clr>
            <a:srgbClr val="F26B43"/>
          </p15:clr>
        </p15:guide>
        <p15:guide id="12" pos="6834" userDrawn="1">
          <p15:clr>
            <a:srgbClr val="F26B43"/>
          </p15:clr>
        </p15:guide>
        <p15:guide id="13" pos="6962" userDrawn="1">
          <p15:clr>
            <a:srgbClr val="F26B43"/>
          </p15:clr>
        </p15:guide>
        <p15:guide id="14" pos="7502" userDrawn="1">
          <p15:clr>
            <a:srgbClr val="F26B43"/>
          </p15:clr>
        </p15:guide>
        <p15:guide id="15" pos="7623" userDrawn="1">
          <p15:clr>
            <a:srgbClr val="F26B43"/>
          </p15:clr>
        </p15:guide>
        <p15:guide id="17" pos="967" userDrawn="1">
          <p15:clr>
            <a:srgbClr val="F26B43"/>
          </p15:clr>
        </p15:guide>
        <p15:guide id="18" pos="1515" userDrawn="1">
          <p15:clr>
            <a:srgbClr val="F26B43"/>
          </p15:clr>
        </p15:guide>
        <p15:guide id="19" pos="1636" userDrawn="1">
          <p15:clr>
            <a:srgbClr val="F26B43"/>
          </p15:clr>
        </p15:guide>
        <p15:guide id="20" pos="2183" userDrawn="1">
          <p15:clr>
            <a:srgbClr val="F26B43"/>
          </p15:clr>
        </p15:guide>
        <p15:guide id="21" pos="2297" userDrawn="1">
          <p15:clr>
            <a:srgbClr val="F26B43"/>
          </p15:clr>
        </p15:guide>
        <p15:guide id="22" pos="2844" userDrawn="1">
          <p15:clr>
            <a:srgbClr val="F26B43"/>
          </p15:clr>
        </p15:guide>
        <p15:guide id="23" pos="2965" userDrawn="1">
          <p15:clr>
            <a:srgbClr val="F26B43"/>
          </p15:clr>
        </p15:guide>
        <p15:guide id="24" pos="3513" userDrawn="1">
          <p15:clr>
            <a:srgbClr val="F26B43"/>
          </p15:clr>
        </p15:guide>
        <p15:guide id="25" pos="3634" userDrawn="1">
          <p15:clr>
            <a:srgbClr val="F26B43"/>
          </p15:clr>
        </p15:guide>
        <p15:guide id="26" orient="horz" pos="221" userDrawn="1">
          <p15:clr>
            <a:srgbClr val="F26B43"/>
          </p15:clr>
        </p15:guide>
        <p15:guide id="27" orient="horz" pos="4490" userDrawn="1">
          <p15:clr>
            <a:srgbClr val="F26B43"/>
          </p15:clr>
        </p15:guide>
        <p15:guide id="28" orient="horz" pos="1247" userDrawn="1">
          <p15:clr>
            <a:srgbClr val="F26B43"/>
          </p15:clr>
        </p15:guide>
        <p15:guide id="29" orient="horz" pos="4286" userDrawn="1">
          <p15:clr>
            <a:srgbClr val="F26B43"/>
          </p15:clr>
        </p15:guide>
        <p15:guide id="30" orient="horz" pos="408" userDrawn="1">
          <p15:clr>
            <a:srgbClr val="F26B43"/>
          </p15:clr>
        </p15:guide>
        <p15:guide id="32" pos="309" userDrawn="1">
          <p15:clr>
            <a:srgbClr val="F26B43"/>
          </p15:clr>
        </p15:guide>
        <p15:guide id="33" pos="847" userDrawn="1">
          <p15:clr>
            <a:srgbClr val="F26B43"/>
          </p15:clr>
        </p15:guide>
        <p15:guide id="34" orient="horz" pos="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chart" Target="../charts/chart2.xml"/><Relationship Id="rId3" Type="http://schemas.openxmlformats.org/officeDocument/2006/relationships/image" Target="../media/image17.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0.png"/><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1.png"/><Relationship Id="rId3"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chart" Target="../charts/chart1.xml"/><Relationship Id="rId3" Type="http://schemas.openxmlformats.org/officeDocument/2006/relationships/image" Target="../media/image12.png"/><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image" Target="../media/image15.pn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hidden="1">
        <p:nvSpPr>
          <p:cNvPr id="2" name="Text Placeholder 1"/>
          <p:cNvSpPr>
            <a:spLocks noGrp="1"/>
          </p:cNvSpPr>
          <p:nvPr>
            <p:ph type="body" idx="13" sz="quarter"/>
          </p:nvPr>
        </p:nvSpPr>
        <p:spPr/>
        <p:txBody>
          <a:bodyPr/>
          <a:lstStyle/>
          <a:p/>
        </p:txBody>
      </p:sp>
      <p:sp hidden="1">
        <p:nvSpPr>
          <p:cNvPr id="3" name="Title 2"/>
          <p:cNvSpPr>
            <a:spLocks noGrp="1"/>
          </p:cNvSpPr>
          <p:nvPr>
            <p:ph type="ctrTitle"/>
          </p:nvPr>
        </p:nvSpPr>
        <p:spPr/>
        <p:txBody>
          <a:bodyPr/>
          <a:lstStyle/>
          <a:p>
            <a:r>
              <a:rPr b="1"/>
              <a:t>BP Influence &amp; Engagement Assessment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Integrate quantitative and qualitative research insights</a:t>
            </a:r>
          </a:p>
          <a:p>
            <a:pPr/>
            <a:r>
              <a:rPr sz="1800"/>
              <a:t>Benchmark BP’s clean energy brand performance against industry peers</a:t>
            </a:r>
          </a:p>
          <a:p>
            <a:pPr/>
            <a:r>
              <a:rPr sz="1800"/>
              <a:t>Identify credibility gaps and reputational risks</a:t>
            </a:r>
          </a:p>
          <a:p>
            <a:pPr/>
            <a:r>
              <a:rPr sz="1800"/>
              <a:t>Synthesize findings to inform strategic recommendations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Phase 4: Data-Driven Analysis &amp; Strategic Synthesis</a:t>
            </a:r>
          </a:p>
        </p:txBody>
      </p:sp>
      <p:pic>
        <p:nvPicPr>
          <p:cNvPr id="5" name="Picture 4" descr="placeholder_slide_9_data_analysis_energy_transition.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1"/>
              <a:t>BP Brand Perception: Comparative Analysis with Industry P...</a:t>
            </a:r>
          </a:p>
        </p:txBody>
      </p:sp>
      <p:sp>
        <p:nvSpPr>
          <p:cNvPr id="3" name="Text Placeholder 2"/>
          <p:cNvSpPr>
            <a:spLocks noGrp="1"/>
          </p:cNvSpPr>
          <p:nvPr>
            <p:ph type="body" idx="11" sz="quarter"/>
          </p:nvPr>
        </p:nvSpPr>
        <p:spPr/>
        <p:txBody>
          <a:bodyPr/>
          <a:lstStyle/>
          <a:p>
            <a:pPr/>
            <a:r>
              <a:rPr sz="1800"/>
              <a:t>BP rated below peers on alignment with 1.5°C climate goals</a:t>
            </a:r>
          </a:p>
          <a:p>
            <a:pPr/>
            <a:r>
              <a:rPr sz="1800"/>
              <a:t>Only 14% of US voters express trust in oil &amp; gas companies</a:t>
            </a:r>
          </a:p>
        </p:txBody>
      </p:sp>
      <p:pic hidden="1">
        <p:nvPicPr>
          <p:cNvPr id="4" name="Picture Placeholder 3" descr="placeholder_slide_10_perception_business_analytics.png"/>
          <p:cNvPicPr>
            <a:picLocks noGrp="1" noChangeAspect="1"/>
          </p:cNvPicPr>
          <p:nvPr>
            <p:ph type="pic" idx="16" sz="quarter"/>
          </p:nvPr>
        </p:nvPicPr>
        <p:blipFill>
          <a:blip r:embed="rId3"/>
          <a:srcRect l="28906" r="28906"/>
          <a:stretch>
            <a:fillRect/>
          </a:stretch>
        </p:blipFill>
        <p:spPr/>
      </p:pic>
      <p:sp>
        <p:nvSpPr>
          <p:cNvPr id="5" name="Text Placeholder 4"/>
          <p:cNvSpPr>
            <a:spLocks noGrp="1"/>
          </p:cNvSpPr>
          <p:nvPr>
            <p:ph type="body" idx="17" sz="quarter"/>
          </p:nvPr>
        </p:nvSpPr>
        <p:spPr/>
        <p:txBody>
          <a:bodyPr/>
          <a:lstStyle/>
          <a:p>
            <a:pPr/>
            <a:r>
              <a:rPr sz="1800"/>
              <a:t>BP’s credibility in renewables lags behind leading competitors</a:t>
            </a:r>
          </a:p>
          <a:p>
            <a:pPr/>
            <a:r>
              <a:rPr sz="1800"/>
              <a:t>Peer companies demonstrate stronger public brand associations</a:t>
            </a:r>
          </a:p>
        </p:txBody>
      </p:sp>
      <p:sp hidden="1">
        <p:nvSpPr>
          <p:cNvPr id="6" name="Text Placeholder 5"/>
          <p:cNvSpPr>
            <a:spLocks noGrp="1"/>
          </p:cNvSpPr>
          <p:nvPr>
            <p:ph type="body" idx="18" sz="quarter"/>
          </p:nvPr>
        </p:nvSpPr>
        <p:spPr/>
        <p:txBody>
          <a:bodyPr/>
          <a:lstStyle/>
          <a:p/>
        </p:txBody>
      </p:sp>
      <p:graphicFrame>
        <p:nvGraphicFramePr>
          <p:cNvPr id="7" name="Chart 6"/>
          <p:cNvGraphicFramePr>
            <a:graphicFrameLocks noGrp="1"/>
          </p:cNvGraphicFramePr>
          <p:nvPr/>
        </p:nvGraphicFramePr>
        <p:xfrm>
          <a:off x="914400" y="1828800"/>
          <a:ext cx="7315200" cy="4572000"/>
        </p:xfrm>
        <a:graphic>
          <a:graphicData uri="http://schemas.openxmlformats.org/drawingml/2006/chart">
            <c:chart xmlns:c="http://schemas.openxmlformats.org/drawingml/2006/chart" r:id="rId2"/>
          </a:graphicData>
        </a:graphic>
      </p:graphicFrame>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Peacock Solar Farm generated new jobs and increased tax revenue</a:t>
            </a:r>
          </a:p>
          <a:p>
            <a:pPr/>
            <a:r>
              <a:rPr sz="1800"/>
              <a:t>Launched skills retraining programs in Aberdeen and Teesside</a:t>
            </a:r>
          </a:p>
          <a:p>
            <a:pPr/>
            <a:r>
              <a:rPr sz="1800"/>
              <a:t>Strengthened local economies through targeted investments</a:t>
            </a:r>
          </a:p>
          <a:p>
            <a:pPr/>
            <a:r>
              <a:rPr sz="1800"/>
              <a:t>Addressed NGO concerns following recent budget reductions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Community Impact: Delivering Local Value</a:t>
            </a:r>
          </a:p>
        </p:txBody>
      </p:sp>
      <p:pic>
        <p:nvPicPr>
          <p:cNvPr id="5" name="Picture 4" descr="placeholder_slide_11_solar_farm_community_benefits.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600"/>
              <a:t>Present comprehensive research memo and in-depth media analysis</a:t>
            </a:r>
          </a:p>
          <a:p>
            <a:pPr/>
            <a:r>
              <a:rPr sz="1600"/>
              <a:t>Deliver comparative insights across key stakeholder segments</a:t>
            </a:r>
          </a:p>
          <a:p>
            <a:pPr/>
            <a:r>
              <a:rPr sz="1600"/>
              <a:t>Provide actionable, data-driven recommendations for engagement</a:t>
            </a:r>
          </a:p>
          <a:p>
            <a:pPr/>
            <a:r>
              <a:rPr sz="1600"/>
              <a:t>Highlight transparency and mutual community benefits</a:t>
            </a:r>
          </a:p>
          <a:p>
            <a:pPr/>
            <a:r>
              <a:rPr sz="1600"/>
              <a:t>Support ongoing strategy with clear, evidence-based guidance</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sz="1600"/>
              <a:t>Phase 5: Insightful Reporting &amp; Strategic Recommendations</a:t>
            </a:r>
          </a:p>
        </p:txBody>
      </p:sp>
      <p:pic>
        <p:nvPicPr>
          <p:cNvPr id="5" name="Picture 4" descr="placeholder_slide_12_business_report_recommendations.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Initiate project kick-off and align stakeholder objectives</a:t>
            </a:r>
          </a:p>
          <a:p>
            <a:pPr/>
            <a:r>
              <a:rPr sz="1800"/>
              <a:t>Develop and validate research hypotheses</a:t>
            </a:r>
          </a:p>
          <a:p>
            <a:pPr/>
            <a:r>
              <a:rPr sz="1800"/>
              <a:t>Conduct comprehensive media landscape analysis</a:t>
            </a:r>
          </a:p>
          <a:p>
            <a:pPr/>
            <a:r>
              <a:rPr sz="1800"/>
              <a:t>Facilitate interviews and focus group sessions</a:t>
            </a:r>
          </a:p>
          <a:p>
            <a:pPr/>
            <a:r>
              <a:rPr sz="1800"/>
              <a:t>Synthesize findings and prepare interim report</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Project Timeline &amp; Key Milestones: Phase 1</a:t>
            </a:r>
          </a:p>
        </p:txBody>
      </p:sp>
      <p:pic>
        <p:nvPicPr>
          <p:cNvPr id="5" name="Picture 4" descr="placeholder_slide_13_project_timeline_gantt_chart.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Phase duration: 8–9 weeks with defined deliverables</a:t>
            </a:r>
          </a:p>
          <a:p>
            <a:pPr/>
            <a:r>
              <a:rPr sz="1800"/>
              <a:t>Conduct bi-weekly progress reviews to ensure alignment</a:t>
            </a:r>
          </a:p>
          <a:p>
            <a:pPr/>
            <a:r>
              <a:rPr sz="1800"/>
              <a:t>Monitor milestone achievement at each transition point</a:t>
            </a:r>
          </a:p>
          <a:p>
            <a:pPr/>
            <a:r>
              <a:rPr sz="1800"/>
              <a:t>Address risks and adjust timelines proactively</a:t>
            </a:r>
          </a:p>
          <a:p>
            <a:pPr/>
            <a:r>
              <a:rPr sz="1800"/>
              <a:t>Document outcomes and lessons learned for future phases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Project Timeline &amp; Key Milestones: Phase Two</a:t>
            </a:r>
          </a:p>
        </p:txBody>
      </p:sp>
      <p:pic>
        <p:nvPicPr>
          <p:cNvPr id="5" name="Picture 4" descr="placeholder_slide_14_project_timeline_gantt_chart.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Assess stakeholder perceptions and trust in our initiatives</a:t>
            </a:r>
          </a:p>
          <a:p>
            <a:pPr/>
            <a:r>
              <a:rPr sz="1800"/>
              <a:t>Evaluate credibility of communications and information sources</a:t>
            </a:r>
          </a:p>
          <a:p>
            <a:pPr/>
            <a:r>
              <a:rPr sz="1800"/>
              <a:t>Identify preferred channels for stakeholder engagement</a:t>
            </a:r>
          </a:p>
          <a:p>
            <a:pPr/>
            <a:r>
              <a:rPr sz="1800"/>
              <a:t>Ensure alignment with regulatory compliance and policy standards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Key Objectives of the Assessment</a:t>
            </a:r>
          </a:p>
        </p:txBody>
      </p:sp>
      <p:pic>
        <p:nvPicPr>
          <p:cNvPr id="5" name="Picture 4" descr="placeholder_slide_1_stakeholder_engagement_energy_transition.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3" sz="quarter"/>
          </p:nvPr>
        </p:nvSpPr>
        <p:spPr/>
        <p:txBody>
          <a:bodyPr/>
          <a:lstStyle/>
          <a:p>
            <a:pPr/>
            <a:r>
              <a:rPr sz="1800"/>
              <a:t>Establish a robust framework for progress and sentiment tracking</a:t>
            </a:r>
          </a:p>
          <a:p>
            <a:pPr/>
            <a:r>
              <a:rPr sz="1800"/>
              <a:t>Identify and optimize high-impact communication channels</a:t>
            </a:r>
          </a:p>
          <a:p>
            <a:pPr/>
            <a:r>
              <a:rPr sz="1800"/>
              <a:t>Benchmark BP’s renewable brand performance against industry peers</a:t>
            </a:r>
          </a:p>
          <a:p>
            <a:pPr/>
            <a:r>
              <a:rPr sz="1800"/>
              <a:t>Assess media influence on stakeholder perceptions</a:t>
            </a:r>
          </a:p>
          <a:p>
            <a:pPr/>
            <a:r>
              <a:rPr sz="1800"/>
              <a:t>Map stakeholder objectives and perceptions of BP’s low-carbon initiatives</a:t>
            </a:r>
          </a:p>
        </p:txBody>
      </p:sp>
      <p:sp>
        <p:nvSpPr>
          <p:cNvPr id="3" name="Title 2"/>
          <p:cNvSpPr>
            <a:spLocks noGrp="1"/>
          </p:cNvSpPr>
          <p:nvPr>
            <p:ph type="ctrTitle"/>
          </p:nvPr>
        </p:nvSpPr>
        <p:spPr/>
        <p:txBody>
          <a:bodyPr/>
          <a:lstStyle/>
          <a:p>
            <a:r>
              <a:rPr b="1"/>
              <a:t>Strategic Methodology for Stakeholder Insights</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Phase 1: Develop and Refine Research Hypotheses</a:t>
            </a:r>
          </a:p>
          <a:p>
            <a:pPr/>
            <a:r>
              <a:rPr sz="1800"/>
              <a:t>Phase 2: Conduct Comprehensive Media Analysis</a:t>
            </a:r>
          </a:p>
          <a:p>
            <a:pPr/>
            <a:r>
              <a:rPr sz="1800"/>
              <a:t>Phase 3: Execute In-Depth Elite Qualitative Interviews</a:t>
            </a:r>
          </a:p>
          <a:p>
            <a:pPr/>
            <a:r>
              <a:rPr sz="1800"/>
              <a:t>Phase 4: Integrate Findings and Synthesize Insights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Structured Phased Research Approach</a:t>
            </a:r>
          </a:p>
        </p:txBody>
      </p:sp>
      <p:pic>
        <p:nvPicPr>
          <p:cNvPr id="5" name="Picture 4" descr="placeholder_slide_3_research_methodology_process_diagram.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Analyze BP’s recent strategic initiatives and stakeholder dynamics</a:t>
            </a:r>
          </a:p>
          <a:p>
            <a:pPr/>
            <a:r>
              <a:rPr sz="1800"/>
              <a:t>Identify and prioritize potential credibility gaps</a:t>
            </a:r>
          </a:p>
          <a:p>
            <a:pPr/>
            <a:r>
              <a:rPr sz="1800"/>
              <a:t>Formulate data-driven working hypotheses for validation</a:t>
            </a:r>
          </a:p>
          <a:p>
            <a:pPr/>
            <a:r>
              <a:rPr sz="1800"/>
              <a:t>Establish research priorities and success metrics</a:t>
            </a:r>
          </a:p>
          <a:p>
            <a:pPr/>
            <a:r>
              <a:rPr sz="1800"/>
              <a:t>Align on project scope, timeline, and key deliverables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Phase 1: Strategic Hypothesis Development</a:t>
            </a:r>
          </a:p>
        </p:txBody>
      </p:sp>
      <p:pic>
        <p:nvPicPr>
          <p:cNvPr id="5" name="Picture 4" descr="placeholder_slide_4_workshop_stakeholder_strategy.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Allocated $1.3B to low-carbon initiatives</a:t>
            </a:r>
          </a:p>
          <a:p>
            <a:pPr/>
            <a:r>
              <a:rPr sz="1800"/>
              <a:t>Invested $15B in oil and gas operations</a:t>
            </a:r>
          </a:p>
          <a:p>
            <a:pPr/>
            <a:r>
              <a:rPr sz="1800"/>
              <a:t>Clean energy receives $1 for every $11 in fossil fuels</a:t>
            </a:r>
          </a:p>
          <a:p>
            <a:pPr/>
            <a:r>
              <a:rPr sz="1800"/>
              <a:t>Current mix shapes stakeholder trust and ESG ratings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BP’s 2023 Energy Investment Allocation: Key Insights</a:t>
            </a:r>
          </a:p>
        </p:txBody>
      </p:sp>
      <p:graphicFrame>
        <p:nvGraphicFramePr>
          <p:cNvPr id="5" name="Chart 4"/>
          <p:cNvGraphicFramePr>
            <a:graphicFrameLocks noGrp="1"/>
          </p:cNvGraphicFramePr>
          <p:nvPr/>
        </p:nvGraphicFramePr>
        <p:xfrm>
          <a:off x="914400" y="1828800"/>
          <a:ext cx="7315200" cy="4572000"/>
        </p:xfrm>
        <a:graphic>
          <a:graphicData uri="http://schemas.openxmlformats.org/drawingml/2006/chart">
            <c:chart xmlns:c="http://schemas.openxmlformats.org/drawingml/2006/chart" r:id="rId2"/>
          </a:graphicData>
        </a:graphic>
      </p:graphicFrame>
      <p:pic>
        <p:nvPicPr>
          <p:cNvPr id="6" name="Picture 5" descr="placeholder_slide_5_investment_business_analytics.png"/>
          <p:cNvPicPr>
            <a:picLocks noChangeAspect="1"/>
          </p:cNvPicPr>
          <p:nvPr/>
        </p:nvPicPr>
        <p:blipFill>
          <a:blip r:embed="rId3"/>
          <a:stretch>
            <a:fillRect/>
          </a:stretch>
        </p:blipFill>
        <p:spPr>
          <a:xfrm>
            <a:off x="10239375" y="914400"/>
            <a:ext cx="2743200" cy="182880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Assess sentiment trends across major media and social platforms</a:t>
            </a:r>
          </a:p>
          <a:p>
            <a:pPr/>
            <a:r>
              <a:rPr sz="1800"/>
              <a:t>Map key influencers and primary drivers of media coverage</a:t>
            </a:r>
          </a:p>
          <a:p>
            <a:pPr/>
            <a:r>
              <a:rPr sz="1800"/>
              <a:t>Benchmark BP’s media presence and sentiment against industry peers</a:t>
            </a:r>
          </a:p>
          <a:p>
            <a:pPr/>
            <a:r>
              <a:rPr sz="1800"/>
              <a:t>Identify emerging topics and reputational risks</a:t>
            </a:r>
          </a:p>
          <a:p>
            <a:pPr/>
            <a:r>
              <a:rPr sz="1800"/>
              <a:t>Highlight opportunities for strategic engagement and narrative shaping</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Phase 2: Comprehensive Media and Sentiment Analysis</a:t>
            </a:r>
          </a:p>
        </p:txBody>
      </p:sp>
      <p:pic>
        <p:nvPicPr>
          <p:cNvPr id="5" name="Picture 4" descr="placeholder_slide_6_media_analysis_social_listening_energy.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pPr/>
            <a:r>
              <a:rPr sz="1800"/>
              <a:t>Conduct 20 in-depth interviews with key stakeholders</a:t>
            </a:r>
          </a:p>
          <a:p>
            <a:pPr/>
            <a:r>
              <a:rPr sz="1800"/>
              <a:t>Facilitate 2 focus groups with policy influencers (UK/EU, US)</a:t>
            </a:r>
          </a:p>
          <a:p>
            <a:pPr/>
            <a:r>
              <a:rPr sz="1800"/>
              <a:t>Assess local community impact and identify co-benefits</a:t>
            </a:r>
          </a:p>
          <a:p>
            <a:pPr/>
            <a:r>
              <a:rPr sz="1800"/>
              <a:t>Analyze stakeholder motivations and expectations</a:t>
            </a:r>
          </a:p>
          <a:p>
            <a:pPr/>
            <a:r>
              <a:rPr sz="1800"/>
              <a:t>Synthesize qualitative findings to inform strategic recommendations</a:t>
            </a:r>
          </a:p>
        </p:txBody>
      </p:sp>
      <p:sp hidden="1">
        <p:nvSpPr>
          <p:cNvPr id="3" name="Subtitle 2"/>
          <p:cNvSpPr>
            <a:spLocks noGrp="1"/>
          </p:cNvSpPr>
          <p:nvPr>
            <p:ph type="subTitle" idx="1"/>
          </p:nvPr>
        </p:nvSpPr>
        <p:spPr/>
        <p:txBody>
          <a:bodyPr/>
          <a:lstStyle/>
          <a:p/>
        </p:txBody>
      </p:sp>
      <p:sp>
        <p:nvSpPr>
          <p:cNvPr id="4" name="Title 3"/>
          <p:cNvSpPr>
            <a:spLocks noGrp="1"/>
          </p:cNvSpPr>
          <p:nvPr>
            <p:ph type="title"/>
          </p:nvPr>
        </p:nvSpPr>
        <p:spPr/>
        <p:txBody>
          <a:bodyPr/>
          <a:lstStyle/>
          <a:p>
            <a:r>
              <a:rPr b="1"/>
              <a:t>Phase 3: Elite Qualitative Research Insights</a:t>
            </a:r>
          </a:p>
        </p:txBody>
      </p:sp>
      <p:pic>
        <p:nvPicPr>
          <p:cNvPr id="5" name="Picture 4" descr="placeholder_slide_7_executive_interview_focus_group.png"/>
          <p:cNvPicPr>
            <a:picLocks noChangeAspect="1"/>
          </p:cNvPicPr>
          <p:nvPr/>
        </p:nvPicPr>
        <p:blipFill>
          <a:blip r:embed="rId2"/>
          <a:stretch>
            <a:fillRect/>
          </a:stretch>
        </p:blipFill>
        <p:spPr>
          <a:xfrm>
            <a:off x="10239375" y="914400"/>
            <a:ext cx="2743200" cy="18288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b="1"/>
              <a:t>Key Stakeholder Groups &amp; Priority Discussion Topics</a:t>
            </a:r>
          </a:p>
        </p:txBody>
      </p:sp>
      <p:sp>
        <p:nvSpPr>
          <p:cNvPr id="3" name="Text Placeholder 2"/>
          <p:cNvSpPr>
            <a:spLocks noGrp="1"/>
          </p:cNvSpPr>
          <p:nvPr>
            <p:ph type="body" idx="11" sz="quarter"/>
          </p:nvPr>
        </p:nvSpPr>
        <p:spPr/>
        <p:txBody>
          <a:bodyPr/>
          <a:lstStyle/>
          <a:p>
            <a:pPr/>
            <a:r>
              <a:rPr sz="1800"/>
              <a:t>Institutional Investors: Balancing ESG integration with activist demands</a:t>
            </a:r>
          </a:p>
          <a:p>
            <a:pPr/>
            <a:r>
              <a:rPr sz="1800"/>
              <a:t>NGOs: Assessing climate strategy credibility and disclosure practices</a:t>
            </a:r>
          </a:p>
          <a:p>
            <a:pPr/>
            <a:r>
              <a:rPr sz="1800"/>
              <a:t>Regulators: Monitoring compliance with evolving sustainability standards</a:t>
            </a:r>
          </a:p>
        </p:txBody>
      </p:sp>
      <p:pic hidden="1">
        <p:nvPicPr>
          <p:cNvPr id="4" name="Picture Placeholder 3" descr="placeholder_slide_8_stakeholder_mapping_energy_sector.png"/>
          <p:cNvPicPr>
            <a:picLocks noGrp="1" noChangeAspect="1"/>
          </p:cNvPicPr>
          <p:nvPr>
            <p:ph type="pic" idx="16" sz="quarter"/>
          </p:nvPr>
        </p:nvPicPr>
        <p:blipFill>
          <a:blip r:embed="rId2"/>
          <a:srcRect l="28906" r="28906"/>
          <a:stretch>
            <a:fillRect/>
          </a:stretch>
        </p:blipFill>
        <p:spPr/>
      </p:pic>
      <p:sp>
        <p:nvSpPr>
          <p:cNvPr id="5" name="Text Placeholder 4"/>
          <p:cNvSpPr>
            <a:spLocks noGrp="1"/>
          </p:cNvSpPr>
          <p:nvPr>
            <p:ph type="body" idx="17" sz="quarter"/>
          </p:nvPr>
        </p:nvSpPr>
        <p:spPr/>
        <p:txBody>
          <a:bodyPr/>
          <a:lstStyle/>
          <a:p>
            <a:pPr/>
            <a:r>
              <a:rPr sz="1800"/>
              <a:t>Employees: Addressing workplace sustainability and engagement</a:t>
            </a:r>
          </a:p>
          <a:p>
            <a:pPr/>
            <a:r>
              <a:rPr sz="1800"/>
              <a:t>Customers: Evaluating product transparency and ethical sourcing</a:t>
            </a:r>
          </a:p>
        </p:txBody>
      </p:sp>
      <p:sp hidden="1">
        <p:nvSpPr>
          <p:cNvPr id="6" name="Text Placeholder 5"/>
          <p:cNvSpPr>
            <a:spLocks noGrp="1"/>
          </p:cNvSpPr>
          <p:nvPr>
            <p:ph type="body" idx="18" sz="quarter"/>
          </p:nvPr>
        </p:nvSpPr>
        <p:spPr/>
        <p:txBody>
          <a:bodyPr/>
          <a:lstStyle/>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SHAPE_LOCKS" val="1935"/>
</p:tagLst>
</file>

<file path=ppt/theme/theme1.xml><?xml version="1.0" encoding="utf-8"?>
<a:theme xmlns:a="http://schemas.openxmlformats.org/drawingml/2006/main" name="Brunswick Brand 16X9">
  <a:themeElements>
    <a:clrScheme name="BH V2 May">
      <a:dk1>
        <a:srgbClr val="000000"/>
      </a:dk1>
      <a:lt1>
        <a:srgbClr val="FFFFFF"/>
      </a:lt1>
      <a:dk2>
        <a:srgbClr val="0B0383"/>
      </a:dk2>
      <a:lt2>
        <a:srgbClr val="F6F6EF"/>
      </a:lt2>
      <a:accent1>
        <a:srgbClr val="2C49B5"/>
      </a:accent1>
      <a:accent2>
        <a:srgbClr val="A3B6DE"/>
      </a:accent2>
      <a:accent3>
        <a:srgbClr val="0B0383"/>
      </a:accent3>
      <a:accent4>
        <a:srgbClr val="2C49B5"/>
      </a:accent4>
      <a:accent5>
        <a:srgbClr val="F6F5EE"/>
      </a:accent5>
      <a:accent6>
        <a:srgbClr val="000000"/>
      </a:accent6>
      <a:hlink>
        <a:srgbClr val="2C49B5"/>
      </a:hlink>
      <a:folHlink>
        <a:srgbClr val="2C49B5"/>
      </a:folHlink>
    </a:clrScheme>
    <a:fontScheme name="Petit Serif - Hellix">
      <a:majorFont>
        <a:latin typeface="Petit Serif Brunswick"/>
        <a:ea typeface=""/>
        <a:cs typeface=""/>
      </a:majorFont>
      <a:minorFont>
        <a:latin typeface="Hellix"/>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lumMod val="95000"/>
          </a:schemeClr>
        </a:solidFill>
        <a:ln>
          <a:noFill/>
        </a:ln>
      </a:spPr>
      <a:bodyPr rtlCol="0" anchor="ctr"/>
      <a:lstStyle>
        <a:defPPr algn="ctr">
          <a:defRPr sz="2000" dirty="0" err="1"/>
        </a:defPPr>
      </a:lstStyle>
      <a:style>
        <a:lnRef idx="2">
          <a:schemeClr val="accent1">
            <a:shade val="50000"/>
          </a:schemeClr>
        </a:lnRef>
        <a:fillRef idx="1">
          <a:schemeClr val="accent1"/>
        </a:fillRef>
        <a:effectRef idx="0">
          <a:schemeClr val="accent1"/>
        </a:effectRef>
        <a:fontRef idx="minor">
          <a:schemeClr val="lt1"/>
        </a:fontRef>
      </a:style>
    </a:spDef>
    <a:lnDef>
      <a:spPr>
        <a:ln w="15875">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spcAft>
            <a:spcPts val="1200"/>
          </a:spcAft>
          <a:defRPr dirty="0" smtClean="0"/>
        </a:defPPr>
      </a:lstStyle>
    </a:txDef>
  </a:objectDefaults>
  <a:extraClrSchemeLst/>
  <a:custClrLst>
    <a:custClr name="Data-vis only">
      <a:srgbClr val="144646"/>
    </a:custClr>
    <a:custClr>
      <a:srgbClr val="28965A"/>
    </a:custClr>
    <a:custClr>
      <a:srgbClr val="AEE6C7"/>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Data-vis only">
      <a:srgbClr val="680720"/>
    </a:custClr>
    <a:custClr>
      <a:srgbClr val="C13421"/>
    </a:custClr>
    <a:custClr>
      <a:srgbClr val="F9ADA0"/>
    </a:custClr>
    <a:custClr>
      <a:srgbClr val="FFFFFF"/>
    </a:custClr>
    <a:custClr>
      <a:srgbClr val="FFFFFF"/>
    </a:custClr>
    <a:custClr>
      <a:srgbClr val="FFFFFF"/>
    </a:custClr>
    <a:custClr>
      <a:srgbClr val="FFFFFF"/>
    </a:custClr>
    <a:custClr>
      <a:srgbClr val="FFFFFF"/>
    </a:custClr>
    <a:custClr>
      <a:srgbClr val="FFFFFF"/>
    </a:custClr>
    <a:custClr>
      <a:srgbClr val="FFFFFF"/>
    </a:custClr>
    <a:custClr name="Data-vis only">
      <a:srgbClr val="AF5D25"/>
    </a:custClr>
    <a:custClr>
      <a:srgbClr val="D69036"/>
    </a:custClr>
    <a:custClr>
      <a:srgbClr val="FAC748"/>
    </a:custClr>
    <a:custClr>
      <a:srgbClr val="FFFFFF"/>
    </a:custClr>
    <a:custClr>
      <a:srgbClr val="FFFFFF"/>
    </a:custClr>
    <a:custClr>
      <a:srgbClr val="FFFFFF"/>
    </a:custClr>
    <a:custClr>
      <a:srgbClr val="FFFFFF"/>
    </a:custClr>
    <a:custClr>
      <a:srgbClr val="FFFFFF"/>
    </a:custClr>
    <a:custClr>
      <a:srgbClr val="FFFFFF"/>
    </a:custClr>
    <a:custClr>
      <a:srgbClr val="FFFFFF"/>
    </a:custClr>
  </a:custClrLst>
  <a:extLst>
    <a:ext uri="{05A4C25C-085E-4340-85A3-A5531E510DB2}">
      <thm15:themeFamily xmlns:thm15="http://schemas.microsoft.com/office/thememl/2012/main" name="Brunswick PPT Template V2" id="{F3F1C2F8-4BA3-AD49-A2AD-2C13B75591DA}" vid="{D47ACC50-8413-B041-9B6B-88DA61ABA6C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item1.xml><?xml version="1.0" encoding="utf-8"?>
<TemplafySlideFormConfiguration><![CDATA[{"formFields":[],"formDataEntries":[]}]]></TemplafySlideFormConfiguration>
</file>

<file path=customXml/item2.xml><?xml version="1.0" encoding="utf-8"?>
<TemplafySlideFormConfiguration><![CDATA[{"formFields":[],"formDataEntries":[]}]]></TemplafySlideFormConfiguration>
</file>

<file path=customXml/item3.xml><?xml version="1.0" encoding="utf-8"?>
<ct:contentTypeSchema xmlns:ct="http://schemas.microsoft.com/office/2006/metadata/contentType" xmlns:ma="http://schemas.microsoft.com/office/2006/metadata/properties/metaAttributes" ct:_="" ma:_="" ma:contentTypeName="Document" ma:contentTypeID="0x010100A7FBE99BF724C14DB2A65356FE4B7BC0" ma:contentTypeVersion="4" ma:contentTypeDescription="Create a new document." ma:contentTypeScope="" ma:versionID="d3cfd3fb9112837f03bdbb1ea45c95bd">
  <xsd:schema xmlns:xsd="http://www.w3.org/2001/XMLSchema" xmlns:xs="http://www.w3.org/2001/XMLSchema" xmlns:p="http://schemas.microsoft.com/office/2006/metadata/properties" xmlns:ns2="0acf4baa-28b0-4552-abe2-51889b7ab4b5" targetNamespace="http://schemas.microsoft.com/office/2006/metadata/properties" ma:root="true" ma:fieldsID="ef9dc7de9139dee211290627133a8ea8" ns2:_="">
    <xsd:import namespace="0acf4baa-28b0-4552-abe2-51889b7ab4b5"/>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cf4baa-28b0-4552-abe2-51889b7ab4b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4.xml><?xml version="1.0" encoding="utf-8"?>
<TemplafySlideTemplateConfiguration><![CDATA[{"documentContentValidatorConfiguration":{"enableDocumentContentValidator":false,"documentContentValidatorVersion":0},"elementsMetadata":[],"slideId":"637689823285000355","enableDocumentContentUpdater":true,"version":"1.9"}]]></TemplafySlideTemplateConfiguration>
</file>

<file path=customXml/item5.xml><?xml version="1.0" encoding="utf-8"?>
<?mso-contentType ?>
<FormTemplates xmlns="http://schemas.microsoft.com/sharepoint/v3/contenttype/forms">
  <Display>DocumentLibraryForm</Display>
  <Edit>DocumentLibraryForm</Edit>
  <New>DocumentLibraryForm</New>
</FormTemplates>
</file>

<file path=customXml/item6.xml><?xml version="1.0" encoding="utf-8"?>
<p:properties xmlns:p="http://schemas.microsoft.com/office/2006/metadata/properties" xmlns:xsi="http://www.w3.org/2001/XMLSchema-instance" xmlns:pc="http://schemas.microsoft.com/office/infopath/2007/PartnerControls">
  <documentManagement/>
</p:properties>
</file>

<file path=customXml/item7.xml><?xml version="1.0" encoding="utf-8"?>
<TemplafySlideTemplateConfiguration><![CDATA[{"documentContentValidatorConfiguration":{"enableDocumentContentValidator":false,"documentContentValidatorVersion":0},"elementsMetadata":[],"slideId":"637689823285000355","enableDocumentContentUpdater":true,"version":"1.9"}]]></TemplafySlideTemplateConfiguration>
</file>

<file path=customXml/itemProps1.xml><?xml version="1.0" encoding="utf-8"?>
<ds:datastoreItem xmlns:ds="http://schemas.openxmlformats.org/officeDocument/2006/customXml" ds:itemID="{39F982D2-05C8-4D6C-A34D-0946AE4465BB}">
  <ds:schemaRefs/>
</ds:datastoreItem>
</file>

<file path=customXml/itemProps2.xml><?xml version="1.0" encoding="utf-8"?>
<ds:datastoreItem xmlns:ds="http://schemas.openxmlformats.org/officeDocument/2006/customXml" ds:itemID="{116A6967-5999-4267-A110-CC5ED1FE8B8B}">
  <ds:schemaRefs/>
</ds:datastoreItem>
</file>

<file path=customXml/itemProps3.xml><?xml version="1.0" encoding="utf-8"?>
<ds:datastoreItem xmlns:ds="http://schemas.openxmlformats.org/officeDocument/2006/customXml" ds:itemID="{1CB18D52-960D-4488-95D2-4FDE0F5018A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cf4baa-28b0-4552-abe2-51889b7ab4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4.xml><?xml version="1.0" encoding="utf-8"?>
<ds:datastoreItem xmlns:ds="http://schemas.openxmlformats.org/officeDocument/2006/customXml" ds:itemID="{1D44C38A-6B3C-47C1-A7A4-FD090032D242}">
  <ds:schemaRefs/>
</ds:datastoreItem>
</file>

<file path=customXml/itemProps5.xml><?xml version="1.0" encoding="utf-8"?>
<ds:datastoreItem xmlns:ds="http://schemas.openxmlformats.org/officeDocument/2006/customXml" ds:itemID="{CE823C6E-EB82-4602-8370-41BAEE12537F}">
  <ds:schemaRefs>
    <ds:schemaRef ds:uri="http://schemas.microsoft.com/sharepoint/v3/contenttype/forms"/>
  </ds:schemaRefs>
</ds:datastoreItem>
</file>

<file path=customXml/itemProps6.xml><?xml version="1.0" encoding="utf-8"?>
<ds:datastoreItem xmlns:ds="http://schemas.openxmlformats.org/officeDocument/2006/customXml" ds:itemID="{159A4AFF-85AD-4941-9A26-009AD5B13D75}">
  <ds:schemaRefs>
    <ds:schemaRef ds:uri="http://www.w3.org/XML/1998/namespace"/>
    <ds:schemaRef ds:uri="http://purl.org/dc/dcmitype/"/>
    <ds:schemaRef ds:uri="http://purl.org/dc/terms/"/>
    <ds:schemaRef ds:uri="http://purl.org/dc/elements/1.1/"/>
    <ds:schemaRef ds:uri="http://schemas.openxmlformats.org/package/2006/metadata/core-properties"/>
    <ds:schemaRef ds:uri="http://schemas.microsoft.com/office/2006/metadata/properties"/>
    <ds:schemaRef ds:uri="http://schemas.microsoft.com/office/2006/documentManagement/types"/>
    <ds:schemaRef ds:uri="0acf4baa-28b0-4552-abe2-51889b7ab4b5"/>
    <ds:schemaRef ds:uri="http://schemas.microsoft.com/office/infopath/2007/PartnerControls"/>
  </ds:schemaRefs>
</ds:datastoreItem>
</file>

<file path=customXml/itemProps7.xml><?xml version="1.0" encoding="utf-8"?>
<ds:datastoreItem xmlns:ds="http://schemas.openxmlformats.org/officeDocument/2006/customXml" ds:itemID="{FE99DE19-6BCE-452A-88A3-8F1277711727}">
  <ds:schemaRefs/>
</ds:datastoreItem>
</file>

<file path=docProps/app.xml><?xml version="1.0" encoding="utf-8"?>
<Properties xmlns="http://schemas.openxmlformats.org/officeDocument/2006/extended-properties" xmlns:vt="http://schemas.openxmlformats.org/officeDocument/2006/docPropsVTypes">
  <Template>Brunswick PPT Template V2</Template>
  <TotalTime>0</TotalTime>
  <Words>4880</Words>
  <Application>Microsoft Office PowerPoint</Application>
  <PresentationFormat>Custom</PresentationFormat>
  <Paragraphs>614</Paragraphs>
  <Slides>53</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53</vt:i4>
      </vt:variant>
    </vt:vector>
  </HeadingPairs>
  <TitlesOfParts>
    <vt:vector size="61" baseType="lpstr">
      <vt:lpstr>Arial</vt:lpstr>
      <vt:lpstr>Calibri</vt:lpstr>
      <vt:lpstr>Hellix</vt:lpstr>
      <vt:lpstr>Hellix Medium</vt:lpstr>
      <vt:lpstr>Petit Serif Brunswick</vt:lpstr>
      <vt:lpstr>System Font Regular</vt:lpstr>
      <vt:lpstr>Wingdings</vt:lpstr>
      <vt:lpstr>Brunswick Brand 16X9</vt:lpstr>
      <vt:lpstr>PowerPoint Template</vt:lpstr>
      <vt:lpstr>Welcome to the Brunswick PowerPoint template</vt:lpstr>
      <vt:lpstr>Title slides</vt:lpstr>
      <vt:lpstr>Agenda slides</vt:lpstr>
      <vt:lpstr>Divider slides</vt:lpstr>
      <vt:lpstr>Title Break slides</vt:lpstr>
      <vt:lpstr>Copy Break slides</vt:lpstr>
      <vt:lpstr>Team slides</vt:lpstr>
      <vt:lpstr>content slides</vt:lpstr>
      <vt:lpstr>other slides</vt:lpstr>
      <vt:lpstr>End slides</vt:lpstr>
      <vt:lpstr>Data vis and color</vt:lpstr>
      <vt:lpstr>Color palette</vt:lpstr>
      <vt:lpstr>Donut Charts</vt:lpstr>
      <vt:lpstr>Bar/Column charts</vt:lpstr>
      <vt:lpstr>Pie charts</vt:lpstr>
      <vt:lpstr>Stacked column charts</vt:lpstr>
      <vt:lpstr>Line chart</vt:lpstr>
      <vt:lpstr>Co-branding Example</vt:lpstr>
      <vt:lpstr>CO-BRANDING Approach</vt:lpstr>
      <vt:lpstr>PowerPoint Presentation</vt:lpstr>
      <vt:lpstr>PowerPoint Presentation</vt:lpstr>
      <vt:lpstr>PowerPoint Presentation</vt:lpstr>
      <vt:lpstr>PowerPoint Presentation</vt:lpstr>
      <vt:lpstr>PowerPoint Presentation</vt:lpstr>
      <vt:lpstr>Designed slides</vt:lpstr>
      <vt:lpstr>TIMELINE</vt:lpstr>
      <vt:lpstr>Timeline</vt:lpstr>
      <vt:lpstr>Gantt Chart here</vt:lpstr>
      <vt:lpstr>Table</vt:lpstr>
      <vt:lpstr>Table</vt:lpstr>
      <vt:lpstr>TITLE HERE</vt:lpstr>
      <vt:lpstr>TITLE HERE</vt:lpstr>
      <vt:lpstr>TITLE HERE</vt:lpstr>
      <vt:lpstr>TITLE HERE</vt:lpstr>
      <vt:lpstr>PowerPoint Presentation</vt:lpstr>
      <vt:lpstr>PowerPoint Presentation</vt:lpstr>
      <vt:lpstr>A KEY INSIGHT THAT BRINGS THE DATA TO LIFE</vt:lpstr>
      <vt:lpstr>PowerPoint Presentation</vt:lpstr>
      <vt:lpstr>TITLE HERE</vt:lpstr>
      <vt:lpstr>PowerPoint Presentation</vt:lpstr>
      <vt:lpstr>RECOMMENDATIONS</vt:lpstr>
      <vt:lpstr>OUR PROCESS</vt:lpstr>
      <vt:lpstr>OUR PROCESS</vt:lpstr>
      <vt:lpstr>OUR PROCESS</vt:lpstr>
      <vt:lpstr>OUR PROCESS</vt:lpstr>
      <vt:lpstr>OUR PROCESS</vt:lpstr>
      <vt:lpstr>OUR PROCESS</vt:lpstr>
      <vt:lpstr>OUR PROCESS</vt:lpstr>
      <vt:lpstr>OUR PROCESS</vt:lpstr>
      <vt:lpstr>OUR PROCESS</vt:lpstr>
      <vt:lpstr>OUR PROCESS</vt:lpstr>
      <vt:lpstr>OUR PROCESS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BP Influence &amp; Engagement Assessment</dc:title>
  <dc:creator>Open Lilli AI</dc:creator>
  <cp:lastModifiedBy>Daniel Simons</cp:lastModifiedBy>
  <cp:revision>1</cp:revision>
  <dcterms:created xsi:type="dcterms:W3CDTF">2025-06-04T15:56:46Z</dcterms:created>
  <dcterms:modified xsi:type="dcterms:W3CDTF">2025-06-04T15:57:01Z</dcterms:modified>
  <dc:subject>Strengthening Credibility in the Energy Transition</dc:subject>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0x010100A7FBE99BF724C14DB2A65356FE4B7BC0</vt:lpwstr>
  </property>
</Properties>
</file>