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7" r:id="rId5"/>
    <p:sldId id="259" r:id="rId6"/>
    <p:sldId id="261" r:id="rId7"/>
    <p:sldId id="262" r:id="rId8"/>
    <p:sldId id="263" r:id="rId9"/>
    <p:sldId id="260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1" r:id="rId18"/>
    <p:sldId id="275" r:id="rId19"/>
    <p:sldId id="272" r:id="rId20"/>
    <p:sldId id="273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FCA2B-29E6-493F-9B45-DF6549B3814F}" v="58" dt="2024-02-25T11:42:19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inaldo Reis" userId="5c0da3216bee8746" providerId="LiveId" clId="{E68FCA2B-29E6-493F-9B45-DF6549B3814F}"/>
    <pc:docChg chg="undo custSel addSld delSld modSld sldOrd">
      <pc:chgData name="Reginaldo Reis" userId="5c0da3216bee8746" providerId="LiveId" clId="{E68FCA2B-29E6-493F-9B45-DF6549B3814F}" dt="2024-02-25T11:45:23.064" v="5806" actId="14100"/>
      <pc:docMkLst>
        <pc:docMk/>
      </pc:docMkLst>
      <pc:sldChg chg="addSp modSp mod">
        <pc:chgData name="Reginaldo Reis" userId="5c0da3216bee8746" providerId="LiveId" clId="{E68FCA2B-29E6-493F-9B45-DF6549B3814F}" dt="2024-02-25T01:01:53.121" v="83" actId="2085"/>
        <pc:sldMkLst>
          <pc:docMk/>
          <pc:sldMk cId="2537647512" sldId="256"/>
        </pc:sldMkLst>
        <pc:spChg chg="mod">
          <ac:chgData name="Reginaldo Reis" userId="5c0da3216bee8746" providerId="LiveId" clId="{E68FCA2B-29E6-493F-9B45-DF6549B3814F}" dt="2024-02-25T01:01:43.562" v="81"/>
          <ac:spMkLst>
            <pc:docMk/>
            <pc:sldMk cId="2537647512" sldId="256"/>
            <ac:spMk id="2" creationId="{0E5C5CD6-65F4-AE53-0D7E-AB55D56E7525}"/>
          </ac:spMkLst>
        </pc:spChg>
        <pc:spChg chg="mod">
          <ac:chgData name="Reginaldo Reis" userId="5c0da3216bee8746" providerId="LiveId" clId="{E68FCA2B-29E6-493F-9B45-DF6549B3814F}" dt="2024-02-25T01:01:43.562" v="81"/>
          <ac:spMkLst>
            <pc:docMk/>
            <pc:sldMk cId="2537647512" sldId="256"/>
            <ac:spMk id="3" creationId="{6832A128-7883-8697-308B-2486AAD16611}"/>
          </ac:spMkLst>
        </pc:spChg>
        <pc:spChg chg="add mod">
          <ac:chgData name="Reginaldo Reis" userId="5c0da3216bee8746" providerId="LiveId" clId="{E68FCA2B-29E6-493F-9B45-DF6549B3814F}" dt="2024-02-25T01:01:53.121" v="83" actId="2085"/>
          <ac:spMkLst>
            <pc:docMk/>
            <pc:sldMk cId="2537647512" sldId="256"/>
            <ac:spMk id="4" creationId="{1EF95BDF-838B-9F59-5F59-57E4B810B9C5}"/>
          </ac:spMkLst>
        </pc:spChg>
      </pc:sldChg>
      <pc:sldChg chg="modSp new mod">
        <pc:chgData name="Reginaldo Reis" userId="5c0da3216bee8746" providerId="LiveId" clId="{E68FCA2B-29E6-493F-9B45-DF6549B3814F}" dt="2024-02-25T01:03:34.837" v="350" actId="207"/>
        <pc:sldMkLst>
          <pc:docMk/>
          <pc:sldMk cId="495554156" sldId="257"/>
        </pc:sldMkLst>
        <pc:spChg chg="mod">
          <ac:chgData name="Reginaldo Reis" userId="5c0da3216bee8746" providerId="LiveId" clId="{E68FCA2B-29E6-493F-9B45-DF6549B3814F}" dt="2024-02-25T01:03:34.837" v="350" actId="207"/>
          <ac:spMkLst>
            <pc:docMk/>
            <pc:sldMk cId="495554156" sldId="257"/>
            <ac:spMk id="2" creationId="{558EDF3D-2F6E-93B5-4513-496B1138ED47}"/>
          </ac:spMkLst>
        </pc:spChg>
        <pc:spChg chg="mod">
          <ac:chgData name="Reginaldo Reis" userId="5c0da3216bee8746" providerId="LiveId" clId="{E68FCA2B-29E6-493F-9B45-DF6549B3814F}" dt="2024-02-25T01:03:34.837" v="350" actId="207"/>
          <ac:spMkLst>
            <pc:docMk/>
            <pc:sldMk cId="495554156" sldId="257"/>
            <ac:spMk id="3" creationId="{E6A54344-7D2D-7652-069E-A79F86BBC1F5}"/>
          </ac:spMkLst>
        </pc:spChg>
      </pc:sldChg>
      <pc:sldChg chg="add del">
        <pc:chgData name="Reginaldo Reis" userId="5c0da3216bee8746" providerId="LiveId" clId="{E68FCA2B-29E6-493F-9B45-DF6549B3814F}" dt="2024-02-25T01:02:10.319" v="85" actId="2890"/>
        <pc:sldMkLst>
          <pc:docMk/>
          <pc:sldMk cId="3774345092" sldId="257"/>
        </pc:sldMkLst>
      </pc:sldChg>
      <pc:sldChg chg="modSp add mod">
        <pc:chgData name="Reginaldo Reis" userId="5c0da3216bee8746" providerId="LiveId" clId="{E68FCA2B-29E6-493F-9B45-DF6549B3814F}" dt="2024-02-25T01:04:38.640" v="568" actId="255"/>
        <pc:sldMkLst>
          <pc:docMk/>
          <pc:sldMk cId="983875155" sldId="258"/>
        </pc:sldMkLst>
        <pc:spChg chg="mod">
          <ac:chgData name="Reginaldo Reis" userId="5c0da3216bee8746" providerId="LiveId" clId="{E68FCA2B-29E6-493F-9B45-DF6549B3814F}" dt="2024-02-25T01:03:41.402" v="366" actId="20577"/>
          <ac:spMkLst>
            <pc:docMk/>
            <pc:sldMk cId="983875155" sldId="258"/>
            <ac:spMk id="2" creationId="{1017ED92-2951-24E8-2A53-0AF13378C900}"/>
          </ac:spMkLst>
        </pc:spChg>
        <pc:spChg chg="mod">
          <ac:chgData name="Reginaldo Reis" userId="5c0da3216bee8746" providerId="LiveId" clId="{E68FCA2B-29E6-493F-9B45-DF6549B3814F}" dt="2024-02-25T01:04:38.640" v="568" actId="255"/>
          <ac:spMkLst>
            <pc:docMk/>
            <pc:sldMk cId="983875155" sldId="258"/>
            <ac:spMk id="3" creationId="{6D3BE7E9-969E-DAE9-4231-0BB9A44F1E6A}"/>
          </ac:spMkLst>
        </pc:spChg>
      </pc:sldChg>
      <pc:sldChg chg="addSp delSp modSp add mod">
        <pc:chgData name="Reginaldo Reis" userId="5c0da3216bee8746" providerId="LiveId" clId="{E68FCA2B-29E6-493F-9B45-DF6549B3814F}" dt="2024-02-25T01:43:41.184" v="894" actId="20577"/>
        <pc:sldMkLst>
          <pc:docMk/>
          <pc:sldMk cId="4167503788" sldId="259"/>
        </pc:sldMkLst>
        <pc:spChg chg="mod">
          <ac:chgData name="Reginaldo Reis" userId="5c0da3216bee8746" providerId="LiveId" clId="{E68FCA2B-29E6-493F-9B45-DF6549B3814F}" dt="2024-02-25T01:13:31.016" v="869" actId="1076"/>
          <ac:spMkLst>
            <pc:docMk/>
            <pc:sldMk cId="4167503788" sldId="259"/>
            <ac:spMk id="2" creationId="{5FCBC67F-5945-E41D-46B2-F76ECE90CE5A}"/>
          </ac:spMkLst>
        </pc:spChg>
        <pc:spChg chg="del">
          <ac:chgData name="Reginaldo Reis" userId="5c0da3216bee8746" providerId="LiveId" clId="{E68FCA2B-29E6-493F-9B45-DF6549B3814F}" dt="2024-02-25T01:04:52.503" v="586" actId="478"/>
          <ac:spMkLst>
            <pc:docMk/>
            <pc:sldMk cId="4167503788" sldId="259"/>
            <ac:spMk id="3" creationId="{FD8A2169-6BC3-D3B4-6F35-E9276EE629A8}"/>
          </ac:spMkLst>
        </pc:spChg>
        <pc:spChg chg="add del mod">
          <ac:chgData name="Reginaldo Reis" userId="5c0da3216bee8746" providerId="LiveId" clId="{E68FCA2B-29E6-493F-9B45-DF6549B3814F}" dt="2024-02-25T01:04:53.757" v="587" actId="478"/>
          <ac:spMkLst>
            <pc:docMk/>
            <pc:sldMk cId="4167503788" sldId="259"/>
            <ac:spMk id="5" creationId="{3311E8B4-171D-3546-0430-5F36FC01A06D}"/>
          </ac:spMkLst>
        </pc:spChg>
        <pc:spChg chg="add del">
          <ac:chgData name="Reginaldo Reis" userId="5c0da3216bee8746" providerId="LiveId" clId="{E68FCA2B-29E6-493F-9B45-DF6549B3814F}" dt="2024-02-25T01:05:01.718" v="589" actId="478"/>
          <ac:spMkLst>
            <pc:docMk/>
            <pc:sldMk cId="4167503788" sldId="259"/>
            <ac:spMk id="6" creationId="{EA2BF865-BDA9-C6BF-A8F3-8C2DCCE5543B}"/>
          </ac:spMkLst>
        </pc:spChg>
        <pc:spChg chg="add mod">
          <ac:chgData name="Reginaldo Reis" userId="5c0da3216bee8746" providerId="LiveId" clId="{E68FCA2B-29E6-493F-9B45-DF6549B3814F}" dt="2024-02-25T01:13:24.641" v="855" actId="1076"/>
          <ac:spMkLst>
            <pc:docMk/>
            <pc:sldMk cId="4167503788" sldId="259"/>
            <ac:spMk id="7" creationId="{96669279-A05C-3B3E-96B7-4776E6510734}"/>
          </ac:spMkLst>
        </pc:spChg>
        <pc:spChg chg="add mod">
          <ac:chgData name="Reginaldo Reis" userId="5c0da3216bee8746" providerId="LiveId" clId="{E68FCA2B-29E6-493F-9B45-DF6549B3814F}" dt="2024-02-25T01:09:49.277" v="784" actId="1076"/>
          <ac:spMkLst>
            <pc:docMk/>
            <pc:sldMk cId="4167503788" sldId="259"/>
            <ac:spMk id="8" creationId="{EF1525B9-AB11-2464-8E19-CF8D0CE9E53C}"/>
          </ac:spMkLst>
        </pc:spChg>
        <pc:spChg chg="add mod">
          <ac:chgData name="Reginaldo Reis" userId="5c0da3216bee8746" providerId="LiveId" clId="{E68FCA2B-29E6-493F-9B45-DF6549B3814F}" dt="2024-02-25T01:09:49.277" v="784" actId="1076"/>
          <ac:spMkLst>
            <pc:docMk/>
            <pc:sldMk cId="4167503788" sldId="259"/>
            <ac:spMk id="9" creationId="{5FD48CBD-2932-0735-BE52-B1F286077E4C}"/>
          </ac:spMkLst>
        </pc:spChg>
        <pc:spChg chg="add mod">
          <ac:chgData name="Reginaldo Reis" userId="5c0da3216bee8746" providerId="LiveId" clId="{E68FCA2B-29E6-493F-9B45-DF6549B3814F}" dt="2024-02-25T01:09:49.277" v="784" actId="1076"/>
          <ac:spMkLst>
            <pc:docMk/>
            <pc:sldMk cId="4167503788" sldId="259"/>
            <ac:spMk id="12" creationId="{D5A21E3E-7F53-A60E-58EC-7D4DF640C5D9}"/>
          </ac:spMkLst>
        </pc:spChg>
        <pc:spChg chg="add mod">
          <ac:chgData name="Reginaldo Reis" userId="5c0da3216bee8746" providerId="LiveId" clId="{E68FCA2B-29E6-493F-9B45-DF6549B3814F}" dt="2024-02-25T01:09:53.153" v="785" actId="14100"/>
          <ac:spMkLst>
            <pc:docMk/>
            <pc:sldMk cId="4167503788" sldId="259"/>
            <ac:spMk id="23" creationId="{C299510E-5B16-2E44-76DD-3850886C15B4}"/>
          </ac:spMkLst>
        </pc:spChg>
        <pc:spChg chg="add mod">
          <ac:chgData name="Reginaldo Reis" userId="5c0da3216bee8746" providerId="LiveId" clId="{E68FCA2B-29E6-493F-9B45-DF6549B3814F}" dt="2024-02-25T01:10:10.222" v="829" actId="20577"/>
          <ac:spMkLst>
            <pc:docMk/>
            <pc:sldMk cId="4167503788" sldId="259"/>
            <ac:spMk id="24" creationId="{D645CF5F-4952-421A-E7EE-1EC1AC8477B5}"/>
          </ac:spMkLst>
        </pc:spChg>
        <pc:spChg chg="add mod">
          <ac:chgData name="Reginaldo Reis" userId="5c0da3216bee8746" providerId="LiveId" clId="{E68FCA2B-29E6-493F-9B45-DF6549B3814F}" dt="2024-02-25T01:43:41.184" v="894" actId="20577"/>
          <ac:spMkLst>
            <pc:docMk/>
            <pc:sldMk cId="4167503788" sldId="259"/>
            <ac:spMk id="31" creationId="{628335A9-72CE-D6E8-2E02-0A02A94AB3CF}"/>
          </ac:spMkLst>
        </pc:spChg>
        <pc:picChg chg="add mod">
          <ac:chgData name="Reginaldo Reis" userId="5c0da3216bee8746" providerId="LiveId" clId="{E68FCA2B-29E6-493F-9B45-DF6549B3814F}" dt="2024-02-25T01:11:37.905" v="839" actId="1076"/>
          <ac:picMkLst>
            <pc:docMk/>
            <pc:sldMk cId="4167503788" sldId="259"/>
            <ac:picMk id="27" creationId="{FA299E01-1E42-85ED-B685-BCE7A5CC2919}"/>
          </ac:picMkLst>
        </pc:picChg>
        <pc:picChg chg="add mod">
          <ac:chgData name="Reginaldo Reis" userId="5c0da3216bee8746" providerId="LiveId" clId="{E68FCA2B-29E6-493F-9B45-DF6549B3814F}" dt="2024-02-25T01:13:08.937" v="844" actId="1076"/>
          <ac:picMkLst>
            <pc:docMk/>
            <pc:sldMk cId="4167503788" sldId="259"/>
            <ac:picMk id="29" creationId="{500DA85E-CD52-B58B-F7C2-53DC550ADFA0}"/>
          </ac:picMkLst>
        </pc:picChg>
        <pc:picChg chg="add mod">
          <ac:chgData name="Reginaldo Reis" userId="5c0da3216bee8746" providerId="LiveId" clId="{E68FCA2B-29E6-493F-9B45-DF6549B3814F}" dt="2024-02-25T01:10:53.792" v="834" actId="1076"/>
          <ac:picMkLst>
            <pc:docMk/>
            <pc:sldMk cId="4167503788" sldId="259"/>
            <ac:picMk id="1026" creationId="{2DA02B5C-51A5-FBCF-A134-1B39A70E6FE3}"/>
          </ac:picMkLst>
        </pc:picChg>
        <pc:picChg chg="add mod">
          <ac:chgData name="Reginaldo Reis" userId="5c0da3216bee8746" providerId="LiveId" clId="{E68FCA2B-29E6-493F-9B45-DF6549B3814F}" dt="2024-02-25T01:43:37.259" v="891" actId="1076"/>
          <ac:picMkLst>
            <pc:docMk/>
            <pc:sldMk cId="4167503788" sldId="259"/>
            <ac:picMk id="1028" creationId="{AF6C6046-05D0-372A-8215-908ECC07244F}"/>
          </ac:picMkLst>
        </pc:picChg>
        <pc:cxnChg chg="add mod">
          <ac:chgData name="Reginaldo Reis" userId="5c0da3216bee8746" providerId="LiveId" clId="{E68FCA2B-29E6-493F-9B45-DF6549B3814F}" dt="2024-02-25T01:09:49.277" v="784" actId="1076"/>
          <ac:cxnSpMkLst>
            <pc:docMk/>
            <pc:sldMk cId="4167503788" sldId="259"/>
            <ac:cxnSpMk id="11" creationId="{5B835AEC-6490-D0A5-2493-6005DF434075}"/>
          </ac:cxnSpMkLst>
        </pc:cxnChg>
        <pc:cxnChg chg="add mod">
          <ac:chgData name="Reginaldo Reis" userId="5c0da3216bee8746" providerId="LiveId" clId="{E68FCA2B-29E6-493F-9B45-DF6549B3814F}" dt="2024-02-25T01:09:49.277" v="784" actId="1076"/>
          <ac:cxnSpMkLst>
            <pc:docMk/>
            <pc:sldMk cId="4167503788" sldId="259"/>
            <ac:cxnSpMk id="14" creationId="{5FE46F2C-27B5-1A74-E2D4-8164D53F3EB4}"/>
          </ac:cxnSpMkLst>
        </pc:cxnChg>
        <pc:cxnChg chg="add mod">
          <ac:chgData name="Reginaldo Reis" userId="5c0da3216bee8746" providerId="LiveId" clId="{E68FCA2B-29E6-493F-9B45-DF6549B3814F}" dt="2024-02-25T01:09:49.277" v="784" actId="1076"/>
          <ac:cxnSpMkLst>
            <pc:docMk/>
            <pc:sldMk cId="4167503788" sldId="259"/>
            <ac:cxnSpMk id="16" creationId="{E4524748-3730-AF73-6E9E-5A8329D16AAB}"/>
          </ac:cxnSpMkLst>
        </pc:cxnChg>
        <pc:cxnChg chg="add mod">
          <ac:chgData name="Reginaldo Reis" userId="5c0da3216bee8746" providerId="LiveId" clId="{E68FCA2B-29E6-493F-9B45-DF6549B3814F}" dt="2024-02-25T01:09:49.277" v="784" actId="1076"/>
          <ac:cxnSpMkLst>
            <pc:docMk/>
            <pc:sldMk cId="4167503788" sldId="259"/>
            <ac:cxnSpMk id="17" creationId="{1084484A-5505-BF72-20A8-536898C0E398}"/>
          </ac:cxnSpMkLst>
        </pc:cxnChg>
        <pc:cxnChg chg="add del mod">
          <ac:chgData name="Reginaldo Reis" userId="5c0da3216bee8746" providerId="LiveId" clId="{E68FCA2B-29E6-493F-9B45-DF6549B3814F}" dt="2024-02-25T01:08:59.810" v="746" actId="478"/>
          <ac:cxnSpMkLst>
            <pc:docMk/>
            <pc:sldMk cId="4167503788" sldId="259"/>
            <ac:cxnSpMk id="18" creationId="{3FE960F3-4F13-6480-E62D-0B82BEFB62F6}"/>
          </ac:cxnSpMkLst>
        </pc:cxnChg>
        <pc:cxnChg chg="add mod">
          <ac:chgData name="Reginaldo Reis" userId="5c0da3216bee8746" providerId="LiveId" clId="{E68FCA2B-29E6-493F-9B45-DF6549B3814F}" dt="2024-02-25T01:09:49.277" v="784" actId="1076"/>
          <ac:cxnSpMkLst>
            <pc:docMk/>
            <pc:sldMk cId="4167503788" sldId="259"/>
            <ac:cxnSpMk id="19" creationId="{2F1988B2-C9E6-C00A-E561-0B05802EC8F5}"/>
          </ac:cxnSpMkLst>
        </pc:cxnChg>
        <pc:cxnChg chg="add mod">
          <ac:chgData name="Reginaldo Reis" userId="5c0da3216bee8746" providerId="LiveId" clId="{E68FCA2B-29E6-493F-9B45-DF6549B3814F}" dt="2024-02-25T01:09:49.277" v="784" actId="1076"/>
          <ac:cxnSpMkLst>
            <pc:docMk/>
            <pc:sldMk cId="4167503788" sldId="259"/>
            <ac:cxnSpMk id="20" creationId="{E44B4A47-5170-96F4-61AC-5D5569AB09E5}"/>
          </ac:cxnSpMkLst>
        </pc:cxnChg>
        <pc:cxnChg chg="add mod">
          <ac:chgData name="Reginaldo Reis" userId="5c0da3216bee8746" providerId="LiveId" clId="{E68FCA2B-29E6-493F-9B45-DF6549B3814F}" dt="2024-02-25T01:09:49.277" v="784" actId="1076"/>
          <ac:cxnSpMkLst>
            <pc:docMk/>
            <pc:sldMk cId="4167503788" sldId="259"/>
            <ac:cxnSpMk id="21" creationId="{5DA30743-BC91-5E57-97EA-0D93756A7DCF}"/>
          </ac:cxnSpMkLst>
        </pc:cxnChg>
        <pc:cxnChg chg="add mod">
          <ac:chgData name="Reginaldo Reis" userId="5c0da3216bee8746" providerId="LiveId" clId="{E68FCA2B-29E6-493F-9B45-DF6549B3814F}" dt="2024-02-25T01:09:49.277" v="784" actId="1076"/>
          <ac:cxnSpMkLst>
            <pc:docMk/>
            <pc:sldMk cId="4167503788" sldId="259"/>
            <ac:cxnSpMk id="22" creationId="{3C579E53-540A-02AB-3DE4-EAA4A75EB652}"/>
          </ac:cxnSpMkLst>
        </pc:cxnChg>
        <pc:cxnChg chg="add mod">
          <ac:chgData name="Reginaldo Reis" userId="5c0da3216bee8746" providerId="LiveId" clId="{E68FCA2B-29E6-493F-9B45-DF6549B3814F}" dt="2024-02-25T01:09:57.470" v="789" actId="1076"/>
          <ac:cxnSpMkLst>
            <pc:docMk/>
            <pc:sldMk cId="4167503788" sldId="259"/>
            <ac:cxnSpMk id="25" creationId="{3112B1BD-18D9-CB96-DD1C-B24596C55973}"/>
          </ac:cxnSpMkLst>
        </pc:cxnChg>
        <pc:cxnChg chg="add mod">
          <ac:chgData name="Reginaldo Reis" userId="5c0da3216bee8746" providerId="LiveId" clId="{E68FCA2B-29E6-493F-9B45-DF6549B3814F}" dt="2024-02-25T01:13:22.489" v="854" actId="1076"/>
          <ac:cxnSpMkLst>
            <pc:docMk/>
            <pc:sldMk cId="4167503788" sldId="259"/>
            <ac:cxnSpMk id="30" creationId="{6DC48A63-BA57-2765-D044-597AFA034014}"/>
          </ac:cxnSpMkLst>
        </pc:cxnChg>
        <pc:cxnChg chg="add mod">
          <ac:chgData name="Reginaldo Reis" userId="5c0da3216bee8746" providerId="LiveId" clId="{E68FCA2B-29E6-493F-9B45-DF6549B3814F}" dt="2024-02-25T01:43:25.957" v="887" actId="14100"/>
          <ac:cxnSpMkLst>
            <pc:docMk/>
            <pc:sldMk cId="4167503788" sldId="259"/>
            <ac:cxnSpMk id="32" creationId="{CE34AFDF-CA3A-B625-8A1B-7311C7EFEA0C}"/>
          </ac:cxnSpMkLst>
        </pc:cxnChg>
      </pc:sldChg>
      <pc:sldChg chg="addSp delSp modSp new mod ord">
        <pc:chgData name="Reginaldo Reis" userId="5c0da3216bee8746" providerId="LiveId" clId="{E68FCA2B-29E6-493F-9B45-DF6549B3814F}" dt="2024-02-25T10:36:44.397" v="2573"/>
        <pc:sldMkLst>
          <pc:docMk/>
          <pc:sldMk cId="4224619624" sldId="260"/>
        </pc:sldMkLst>
        <pc:spChg chg="mod">
          <ac:chgData name="Reginaldo Reis" userId="5c0da3216bee8746" providerId="LiveId" clId="{E68FCA2B-29E6-493F-9B45-DF6549B3814F}" dt="2024-02-25T10:32:56.892" v="1931" actId="20577"/>
          <ac:spMkLst>
            <pc:docMk/>
            <pc:sldMk cId="4224619624" sldId="260"/>
            <ac:spMk id="2" creationId="{E5499F57-63C2-8C3D-71B6-856A8F0C1ACE}"/>
          </ac:spMkLst>
        </pc:spChg>
        <pc:spChg chg="del mod">
          <ac:chgData name="Reginaldo Reis" userId="5c0da3216bee8746" providerId="LiveId" clId="{E68FCA2B-29E6-493F-9B45-DF6549B3814F}" dt="2024-02-25T10:32:59.258" v="1932" actId="478"/>
          <ac:spMkLst>
            <pc:docMk/>
            <pc:sldMk cId="4224619624" sldId="260"/>
            <ac:spMk id="3" creationId="{7D89C0D5-C2BB-4A1C-B30F-0C678B175D37}"/>
          </ac:spMkLst>
        </pc:spChg>
        <pc:spChg chg="add mod">
          <ac:chgData name="Reginaldo Reis" userId="5c0da3216bee8746" providerId="LiveId" clId="{E68FCA2B-29E6-493F-9B45-DF6549B3814F}" dt="2024-02-25T01:44:16.870" v="897" actId="1076"/>
          <ac:spMkLst>
            <pc:docMk/>
            <pc:sldMk cId="4224619624" sldId="260"/>
            <ac:spMk id="4" creationId="{BE4E039E-38B7-802A-D240-A61FF1267F9F}"/>
          </ac:spMkLst>
        </pc:spChg>
        <pc:spChg chg="add del mod">
          <ac:chgData name="Reginaldo Reis" userId="5c0da3216bee8746" providerId="LiveId" clId="{E68FCA2B-29E6-493F-9B45-DF6549B3814F}" dt="2024-02-25T10:33:44.270" v="2115" actId="478"/>
          <ac:spMkLst>
            <pc:docMk/>
            <pc:sldMk cId="4224619624" sldId="260"/>
            <ac:spMk id="5" creationId="{2E80713E-DB9E-E3D6-6D18-641678BDEC99}"/>
          </ac:spMkLst>
        </pc:spChg>
        <pc:spChg chg="add del mod">
          <ac:chgData name="Reginaldo Reis" userId="5c0da3216bee8746" providerId="LiveId" clId="{E68FCA2B-29E6-493F-9B45-DF6549B3814F}" dt="2024-02-25T10:33:04.909" v="1936" actId="478"/>
          <ac:spMkLst>
            <pc:docMk/>
            <pc:sldMk cId="4224619624" sldId="260"/>
            <ac:spMk id="7" creationId="{C5AB2A25-2A38-28CA-0C9E-E71E0EE53EBE}"/>
          </ac:spMkLst>
        </pc:spChg>
        <pc:spChg chg="add del mod ord">
          <ac:chgData name="Reginaldo Reis" userId="5c0da3216bee8746" providerId="LiveId" clId="{E68FCA2B-29E6-493F-9B45-DF6549B3814F}" dt="2024-02-25T10:33:03.773" v="1935" actId="478"/>
          <ac:spMkLst>
            <pc:docMk/>
            <pc:sldMk cId="4224619624" sldId="260"/>
            <ac:spMk id="8" creationId="{820C88CD-B7A0-CC52-0ED7-5327B3D4DB90}"/>
          </ac:spMkLst>
        </pc:spChg>
        <pc:spChg chg="add mod">
          <ac:chgData name="Reginaldo Reis" userId="5c0da3216bee8746" providerId="LiveId" clId="{E68FCA2B-29E6-493F-9B45-DF6549B3814F}" dt="2024-02-25T10:16:14.684" v="1453"/>
          <ac:spMkLst>
            <pc:docMk/>
            <pc:sldMk cId="4224619624" sldId="260"/>
            <ac:spMk id="9" creationId="{EB2B302D-34DE-CED7-D15F-A7DA7EAC90C8}"/>
          </ac:spMkLst>
        </pc:spChg>
        <pc:spChg chg="add mod">
          <ac:chgData name="Reginaldo Reis" userId="5c0da3216bee8746" providerId="LiveId" clId="{E68FCA2B-29E6-493F-9B45-DF6549B3814F}" dt="2024-02-25T10:33:41.716" v="2114" actId="27636"/>
          <ac:spMkLst>
            <pc:docMk/>
            <pc:sldMk cId="4224619624" sldId="260"/>
            <ac:spMk id="11" creationId="{C5C3C28E-0D10-E19C-9A7B-A9D5798F0745}"/>
          </ac:spMkLst>
        </pc:spChg>
        <pc:spChg chg="add mod">
          <ac:chgData name="Reginaldo Reis" userId="5c0da3216bee8746" providerId="LiveId" clId="{E68FCA2B-29E6-493F-9B45-DF6549B3814F}" dt="2024-02-25T10:36:19.076" v="2570" actId="27636"/>
          <ac:spMkLst>
            <pc:docMk/>
            <pc:sldMk cId="4224619624" sldId="260"/>
            <ac:spMk id="14" creationId="{FF756896-B4F6-787E-0138-3FF4FFE34FA6}"/>
          </ac:spMkLst>
        </pc:spChg>
        <pc:picChg chg="add mod">
          <ac:chgData name="Reginaldo Reis" userId="5c0da3216bee8746" providerId="LiveId" clId="{E68FCA2B-29E6-493F-9B45-DF6549B3814F}" dt="2024-02-25T10:36:35.826" v="2571" actId="1076"/>
          <ac:picMkLst>
            <pc:docMk/>
            <pc:sldMk cId="4224619624" sldId="260"/>
            <ac:picMk id="13" creationId="{51115774-9B96-2225-60A7-289BBAC099BB}"/>
          </ac:picMkLst>
        </pc:picChg>
      </pc:sldChg>
      <pc:sldChg chg="addSp delSp modSp add mod">
        <pc:chgData name="Reginaldo Reis" userId="5c0da3216bee8746" providerId="LiveId" clId="{E68FCA2B-29E6-493F-9B45-DF6549B3814F}" dt="2024-02-25T10:36:54.506" v="2587" actId="20577"/>
        <pc:sldMkLst>
          <pc:docMk/>
          <pc:sldMk cId="4120587967" sldId="261"/>
        </pc:sldMkLst>
        <pc:spChg chg="mod">
          <ac:chgData name="Reginaldo Reis" userId="5c0da3216bee8746" providerId="LiveId" clId="{E68FCA2B-29E6-493F-9B45-DF6549B3814F}" dt="2024-02-25T10:36:54.506" v="2587" actId="20577"/>
          <ac:spMkLst>
            <pc:docMk/>
            <pc:sldMk cId="4120587967" sldId="261"/>
            <ac:spMk id="2" creationId="{C91E49DD-5EC2-D330-8B6B-A38CC86A91CB}"/>
          </ac:spMkLst>
        </pc:spChg>
        <pc:spChg chg="mod">
          <ac:chgData name="Reginaldo Reis" userId="5c0da3216bee8746" providerId="LiveId" clId="{E68FCA2B-29E6-493F-9B45-DF6549B3814F}" dt="2024-02-25T10:17:05.433" v="1506" actId="5793"/>
          <ac:spMkLst>
            <pc:docMk/>
            <pc:sldMk cId="4120587967" sldId="261"/>
            <ac:spMk id="3" creationId="{37F4CCDE-ED0D-778C-3EA2-784B9CFAE297}"/>
          </ac:spMkLst>
        </pc:spChg>
        <pc:spChg chg="del">
          <ac:chgData name="Reginaldo Reis" userId="5c0da3216bee8746" providerId="LiveId" clId="{E68FCA2B-29E6-493F-9B45-DF6549B3814F}" dt="2024-02-25T10:16:32.818" v="1476" actId="478"/>
          <ac:spMkLst>
            <pc:docMk/>
            <pc:sldMk cId="4120587967" sldId="261"/>
            <ac:spMk id="5" creationId="{2F0B91C5-1BE9-38E9-805B-626FE87A4DF1}"/>
          </ac:spMkLst>
        </pc:spChg>
        <pc:spChg chg="add mod">
          <ac:chgData name="Reginaldo Reis" userId="5c0da3216bee8746" providerId="LiveId" clId="{E68FCA2B-29E6-493F-9B45-DF6549B3814F}" dt="2024-02-25T10:17:45.510" v="1546" actId="1076"/>
          <ac:spMkLst>
            <pc:docMk/>
            <pc:sldMk cId="4120587967" sldId="261"/>
            <ac:spMk id="6" creationId="{64919DE6-5AB3-E3DB-A096-A8309077F536}"/>
          </ac:spMkLst>
        </pc:spChg>
        <pc:spChg chg="del mod">
          <ac:chgData name="Reginaldo Reis" userId="5c0da3216bee8746" providerId="LiveId" clId="{E68FCA2B-29E6-493F-9B45-DF6549B3814F}" dt="2024-02-25T10:17:41.842" v="1545" actId="478"/>
          <ac:spMkLst>
            <pc:docMk/>
            <pc:sldMk cId="4120587967" sldId="261"/>
            <ac:spMk id="7" creationId="{A168A7AD-E9BC-AD29-4B50-2B8E04203ED8}"/>
          </ac:spMkLst>
        </pc:spChg>
        <pc:spChg chg="del mod">
          <ac:chgData name="Reginaldo Reis" userId="5c0da3216bee8746" providerId="LiveId" clId="{E68FCA2B-29E6-493F-9B45-DF6549B3814F}" dt="2024-02-25T10:17:40.654" v="1544" actId="478"/>
          <ac:spMkLst>
            <pc:docMk/>
            <pc:sldMk cId="4120587967" sldId="261"/>
            <ac:spMk id="8" creationId="{DC4EB4D4-0DA3-797D-90EF-E2744128EFD7}"/>
          </ac:spMkLst>
        </pc:spChg>
        <pc:spChg chg="add del mod">
          <ac:chgData name="Reginaldo Reis" userId="5c0da3216bee8746" providerId="LiveId" clId="{E68FCA2B-29E6-493F-9B45-DF6549B3814F}" dt="2024-02-25T10:18:23.846" v="1552" actId="478"/>
          <ac:spMkLst>
            <pc:docMk/>
            <pc:sldMk cId="4120587967" sldId="261"/>
            <ac:spMk id="13" creationId="{BEA64945-BBC0-D558-EABF-651A28C1382F}"/>
          </ac:spMkLst>
        </pc:spChg>
        <pc:spChg chg="add mod">
          <ac:chgData name="Reginaldo Reis" userId="5c0da3216bee8746" providerId="LiveId" clId="{E68FCA2B-29E6-493F-9B45-DF6549B3814F}" dt="2024-02-25T10:19:19.421" v="1649" actId="20577"/>
          <ac:spMkLst>
            <pc:docMk/>
            <pc:sldMk cId="4120587967" sldId="261"/>
            <ac:spMk id="16" creationId="{945A5F80-BFEF-3082-DD7F-96B97CF18C21}"/>
          </ac:spMkLst>
        </pc:spChg>
        <pc:picChg chg="add mod">
          <ac:chgData name="Reginaldo Reis" userId="5c0da3216bee8746" providerId="LiveId" clId="{E68FCA2B-29E6-493F-9B45-DF6549B3814F}" dt="2024-02-25T10:17:46.925" v="1547" actId="1076"/>
          <ac:picMkLst>
            <pc:docMk/>
            <pc:sldMk cId="4120587967" sldId="261"/>
            <ac:picMk id="10" creationId="{1087BFD5-B177-8F2A-560B-9ED1399D30B6}"/>
          </ac:picMkLst>
        </pc:picChg>
        <pc:picChg chg="add mod">
          <ac:chgData name="Reginaldo Reis" userId="5c0da3216bee8746" providerId="LiveId" clId="{E68FCA2B-29E6-493F-9B45-DF6549B3814F}" dt="2024-02-25T10:18:00.589" v="1549" actId="1076"/>
          <ac:picMkLst>
            <pc:docMk/>
            <pc:sldMk cId="4120587967" sldId="261"/>
            <ac:picMk id="12" creationId="{F867DD11-D152-8612-49C1-5B01837CB208}"/>
          </ac:picMkLst>
        </pc:picChg>
        <pc:picChg chg="add mod">
          <ac:chgData name="Reginaldo Reis" userId="5c0da3216bee8746" providerId="LiveId" clId="{E68FCA2B-29E6-493F-9B45-DF6549B3814F}" dt="2024-02-25T10:18:28.365" v="1555" actId="1076"/>
          <ac:picMkLst>
            <pc:docMk/>
            <pc:sldMk cId="4120587967" sldId="261"/>
            <ac:picMk id="15" creationId="{56F9F1F2-5C55-CB23-9D36-17FC35CC21D2}"/>
          </ac:picMkLst>
        </pc:picChg>
        <pc:picChg chg="add del">
          <ac:chgData name="Reginaldo Reis" userId="5c0da3216bee8746" providerId="LiveId" clId="{E68FCA2B-29E6-493F-9B45-DF6549B3814F}" dt="2024-02-25T10:19:03.139" v="1628" actId="22"/>
          <ac:picMkLst>
            <pc:docMk/>
            <pc:sldMk cId="4120587967" sldId="261"/>
            <ac:picMk id="18" creationId="{E27C7DEA-4631-0332-5BBC-D26D3366BFFA}"/>
          </ac:picMkLst>
        </pc:picChg>
        <pc:picChg chg="add del">
          <ac:chgData name="Reginaldo Reis" userId="5c0da3216bee8746" providerId="LiveId" clId="{E68FCA2B-29E6-493F-9B45-DF6549B3814F}" dt="2024-02-25T10:19:06.574" v="1630" actId="22"/>
          <ac:picMkLst>
            <pc:docMk/>
            <pc:sldMk cId="4120587967" sldId="261"/>
            <ac:picMk id="20" creationId="{200415F2-C0E4-F9D1-51FF-0AA4BED09DB6}"/>
          </ac:picMkLst>
        </pc:picChg>
      </pc:sldChg>
      <pc:sldChg chg="addSp delSp modSp add mod">
        <pc:chgData name="Reginaldo Reis" userId="5c0da3216bee8746" providerId="LiveId" clId="{E68FCA2B-29E6-493F-9B45-DF6549B3814F}" dt="2024-02-25T10:29:29.203" v="1898" actId="1076"/>
        <pc:sldMkLst>
          <pc:docMk/>
          <pc:sldMk cId="1469834566" sldId="262"/>
        </pc:sldMkLst>
        <pc:spChg chg="del">
          <ac:chgData name="Reginaldo Reis" userId="5c0da3216bee8746" providerId="LiveId" clId="{E68FCA2B-29E6-493F-9B45-DF6549B3814F}" dt="2024-02-25T10:22:32.083" v="1743" actId="478"/>
          <ac:spMkLst>
            <pc:docMk/>
            <pc:sldMk cId="1469834566" sldId="262"/>
            <ac:spMk id="2" creationId="{C2E61C30-5B42-A74F-5D2B-0EF455153C12}"/>
          </ac:spMkLst>
        </pc:spChg>
        <pc:spChg chg="del mod">
          <ac:chgData name="Reginaldo Reis" userId="5c0da3216bee8746" providerId="LiveId" clId="{E68FCA2B-29E6-493F-9B45-DF6549B3814F}" dt="2024-02-25T10:20:03.347" v="1661" actId="478"/>
          <ac:spMkLst>
            <pc:docMk/>
            <pc:sldMk cId="1469834566" sldId="262"/>
            <ac:spMk id="3" creationId="{5DD0D1D7-A805-9E18-05E5-E29A4FB5C359}"/>
          </ac:spMkLst>
        </pc:spChg>
        <pc:spChg chg="add mod">
          <ac:chgData name="Reginaldo Reis" userId="5c0da3216bee8746" providerId="LiveId" clId="{E68FCA2B-29E6-493F-9B45-DF6549B3814F}" dt="2024-02-25T10:22:37.811" v="1747" actId="27636"/>
          <ac:spMkLst>
            <pc:docMk/>
            <pc:sldMk cId="1469834566" sldId="262"/>
            <ac:spMk id="5" creationId="{750B03A2-80A0-B6E2-1EF1-B1A4A32E8472}"/>
          </ac:spMkLst>
        </pc:spChg>
        <pc:spChg chg="del">
          <ac:chgData name="Reginaldo Reis" userId="5c0da3216bee8746" providerId="LiveId" clId="{E68FCA2B-29E6-493F-9B45-DF6549B3814F}" dt="2024-02-25T10:19:36.349" v="1654" actId="478"/>
          <ac:spMkLst>
            <pc:docMk/>
            <pc:sldMk cId="1469834566" sldId="262"/>
            <ac:spMk id="6" creationId="{9CC514F7-A96E-7C6C-EF21-93918A491557}"/>
          </ac:spMkLst>
        </pc:spChg>
        <pc:spChg chg="add mod">
          <ac:chgData name="Reginaldo Reis" userId="5c0da3216bee8746" providerId="LiveId" clId="{E68FCA2B-29E6-493F-9B45-DF6549B3814F}" dt="2024-02-25T10:22:40.308" v="1748" actId="1076"/>
          <ac:spMkLst>
            <pc:docMk/>
            <pc:sldMk cId="1469834566" sldId="262"/>
            <ac:spMk id="7" creationId="{8F27CB99-00C6-BDBC-1178-3F971CB3843A}"/>
          </ac:spMkLst>
        </pc:spChg>
        <pc:spChg chg="add del mod">
          <ac:chgData name="Reginaldo Reis" userId="5c0da3216bee8746" providerId="LiveId" clId="{E68FCA2B-29E6-493F-9B45-DF6549B3814F}" dt="2024-02-25T10:22:33.768" v="1744" actId="478"/>
          <ac:spMkLst>
            <pc:docMk/>
            <pc:sldMk cId="1469834566" sldId="262"/>
            <ac:spMk id="9" creationId="{2892A04E-0C70-1376-CE8B-A89572B14345}"/>
          </ac:spMkLst>
        </pc:spChg>
        <pc:spChg chg="add mod">
          <ac:chgData name="Reginaldo Reis" userId="5c0da3216bee8746" providerId="LiveId" clId="{E68FCA2B-29E6-493F-9B45-DF6549B3814F}" dt="2024-02-25T10:23:36.333" v="1897" actId="1076"/>
          <ac:spMkLst>
            <pc:docMk/>
            <pc:sldMk cId="1469834566" sldId="262"/>
            <ac:spMk id="14" creationId="{8378411F-78E2-6501-2330-076D46309F4D}"/>
          </ac:spMkLst>
        </pc:spChg>
        <pc:spChg chg="del">
          <ac:chgData name="Reginaldo Reis" userId="5c0da3216bee8746" providerId="LiveId" clId="{E68FCA2B-29E6-493F-9B45-DF6549B3814F}" dt="2024-02-25T10:19:38.077" v="1655" actId="478"/>
          <ac:spMkLst>
            <pc:docMk/>
            <pc:sldMk cId="1469834566" sldId="262"/>
            <ac:spMk id="16" creationId="{596428F8-FB1A-4E8D-040C-05CD768A6A2C}"/>
          </ac:spMkLst>
        </pc:spChg>
        <pc:picChg chg="del">
          <ac:chgData name="Reginaldo Reis" userId="5c0da3216bee8746" providerId="LiveId" clId="{E68FCA2B-29E6-493F-9B45-DF6549B3814F}" dt="2024-02-25T10:19:33.838" v="1651" actId="478"/>
          <ac:picMkLst>
            <pc:docMk/>
            <pc:sldMk cId="1469834566" sldId="262"/>
            <ac:picMk id="10" creationId="{756FB151-C4E1-6FB0-9889-BF0C817A0295}"/>
          </ac:picMkLst>
        </pc:picChg>
        <pc:picChg chg="del">
          <ac:chgData name="Reginaldo Reis" userId="5c0da3216bee8746" providerId="LiveId" clId="{E68FCA2B-29E6-493F-9B45-DF6549B3814F}" dt="2024-02-25T10:19:34.572" v="1652" actId="478"/>
          <ac:picMkLst>
            <pc:docMk/>
            <pc:sldMk cId="1469834566" sldId="262"/>
            <ac:picMk id="12" creationId="{129552AA-CBBD-EA87-81A1-65FC5BFF264A}"/>
          </ac:picMkLst>
        </pc:picChg>
        <pc:picChg chg="add mod">
          <ac:chgData name="Reginaldo Reis" userId="5c0da3216bee8746" providerId="LiveId" clId="{E68FCA2B-29E6-493F-9B45-DF6549B3814F}" dt="2024-02-25T10:29:29.203" v="1898" actId="1076"/>
          <ac:picMkLst>
            <pc:docMk/>
            <pc:sldMk cId="1469834566" sldId="262"/>
            <ac:picMk id="13" creationId="{1C9F0103-69DB-FB23-6795-9E36E7A71221}"/>
          </ac:picMkLst>
        </pc:picChg>
        <pc:picChg chg="del">
          <ac:chgData name="Reginaldo Reis" userId="5c0da3216bee8746" providerId="LiveId" clId="{E68FCA2B-29E6-493F-9B45-DF6549B3814F}" dt="2024-02-25T10:19:34.909" v="1653" actId="478"/>
          <ac:picMkLst>
            <pc:docMk/>
            <pc:sldMk cId="1469834566" sldId="262"/>
            <ac:picMk id="15" creationId="{F8E569A8-3FD8-8CE7-39CD-915A22B838D5}"/>
          </ac:picMkLst>
        </pc:picChg>
      </pc:sldChg>
      <pc:sldChg chg="add">
        <pc:chgData name="Reginaldo Reis" userId="5c0da3216bee8746" providerId="LiveId" clId="{E68FCA2B-29E6-493F-9B45-DF6549B3814F}" dt="2024-02-25T10:32:36.088" v="1899" actId="2890"/>
        <pc:sldMkLst>
          <pc:docMk/>
          <pc:sldMk cId="4074995033" sldId="263"/>
        </pc:sldMkLst>
      </pc:sldChg>
      <pc:sldChg chg="addSp delSp modSp add mod">
        <pc:chgData name="Reginaldo Reis" userId="5c0da3216bee8746" providerId="LiveId" clId="{E68FCA2B-29E6-493F-9B45-DF6549B3814F}" dt="2024-02-25T10:42:01.749" v="2838" actId="20577"/>
        <pc:sldMkLst>
          <pc:docMk/>
          <pc:sldMk cId="1640837563" sldId="264"/>
        </pc:sldMkLst>
        <pc:spChg chg="add mod">
          <ac:chgData name="Reginaldo Reis" userId="5c0da3216bee8746" providerId="LiveId" clId="{E68FCA2B-29E6-493F-9B45-DF6549B3814F}" dt="2024-02-25T10:42:01.749" v="2838" actId="20577"/>
          <ac:spMkLst>
            <pc:docMk/>
            <pc:sldMk cId="1640837563" sldId="264"/>
            <ac:spMk id="6" creationId="{BE634674-8F59-70E1-25A0-6EB4054B49C3}"/>
          </ac:spMkLst>
        </pc:spChg>
        <pc:spChg chg="mod">
          <ac:chgData name="Reginaldo Reis" userId="5c0da3216bee8746" providerId="LiveId" clId="{E68FCA2B-29E6-493F-9B45-DF6549B3814F}" dt="2024-02-25T10:41:15.563" v="2738" actId="20577"/>
          <ac:spMkLst>
            <pc:docMk/>
            <pc:sldMk cId="1640837563" sldId="264"/>
            <ac:spMk id="11" creationId="{A5548698-9E7D-FCA1-9509-F55BC8FD34D9}"/>
          </ac:spMkLst>
        </pc:spChg>
        <pc:spChg chg="del">
          <ac:chgData name="Reginaldo Reis" userId="5c0da3216bee8746" providerId="LiveId" clId="{E68FCA2B-29E6-493F-9B45-DF6549B3814F}" dt="2024-02-25T10:40:41.916" v="2590" actId="478"/>
          <ac:spMkLst>
            <pc:docMk/>
            <pc:sldMk cId="1640837563" sldId="264"/>
            <ac:spMk id="14" creationId="{84017758-F782-67D5-66B9-69EAE9B02FF9}"/>
          </ac:spMkLst>
        </pc:spChg>
        <pc:picChg chg="add mod">
          <ac:chgData name="Reginaldo Reis" userId="5c0da3216bee8746" providerId="LiveId" clId="{E68FCA2B-29E6-493F-9B45-DF6549B3814F}" dt="2024-02-25T10:41:19.210" v="2740" actId="1076"/>
          <ac:picMkLst>
            <pc:docMk/>
            <pc:sldMk cId="1640837563" sldId="264"/>
            <ac:picMk id="5" creationId="{C559B08B-F3BE-AAEB-E9E6-DCAA793DD3CD}"/>
          </ac:picMkLst>
        </pc:picChg>
        <pc:picChg chg="del">
          <ac:chgData name="Reginaldo Reis" userId="5c0da3216bee8746" providerId="LiveId" clId="{E68FCA2B-29E6-493F-9B45-DF6549B3814F}" dt="2024-02-25T10:40:39.318" v="2589" actId="478"/>
          <ac:picMkLst>
            <pc:docMk/>
            <pc:sldMk cId="1640837563" sldId="264"/>
            <ac:picMk id="13" creationId="{5B5B0314-B499-398C-638D-6BA0D7E7DC60}"/>
          </ac:picMkLst>
        </pc:picChg>
      </pc:sldChg>
      <pc:sldChg chg="addSp delSp modSp add mod">
        <pc:chgData name="Reginaldo Reis" userId="5c0da3216bee8746" providerId="LiveId" clId="{E68FCA2B-29E6-493F-9B45-DF6549B3814F}" dt="2024-02-25T10:45:30.193" v="3354" actId="1076"/>
        <pc:sldMkLst>
          <pc:docMk/>
          <pc:sldMk cId="3984626409" sldId="265"/>
        </pc:sldMkLst>
        <pc:spChg chg="del">
          <ac:chgData name="Reginaldo Reis" userId="5c0da3216bee8746" providerId="LiveId" clId="{E68FCA2B-29E6-493F-9B45-DF6549B3814F}" dt="2024-02-25T10:43:05.514" v="2841" actId="478"/>
          <ac:spMkLst>
            <pc:docMk/>
            <pc:sldMk cId="3984626409" sldId="265"/>
            <ac:spMk id="6" creationId="{FF19B291-6793-CBB7-F726-F61158496A87}"/>
          </ac:spMkLst>
        </pc:spChg>
        <pc:spChg chg="mod">
          <ac:chgData name="Reginaldo Reis" userId="5c0da3216bee8746" providerId="LiveId" clId="{E68FCA2B-29E6-493F-9B45-DF6549B3814F}" dt="2024-02-25T10:45:26.650" v="3351" actId="27636"/>
          <ac:spMkLst>
            <pc:docMk/>
            <pc:sldMk cId="3984626409" sldId="265"/>
            <ac:spMk id="11" creationId="{2394EB2D-D857-FF1F-38AC-F0E62C5297B2}"/>
          </ac:spMkLst>
        </pc:spChg>
        <pc:picChg chg="del">
          <ac:chgData name="Reginaldo Reis" userId="5c0da3216bee8746" providerId="LiveId" clId="{E68FCA2B-29E6-493F-9B45-DF6549B3814F}" dt="2024-02-25T10:43:03.679" v="2840" actId="478"/>
          <ac:picMkLst>
            <pc:docMk/>
            <pc:sldMk cId="3984626409" sldId="265"/>
            <ac:picMk id="5" creationId="{2D5ABCAC-627B-89D5-19B7-89E4B80070C1}"/>
          </ac:picMkLst>
        </pc:picChg>
        <pc:picChg chg="add mod">
          <ac:chgData name="Reginaldo Reis" userId="5c0da3216bee8746" providerId="LiveId" clId="{E68FCA2B-29E6-493F-9B45-DF6549B3814F}" dt="2024-02-25T10:45:30.193" v="3354" actId="1076"/>
          <ac:picMkLst>
            <pc:docMk/>
            <pc:sldMk cId="3984626409" sldId="265"/>
            <ac:picMk id="7" creationId="{4DA1611C-6678-508E-46B2-60D91BCE7993}"/>
          </ac:picMkLst>
        </pc:picChg>
      </pc:sldChg>
      <pc:sldChg chg="addSp delSp modSp add mod">
        <pc:chgData name="Reginaldo Reis" userId="5c0da3216bee8746" providerId="LiveId" clId="{E68FCA2B-29E6-493F-9B45-DF6549B3814F}" dt="2024-02-25T10:46:45.874" v="3621" actId="113"/>
        <pc:sldMkLst>
          <pc:docMk/>
          <pc:sldMk cId="1370654703" sldId="266"/>
        </pc:sldMkLst>
        <pc:spChg chg="add mod">
          <ac:chgData name="Reginaldo Reis" userId="5c0da3216bee8746" providerId="LiveId" clId="{E68FCA2B-29E6-493F-9B45-DF6549B3814F}" dt="2024-02-25T10:46:45.874" v="3621" actId="113"/>
          <ac:spMkLst>
            <pc:docMk/>
            <pc:sldMk cId="1370654703" sldId="266"/>
            <ac:spMk id="6" creationId="{895AC4CD-B11C-6FF8-614A-D836E2BA1D70}"/>
          </ac:spMkLst>
        </pc:spChg>
        <pc:spChg chg="mod">
          <ac:chgData name="Reginaldo Reis" userId="5c0da3216bee8746" providerId="LiveId" clId="{E68FCA2B-29E6-493F-9B45-DF6549B3814F}" dt="2024-02-25T10:45:58.969" v="3454" actId="14100"/>
          <ac:spMkLst>
            <pc:docMk/>
            <pc:sldMk cId="1370654703" sldId="266"/>
            <ac:spMk id="11" creationId="{A2B0805D-C404-236C-3A17-02F0054199B5}"/>
          </ac:spMkLst>
        </pc:spChg>
        <pc:picChg chg="add mod">
          <ac:chgData name="Reginaldo Reis" userId="5c0da3216bee8746" providerId="LiveId" clId="{E68FCA2B-29E6-493F-9B45-DF6549B3814F}" dt="2024-02-25T10:46:09.706" v="3460" actId="1076"/>
          <ac:picMkLst>
            <pc:docMk/>
            <pc:sldMk cId="1370654703" sldId="266"/>
            <ac:picMk id="5" creationId="{AD7FF63D-72BD-D899-BF01-C89A4961B8CC}"/>
          </ac:picMkLst>
        </pc:picChg>
        <pc:picChg chg="del mod">
          <ac:chgData name="Reginaldo Reis" userId="5c0da3216bee8746" providerId="LiveId" clId="{E68FCA2B-29E6-493F-9B45-DF6549B3814F}" dt="2024-02-25T10:45:59.848" v="3456" actId="478"/>
          <ac:picMkLst>
            <pc:docMk/>
            <pc:sldMk cId="1370654703" sldId="266"/>
            <ac:picMk id="7" creationId="{27C1272F-ECF8-8915-D98F-9D2A52180E2C}"/>
          </ac:picMkLst>
        </pc:picChg>
      </pc:sldChg>
      <pc:sldChg chg="addSp delSp modSp add mod">
        <pc:chgData name="Reginaldo Reis" userId="5c0da3216bee8746" providerId="LiveId" clId="{E68FCA2B-29E6-493F-9B45-DF6549B3814F}" dt="2024-02-25T10:47:57.741" v="3672" actId="12"/>
        <pc:sldMkLst>
          <pc:docMk/>
          <pc:sldMk cId="3099640166" sldId="267"/>
        </pc:sldMkLst>
        <pc:spChg chg="del">
          <ac:chgData name="Reginaldo Reis" userId="5c0da3216bee8746" providerId="LiveId" clId="{E68FCA2B-29E6-493F-9B45-DF6549B3814F}" dt="2024-02-25T10:47:28.074" v="3661" actId="478"/>
          <ac:spMkLst>
            <pc:docMk/>
            <pc:sldMk cId="3099640166" sldId="267"/>
            <ac:spMk id="6" creationId="{34600307-1A88-A548-03C4-C7601C4CB130}"/>
          </ac:spMkLst>
        </pc:spChg>
        <pc:spChg chg="add mod">
          <ac:chgData name="Reginaldo Reis" userId="5c0da3216bee8746" providerId="LiveId" clId="{E68FCA2B-29E6-493F-9B45-DF6549B3814F}" dt="2024-02-25T10:47:57.741" v="3672" actId="12"/>
          <ac:spMkLst>
            <pc:docMk/>
            <pc:sldMk cId="3099640166" sldId="267"/>
            <ac:spMk id="8" creationId="{50BDC47D-0B75-ABB5-C18B-A9F3149A2949}"/>
          </ac:spMkLst>
        </pc:spChg>
        <pc:spChg chg="mod">
          <ac:chgData name="Reginaldo Reis" userId="5c0da3216bee8746" providerId="LiveId" clId="{E68FCA2B-29E6-493F-9B45-DF6549B3814F}" dt="2024-02-25T10:47:25" v="3659" actId="20577"/>
          <ac:spMkLst>
            <pc:docMk/>
            <pc:sldMk cId="3099640166" sldId="267"/>
            <ac:spMk id="11" creationId="{AD7E366C-8F67-9C51-F78B-2DB865EDEC62}"/>
          </ac:spMkLst>
        </pc:spChg>
        <pc:picChg chg="del">
          <ac:chgData name="Reginaldo Reis" userId="5c0da3216bee8746" providerId="LiveId" clId="{E68FCA2B-29E6-493F-9B45-DF6549B3814F}" dt="2024-02-25T10:47:26.840" v="3660" actId="478"/>
          <ac:picMkLst>
            <pc:docMk/>
            <pc:sldMk cId="3099640166" sldId="267"/>
            <ac:picMk id="5" creationId="{25470EF2-9430-A3B6-FCD7-2439B4039E08}"/>
          </ac:picMkLst>
        </pc:picChg>
        <pc:picChg chg="add mod">
          <ac:chgData name="Reginaldo Reis" userId="5c0da3216bee8746" providerId="LiveId" clId="{E68FCA2B-29E6-493F-9B45-DF6549B3814F}" dt="2024-02-25T10:47:36.506" v="3664" actId="14100"/>
          <ac:picMkLst>
            <pc:docMk/>
            <pc:sldMk cId="3099640166" sldId="267"/>
            <ac:picMk id="7" creationId="{B7F3200A-026F-A604-7420-822DE0373B4F}"/>
          </ac:picMkLst>
        </pc:picChg>
      </pc:sldChg>
      <pc:sldChg chg="addSp delSp modSp add mod">
        <pc:chgData name="Reginaldo Reis" userId="5c0da3216bee8746" providerId="LiveId" clId="{E68FCA2B-29E6-493F-9B45-DF6549B3814F}" dt="2024-02-25T10:54:20.595" v="3712" actId="1076"/>
        <pc:sldMkLst>
          <pc:docMk/>
          <pc:sldMk cId="848093088" sldId="268"/>
        </pc:sldMkLst>
        <pc:spChg chg="mod">
          <ac:chgData name="Reginaldo Reis" userId="5c0da3216bee8746" providerId="LiveId" clId="{E68FCA2B-29E6-493F-9B45-DF6549B3814F}" dt="2024-02-25T10:54:11.468" v="3705" actId="6549"/>
          <ac:spMkLst>
            <pc:docMk/>
            <pc:sldMk cId="848093088" sldId="268"/>
            <ac:spMk id="11" creationId="{A4BEBD55-8E11-1981-ED1C-E8936502E16F}"/>
          </ac:spMkLst>
        </pc:spChg>
        <pc:picChg chg="add mod">
          <ac:chgData name="Reginaldo Reis" userId="5c0da3216bee8746" providerId="LiveId" clId="{E68FCA2B-29E6-493F-9B45-DF6549B3814F}" dt="2024-02-25T10:54:20.595" v="3712" actId="1076"/>
          <ac:picMkLst>
            <pc:docMk/>
            <pc:sldMk cId="848093088" sldId="268"/>
            <ac:picMk id="5" creationId="{993E0EF5-9637-4656-C07A-60EB5E044DD6}"/>
          </ac:picMkLst>
        </pc:picChg>
        <pc:picChg chg="del">
          <ac:chgData name="Reginaldo Reis" userId="5c0da3216bee8746" providerId="LiveId" clId="{E68FCA2B-29E6-493F-9B45-DF6549B3814F}" dt="2024-02-25T10:54:09.134" v="3704" actId="478"/>
          <ac:picMkLst>
            <pc:docMk/>
            <pc:sldMk cId="848093088" sldId="268"/>
            <ac:picMk id="7" creationId="{DB771ABD-1C3F-9BD1-82D9-E02484AEA430}"/>
          </ac:picMkLst>
        </pc:picChg>
      </pc:sldChg>
      <pc:sldChg chg="addSp delSp modSp add mod">
        <pc:chgData name="Reginaldo Reis" userId="5c0da3216bee8746" providerId="LiveId" clId="{E68FCA2B-29E6-493F-9B45-DF6549B3814F}" dt="2024-02-25T10:59:02.622" v="4199" actId="1076"/>
        <pc:sldMkLst>
          <pc:docMk/>
          <pc:sldMk cId="3343951751" sldId="269"/>
        </pc:sldMkLst>
        <pc:spChg chg="mod">
          <ac:chgData name="Reginaldo Reis" userId="5c0da3216bee8746" providerId="LiveId" clId="{E68FCA2B-29E6-493F-9B45-DF6549B3814F}" dt="2024-02-25T10:55:09.983" v="3765" actId="14100"/>
          <ac:spMkLst>
            <pc:docMk/>
            <pc:sldMk cId="3343951751" sldId="269"/>
            <ac:spMk id="2" creationId="{CCD6F935-EBDF-F7B2-88FA-70D2C9061D6D}"/>
          </ac:spMkLst>
        </pc:spChg>
        <pc:spChg chg="mod">
          <ac:chgData name="Reginaldo Reis" userId="5c0da3216bee8746" providerId="LiveId" clId="{E68FCA2B-29E6-493F-9B45-DF6549B3814F}" dt="2024-02-25T10:55:08.081" v="3764" actId="14100"/>
          <ac:spMkLst>
            <pc:docMk/>
            <pc:sldMk cId="3343951751" sldId="269"/>
            <ac:spMk id="4" creationId="{368439D0-7DB1-5F70-114E-F67599212F4E}"/>
          </ac:spMkLst>
        </pc:spChg>
        <pc:spChg chg="del">
          <ac:chgData name="Reginaldo Reis" userId="5c0da3216bee8746" providerId="LiveId" clId="{E68FCA2B-29E6-493F-9B45-DF6549B3814F}" dt="2024-02-25T10:54:59.172" v="3751" actId="478"/>
          <ac:spMkLst>
            <pc:docMk/>
            <pc:sldMk cId="3343951751" sldId="269"/>
            <ac:spMk id="8" creationId="{C63EBE8E-830C-7F61-DC29-09E3B1C85CB4}"/>
          </ac:spMkLst>
        </pc:spChg>
        <pc:spChg chg="mod">
          <ac:chgData name="Reginaldo Reis" userId="5c0da3216bee8746" providerId="LiveId" clId="{E68FCA2B-29E6-493F-9B45-DF6549B3814F}" dt="2024-02-25T10:55:49.064" v="3948" actId="27636"/>
          <ac:spMkLst>
            <pc:docMk/>
            <pc:sldMk cId="3343951751" sldId="269"/>
            <ac:spMk id="11" creationId="{B50C6E22-B79C-D309-65BF-46D765BF9DC1}"/>
          </ac:spMkLst>
        </pc:spChg>
        <pc:spChg chg="add mod">
          <ac:chgData name="Reginaldo Reis" userId="5c0da3216bee8746" providerId="LiveId" clId="{E68FCA2B-29E6-493F-9B45-DF6549B3814F}" dt="2024-02-25T10:59:02.622" v="4199" actId="1076"/>
          <ac:spMkLst>
            <pc:docMk/>
            <pc:sldMk cId="3343951751" sldId="269"/>
            <ac:spMk id="13" creationId="{F6CF7921-AB98-3024-F638-0BF3A86B61A8}"/>
          </ac:spMkLst>
        </pc:spChg>
        <pc:picChg chg="add mod">
          <ac:chgData name="Reginaldo Reis" userId="5c0da3216bee8746" providerId="LiveId" clId="{E68FCA2B-29E6-493F-9B45-DF6549B3814F}" dt="2024-02-25T10:56:47.278" v="3955" actId="1076"/>
          <ac:picMkLst>
            <pc:docMk/>
            <pc:sldMk cId="3343951751" sldId="269"/>
            <ac:picMk id="5" creationId="{ADCC0ECC-F879-7648-38CB-DDCB9D43017C}"/>
          </ac:picMkLst>
        </pc:picChg>
        <pc:picChg chg="del">
          <ac:chgData name="Reginaldo Reis" userId="5c0da3216bee8746" providerId="LiveId" clId="{E68FCA2B-29E6-493F-9B45-DF6549B3814F}" dt="2024-02-25T10:54:57.687" v="3750" actId="478"/>
          <ac:picMkLst>
            <pc:docMk/>
            <pc:sldMk cId="3343951751" sldId="269"/>
            <ac:picMk id="7" creationId="{66EA7561-BAFA-35AA-300D-D135340184B8}"/>
          </ac:picMkLst>
        </pc:picChg>
        <pc:picChg chg="add mod">
          <ac:chgData name="Reginaldo Reis" userId="5c0da3216bee8746" providerId="LiveId" clId="{E68FCA2B-29E6-493F-9B45-DF6549B3814F}" dt="2024-02-25T10:56:46.622" v="3954" actId="1076"/>
          <ac:picMkLst>
            <pc:docMk/>
            <pc:sldMk cId="3343951751" sldId="269"/>
            <ac:picMk id="9" creationId="{B34EA18C-0C7D-9E1D-DE57-78ABD4E05B86}"/>
          </ac:picMkLst>
        </pc:picChg>
        <pc:cxnChg chg="add mod">
          <ac:chgData name="Reginaldo Reis" userId="5c0da3216bee8746" providerId="LiveId" clId="{E68FCA2B-29E6-493F-9B45-DF6549B3814F}" dt="2024-02-25T10:56:56.297" v="3958" actId="1582"/>
          <ac:cxnSpMkLst>
            <pc:docMk/>
            <pc:sldMk cId="3343951751" sldId="269"/>
            <ac:cxnSpMk id="12" creationId="{A5376096-D932-DCFF-D14D-55F160EFDFF2}"/>
          </ac:cxnSpMkLst>
        </pc:cxnChg>
      </pc:sldChg>
      <pc:sldChg chg="addSp delSp modSp add mod">
        <pc:chgData name="Reginaldo Reis" userId="5c0da3216bee8746" providerId="LiveId" clId="{E68FCA2B-29E6-493F-9B45-DF6549B3814F}" dt="2024-02-25T11:07:57.541" v="4472" actId="1076"/>
        <pc:sldMkLst>
          <pc:docMk/>
          <pc:sldMk cId="752909114" sldId="270"/>
        </pc:sldMkLst>
        <pc:spChg chg="add del mod">
          <ac:chgData name="Reginaldo Reis" userId="5c0da3216bee8746" providerId="LiveId" clId="{E68FCA2B-29E6-493F-9B45-DF6549B3814F}" dt="2024-02-25T10:58:57.965" v="4196" actId="21"/>
          <ac:spMkLst>
            <pc:docMk/>
            <pc:sldMk cId="752909114" sldId="270"/>
            <ac:spMk id="7" creationId="{F6CF7921-AB98-3024-F638-0BF3A86B61A8}"/>
          </ac:spMkLst>
        </pc:spChg>
        <pc:spChg chg="mod">
          <ac:chgData name="Reginaldo Reis" userId="5c0da3216bee8746" providerId="LiveId" clId="{E68FCA2B-29E6-493F-9B45-DF6549B3814F}" dt="2024-02-25T11:05:08.198" v="4202" actId="1076"/>
          <ac:spMkLst>
            <pc:docMk/>
            <pc:sldMk cId="752909114" sldId="270"/>
            <ac:spMk id="11" creationId="{215E4EA8-2BDC-CB6D-9697-89A3CEE1C6CF}"/>
          </ac:spMkLst>
        </pc:spChg>
        <pc:picChg chg="del">
          <ac:chgData name="Reginaldo Reis" userId="5c0da3216bee8746" providerId="LiveId" clId="{E68FCA2B-29E6-493F-9B45-DF6549B3814F}" dt="2024-02-25T10:57:31.094" v="3960" actId="478"/>
          <ac:picMkLst>
            <pc:docMk/>
            <pc:sldMk cId="752909114" sldId="270"/>
            <ac:picMk id="5" creationId="{FCD5C6B9-EDFC-F640-9F76-73DC4F49DDAF}"/>
          </ac:picMkLst>
        </pc:picChg>
        <pc:picChg chg="add mod">
          <ac:chgData name="Reginaldo Reis" userId="5c0da3216bee8746" providerId="LiveId" clId="{E68FCA2B-29E6-493F-9B45-DF6549B3814F}" dt="2024-02-25T11:07:57.541" v="4472" actId="1076"/>
          <ac:picMkLst>
            <pc:docMk/>
            <pc:sldMk cId="752909114" sldId="270"/>
            <ac:picMk id="6" creationId="{E0028A7E-2890-33DB-DB0A-1917C6B28B7B}"/>
          </ac:picMkLst>
        </pc:picChg>
        <pc:picChg chg="del">
          <ac:chgData name="Reginaldo Reis" userId="5c0da3216bee8746" providerId="LiveId" clId="{E68FCA2B-29E6-493F-9B45-DF6549B3814F}" dt="2024-02-25T10:57:31.969" v="3961" actId="478"/>
          <ac:picMkLst>
            <pc:docMk/>
            <pc:sldMk cId="752909114" sldId="270"/>
            <ac:picMk id="9" creationId="{100DFF8D-15C7-9A0E-8DD1-0B2757C93485}"/>
          </ac:picMkLst>
        </pc:picChg>
        <pc:cxnChg chg="del">
          <ac:chgData name="Reginaldo Reis" userId="5c0da3216bee8746" providerId="LiveId" clId="{E68FCA2B-29E6-493F-9B45-DF6549B3814F}" dt="2024-02-25T10:57:32.631" v="3962" actId="478"/>
          <ac:cxnSpMkLst>
            <pc:docMk/>
            <pc:sldMk cId="752909114" sldId="270"/>
            <ac:cxnSpMk id="12" creationId="{268BAC70-5CD8-E5C6-14D3-10313751544F}"/>
          </ac:cxnSpMkLst>
        </pc:cxnChg>
      </pc:sldChg>
      <pc:sldChg chg="addSp delSp modSp add mod">
        <pc:chgData name="Reginaldo Reis" userId="5c0da3216bee8746" providerId="LiveId" clId="{E68FCA2B-29E6-493F-9B45-DF6549B3814F}" dt="2024-02-25T11:07:31.061" v="4371" actId="20577"/>
        <pc:sldMkLst>
          <pc:docMk/>
          <pc:sldMk cId="1053913817" sldId="271"/>
        </pc:sldMkLst>
        <pc:spChg chg="mod">
          <ac:chgData name="Reginaldo Reis" userId="5c0da3216bee8746" providerId="LiveId" clId="{E68FCA2B-29E6-493F-9B45-DF6549B3814F}" dt="2024-02-25T11:07:31.061" v="4371" actId="20577"/>
          <ac:spMkLst>
            <pc:docMk/>
            <pc:sldMk cId="1053913817" sldId="271"/>
            <ac:spMk id="2" creationId="{19AB2E57-69B1-6660-5F31-3B20A4A7DF3D}"/>
          </ac:spMkLst>
        </pc:spChg>
        <pc:spChg chg="mod">
          <ac:chgData name="Reginaldo Reis" userId="5c0da3216bee8746" providerId="LiveId" clId="{E68FCA2B-29E6-493F-9B45-DF6549B3814F}" dt="2024-02-25T11:05:22.777" v="4222" actId="20577"/>
          <ac:spMkLst>
            <pc:docMk/>
            <pc:sldMk cId="1053913817" sldId="271"/>
            <ac:spMk id="4" creationId="{097FE4A3-0698-1506-4425-F494970AF9D2}"/>
          </ac:spMkLst>
        </pc:spChg>
        <pc:spChg chg="mod">
          <ac:chgData name="Reginaldo Reis" userId="5c0da3216bee8746" providerId="LiveId" clId="{E68FCA2B-29E6-493F-9B45-DF6549B3814F}" dt="2024-02-25T11:07:13.269" v="4356" actId="20577"/>
          <ac:spMkLst>
            <pc:docMk/>
            <pc:sldMk cId="1053913817" sldId="271"/>
            <ac:spMk id="11" creationId="{52F6C241-EDFE-C698-8CFD-90FE5E1F9E68}"/>
          </ac:spMkLst>
        </pc:spChg>
        <pc:picChg chg="add mod">
          <ac:chgData name="Reginaldo Reis" userId="5c0da3216bee8746" providerId="LiveId" clId="{E68FCA2B-29E6-493F-9B45-DF6549B3814F}" dt="2024-02-25T11:06:44.367" v="4248" actId="1076"/>
          <ac:picMkLst>
            <pc:docMk/>
            <pc:sldMk cId="1053913817" sldId="271"/>
            <ac:picMk id="5" creationId="{8A828408-7FA3-DDD4-DA21-5088767FB0C7}"/>
          </ac:picMkLst>
        </pc:picChg>
        <pc:picChg chg="del">
          <ac:chgData name="Reginaldo Reis" userId="5c0da3216bee8746" providerId="LiveId" clId="{E68FCA2B-29E6-493F-9B45-DF6549B3814F}" dt="2024-02-25T11:06:07.785" v="4239" actId="478"/>
          <ac:picMkLst>
            <pc:docMk/>
            <pc:sldMk cId="1053913817" sldId="271"/>
            <ac:picMk id="6" creationId="{BE286949-4BC6-C703-AF5D-1E6A88EB6FF4}"/>
          </ac:picMkLst>
        </pc:picChg>
        <pc:picChg chg="add mod">
          <ac:chgData name="Reginaldo Reis" userId="5c0da3216bee8746" providerId="LiveId" clId="{E68FCA2B-29E6-493F-9B45-DF6549B3814F}" dt="2024-02-25T11:06:46.292" v="4250" actId="1076"/>
          <ac:picMkLst>
            <pc:docMk/>
            <pc:sldMk cId="1053913817" sldId="271"/>
            <ac:picMk id="8" creationId="{BD0F9504-F35D-B734-72B8-08C94D7E21D1}"/>
          </ac:picMkLst>
        </pc:picChg>
      </pc:sldChg>
      <pc:sldChg chg="addSp delSp modSp add mod">
        <pc:chgData name="Reginaldo Reis" userId="5c0da3216bee8746" providerId="LiveId" clId="{E68FCA2B-29E6-493F-9B45-DF6549B3814F}" dt="2024-02-25T11:42:24.892" v="5617" actId="20577"/>
        <pc:sldMkLst>
          <pc:docMk/>
          <pc:sldMk cId="3469442671" sldId="272"/>
        </pc:sldMkLst>
        <pc:spChg chg="mod">
          <ac:chgData name="Reginaldo Reis" userId="5c0da3216bee8746" providerId="LiveId" clId="{E68FCA2B-29E6-493F-9B45-DF6549B3814F}" dt="2024-02-25T11:08:25.797" v="4501" actId="20577"/>
          <ac:spMkLst>
            <pc:docMk/>
            <pc:sldMk cId="3469442671" sldId="272"/>
            <ac:spMk id="2" creationId="{692810FA-E1CC-52EE-6D01-384ABB3ED388}"/>
          </ac:spMkLst>
        </pc:spChg>
        <pc:spChg chg="mod">
          <ac:chgData name="Reginaldo Reis" userId="5c0da3216bee8746" providerId="LiveId" clId="{E68FCA2B-29E6-493F-9B45-DF6549B3814F}" dt="2024-02-25T11:08:20.196" v="4488" actId="20577"/>
          <ac:spMkLst>
            <pc:docMk/>
            <pc:sldMk cId="3469442671" sldId="272"/>
            <ac:spMk id="4" creationId="{E6926170-FE4F-87A5-5093-EA948606FC3B}"/>
          </ac:spMkLst>
        </pc:spChg>
        <pc:spChg chg="add del mod">
          <ac:chgData name="Reginaldo Reis" userId="5c0da3216bee8746" providerId="LiveId" clId="{E68FCA2B-29E6-493F-9B45-DF6549B3814F}" dt="2024-02-25T11:08:27.834" v="4502" actId="478"/>
          <ac:spMkLst>
            <pc:docMk/>
            <pc:sldMk cId="3469442671" sldId="272"/>
            <ac:spMk id="6" creationId="{7A960112-C201-830B-8767-36404286C7D1}"/>
          </ac:spMkLst>
        </pc:spChg>
        <pc:spChg chg="mod">
          <ac:chgData name="Reginaldo Reis" userId="5c0da3216bee8746" providerId="LiveId" clId="{E68FCA2B-29E6-493F-9B45-DF6549B3814F}" dt="2024-02-25T11:42:24.892" v="5617" actId="20577"/>
          <ac:spMkLst>
            <pc:docMk/>
            <pc:sldMk cId="3469442671" sldId="272"/>
            <ac:spMk id="11" creationId="{10C4F4B0-75C1-791C-3185-7116081B45DC}"/>
          </ac:spMkLst>
        </pc:spChg>
        <pc:picChg chg="add del mod">
          <ac:chgData name="Reginaldo Reis" userId="5c0da3216bee8746" providerId="LiveId" clId="{E68FCA2B-29E6-493F-9B45-DF6549B3814F}" dt="2024-02-25T11:08:14.966" v="4475" actId="478"/>
          <ac:picMkLst>
            <pc:docMk/>
            <pc:sldMk cId="3469442671" sldId="272"/>
            <ac:picMk id="3" creationId="{2FADB9FA-55CD-CACD-1E1C-03C9FF105789}"/>
          </ac:picMkLst>
        </pc:picChg>
        <pc:picChg chg="del">
          <ac:chgData name="Reginaldo Reis" userId="5c0da3216bee8746" providerId="LiveId" clId="{E68FCA2B-29E6-493F-9B45-DF6549B3814F}" dt="2024-02-25T11:07:54.968" v="4470" actId="478"/>
          <ac:picMkLst>
            <pc:docMk/>
            <pc:sldMk cId="3469442671" sldId="272"/>
            <ac:picMk id="5" creationId="{069D21A0-D26A-75CC-141B-EA242FC9EA55}"/>
          </ac:picMkLst>
        </pc:picChg>
        <pc:picChg chg="del mod">
          <ac:chgData name="Reginaldo Reis" userId="5c0da3216bee8746" providerId="LiveId" clId="{E68FCA2B-29E6-493F-9B45-DF6549B3814F}" dt="2024-02-25T11:08:15.465" v="4476" actId="478"/>
          <ac:picMkLst>
            <pc:docMk/>
            <pc:sldMk cId="3469442671" sldId="272"/>
            <ac:picMk id="8" creationId="{97F81C87-5D1C-44EC-084F-4D252D8D457E}"/>
          </ac:picMkLst>
        </pc:picChg>
      </pc:sldChg>
      <pc:sldChg chg="modSp add mod">
        <pc:chgData name="Reginaldo Reis" userId="5c0da3216bee8746" providerId="LiveId" clId="{E68FCA2B-29E6-493F-9B45-DF6549B3814F}" dt="2024-02-25T11:16:35.281" v="5581" actId="27636"/>
        <pc:sldMkLst>
          <pc:docMk/>
          <pc:sldMk cId="1232462999" sldId="273"/>
        </pc:sldMkLst>
        <pc:spChg chg="mod">
          <ac:chgData name="Reginaldo Reis" userId="5c0da3216bee8746" providerId="LiveId" clId="{E68FCA2B-29E6-493F-9B45-DF6549B3814F}" dt="2024-02-25T11:16:35.281" v="5581" actId="27636"/>
          <ac:spMkLst>
            <pc:docMk/>
            <pc:sldMk cId="1232462999" sldId="273"/>
            <ac:spMk id="11" creationId="{A98CAB33-91C0-E62B-42EB-108DEE369706}"/>
          </ac:spMkLst>
        </pc:spChg>
      </pc:sldChg>
      <pc:sldChg chg="addSp modSp add mod">
        <pc:chgData name="Reginaldo Reis" userId="5c0da3216bee8746" providerId="LiveId" clId="{E68FCA2B-29E6-493F-9B45-DF6549B3814F}" dt="2024-02-25T11:16:25.576" v="5576" actId="1076"/>
        <pc:sldMkLst>
          <pc:docMk/>
          <pc:sldMk cId="1351474906" sldId="274"/>
        </pc:sldMkLst>
        <pc:spChg chg="mod">
          <ac:chgData name="Reginaldo Reis" userId="5c0da3216bee8746" providerId="LiveId" clId="{E68FCA2B-29E6-493F-9B45-DF6549B3814F}" dt="2024-02-25T11:12:45.301" v="5174" actId="20577"/>
          <ac:spMkLst>
            <pc:docMk/>
            <pc:sldMk cId="1351474906" sldId="274"/>
            <ac:spMk id="2" creationId="{233920A1-FF07-CD00-17AD-1C5EFD8DDED6}"/>
          </ac:spMkLst>
        </pc:spChg>
        <pc:spChg chg="mod">
          <ac:chgData name="Reginaldo Reis" userId="5c0da3216bee8746" providerId="LiveId" clId="{E68FCA2B-29E6-493F-9B45-DF6549B3814F}" dt="2024-02-25T11:12:37.333" v="5158" actId="20577"/>
          <ac:spMkLst>
            <pc:docMk/>
            <pc:sldMk cId="1351474906" sldId="274"/>
            <ac:spMk id="4" creationId="{C2494187-1F65-6F84-BA60-9D58C355BC96}"/>
          </ac:spMkLst>
        </pc:spChg>
        <pc:spChg chg="mod">
          <ac:chgData name="Reginaldo Reis" userId="5c0da3216bee8746" providerId="LiveId" clId="{E68FCA2B-29E6-493F-9B45-DF6549B3814F}" dt="2024-02-25T11:16:23.929" v="5575"/>
          <ac:spMkLst>
            <pc:docMk/>
            <pc:sldMk cId="1351474906" sldId="274"/>
            <ac:spMk id="11" creationId="{5D333D46-548F-D237-21D9-E12E692B2C62}"/>
          </ac:spMkLst>
        </pc:spChg>
        <pc:picChg chg="add mod">
          <ac:chgData name="Reginaldo Reis" userId="5c0da3216bee8746" providerId="LiveId" clId="{E68FCA2B-29E6-493F-9B45-DF6549B3814F}" dt="2024-02-25T11:16:25.576" v="5576" actId="1076"/>
          <ac:picMkLst>
            <pc:docMk/>
            <pc:sldMk cId="1351474906" sldId="274"/>
            <ac:picMk id="5" creationId="{91395F9F-5E42-853B-E52A-AEA444FC3543}"/>
          </ac:picMkLst>
        </pc:picChg>
      </pc:sldChg>
      <pc:sldChg chg="add del">
        <pc:chgData name="Reginaldo Reis" userId="5c0da3216bee8746" providerId="LiveId" clId="{E68FCA2B-29E6-493F-9B45-DF6549B3814F}" dt="2024-02-25T11:12:30.478" v="5143" actId="47"/>
        <pc:sldMkLst>
          <pc:docMk/>
          <pc:sldMk cId="3027423478" sldId="274"/>
        </pc:sldMkLst>
      </pc:sldChg>
      <pc:sldChg chg="addSp delSp modSp add mod">
        <pc:chgData name="Reginaldo Reis" userId="5c0da3216bee8746" providerId="LiveId" clId="{E68FCA2B-29E6-493F-9B45-DF6549B3814F}" dt="2024-02-25T11:42:20.491" v="5616" actId="1076"/>
        <pc:sldMkLst>
          <pc:docMk/>
          <pc:sldMk cId="3607015096" sldId="275"/>
        </pc:sldMkLst>
        <pc:spChg chg="mod">
          <ac:chgData name="Reginaldo Reis" userId="5c0da3216bee8746" providerId="LiveId" clId="{E68FCA2B-29E6-493F-9B45-DF6549B3814F}" dt="2024-02-25T11:42:07.746" v="5599" actId="20577"/>
          <ac:spMkLst>
            <pc:docMk/>
            <pc:sldMk cId="3607015096" sldId="275"/>
            <ac:spMk id="2" creationId="{13DF0C4D-713A-889B-298A-16A9C8D07D47}"/>
          </ac:spMkLst>
        </pc:spChg>
        <pc:spChg chg="mod">
          <ac:chgData name="Reginaldo Reis" userId="5c0da3216bee8746" providerId="LiveId" clId="{E68FCA2B-29E6-493F-9B45-DF6549B3814F}" dt="2024-02-25T11:42:14.319" v="5612" actId="20577"/>
          <ac:spMkLst>
            <pc:docMk/>
            <pc:sldMk cId="3607015096" sldId="275"/>
            <ac:spMk id="4" creationId="{18087E25-6D24-9293-357A-E542E87C43AC}"/>
          </ac:spMkLst>
        </pc:spChg>
        <pc:spChg chg="mod">
          <ac:chgData name="Reginaldo Reis" userId="5c0da3216bee8746" providerId="LiveId" clId="{E68FCA2B-29E6-493F-9B45-DF6549B3814F}" dt="2024-02-25T11:42:10.538" v="5600" actId="6549"/>
          <ac:spMkLst>
            <pc:docMk/>
            <pc:sldMk cId="3607015096" sldId="275"/>
            <ac:spMk id="11" creationId="{5C070BD5-16D0-9FCC-F4E7-FE1F0AA53CFF}"/>
          </ac:spMkLst>
        </pc:spChg>
        <pc:picChg chg="add mod">
          <ac:chgData name="Reginaldo Reis" userId="5c0da3216bee8746" providerId="LiveId" clId="{E68FCA2B-29E6-493F-9B45-DF6549B3814F}" dt="2024-02-25T11:42:20.491" v="5616" actId="1076"/>
          <ac:picMkLst>
            <pc:docMk/>
            <pc:sldMk cId="3607015096" sldId="275"/>
            <ac:picMk id="3" creationId="{30AC4780-7032-B80A-9891-B93D7BAB73C4}"/>
          </ac:picMkLst>
        </pc:picChg>
        <pc:picChg chg="del mod">
          <ac:chgData name="Reginaldo Reis" userId="5c0da3216bee8746" providerId="LiveId" clId="{E68FCA2B-29E6-493F-9B45-DF6549B3814F}" dt="2024-02-25T11:42:17.146" v="5614" actId="478"/>
          <ac:picMkLst>
            <pc:docMk/>
            <pc:sldMk cId="3607015096" sldId="275"/>
            <ac:picMk id="5" creationId="{7E0205FC-1CF2-E630-0784-AA1D47673A2C}"/>
          </ac:picMkLst>
        </pc:picChg>
      </pc:sldChg>
      <pc:sldChg chg="delSp modSp add mod">
        <pc:chgData name="Reginaldo Reis" userId="5c0da3216bee8746" providerId="LiveId" clId="{E68FCA2B-29E6-493F-9B45-DF6549B3814F}" dt="2024-02-25T11:44:49.555" v="5733" actId="6549"/>
        <pc:sldMkLst>
          <pc:docMk/>
          <pc:sldMk cId="2878255041" sldId="276"/>
        </pc:sldMkLst>
        <pc:spChg chg="mod">
          <ac:chgData name="Reginaldo Reis" userId="5c0da3216bee8746" providerId="LiveId" clId="{E68FCA2B-29E6-493F-9B45-DF6549B3814F}" dt="2024-02-25T11:44:49.555" v="5733" actId="6549"/>
          <ac:spMkLst>
            <pc:docMk/>
            <pc:sldMk cId="2878255041" sldId="276"/>
            <ac:spMk id="2" creationId="{F0C433D8-59DB-7CFA-04B5-9F35283ADD84}"/>
          </ac:spMkLst>
        </pc:spChg>
        <pc:spChg chg="mod">
          <ac:chgData name="Reginaldo Reis" userId="5c0da3216bee8746" providerId="LiveId" clId="{E68FCA2B-29E6-493F-9B45-DF6549B3814F}" dt="2024-02-25T11:44:25.518" v="5623" actId="20577"/>
          <ac:spMkLst>
            <pc:docMk/>
            <pc:sldMk cId="2878255041" sldId="276"/>
            <ac:spMk id="4" creationId="{53C57F8C-3032-2ABB-C00E-BCF95B8030AB}"/>
          </ac:spMkLst>
        </pc:spChg>
        <pc:spChg chg="mod">
          <ac:chgData name="Reginaldo Reis" userId="5c0da3216bee8746" providerId="LiveId" clId="{E68FCA2B-29E6-493F-9B45-DF6549B3814F}" dt="2024-02-25T11:44:44.078" v="5731" actId="20577"/>
          <ac:spMkLst>
            <pc:docMk/>
            <pc:sldMk cId="2878255041" sldId="276"/>
            <ac:spMk id="11" creationId="{E0507430-FAC2-834C-4A2B-FA5CD3E1212D}"/>
          </ac:spMkLst>
        </pc:spChg>
        <pc:picChg chg="del">
          <ac:chgData name="Reginaldo Reis" userId="5c0da3216bee8746" providerId="LiveId" clId="{E68FCA2B-29E6-493F-9B45-DF6549B3814F}" dt="2024-02-25T11:44:48.467" v="5732" actId="478"/>
          <ac:picMkLst>
            <pc:docMk/>
            <pc:sldMk cId="2878255041" sldId="276"/>
            <ac:picMk id="5" creationId="{3DACD03F-ABA6-A44C-43A6-F90C9B568B08}"/>
          </ac:picMkLst>
        </pc:picChg>
      </pc:sldChg>
      <pc:sldChg chg="modSp add mod">
        <pc:chgData name="Reginaldo Reis" userId="5c0da3216bee8746" providerId="LiveId" clId="{E68FCA2B-29E6-493F-9B45-DF6549B3814F}" dt="2024-02-25T11:45:23.064" v="5806" actId="14100"/>
        <pc:sldMkLst>
          <pc:docMk/>
          <pc:sldMk cId="2612618624" sldId="277"/>
        </pc:sldMkLst>
        <pc:spChg chg="mod">
          <ac:chgData name="Reginaldo Reis" userId="5c0da3216bee8746" providerId="LiveId" clId="{E68FCA2B-29E6-493F-9B45-DF6549B3814F}" dt="2024-02-25T11:44:59.999" v="5747" actId="20577"/>
          <ac:spMkLst>
            <pc:docMk/>
            <pc:sldMk cId="2612618624" sldId="277"/>
            <ac:spMk id="2" creationId="{036F19F0-06AA-16D0-2192-BB0923856D8B}"/>
          </ac:spMkLst>
        </pc:spChg>
        <pc:spChg chg="mod">
          <ac:chgData name="Reginaldo Reis" userId="5c0da3216bee8746" providerId="LiveId" clId="{E68FCA2B-29E6-493F-9B45-DF6549B3814F}" dt="2024-02-25T11:45:23.064" v="5806" actId="14100"/>
          <ac:spMkLst>
            <pc:docMk/>
            <pc:sldMk cId="2612618624" sldId="277"/>
            <ac:spMk id="3" creationId="{0CC73B72-D924-35F8-162A-3FD9F07B1C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69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70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0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877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8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274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754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645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25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4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22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67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29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9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5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14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0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3ACEB4-6EDE-4048-ADA2-CEF97B7FCE12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F83A-0D22-43C0-8107-34AF05EECF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411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C5CD6-65F4-AE53-0D7E-AB55D56E7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Crawler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2A128-7883-8697-308B-2486AAD16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Comparador de Preços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EF95BDF-838B-9F59-5F59-57E4B810B9C5}"/>
              </a:ext>
            </a:extLst>
          </p:cNvPr>
          <p:cNvSpPr/>
          <p:nvPr/>
        </p:nvSpPr>
        <p:spPr>
          <a:xfrm>
            <a:off x="3879125" y="166447"/>
            <a:ext cx="6602680" cy="6265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Robotic Process Automation (RPA)</a:t>
            </a:r>
          </a:p>
        </p:txBody>
      </p:sp>
    </p:spTree>
    <p:extLst>
      <p:ext uri="{BB962C8B-B14F-4D97-AF65-F5344CB8AC3E}">
        <p14:creationId xmlns:p14="http://schemas.microsoft.com/office/powerpoint/2010/main" val="253764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18FE0-F38B-AE55-8070-0A0023F07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193DB-7800-4FDA-36FF-7DBA02BD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77" y="452718"/>
            <a:ext cx="8162657" cy="1400530"/>
          </a:xfrm>
        </p:spPr>
        <p:txBody>
          <a:bodyPr/>
          <a:lstStyle/>
          <a:p>
            <a:r>
              <a:rPr lang="pt-BR" dirty="0"/>
              <a:t>RN02 – log Banco de dados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F128D23-3C46-257B-2C08-B3BAB7EF98D8}"/>
              </a:ext>
            </a:extLst>
          </p:cNvPr>
          <p:cNvSpPr/>
          <p:nvPr/>
        </p:nvSpPr>
        <p:spPr>
          <a:xfrm>
            <a:off x="168236" y="339903"/>
            <a:ext cx="1472540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</a:t>
            </a:r>
          </a:p>
          <a:p>
            <a:pPr algn="ctr"/>
            <a:r>
              <a:rPr lang="pt-BR" dirty="0"/>
              <a:t>Gerencia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5548698-9E7D-FCA1-9509-F55BC8FD3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972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Para cada etapa passada o robô deve registar o log, veja o exemplo real de um log do robô 0001 do usuário regymatrix.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59B08B-F3BE-AAEB-E9E6-DCAA793D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28013"/>
            <a:ext cx="9793067" cy="2076740"/>
          </a:xfrm>
          <a:prstGeom prst="rect">
            <a:avLst/>
          </a:prstGeom>
        </p:spPr>
      </p:pic>
      <p:sp>
        <p:nvSpPr>
          <p:cNvPr id="6" name="Espaço Reservado para Conteúdo 10">
            <a:extLst>
              <a:ext uri="{FF2B5EF4-FFF2-40B4-BE49-F238E27FC236}">
                <a16:creationId xmlns:a16="http://schemas.microsoft.com/office/drawing/2014/main" id="{BE634674-8F59-70E1-25A0-6EB4054B49C3}"/>
              </a:ext>
            </a:extLst>
          </p:cNvPr>
          <p:cNvSpPr txBox="1">
            <a:spLocks/>
          </p:cNvSpPr>
          <p:nvPr/>
        </p:nvSpPr>
        <p:spPr>
          <a:xfrm>
            <a:off x="1255712" y="5393687"/>
            <a:ext cx="8946541" cy="972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>
                <a:solidFill>
                  <a:srgbClr val="FFFF00"/>
                </a:solidFill>
              </a:rPr>
              <a:t>Seu robô não pode permitir executar o ciclo de um produto mais de 1  vez.</a:t>
            </a:r>
          </a:p>
        </p:txBody>
      </p:sp>
    </p:spTree>
    <p:extLst>
      <p:ext uri="{BB962C8B-B14F-4D97-AF65-F5344CB8AC3E}">
        <p14:creationId xmlns:p14="http://schemas.microsoft.com/office/powerpoint/2010/main" val="164083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3B054-B3C0-0CD1-307B-E0042DACD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90A1B-B0A9-F0AE-1E7E-0764EAF7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77" y="452718"/>
            <a:ext cx="8162657" cy="1400530"/>
          </a:xfrm>
        </p:spPr>
        <p:txBody>
          <a:bodyPr/>
          <a:lstStyle/>
          <a:p>
            <a:r>
              <a:rPr lang="pt-BR" dirty="0"/>
              <a:t>RN02 – log Banco de dados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7920177-D34C-2057-D385-9C8DCD081293}"/>
              </a:ext>
            </a:extLst>
          </p:cNvPr>
          <p:cNvSpPr/>
          <p:nvPr/>
        </p:nvSpPr>
        <p:spPr>
          <a:xfrm>
            <a:off x="168236" y="339903"/>
            <a:ext cx="1472540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</a:t>
            </a:r>
          </a:p>
          <a:p>
            <a:pPr algn="ctr"/>
            <a:r>
              <a:rPr lang="pt-BR" dirty="0"/>
              <a:t>Gerencia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2394EB2D-D857-FF1F-38AC-F0E62C52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8896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Veja abaixo que o produto código 2 foi executado 10 vezes, mas os robôs são diferentes.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Lembre-se, abaixo o log de </a:t>
            </a:r>
            <a:r>
              <a:rPr lang="pt-BR" dirty="0" err="1"/>
              <a:t>idLog</a:t>
            </a:r>
            <a:r>
              <a:rPr lang="pt-BR" dirty="0"/>
              <a:t> de 1 a 5 representa um ciclo completo do robô 1.  Não deve acontecer de o seu robô executar uma etapa mais de 1 vez.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A1611C-6678-508E-46B2-60D91BCE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67" y="3880953"/>
            <a:ext cx="9120444" cy="268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2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917D0-7B83-E39F-A350-D6D59C7AF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F3E5B-E21D-69A8-AA8A-FA0715EA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77" y="452718"/>
            <a:ext cx="8162657" cy="1400530"/>
          </a:xfrm>
        </p:spPr>
        <p:txBody>
          <a:bodyPr/>
          <a:lstStyle/>
          <a:p>
            <a:r>
              <a:rPr lang="pt-BR" dirty="0"/>
              <a:t>RN02 – log Banco de dados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2D68AAF-E065-E22D-EA54-B2B31DA32FF6}"/>
              </a:ext>
            </a:extLst>
          </p:cNvPr>
          <p:cNvSpPr/>
          <p:nvPr/>
        </p:nvSpPr>
        <p:spPr>
          <a:xfrm>
            <a:off x="168236" y="339903"/>
            <a:ext cx="1472540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</a:t>
            </a:r>
          </a:p>
          <a:p>
            <a:pPr algn="ctr"/>
            <a:r>
              <a:rPr lang="pt-BR" dirty="0"/>
              <a:t>Gerencia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4BEBD55-8E11-1981-ED1C-E8936502E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889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Exemplo de </a:t>
            </a:r>
            <a:r>
              <a:rPr lang="pt-BR" dirty="0" err="1"/>
              <a:t>insert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3E0EF5-9637-4656-C07A-60EB5E04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06" y="2709619"/>
            <a:ext cx="10660799" cy="11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54B44-4B4C-B867-C782-C9B9DE320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3BCC8-DA2F-B57C-321E-EB4430B3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77" y="452718"/>
            <a:ext cx="8162657" cy="1400530"/>
          </a:xfrm>
        </p:spPr>
        <p:txBody>
          <a:bodyPr/>
          <a:lstStyle/>
          <a:p>
            <a:r>
              <a:rPr lang="pt-BR" dirty="0"/>
              <a:t>RN02 – log Banco de dados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4A4FD89-639D-F3BE-B4F3-DA836A83AD53}"/>
              </a:ext>
            </a:extLst>
          </p:cNvPr>
          <p:cNvSpPr/>
          <p:nvPr/>
        </p:nvSpPr>
        <p:spPr>
          <a:xfrm>
            <a:off x="168236" y="339903"/>
            <a:ext cx="1472540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</a:t>
            </a:r>
          </a:p>
          <a:p>
            <a:pPr algn="ctr"/>
            <a:r>
              <a:rPr lang="pt-BR" dirty="0"/>
              <a:t>Gerencia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2B0805D-C404-236C-3A17-02F00541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85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Estrutura da tabela para ajudar na hora de inserir dados.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7FF63D-72BD-D899-BF01-C89A4961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709030"/>
            <a:ext cx="5857771" cy="2919873"/>
          </a:xfrm>
          <a:prstGeom prst="rect">
            <a:avLst/>
          </a:prstGeom>
        </p:spPr>
      </p:pic>
      <p:sp>
        <p:nvSpPr>
          <p:cNvPr id="6" name="Espaço Reservado para Conteúdo 10">
            <a:extLst>
              <a:ext uri="{FF2B5EF4-FFF2-40B4-BE49-F238E27FC236}">
                <a16:creationId xmlns:a16="http://schemas.microsoft.com/office/drawing/2014/main" id="{895AC4CD-B11C-6FF8-614A-D836E2BA1D70}"/>
              </a:ext>
            </a:extLst>
          </p:cNvPr>
          <p:cNvSpPr txBox="1">
            <a:spLocks/>
          </p:cNvSpPr>
          <p:nvPr/>
        </p:nvSpPr>
        <p:spPr>
          <a:xfrm>
            <a:off x="1103312" y="5735084"/>
            <a:ext cx="10298979" cy="78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b="1" dirty="0"/>
              <a:t>Em nenhuma hipótese a estrutura do banco de dados deve ALTERADA. Também, é proibido criar novas tabelas no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37065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AA7B6-F908-BB41-3846-89D024463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0F409-5946-B602-E2A9-220A2C7E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77" y="452718"/>
            <a:ext cx="8162657" cy="1400530"/>
          </a:xfrm>
        </p:spPr>
        <p:txBody>
          <a:bodyPr/>
          <a:lstStyle/>
          <a:p>
            <a:r>
              <a:rPr lang="pt-BR" dirty="0"/>
              <a:t>RN02 – log Banco de dados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DD57E8E-1E59-B278-E252-972DFCE4D6D4}"/>
              </a:ext>
            </a:extLst>
          </p:cNvPr>
          <p:cNvSpPr/>
          <p:nvPr/>
        </p:nvSpPr>
        <p:spPr>
          <a:xfrm>
            <a:off x="168236" y="339903"/>
            <a:ext cx="1472540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</a:t>
            </a:r>
          </a:p>
          <a:p>
            <a:pPr algn="ctr"/>
            <a:r>
              <a:rPr lang="pt-BR" dirty="0"/>
              <a:t>Gerencia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D7E366C-8F67-9C51-F78B-2DB865EDE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85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DADOS DE ACESSO AO 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F3200A-026F-A604-7420-822DE0373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91" y="2838203"/>
            <a:ext cx="7867516" cy="1966879"/>
          </a:xfrm>
          <a:prstGeom prst="rect">
            <a:avLst/>
          </a:prstGeom>
        </p:spPr>
      </p:pic>
      <p:sp>
        <p:nvSpPr>
          <p:cNvPr id="8" name="Espaço Reservado para Conteúdo 10">
            <a:extLst>
              <a:ext uri="{FF2B5EF4-FFF2-40B4-BE49-F238E27FC236}">
                <a16:creationId xmlns:a16="http://schemas.microsoft.com/office/drawing/2014/main" id="{50BDC47D-0B75-ABB5-C18B-A9F3149A2949}"/>
              </a:ext>
            </a:extLst>
          </p:cNvPr>
          <p:cNvSpPr txBox="1">
            <a:spLocks/>
          </p:cNvSpPr>
          <p:nvPr/>
        </p:nvSpPr>
        <p:spPr>
          <a:xfrm>
            <a:off x="1255712" y="5004753"/>
            <a:ext cx="8946541" cy="785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FR" sz="1200" dirty="0">
                <a:latin typeface="Cascadia Mono" panose="020B0609020000020004" pitchFamily="49" charset="0"/>
              </a:rPr>
              <a:t> @"Data Source=SQL9001.site4now.net;" +</a:t>
            </a:r>
          </a:p>
          <a:p>
            <a:pPr marL="0" indent="0">
              <a:buNone/>
            </a:pPr>
            <a:r>
              <a:rPr lang="pt-BR" sz="1200" dirty="0">
                <a:latin typeface="Cascadia Mono" panose="020B0609020000020004" pitchFamily="49" charset="0"/>
              </a:rPr>
              <a:t>              "</a:t>
            </a:r>
            <a:r>
              <a:rPr lang="pt-BR" sz="1200" dirty="0" err="1">
                <a:latin typeface="Cascadia Mono" panose="020B0609020000020004" pitchFamily="49" charset="0"/>
              </a:rPr>
              <a:t>Initial</a:t>
            </a:r>
            <a:r>
              <a:rPr lang="pt-BR" sz="1200" dirty="0"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latin typeface="Cascadia Mono" panose="020B0609020000020004" pitchFamily="49" charset="0"/>
              </a:rPr>
              <a:t>Catalog</a:t>
            </a:r>
            <a:r>
              <a:rPr lang="pt-BR" sz="1200" dirty="0">
                <a:latin typeface="Cascadia Mono" panose="020B0609020000020004" pitchFamily="49" charset="0"/>
              </a:rPr>
              <a:t>=db_aa5b20_apialmoxarifado;" +</a:t>
            </a:r>
          </a:p>
          <a:p>
            <a:pPr marL="0" indent="0">
              <a:buNone/>
            </a:pPr>
            <a:r>
              <a:rPr lang="pt-BR" sz="1200" dirty="0">
                <a:latin typeface="Cascadia Mono" panose="020B0609020000020004" pitchFamily="49" charset="0"/>
              </a:rPr>
              <a:t>               "</a:t>
            </a:r>
            <a:r>
              <a:rPr lang="pt-BR" sz="1200" dirty="0" err="1">
                <a:latin typeface="Cascadia Mono" panose="020B0609020000020004" pitchFamily="49" charset="0"/>
              </a:rPr>
              <a:t>User</a:t>
            </a:r>
            <a:r>
              <a:rPr lang="pt-BR" sz="1200" dirty="0">
                <a:latin typeface="Cascadia Mono" panose="020B0609020000020004" pitchFamily="49" charset="0"/>
              </a:rPr>
              <a:t> id=db_aa5b20_apialmoxarifado_admin;" +</a:t>
            </a:r>
          </a:p>
          <a:p>
            <a:pPr marL="0" indent="0">
              <a:buNone/>
            </a:pPr>
            <a:r>
              <a:rPr lang="pt-BR" sz="1200" dirty="0">
                <a:latin typeface="Cascadia Mono" panose="020B0609020000020004" pitchFamily="49" charset="0"/>
              </a:rPr>
              <a:t>               "</a:t>
            </a:r>
            <a:r>
              <a:rPr lang="pt-BR" sz="1200" dirty="0" err="1">
                <a:latin typeface="Cascadia Mono" panose="020B0609020000020004" pitchFamily="49" charset="0"/>
              </a:rPr>
              <a:t>Password</a:t>
            </a:r>
            <a:r>
              <a:rPr lang="pt-BR" sz="1200" dirty="0">
                <a:latin typeface="Cascadia Mono" panose="020B0609020000020004" pitchFamily="49" charset="0"/>
              </a:rPr>
              <a:t>=master@123"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09964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8EAE3-A8B4-52FF-A6AC-C4B23C091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6F935-EBDF-F7B2-88FA-70D2C906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447" y="452718"/>
            <a:ext cx="7426387" cy="1400530"/>
          </a:xfrm>
        </p:spPr>
        <p:txBody>
          <a:bodyPr/>
          <a:lstStyle/>
          <a:p>
            <a:r>
              <a:rPr lang="pt-BR" dirty="0"/>
              <a:t>RN03 – Mercado Livre </a:t>
            </a:r>
            <a:r>
              <a:rPr lang="pt-BR" dirty="0" err="1"/>
              <a:t>WebScrapping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68439D0-7DB1-5F70-114E-F67599212F4E}"/>
              </a:ext>
            </a:extLst>
          </p:cNvPr>
          <p:cNvSpPr/>
          <p:nvPr/>
        </p:nvSpPr>
        <p:spPr>
          <a:xfrm>
            <a:off x="168236" y="339903"/>
            <a:ext cx="2289956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MERCADOLIVRE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B50C6E22-B79C-D309-65BF-46D765BF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46" y="2361676"/>
            <a:ext cx="10356376" cy="7852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A consulta API, além do ID retorna também o descrição do produto. Essa descrição que o Robô irá usar para pesquisar os preços do produto no MERCADO LIVRE.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CC0ECC-F879-7648-38CB-DDCB9D430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8" y="3277427"/>
            <a:ext cx="4515480" cy="14194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34EA18C-0C7D-9E1D-DE57-78ABD4E05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644" y="3711039"/>
            <a:ext cx="6634523" cy="2376646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5376096-D932-DCFF-D14D-55F160EFDFF2}"/>
              </a:ext>
            </a:extLst>
          </p:cNvPr>
          <p:cNvCxnSpPr/>
          <p:nvPr/>
        </p:nvCxnSpPr>
        <p:spPr>
          <a:xfrm>
            <a:off x="4488873" y="3918857"/>
            <a:ext cx="2683823" cy="451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spaço Reservado para Conteúdo 10">
            <a:extLst>
              <a:ext uri="{FF2B5EF4-FFF2-40B4-BE49-F238E27FC236}">
                <a16:creationId xmlns:a16="http://schemas.microsoft.com/office/drawing/2014/main" id="{F6CF7921-AB98-3024-F638-0BF3A86B61A8}"/>
              </a:ext>
            </a:extLst>
          </p:cNvPr>
          <p:cNvSpPr txBox="1">
            <a:spLocks/>
          </p:cNvSpPr>
          <p:nvPr/>
        </p:nvSpPr>
        <p:spPr>
          <a:xfrm>
            <a:off x="5272644" y="3218592"/>
            <a:ext cx="4651715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https://www.mercadolivre.com.br/</a:t>
            </a:r>
          </a:p>
        </p:txBody>
      </p:sp>
    </p:spTree>
    <p:extLst>
      <p:ext uri="{BB962C8B-B14F-4D97-AF65-F5344CB8AC3E}">
        <p14:creationId xmlns:p14="http://schemas.microsoft.com/office/powerpoint/2010/main" val="334395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3FB88-7658-8E1E-D776-15C2415DF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058FF-56B2-3265-E3BC-EB9778AA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447" y="452718"/>
            <a:ext cx="7426387" cy="1400530"/>
          </a:xfrm>
        </p:spPr>
        <p:txBody>
          <a:bodyPr/>
          <a:lstStyle/>
          <a:p>
            <a:r>
              <a:rPr lang="pt-BR" dirty="0"/>
              <a:t>RN03 – Mercado Livre </a:t>
            </a:r>
            <a:r>
              <a:rPr lang="pt-BR" dirty="0" err="1"/>
              <a:t>WebScrapping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E1F5526-938E-2B37-2460-654D80364DEE}"/>
              </a:ext>
            </a:extLst>
          </p:cNvPr>
          <p:cNvSpPr/>
          <p:nvPr/>
        </p:nvSpPr>
        <p:spPr>
          <a:xfrm>
            <a:off x="168236" y="339903"/>
            <a:ext cx="2289956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MERCADOLIVRE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215E4EA8-2BDC-CB6D-9697-89A3CEE1C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23" y="2173943"/>
            <a:ext cx="10356376" cy="1212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ROBÔ deve pesquisar o produto e coletar o seu preço. Na imagem a seguir você deve coletar a descrição completa e o valor somente do primeiro produto na lista.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028A7E-2890-33DB-DB0A-1917C6B28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37" y="3089097"/>
            <a:ext cx="344311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09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5EA04-6580-6446-D487-607B55194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B2E57-69B1-6660-5F31-3B20A4A7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447" y="452718"/>
            <a:ext cx="8122722" cy="1400530"/>
          </a:xfrm>
        </p:spPr>
        <p:txBody>
          <a:bodyPr/>
          <a:lstStyle/>
          <a:p>
            <a:r>
              <a:rPr lang="pt-BR" dirty="0"/>
              <a:t>RN04 – Magazine Luiza </a:t>
            </a:r>
            <a:r>
              <a:rPr lang="pt-BR" dirty="0" err="1"/>
              <a:t>WebScrapping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97FE4A3-0698-1506-4425-F494970AF9D2}"/>
              </a:ext>
            </a:extLst>
          </p:cNvPr>
          <p:cNvSpPr/>
          <p:nvPr/>
        </p:nvSpPr>
        <p:spPr>
          <a:xfrm>
            <a:off x="168236" y="339903"/>
            <a:ext cx="2289956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MagazineLuiza</a:t>
            </a:r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52F6C241-EDFE-C698-8CFD-90FE5E1F9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23" y="2173943"/>
            <a:ext cx="10356376" cy="1212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ROBÔ  deve pesquisar o mesmo produto no site da magazine </a:t>
            </a:r>
            <a:r>
              <a:rPr lang="pt-BR" dirty="0" err="1"/>
              <a:t>luiza</a:t>
            </a:r>
            <a:r>
              <a:rPr lang="pt-BR" dirty="0"/>
              <a:t> e coletar a descrição completa e preço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828408-7FA3-DDD4-DA21-5088767F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17" y="3471261"/>
            <a:ext cx="5412283" cy="22083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D0F9504-F35D-B734-72B8-08C94D7E2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85" y="3004458"/>
            <a:ext cx="4413875" cy="35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1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47780-D04D-9B6A-F5BA-136DB658B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F0C4D-713A-889B-298A-16A9C8D0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447" y="452718"/>
            <a:ext cx="8122722" cy="1400530"/>
          </a:xfrm>
        </p:spPr>
        <p:txBody>
          <a:bodyPr/>
          <a:lstStyle/>
          <a:p>
            <a:r>
              <a:rPr lang="pt-BR" dirty="0"/>
              <a:t>RN05 – comparar preços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8087E25-6D24-9293-357A-E542E87C43AC}"/>
              </a:ext>
            </a:extLst>
          </p:cNvPr>
          <p:cNvSpPr/>
          <p:nvPr/>
        </p:nvSpPr>
        <p:spPr>
          <a:xfrm>
            <a:off x="168236" y="339903"/>
            <a:ext cx="2289956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Benchmarking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5C070BD5-16D0-9FCC-F4E7-FE1F0AA5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23" y="2173943"/>
            <a:ext cx="10356376" cy="12127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1731B6-820A-0897-6549-EE47325A3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85" y="3004458"/>
            <a:ext cx="4413875" cy="358258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0AC4780-7032-B80A-9891-B93D7BAB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01" y="2568236"/>
            <a:ext cx="344311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1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3BF9A-D382-0ACC-AC32-E86DF9401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810FA-E1CC-52EE-6D01-384ABB3E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447" y="452718"/>
            <a:ext cx="8122722" cy="1400530"/>
          </a:xfrm>
        </p:spPr>
        <p:txBody>
          <a:bodyPr/>
          <a:lstStyle/>
          <a:p>
            <a:r>
              <a:rPr lang="pt-BR" dirty="0"/>
              <a:t>RN06 – </a:t>
            </a:r>
            <a:r>
              <a:rPr lang="pt-BR" dirty="0" err="1"/>
              <a:t>EnviarEmail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6926170-FE4F-87A5-5093-EA948606FC3B}"/>
              </a:ext>
            </a:extLst>
          </p:cNvPr>
          <p:cNvSpPr/>
          <p:nvPr/>
        </p:nvSpPr>
        <p:spPr>
          <a:xfrm>
            <a:off x="168236" y="339903"/>
            <a:ext cx="2289956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EnviarEmail</a:t>
            </a:r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0C4F4B0-75C1-791C-3185-7116081B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23" y="2173943"/>
            <a:ext cx="10356376" cy="3644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sistema deve ao final enviar e-mail com o assunto: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/>
              <a:t>Benchmarking: </a:t>
            </a:r>
            <a:r>
              <a:rPr lang="pt-BR" dirty="0"/>
              <a:t>nome do Produto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 corpo do e-mail deve conter o nome e preço dos 2 produtos pesquisados e o valor do menor. Para o produto que tiver o menor valor deve também exibir o link direto para a pessoa que receber o e-mail comprar.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944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EDF3D-2F6E-93B5-4513-496B1138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IBM Plex Sans" panose="020F0502020204030204" pitchFamily="34" charset="0"/>
              </a:rPr>
              <a:t>Robotic Process Automation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A54344-7D2D-7652-069E-A79F86BB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IBM Plex Sans" panose="020B0503050203000203" pitchFamily="34" charset="0"/>
              </a:rPr>
              <a:t>AUTOMATIZAR processos de neg</a:t>
            </a:r>
            <a:r>
              <a:rPr lang="pt-BR" dirty="0">
                <a:latin typeface="IBM Plex Sans" panose="020B0503050203000203" pitchFamily="34" charset="0"/>
              </a:rPr>
              <a:t>ócios</a:t>
            </a:r>
          </a:p>
          <a:p>
            <a:pPr marL="0" indent="0">
              <a:buNone/>
            </a:pPr>
            <a:r>
              <a:rPr lang="pt-BR" dirty="0">
                <a:latin typeface="IBM Plex Sans" panose="020B0503050203000203" pitchFamily="34" charset="0"/>
              </a:rPr>
              <a:t>Um RPA pode envolver várias partes</a:t>
            </a:r>
          </a:p>
          <a:p>
            <a:pPr marL="0" indent="0">
              <a:buNone/>
            </a:pPr>
            <a:r>
              <a:rPr lang="pt-BR" dirty="0">
                <a:latin typeface="IBM Plex Sans" panose="020B0503050203000203" pitchFamily="34" charset="0"/>
              </a:rPr>
              <a:t>	consulta a banco de dados</a:t>
            </a:r>
          </a:p>
          <a:p>
            <a:pPr marL="0" indent="0">
              <a:buNone/>
            </a:pPr>
            <a:r>
              <a:rPr lang="pt-BR" dirty="0">
                <a:latin typeface="IBM Plex Sans" panose="020B0503050203000203" pitchFamily="34" charset="0"/>
              </a:rPr>
              <a:t>	consumo de API</a:t>
            </a:r>
          </a:p>
          <a:p>
            <a:pPr marL="0" indent="0">
              <a:buNone/>
            </a:pPr>
            <a:r>
              <a:rPr lang="pt-BR" dirty="0">
                <a:latin typeface="IBM Plex Sans" panose="020B0503050203000203" pitchFamily="34" charset="0"/>
              </a:rPr>
              <a:t>	Raspagem (</a:t>
            </a:r>
            <a:r>
              <a:rPr lang="pt-BR" dirty="0" err="1">
                <a:latin typeface="IBM Plex Sans" panose="020B0503050203000203" pitchFamily="34" charset="0"/>
              </a:rPr>
              <a:t>WebScrapping</a:t>
            </a:r>
            <a:r>
              <a:rPr lang="pt-BR" dirty="0">
                <a:latin typeface="IBM Plex Sans" panose="020B0503050203000203" pitchFamily="34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IBM Plex Sans" panose="020B0503050203000203" pitchFamily="34" charset="0"/>
              </a:rPr>
              <a:t>	Envio de e-mail</a:t>
            </a:r>
          </a:p>
          <a:p>
            <a:pPr marL="0" indent="0">
              <a:buNone/>
            </a:pPr>
            <a:endParaRPr lang="pt-BR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pt-BR" dirty="0">
                <a:latin typeface="IBM Plex Sans" panose="020B0503050203000203" pitchFamily="34" charset="0"/>
              </a:rPr>
              <a:t>Todo o fluxo geralmente é conhecido como CRAWER</a:t>
            </a:r>
          </a:p>
        </p:txBody>
      </p:sp>
    </p:spTree>
    <p:extLst>
      <p:ext uri="{BB962C8B-B14F-4D97-AF65-F5344CB8AC3E}">
        <p14:creationId xmlns:p14="http://schemas.microsoft.com/office/powerpoint/2010/main" val="49555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C4A54-E88C-6373-72F3-7ED826039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D57EC-0A20-296A-EEC4-84237EC2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447" y="452718"/>
            <a:ext cx="8122722" cy="1400530"/>
          </a:xfrm>
        </p:spPr>
        <p:txBody>
          <a:bodyPr/>
          <a:lstStyle/>
          <a:p>
            <a:r>
              <a:rPr lang="pt-BR" dirty="0"/>
              <a:t>RN06 – </a:t>
            </a:r>
            <a:r>
              <a:rPr lang="pt-BR" dirty="0" err="1"/>
              <a:t>EnviarEmail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2D1DE34-F760-6713-9548-9E183590E344}"/>
              </a:ext>
            </a:extLst>
          </p:cNvPr>
          <p:cNvSpPr/>
          <p:nvPr/>
        </p:nvSpPr>
        <p:spPr>
          <a:xfrm>
            <a:off x="168236" y="339903"/>
            <a:ext cx="2289956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EnviarEmail</a:t>
            </a:r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98CAB33-91C0-E62B-42EB-108DEE36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23" y="2173943"/>
            <a:ext cx="10950142" cy="44524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Exemplo texto de e-mail do produto pesquisado: impressora a cor multifuncional </a:t>
            </a:r>
            <a:r>
              <a:rPr lang="pt-BR" dirty="0" err="1"/>
              <a:t>canon</a:t>
            </a:r>
            <a:r>
              <a:rPr lang="pt-BR" dirty="0"/>
              <a:t> </a:t>
            </a:r>
            <a:r>
              <a:rPr lang="pt-BR" dirty="0" err="1"/>
              <a:t>maxify</a:t>
            </a:r>
            <a:r>
              <a:rPr lang="pt-BR" dirty="0"/>
              <a:t> gx6010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Mercado Livre</a:t>
            </a:r>
          </a:p>
          <a:p>
            <a:pPr marL="0" indent="0">
              <a:buNone/>
            </a:pPr>
            <a:r>
              <a:rPr lang="pt-BR" dirty="0"/>
              <a:t>Produto: </a:t>
            </a:r>
            <a:r>
              <a:rPr lang="it-IT" b="0" i="0" u="none" strike="noStrike" dirty="0">
                <a:effectLst/>
                <a:latin typeface="Roboto" panose="02000000000000000000" pitchFamily="2" charset="0"/>
              </a:rPr>
              <a:t>Impressora a cor multifuncional Canon Maxify GX6010 com wifi cinza e preta 100V/240V 4470C004AA</a:t>
            </a:r>
          </a:p>
          <a:p>
            <a:pPr marL="0" indent="0">
              <a:buNone/>
            </a:pPr>
            <a:r>
              <a:rPr lang="pt-BR" dirty="0"/>
              <a:t>Preço: R$ 2.730,70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MagazineLuiza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Produto: </a:t>
            </a:r>
            <a:r>
              <a:rPr lang="it-IT" b="0" i="0" u="none" strike="noStrike" dirty="0">
                <a:effectLst/>
                <a:latin typeface="Roboto" panose="02000000000000000000" pitchFamily="2" charset="0"/>
              </a:rPr>
              <a:t>Impressora Canon Maxify GX6010 Multifuncional Mega Tank Bivolt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Preço: R$ 2.966,70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Melhor Compra</a:t>
            </a:r>
          </a:p>
          <a:p>
            <a:pPr marL="0" indent="0">
              <a:buNone/>
            </a:pPr>
            <a:r>
              <a:rPr lang="pt-BR" dirty="0"/>
              <a:t>       Mercado Livre – clique aqui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Robô 0001</a:t>
            </a:r>
          </a:p>
          <a:p>
            <a:pPr marL="0" indent="0">
              <a:buNone/>
            </a:pPr>
            <a:r>
              <a:rPr lang="pt-BR" dirty="0"/>
              <a:t>Usuário: regymatrix</a:t>
            </a:r>
          </a:p>
        </p:txBody>
      </p:sp>
    </p:spTree>
    <p:extLst>
      <p:ext uri="{BB962C8B-B14F-4D97-AF65-F5344CB8AC3E}">
        <p14:creationId xmlns:p14="http://schemas.microsoft.com/office/powerpoint/2010/main" val="1232462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103AB-579C-0130-121B-F1BECB1C9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920A1-FF07-CD00-17AD-1C5EFD8D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447" y="452718"/>
            <a:ext cx="8122722" cy="1400530"/>
          </a:xfrm>
        </p:spPr>
        <p:txBody>
          <a:bodyPr/>
          <a:lstStyle/>
          <a:p>
            <a:r>
              <a:rPr lang="pt-BR" dirty="0"/>
              <a:t>RN07 – </a:t>
            </a:r>
            <a:r>
              <a:rPr lang="pt-BR" dirty="0" err="1"/>
              <a:t>EnviarZAP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2494187-1F65-6F84-BA60-9D58C355BC96}"/>
              </a:ext>
            </a:extLst>
          </p:cNvPr>
          <p:cNvSpPr/>
          <p:nvPr/>
        </p:nvSpPr>
        <p:spPr>
          <a:xfrm>
            <a:off x="168236" y="339903"/>
            <a:ext cx="2289956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EnvioZAP</a:t>
            </a:r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5D333D46-548F-D237-21D9-E12E692B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23" y="2173943"/>
            <a:ext cx="10356376" cy="3644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TAREFA OPCIONAL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Ao carregar o robô colocar uma opção perguntando ao usuário se deseja enviar ZAP ao final do ciclo. Se sim, deve ser  perguntado o número para envio no formato 55xxyyyyzzzz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Opção de API para testar</a:t>
            </a:r>
          </a:p>
          <a:p>
            <a:pPr marL="0" indent="0">
              <a:buNone/>
            </a:pPr>
            <a:r>
              <a:rPr lang="pt-BR" dirty="0"/>
              <a:t>https://whatsgw.com.br/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395F9F-5E42-853B-E52A-AEA444FC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034" y="3737716"/>
            <a:ext cx="4872347" cy="26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7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B914C-90E7-FA1A-40AF-C76558680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433D8-59DB-7CFA-04B5-9F35283A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447" y="452718"/>
            <a:ext cx="8122722" cy="140053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3C57F8C-3032-2ABB-C00E-BCF95B8030AB}"/>
              </a:ext>
            </a:extLst>
          </p:cNvPr>
          <p:cNvSpPr/>
          <p:nvPr/>
        </p:nvSpPr>
        <p:spPr>
          <a:xfrm>
            <a:off x="168236" y="339903"/>
            <a:ext cx="2289956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E0507430-FAC2-834C-4A2B-FA5CD3E1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23" y="2173943"/>
            <a:ext cx="10356376" cy="3644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Se desejara adicionar algum produto pode fazer direto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87825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25CEE-DBDA-5D94-D4B9-8FB8EDC5D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7ED92-2951-24E8-2A53-0AF13378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BM Plex Sans" panose="020F0502020204030204" pitchFamily="34" charset="0"/>
              </a:rPr>
              <a:t>DESAFIO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BE7E9-969E-DAE9-4231-0BB9A44F1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9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dirty="0">
                <a:latin typeface="IBM Plex Sans" panose="020B0503050203000203" pitchFamily="34" charset="0"/>
              </a:rPr>
              <a:t>Seu desafio é desenvolver um ROBÔ (RPA) que fique ligado 24 horas para comparar preços de produto entre dois sites de vendas de produtos.</a:t>
            </a:r>
          </a:p>
        </p:txBody>
      </p:sp>
    </p:spTree>
    <p:extLst>
      <p:ext uri="{BB962C8B-B14F-4D97-AF65-F5344CB8AC3E}">
        <p14:creationId xmlns:p14="http://schemas.microsoft.com/office/powerpoint/2010/main" val="98387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CF36C-5785-EFB2-C0EB-67F3FEDC3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F19F0-06AA-16D0-2192-BB092385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IBM Plex Sans" panose="020F0502020204030204" pitchFamily="34" charset="0"/>
              </a:rPr>
              <a:t>tecnologias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73B72-D924-35F8-162A-3FD9F07B1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661144" cy="999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dirty="0">
                <a:latin typeface="IBM Plex Sans" panose="020B0503050203000203" pitchFamily="34" charset="0"/>
              </a:rPr>
              <a:t>Obrigatoriamente usar .NET, </a:t>
            </a:r>
            <a:r>
              <a:rPr lang="pt-BR" sz="3200" dirty="0" err="1">
                <a:latin typeface="IBM Plex Sans" panose="020B0503050203000203" pitchFamily="34" charset="0"/>
              </a:rPr>
              <a:t>Csharp</a:t>
            </a:r>
            <a:r>
              <a:rPr lang="pt-BR" sz="3200" dirty="0">
                <a:latin typeface="IBM Plex Sans" panose="020B0503050203000203" pitchFamily="34" charset="0"/>
              </a:rPr>
              <a:t>, SQL Server</a:t>
            </a:r>
          </a:p>
        </p:txBody>
      </p:sp>
    </p:spTree>
    <p:extLst>
      <p:ext uri="{BB962C8B-B14F-4D97-AF65-F5344CB8AC3E}">
        <p14:creationId xmlns:p14="http://schemas.microsoft.com/office/powerpoint/2010/main" val="261261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BEA03-F3CC-F92A-F6FC-CE1DB7B6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BC67F-5945-E41D-46B2-F76ECE90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54" y="203487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IBM Plex Sans" panose="020F0502020204030204" pitchFamily="34" charset="0"/>
              </a:rPr>
              <a:t>Crawler (</a:t>
            </a:r>
            <a:r>
              <a:rPr lang="en-US" dirty="0" err="1">
                <a:solidFill>
                  <a:schemeClr val="tx1"/>
                </a:solidFill>
                <a:latin typeface="IBM Plex Sans" panose="020F0502020204030204" pitchFamily="34" charset="0"/>
              </a:rPr>
              <a:t>processo</a:t>
            </a:r>
            <a:r>
              <a:rPr lang="en-US" dirty="0">
                <a:solidFill>
                  <a:schemeClr val="tx1"/>
                </a:solidFill>
                <a:latin typeface="IBM Plex Sans" panose="020F0502020204030204" pitchFamily="34" charset="0"/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6669279-A05C-3B3E-96B7-4776E6510734}"/>
              </a:ext>
            </a:extLst>
          </p:cNvPr>
          <p:cNvSpPr/>
          <p:nvPr/>
        </p:nvSpPr>
        <p:spPr>
          <a:xfrm>
            <a:off x="219697" y="2958787"/>
            <a:ext cx="439387" cy="3800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F1525B9-AB11-2464-8E19-CF8D0CE9E53C}"/>
              </a:ext>
            </a:extLst>
          </p:cNvPr>
          <p:cNvSpPr/>
          <p:nvPr/>
        </p:nvSpPr>
        <p:spPr>
          <a:xfrm>
            <a:off x="1035134" y="2292285"/>
            <a:ext cx="1472540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</a:t>
            </a:r>
          </a:p>
          <a:p>
            <a:pPr algn="ctr"/>
            <a:r>
              <a:rPr lang="pt-BR" dirty="0"/>
              <a:t>Gerencia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FD48CBD-2932-0735-BE52-B1F286077E4C}"/>
              </a:ext>
            </a:extLst>
          </p:cNvPr>
          <p:cNvSpPr/>
          <p:nvPr/>
        </p:nvSpPr>
        <p:spPr>
          <a:xfrm>
            <a:off x="3604167" y="1819105"/>
            <a:ext cx="2353293" cy="85650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Mercado Livre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B835AEC-6490-D0A5-2493-6005DF434075}"/>
              </a:ext>
            </a:extLst>
          </p:cNvPr>
          <p:cNvCxnSpPr>
            <a:cxnSpLocks/>
          </p:cNvCxnSpPr>
          <p:nvPr/>
        </p:nvCxnSpPr>
        <p:spPr>
          <a:xfrm>
            <a:off x="2531424" y="3136917"/>
            <a:ext cx="5244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5A21E3E-7F53-A60E-58EC-7D4DF640C5D9}"/>
              </a:ext>
            </a:extLst>
          </p:cNvPr>
          <p:cNvSpPr/>
          <p:nvPr/>
        </p:nvSpPr>
        <p:spPr>
          <a:xfrm>
            <a:off x="3604167" y="3429000"/>
            <a:ext cx="2353293" cy="85650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MagazineLuiza</a:t>
            </a:r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FE46F2C-27B5-1A74-E2D4-8164D53F3EB4}"/>
              </a:ext>
            </a:extLst>
          </p:cNvPr>
          <p:cNvCxnSpPr/>
          <p:nvPr/>
        </p:nvCxnSpPr>
        <p:spPr>
          <a:xfrm>
            <a:off x="3055920" y="2102280"/>
            <a:ext cx="0" cy="1903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4524748-3730-AF73-6E9E-5A8329D16AAB}"/>
              </a:ext>
            </a:extLst>
          </p:cNvPr>
          <p:cNvCxnSpPr>
            <a:cxnSpLocks/>
          </p:cNvCxnSpPr>
          <p:nvPr/>
        </p:nvCxnSpPr>
        <p:spPr>
          <a:xfrm>
            <a:off x="3055920" y="2102280"/>
            <a:ext cx="5244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084484A-5505-BF72-20A8-536898C0E398}"/>
              </a:ext>
            </a:extLst>
          </p:cNvPr>
          <p:cNvCxnSpPr>
            <a:cxnSpLocks/>
          </p:cNvCxnSpPr>
          <p:nvPr/>
        </p:nvCxnSpPr>
        <p:spPr>
          <a:xfrm>
            <a:off x="3055920" y="4001837"/>
            <a:ext cx="5244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F1988B2-C9E6-C00A-E561-0B05802EC8F5}"/>
              </a:ext>
            </a:extLst>
          </p:cNvPr>
          <p:cNvCxnSpPr>
            <a:cxnSpLocks/>
          </p:cNvCxnSpPr>
          <p:nvPr/>
        </p:nvCxnSpPr>
        <p:spPr>
          <a:xfrm>
            <a:off x="5957460" y="4001837"/>
            <a:ext cx="5244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44B4A47-5170-96F4-61AC-5D5569AB09E5}"/>
              </a:ext>
            </a:extLst>
          </p:cNvPr>
          <p:cNvCxnSpPr/>
          <p:nvPr/>
        </p:nvCxnSpPr>
        <p:spPr>
          <a:xfrm>
            <a:off x="6481956" y="2110692"/>
            <a:ext cx="0" cy="1903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DA30743-BC91-5E57-97EA-0D93756A7DCF}"/>
              </a:ext>
            </a:extLst>
          </p:cNvPr>
          <p:cNvCxnSpPr>
            <a:cxnSpLocks/>
          </p:cNvCxnSpPr>
          <p:nvPr/>
        </p:nvCxnSpPr>
        <p:spPr>
          <a:xfrm>
            <a:off x="5957460" y="2098817"/>
            <a:ext cx="5244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C579E53-540A-02AB-3DE4-EAA4A75EB652}"/>
              </a:ext>
            </a:extLst>
          </p:cNvPr>
          <p:cNvCxnSpPr>
            <a:cxnSpLocks/>
          </p:cNvCxnSpPr>
          <p:nvPr/>
        </p:nvCxnSpPr>
        <p:spPr>
          <a:xfrm>
            <a:off x="6481956" y="3062202"/>
            <a:ext cx="5244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299510E-5B16-2E44-76DD-3850886C15B4}"/>
              </a:ext>
            </a:extLst>
          </p:cNvPr>
          <p:cNvSpPr/>
          <p:nvPr/>
        </p:nvSpPr>
        <p:spPr>
          <a:xfrm>
            <a:off x="7077700" y="2633948"/>
            <a:ext cx="1923796" cy="85650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Benchmarking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645CF5F-4952-421A-E7EE-1EC1AC8477B5}"/>
              </a:ext>
            </a:extLst>
          </p:cNvPr>
          <p:cNvSpPr/>
          <p:nvPr/>
        </p:nvSpPr>
        <p:spPr>
          <a:xfrm>
            <a:off x="9525992" y="2625536"/>
            <a:ext cx="1923796" cy="85650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Enviar E-mail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112B1BD-18D9-CB96-DD1C-B24596C55973}"/>
              </a:ext>
            </a:extLst>
          </p:cNvPr>
          <p:cNvCxnSpPr>
            <a:cxnSpLocks/>
          </p:cNvCxnSpPr>
          <p:nvPr/>
        </p:nvCxnSpPr>
        <p:spPr>
          <a:xfrm>
            <a:off x="9001496" y="3053790"/>
            <a:ext cx="5244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O email - ícones de grátis">
            <a:extLst>
              <a:ext uri="{FF2B5EF4-FFF2-40B4-BE49-F238E27FC236}">
                <a16:creationId xmlns:a16="http://schemas.microsoft.com/office/drawing/2014/main" id="{2DA02B5C-51A5-FBCF-A134-1B39A70E6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44" y="2352403"/>
            <a:ext cx="546265" cy="5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A299E01-1E42-85ED-B685-BCE7A5CC2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004" y="1179819"/>
            <a:ext cx="1546538" cy="88769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500DA85E-CD52-B58B-F7C2-53DC550AD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357" y="4129336"/>
            <a:ext cx="1353185" cy="812136"/>
          </a:xfrm>
          <a:prstGeom prst="rect">
            <a:avLst/>
          </a:prstGeom>
        </p:spPr>
      </p:pic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DC48A63-BA57-2765-D044-597AFA034014}"/>
              </a:ext>
            </a:extLst>
          </p:cNvPr>
          <p:cNvCxnSpPr>
            <a:cxnSpLocks/>
          </p:cNvCxnSpPr>
          <p:nvPr/>
        </p:nvCxnSpPr>
        <p:spPr>
          <a:xfrm>
            <a:off x="650954" y="3148792"/>
            <a:ext cx="5244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628335A9-72CE-D6E8-2E02-0A02A94AB3CF}"/>
              </a:ext>
            </a:extLst>
          </p:cNvPr>
          <p:cNvSpPr/>
          <p:nvPr/>
        </p:nvSpPr>
        <p:spPr>
          <a:xfrm>
            <a:off x="9381513" y="5114802"/>
            <a:ext cx="1923796" cy="85650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Enviar ZAP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E34AFDF-CA3A-B625-8A1B-7311C7EFEA0C}"/>
              </a:ext>
            </a:extLst>
          </p:cNvPr>
          <p:cNvCxnSpPr>
            <a:cxnSpLocks/>
          </p:cNvCxnSpPr>
          <p:nvPr/>
        </p:nvCxnSpPr>
        <p:spPr>
          <a:xfrm>
            <a:off x="10487890" y="3490456"/>
            <a:ext cx="0" cy="1615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Whatsapp Ícone – Icon - PNG Transparent - Image PNG">
            <a:extLst>
              <a:ext uri="{FF2B5EF4-FFF2-40B4-BE49-F238E27FC236}">
                <a16:creationId xmlns:a16="http://schemas.microsoft.com/office/drawing/2014/main" id="{AF6C6046-05D0-372A-8215-908ECC072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761" y="4924402"/>
            <a:ext cx="615932" cy="61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50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93799-772B-8F8D-BCEE-05C1E9AD9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E49DD-5EC2-D330-8B6B-A38CC86A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77" y="452718"/>
            <a:ext cx="8162657" cy="1400530"/>
          </a:xfrm>
        </p:spPr>
        <p:txBody>
          <a:bodyPr/>
          <a:lstStyle/>
          <a:p>
            <a:r>
              <a:rPr lang="pt-BR" dirty="0"/>
              <a:t>Api Gerencia – RN01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F4CCDE-ED0D-778C-3EA2-784B9CFAE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177" y="1264821"/>
            <a:ext cx="10451379" cy="80752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Lista produtos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90542D3-9E10-DF4F-5321-5A0C1631A0FF}"/>
              </a:ext>
            </a:extLst>
          </p:cNvPr>
          <p:cNvSpPr/>
          <p:nvPr/>
        </p:nvSpPr>
        <p:spPr>
          <a:xfrm>
            <a:off x="168236" y="339903"/>
            <a:ext cx="1472540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</a:t>
            </a:r>
          </a:p>
          <a:p>
            <a:pPr algn="ctr"/>
            <a:r>
              <a:rPr lang="pt-BR" dirty="0"/>
              <a:t>Gerencia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4919DE6-5AB3-E3DB-A096-A8309077F536}"/>
              </a:ext>
            </a:extLst>
          </p:cNvPr>
          <p:cNvSpPr txBox="1">
            <a:spLocks/>
          </p:cNvSpPr>
          <p:nvPr/>
        </p:nvSpPr>
        <p:spPr>
          <a:xfrm>
            <a:off x="1740621" y="1720137"/>
            <a:ext cx="10451379" cy="807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Usando o </a:t>
            </a:r>
            <a:r>
              <a:rPr lang="pt-BR" dirty="0" err="1"/>
              <a:t>Insomnia</a:t>
            </a:r>
            <a:r>
              <a:rPr lang="pt-BR" dirty="0"/>
              <a:t> (teste)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087BFD5-B177-8F2A-560B-9ED1399D3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9" y="2144207"/>
            <a:ext cx="6516009" cy="239110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867DD11-D152-8612-49C1-5B01837CB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574" y="2618948"/>
            <a:ext cx="6506483" cy="31246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6F9F1F2-5C55-CB23-9D36-17FC35CC2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963" y="3997501"/>
            <a:ext cx="3343742" cy="2372056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945A5F80-BFEF-3082-DD7F-96B97CF18C21}"/>
              </a:ext>
            </a:extLst>
          </p:cNvPr>
          <p:cNvSpPr txBox="1">
            <a:spLocks/>
          </p:cNvSpPr>
          <p:nvPr/>
        </p:nvSpPr>
        <p:spPr>
          <a:xfrm>
            <a:off x="714501" y="4607180"/>
            <a:ext cx="3343741" cy="1603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NA autenticação usar</a:t>
            </a:r>
          </a:p>
          <a:p>
            <a:pPr marL="0" indent="0">
              <a:buFont typeface="Wingdings 3" charset="2"/>
              <a:buNone/>
            </a:pPr>
            <a:endParaRPr lang="pt-BR" dirty="0"/>
          </a:p>
          <a:p>
            <a:pPr marL="0" indent="0">
              <a:buFont typeface="Wingdings 3" charset="2"/>
              <a:buNone/>
            </a:pPr>
            <a:r>
              <a:rPr lang="pt-BR" dirty="0" err="1"/>
              <a:t>Username</a:t>
            </a:r>
            <a:r>
              <a:rPr lang="pt-BR" dirty="0"/>
              <a:t>: 1116448</a:t>
            </a:r>
          </a:p>
          <a:p>
            <a:pPr marL="0" indent="0">
              <a:buFont typeface="Wingdings 3" charset="2"/>
              <a:buNone/>
            </a:pPr>
            <a:r>
              <a:rPr lang="pt-BR" dirty="0" err="1"/>
              <a:t>Password</a:t>
            </a:r>
            <a:r>
              <a:rPr lang="pt-BR" dirty="0"/>
              <a:t>: 60-dayfreetrial</a:t>
            </a:r>
          </a:p>
        </p:txBody>
      </p:sp>
    </p:spTree>
    <p:extLst>
      <p:ext uri="{BB962C8B-B14F-4D97-AF65-F5344CB8AC3E}">
        <p14:creationId xmlns:p14="http://schemas.microsoft.com/office/powerpoint/2010/main" val="412058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E9F46-C5CE-F172-AE53-1739541F2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F7E6238-63EB-D8C9-7B6F-5A5A622CB983}"/>
              </a:ext>
            </a:extLst>
          </p:cNvPr>
          <p:cNvSpPr/>
          <p:nvPr/>
        </p:nvSpPr>
        <p:spPr>
          <a:xfrm>
            <a:off x="168236" y="339903"/>
            <a:ext cx="1472540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</a:t>
            </a:r>
          </a:p>
          <a:p>
            <a:pPr algn="ctr"/>
            <a:r>
              <a:rPr lang="pt-BR" dirty="0"/>
              <a:t>Gerencia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50B03A2-80A0-B6E2-1EF1-B1A4A32E8472}"/>
              </a:ext>
            </a:extLst>
          </p:cNvPr>
          <p:cNvSpPr txBox="1">
            <a:spLocks/>
          </p:cNvSpPr>
          <p:nvPr/>
        </p:nvSpPr>
        <p:spPr>
          <a:xfrm>
            <a:off x="1936562" y="774836"/>
            <a:ext cx="8098087" cy="843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dirty="0"/>
              <a:t>RN01 – Há cada 5 minutos o sistema precisa ir no endpoint a seguir para verificar se existe um novo produto para verificar preço. 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F27CB99-00C6-BDBC-1178-3F971CB3843A}"/>
              </a:ext>
            </a:extLst>
          </p:cNvPr>
          <p:cNvSpPr txBox="1">
            <a:spLocks/>
          </p:cNvSpPr>
          <p:nvPr/>
        </p:nvSpPr>
        <p:spPr>
          <a:xfrm>
            <a:off x="1936562" y="2052918"/>
            <a:ext cx="10087202" cy="843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dirty="0"/>
              <a:t>O seu robô só pode executar aquele produto uma única vez.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C9F0103-69DB-FB23-6795-9E36E7A71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06" y="2487852"/>
            <a:ext cx="6001795" cy="2552115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378411F-78E2-6501-2330-076D46309F4D}"/>
              </a:ext>
            </a:extLst>
          </p:cNvPr>
          <p:cNvSpPr txBox="1">
            <a:spLocks/>
          </p:cNvSpPr>
          <p:nvPr/>
        </p:nvSpPr>
        <p:spPr>
          <a:xfrm>
            <a:off x="1275551" y="5338542"/>
            <a:ext cx="10087202" cy="843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dirty="0"/>
              <a:t>Se seu robô, já executou o código 1  em seu fluxo não deverá executar mais...no próximo ciclo.</a:t>
            </a:r>
          </a:p>
        </p:txBody>
      </p:sp>
    </p:spTree>
    <p:extLst>
      <p:ext uri="{BB962C8B-B14F-4D97-AF65-F5344CB8AC3E}">
        <p14:creationId xmlns:p14="http://schemas.microsoft.com/office/powerpoint/2010/main" val="146983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06011-DEE0-2AE2-023E-5468F13D5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523CB5C-C660-F937-3536-1A4643DA95B5}"/>
              </a:ext>
            </a:extLst>
          </p:cNvPr>
          <p:cNvSpPr/>
          <p:nvPr/>
        </p:nvSpPr>
        <p:spPr>
          <a:xfrm>
            <a:off x="168236" y="339903"/>
            <a:ext cx="1472540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</a:t>
            </a:r>
          </a:p>
          <a:p>
            <a:pPr algn="ctr"/>
            <a:r>
              <a:rPr lang="pt-BR" dirty="0"/>
              <a:t>Gerencia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DAFB33C-45E1-2CBD-F1F5-B932B89137F5}"/>
              </a:ext>
            </a:extLst>
          </p:cNvPr>
          <p:cNvSpPr txBox="1">
            <a:spLocks/>
          </p:cNvSpPr>
          <p:nvPr/>
        </p:nvSpPr>
        <p:spPr>
          <a:xfrm>
            <a:off x="1936562" y="774836"/>
            <a:ext cx="8098087" cy="843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dirty="0"/>
              <a:t>RN01 – Há cada 5 minutos o sistema precisa ir no endpoint a seguir para verificar se existe um novo produto para verificar preço. 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C22D50F-BD9C-5B90-AB66-867D9FE0AC67}"/>
              </a:ext>
            </a:extLst>
          </p:cNvPr>
          <p:cNvSpPr txBox="1">
            <a:spLocks/>
          </p:cNvSpPr>
          <p:nvPr/>
        </p:nvSpPr>
        <p:spPr>
          <a:xfrm>
            <a:off x="1936562" y="2052918"/>
            <a:ext cx="10087202" cy="843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dirty="0"/>
              <a:t>O seu robô só pode executar aquele produto uma única vez.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0513CA6-50B0-E97B-1A0F-440F4001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06" y="2487852"/>
            <a:ext cx="6001795" cy="2552115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7F729845-04A0-8677-B1E7-6A3BE8DAD175}"/>
              </a:ext>
            </a:extLst>
          </p:cNvPr>
          <p:cNvSpPr txBox="1">
            <a:spLocks/>
          </p:cNvSpPr>
          <p:nvPr/>
        </p:nvSpPr>
        <p:spPr>
          <a:xfrm>
            <a:off x="1275551" y="5338542"/>
            <a:ext cx="10087202" cy="843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dirty="0"/>
              <a:t>Se seu robô, já executou o código 1  em seu fluxo não deverá executar mais...no próximo ciclo.</a:t>
            </a:r>
          </a:p>
        </p:txBody>
      </p:sp>
    </p:spTree>
    <p:extLst>
      <p:ext uri="{BB962C8B-B14F-4D97-AF65-F5344CB8AC3E}">
        <p14:creationId xmlns:p14="http://schemas.microsoft.com/office/powerpoint/2010/main" val="407499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99F57-63C2-8C3D-71B6-856A8F0C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77" y="452718"/>
            <a:ext cx="8162657" cy="1400530"/>
          </a:xfrm>
        </p:spPr>
        <p:txBody>
          <a:bodyPr/>
          <a:lstStyle/>
          <a:p>
            <a:r>
              <a:rPr lang="pt-BR" dirty="0"/>
              <a:t>RN02 – log Banco de dados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E4E039E-38B7-802A-D240-A61FF1267F9F}"/>
              </a:ext>
            </a:extLst>
          </p:cNvPr>
          <p:cNvSpPr/>
          <p:nvPr/>
        </p:nvSpPr>
        <p:spPr>
          <a:xfrm>
            <a:off x="168236" y="339903"/>
            <a:ext cx="1472540" cy="171301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</a:t>
            </a:r>
          </a:p>
          <a:p>
            <a:pPr algn="ctr"/>
            <a:r>
              <a:rPr lang="pt-BR" dirty="0"/>
              <a:t>Gerencia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C5C3C28E-0D10-E19C-9A7B-A9D5798F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9723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Toda vez que o robô executar um ciclo ele precisa armazenar um ou mais log, onde deverá ser inserindo no banco dados os dados a seguir: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1115774-9B96-2225-60A7-289BBAC0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92" y="2718593"/>
            <a:ext cx="7020905" cy="3686689"/>
          </a:xfrm>
          <a:prstGeom prst="rect">
            <a:avLst/>
          </a:prstGeom>
        </p:spPr>
      </p:pic>
      <p:sp>
        <p:nvSpPr>
          <p:cNvPr id="14" name="Espaço Reservado para Conteúdo 10">
            <a:extLst>
              <a:ext uri="{FF2B5EF4-FFF2-40B4-BE49-F238E27FC236}">
                <a16:creationId xmlns:a16="http://schemas.microsoft.com/office/drawing/2014/main" id="{FF756896-B4F6-787E-0138-3FF4FFE34FA6}"/>
              </a:ext>
            </a:extLst>
          </p:cNvPr>
          <p:cNvSpPr txBox="1">
            <a:spLocks/>
          </p:cNvSpPr>
          <p:nvPr/>
        </p:nvSpPr>
        <p:spPr>
          <a:xfrm>
            <a:off x="1103312" y="3070433"/>
            <a:ext cx="3409312" cy="3140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CodigoRobo: cada dev irá receber seu código</a:t>
            </a:r>
          </a:p>
          <a:p>
            <a:pPr marL="0" indent="0">
              <a:buFont typeface="Wingdings 3" charset="2"/>
              <a:buNone/>
            </a:pPr>
            <a:r>
              <a:rPr lang="pt-BR" dirty="0"/>
              <a:t>UsuarioRobo: cada dev irá receber seu código</a:t>
            </a:r>
          </a:p>
          <a:p>
            <a:pPr marL="0" indent="0">
              <a:buFont typeface="Wingdings 3" charset="2"/>
              <a:buNone/>
            </a:pPr>
            <a:endParaRPr lang="pt-BR" dirty="0"/>
          </a:p>
          <a:p>
            <a:pPr marL="0" indent="0">
              <a:buFont typeface="Wingdings 3" charset="2"/>
              <a:buNone/>
            </a:pPr>
            <a:r>
              <a:rPr lang="pt-BR" dirty="0"/>
              <a:t>DateLog: data de registro do processo</a:t>
            </a:r>
          </a:p>
          <a:p>
            <a:pPr marL="0" indent="0">
              <a:buFont typeface="Wingdings 3" charset="2"/>
              <a:buNone/>
            </a:pPr>
            <a:r>
              <a:rPr lang="pt-BR" dirty="0"/>
              <a:t>Etapa: as etapas informadas no fluxo </a:t>
            </a:r>
          </a:p>
          <a:p>
            <a:pPr marL="0" indent="0">
              <a:buFont typeface="Wingdings 3" charset="2"/>
              <a:buNone/>
            </a:pPr>
            <a:r>
              <a:rPr lang="pt-BR" dirty="0"/>
              <a:t>InformacaoLog: Sucesso, Alerta, Erro</a:t>
            </a:r>
          </a:p>
          <a:p>
            <a:pPr marL="0" indent="0">
              <a:buFont typeface="Wingdings 3" charset="2"/>
              <a:buNone/>
            </a:pPr>
            <a:r>
              <a:rPr lang="pt-BR" dirty="0"/>
              <a:t>IdProdutoAPI: o código do produto obtido pelo endpoint Gerencia a  fim de garantir que  não será executado mais por aquele robô.</a:t>
            </a:r>
          </a:p>
        </p:txBody>
      </p:sp>
    </p:spTree>
    <p:extLst>
      <p:ext uri="{BB962C8B-B14F-4D97-AF65-F5344CB8AC3E}">
        <p14:creationId xmlns:p14="http://schemas.microsoft.com/office/powerpoint/2010/main" val="4224619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778</TotalTime>
  <Words>880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Cascadia Mono</vt:lpstr>
      <vt:lpstr>Century Gothic</vt:lpstr>
      <vt:lpstr>IBM Plex Sans</vt:lpstr>
      <vt:lpstr>Roboto</vt:lpstr>
      <vt:lpstr>Wingdings 3</vt:lpstr>
      <vt:lpstr>Íon</vt:lpstr>
      <vt:lpstr>Crawler </vt:lpstr>
      <vt:lpstr>Robotic Process Automation</vt:lpstr>
      <vt:lpstr>DESAFIO</vt:lpstr>
      <vt:lpstr>tecnologias</vt:lpstr>
      <vt:lpstr>Crawler (processo)</vt:lpstr>
      <vt:lpstr>Api Gerencia – RN01</vt:lpstr>
      <vt:lpstr>Apresentação do PowerPoint</vt:lpstr>
      <vt:lpstr>Apresentação do PowerPoint</vt:lpstr>
      <vt:lpstr>RN02 – log Banco de dados</vt:lpstr>
      <vt:lpstr>RN02 – log Banco de dados</vt:lpstr>
      <vt:lpstr>RN02 – log Banco de dados</vt:lpstr>
      <vt:lpstr>RN02 – log Banco de dados</vt:lpstr>
      <vt:lpstr>RN02 – log Banco de dados</vt:lpstr>
      <vt:lpstr>RN02 – log Banco de dados</vt:lpstr>
      <vt:lpstr>RN03 – Mercado Livre WebScrapping</vt:lpstr>
      <vt:lpstr>RN03 – Mercado Livre WebScrapping</vt:lpstr>
      <vt:lpstr>RN04 – Magazine Luiza WebScrapping</vt:lpstr>
      <vt:lpstr>RN05 – comparar preços</vt:lpstr>
      <vt:lpstr>RN06 – EnviarEmail</vt:lpstr>
      <vt:lpstr>RN06 – EnviarEmail</vt:lpstr>
      <vt:lpstr>RN07 – EnviarZAP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Reginaldo Reis</dc:creator>
  <cp:lastModifiedBy>Reginaldo Reis</cp:lastModifiedBy>
  <cp:revision>1</cp:revision>
  <dcterms:created xsi:type="dcterms:W3CDTF">2024-02-24T22:45:07Z</dcterms:created>
  <dcterms:modified xsi:type="dcterms:W3CDTF">2024-02-25T11:45:23Z</dcterms:modified>
</cp:coreProperties>
</file>